
<file path=[Content_Types].xml><?xml version="1.0" encoding="utf-8"?>
<Types xmlns="http://schemas.openxmlformats.org/package/2006/content-types">
  <Default Extension="jpeg" ContentType="image/jpeg"/>
  <Default Extension="JPG" ContentType="image/.jpg"/>
  <Default Extension="vml" ContentType="application/vnd.openxmlformats-officedocument.vmlDrawing"/>
  <Default Extension="bin" ContentType="application/vnd.openxmlformats-officedocument.oleObject"/>
  <Default Extension="emf" ContentType="image/x-emf"/>
  <Default Extension="wmf" ContentType="image/x-wmf"/>
  <Default Extension="tiff" ContentType="image/tiff"/>
  <Default Extension="png" ContentType="image/png"/>
  <Default Extension="wdp" ContentType="image/vnd.ms-photo"/>
  <Default Extension="rels" ContentType="application/vnd.openxmlformats-package.relationships+xml"/>
  <Default Extension="xml" ContentType="application/xml"/>
  <Override PartName="/docProps/app.xml" ContentType="application/vnd.openxmlformats-officedocument.extended-properties+xml"/>
  <Override PartName="/docProps/core.xml" ContentType="application/vnd.openxmlformats-package.core-properties+xml"/>
  <Override PartName="/docProps/custom.xml" ContentType="application/vnd.openxmlformats-officedocument.custom-properties+xml"/>
  <Override PartName="/ppt/handoutMasters/handoutMaster1.xml" ContentType="application/vnd.openxmlformats-officedocument.presentationml.handoutMaster+xml"/>
  <Override PartName="/ppt/notesMasters/notesMaster1.xml" ContentType="application/vnd.openxmlformats-officedocument.presentationml.notesMaster+xml"/>
  <Override PartName="/ppt/notesSlides/notesSlide1.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notesSlides/notesSlide76.xml" ContentType="application/vnd.openxmlformats-officedocument.presentationml.notesSlide+xml"/>
  <Override PartName="/ppt/notesSlides/notesSlide77.xml" ContentType="application/vnd.openxmlformats-officedocument.presentationml.notesSlide+xml"/>
  <Override PartName="/ppt/notesSlides/notesSlide78.xml" ContentType="application/vnd.openxmlformats-officedocument.presentationml.notesSlide+xml"/>
  <Override PartName="/ppt/notesSlides/notesSlide79.xml" ContentType="application/vnd.openxmlformats-officedocument.presentationml.notesSlide+xml"/>
  <Override PartName="/ppt/notesSlides/notesSlide8.xml" ContentType="application/vnd.openxmlformats-officedocument.presentationml.notesSlide+xml"/>
  <Override PartName="/ppt/notesSlides/notesSlide80.xml" ContentType="application/vnd.openxmlformats-officedocument.presentationml.notesSlide+xml"/>
  <Override PartName="/ppt/notesSlides/notesSlide81.xml" ContentType="application/vnd.openxmlformats-officedocument.presentationml.notesSlide+xml"/>
  <Override PartName="/ppt/notesSlides/notesSlide82.xml" ContentType="application/vnd.openxmlformats-officedocument.presentationml.notesSlide+xml"/>
  <Override PartName="/ppt/notesSlides/notesSlide83.xml" ContentType="application/vnd.openxmlformats-officedocument.presentationml.notesSlide+xml"/>
  <Override PartName="/ppt/notesSlides/notesSlide84.xml" ContentType="application/vnd.openxmlformats-officedocument.presentationml.notesSlide+xml"/>
  <Override PartName="/ppt/notesSlides/notesSlide85.xml" ContentType="application/vnd.openxmlformats-officedocument.presentationml.notesSlide+xml"/>
  <Override PartName="/ppt/notesSlides/notesSlide86.xml" ContentType="application/vnd.openxmlformats-officedocument.presentationml.notesSlide+xml"/>
  <Override PartName="/ppt/notesSlides/notesSlide87.xml" ContentType="application/vnd.openxmlformats-officedocument.presentationml.notesSlide+xml"/>
  <Override PartName="/ppt/notesSlides/notesSlide88.xml" ContentType="application/vnd.openxmlformats-officedocument.presentationml.notesSlide+xml"/>
  <Override PartName="/ppt/notesSlides/notesSlide89.xml" ContentType="application/vnd.openxmlformats-officedocument.presentationml.notesSlide+xml"/>
  <Override PartName="/ppt/notesSlides/notesSlide9.xml" ContentType="application/vnd.openxmlformats-officedocument.presentationml.notesSlide+xml"/>
  <Override PartName="/ppt/notesSlides/notesSlide90.xml" ContentType="application/vnd.openxmlformats-officedocument.presentationml.notesSlide+xml"/>
  <Override PartName="/ppt/notesSlides/notesSlide91.xml" ContentType="application/vnd.openxmlformats-officedocument.presentationml.notesSlide+xml"/>
  <Override PartName="/ppt/notesSlides/notesSlide92.xml" ContentType="application/vnd.openxmlformats-officedocument.presentationml.notesSlide+xml"/>
  <Override PartName="/ppt/notesSlides/notesSlide93.xml" ContentType="application/vnd.openxmlformats-officedocument.presentationml.notesSlide+xml"/>
  <Override PartName="/ppt/notesSlides/notesSlide94.xml" ContentType="application/vnd.openxmlformats-officedocument.presentationml.notesSlide+xml"/>
  <Override PartName="/ppt/notesSlides/notesSlide95.xml" ContentType="application/vnd.openxmlformats-officedocument.presentationml.notesSlide+xml"/>
  <Override PartName="/ppt/notesSlides/notesSlide96.xml" ContentType="application/vnd.openxmlformats-officedocument.presentationml.notesSlide+xml"/>
  <Override PartName="/ppt/notesSlides/notesSlide97.xml" ContentType="application/vnd.openxmlformats-officedocument.presentationml.notesSlide+xml"/>
  <Override PartName="/ppt/notesSlides/notesSlide98.xml" ContentType="application/vnd.openxmlformats-officedocument.presentationml.notesSlide+xml"/>
  <Override PartName="/ppt/presProps.xml" ContentType="application/vnd.openxmlformats-officedocument.presentationml.presProps+xml"/>
  <Override PartName="/ppt/presentation.xml" ContentType="application/vnd.openxmlformats-officedocument.presentationml.presentation.main+xml"/>
  <Override PartName="/ppt/slideLayouts/slideLayout1.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Masters/slideMaster1.xml" ContentType="application/vnd.openxmlformats-officedocument.presentationml.slideMaster+xml"/>
  <Override PartName="/ppt/slides/slide1.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tableStyles.xml" ContentType="application/vnd.openxmlformats-officedocument.presentationml.tableStyles+xml"/>
  <Override PartName="/ppt/tags/tag1.xml" ContentType="application/vnd.openxmlformats-officedocument.presentationml.tags+xml"/>
  <Override PartName="/ppt/tags/tag10.xml" ContentType="application/vnd.openxmlformats-officedocument.presentationml.tags+xml"/>
  <Override PartName="/ppt/tags/tag2.xml" ContentType="application/vnd.openxmlformats-officedocument.presentationml.tags+xml"/>
  <Override PartName="/ppt/tags/tag3.xml" ContentType="application/vnd.openxmlformats-officedocument.presentationml.tags+xml"/>
  <Override PartName="/ppt/tags/tag4.xml" ContentType="application/vnd.openxmlformats-officedocument.presentationml.tags+xml"/>
  <Override PartName="/ppt/tags/tag5.xml" ContentType="application/vnd.openxmlformats-officedocument.presentationml.tags+xml"/>
  <Override PartName="/ppt/tags/tag6.xml" ContentType="application/vnd.openxmlformats-officedocument.presentationml.tags+xml"/>
  <Override PartName="/ppt/tags/tag7.xml" ContentType="application/vnd.openxmlformats-officedocument.presentationml.tags+xml"/>
  <Override PartName="/ppt/tags/tag8.xml" ContentType="application/vnd.openxmlformats-officedocument.presentationml.tags+xml"/>
  <Override PartName="/ppt/tags/tag9.xml" ContentType="application/vnd.openxmlformats-officedocument.presentationml.tags+xml"/>
  <Override PartName="/ppt/theme/theme1.xml" ContentType="application/vnd.openxmlformats-officedocument.theme+xml"/>
  <Override PartName="/ppt/theme/theme2.xml" ContentType="application/vnd.openxmlformats-officedocument.theme+xml"/>
  <Override PartName="/ppt/theme/theme3.xml" ContentType="application/vnd.openxmlformats-officedocument.theme+xml"/>
  <Override PartName="/ppt/viewProps.xml" ContentType="application/vnd.openxmlformats-officedocument.presentationml.viewProps+xml"/>
</Types>
</file>

<file path=_rels/.rels><?xml version="1.0" encoding="UTF-8" standalone="yes"?>
<Relationships xmlns="http://schemas.openxmlformats.org/package/2006/relationships"><Relationship Id="rId1" Type="http://schemas.openxmlformats.org/officeDocument/2006/relationships/officeDocument" Target="ppt/presentation.xml"/><Relationship Id="rId4" Type="http://schemas.openxmlformats.org/package/2006/relationships/metadata/thumbnail" Target="docProps/thumbnail.jpeg"/><Relationship Id="rId3" Type="http://schemas.openxmlformats.org/package/2006/relationships/metadata/core-properties" Target="docProps/core.xml"/><Relationship Id="rId2" Type="http://schemas.openxmlformats.org/officeDocument/2006/relationships/extended-properties" Target="docProps/app.xml"/><Relationship Id="rId5" Type="http://schemas.openxmlformats.org/officeDocument/2006/relationships/custom-properties" Target="docProps/custom.xml"/></Relationships>
</file>

<file path=ppt/presentation.xml><?xml version="1.0" encoding="utf-8"?>
<p:presentation xmlns:a="http://schemas.openxmlformats.org/drawingml/2006/main" xmlns:r="http://schemas.openxmlformats.org/officeDocument/2006/relationships" xmlns:p="http://schemas.openxmlformats.org/presentationml/2006/main">
  <p:sldMasterIdLst>
    <p:sldMasterId id="2147483648" r:id="rId1"/>
  </p:sldMasterIdLst>
  <p:notesMasterIdLst>
    <p:notesMasterId r:id="rId4"/>
  </p:notesMasterIdLst>
  <p:handoutMasterIdLst>
    <p:handoutMasterId r:id="rId103"/>
  </p:handoutMasterIdLst>
  <p:sldIdLst>
    <p:sldId id="257" r:id="rId3"/>
    <p:sldId id="258" r:id="rId5"/>
    <p:sldId id="256" r:id="rId6"/>
    <p:sldId id="259" r:id="rId7"/>
    <p:sldId id="261" r:id="rId8"/>
    <p:sldId id="346" r:id="rId9"/>
    <p:sldId id="347" r:id="rId10"/>
    <p:sldId id="348" r:id="rId11"/>
    <p:sldId id="350" r:id="rId12"/>
    <p:sldId id="349" r:id="rId13"/>
    <p:sldId id="351" r:id="rId14"/>
    <p:sldId id="345" r:id="rId15"/>
    <p:sldId id="262" r:id="rId16"/>
    <p:sldId id="263" r:id="rId17"/>
    <p:sldId id="264" r:id="rId18"/>
    <p:sldId id="265" r:id="rId19"/>
    <p:sldId id="266" r:id="rId20"/>
    <p:sldId id="267" r:id="rId21"/>
    <p:sldId id="268" r:id="rId22"/>
    <p:sldId id="284" r:id="rId23"/>
    <p:sldId id="285" r:id="rId24"/>
    <p:sldId id="286" r:id="rId25"/>
    <p:sldId id="287" r:id="rId26"/>
    <p:sldId id="288" r:id="rId27"/>
    <p:sldId id="289" r:id="rId28"/>
    <p:sldId id="290" r:id="rId29"/>
    <p:sldId id="291" r:id="rId30"/>
    <p:sldId id="352" r:id="rId31"/>
    <p:sldId id="353" r:id="rId32"/>
    <p:sldId id="355" r:id="rId33"/>
    <p:sldId id="341" r:id="rId34"/>
    <p:sldId id="342" r:id="rId35"/>
    <p:sldId id="343" r:id="rId36"/>
    <p:sldId id="292" r:id="rId37"/>
    <p:sldId id="293" r:id="rId38"/>
    <p:sldId id="295" r:id="rId39"/>
    <p:sldId id="296" r:id="rId40"/>
    <p:sldId id="297" r:id="rId41"/>
    <p:sldId id="298" r:id="rId42"/>
    <p:sldId id="299" r:id="rId43"/>
    <p:sldId id="300" r:id="rId44"/>
    <p:sldId id="301" r:id="rId45"/>
    <p:sldId id="302" r:id="rId46"/>
    <p:sldId id="269" r:id="rId47"/>
    <p:sldId id="270" r:id="rId48"/>
    <p:sldId id="303" r:id="rId49"/>
    <p:sldId id="304" r:id="rId50"/>
    <p:sldId id="305" r:id="rId51"/>
    <p:sldId id="306" r:id="rId52"/>
    <p:sldId id="307" r:id="rId53"/>
    <p:sldId id="308" r:id="rId54"/>
    <p:sldId id="311" r:id="rId55"/>
    <p:sldId id="309" r:id="rId56"/>
    <p:sldId id="310" r:id="rId57"/>
    <p:sldId id="271" r:id="rId58"/>
    <p:sldId id="272" r:id="rId59"/>
    <p:sldId id="273" r:id="rId60"/>
    <p:sldId id="274" r:id="rId61"/>
    <p:sldId id="312" r:id="rId62"/>
    <p:sldId id="443" r:id="rId63"/>
    <p:sldId id="313" r:id="rId64"/>
    <p:sldId id="314" r:id="rId65"/>
    <p:sldId id="315" r:id="rId66"/>
    <p:sldId id="317" r:id="rId67"/>
    <p:sldId id="318" r:id="rId68"/>
    <p:sldId id="275" r:id="rId69"/>
    <p:sldId id="276" r:id="rId70"/>
    <p:sldId id="277" r:id="rId71"/>
    <p:sldId id="319" r:id="rId72"/>
    <p:sldId id="278" r:id="rId73"/>
    <p:sldId id="320" r:id="rId74"/>
    <p:sldId id="321" r:id="rId75"/>
    <p:sldId id="326" r:id="rId76"/>
    <p:sldId id="322" r:id="rId77"/>
    <p:sldId id="323" r:id="rId78"/>
    <p:sldId id="327" r:id="rId79"/>
    <p:sldId id="324" r:id="rId80"/>
    <p:sldId id="279" r:id="rId81"/>
    <p:sldId id="280" r:id="rId82"/>
    <p:sldId id="328" r:id="rId83"/>
    <p:sldId id="333" r:id="rId84"/>
    <p:sldId id="330" r:id="rId85"/>
    <p:sldId id="334" r:id="rId86"/>
    <p:sldId id="332" r:id="rId87"/>
    <p:sldId id="281" r:id="rId88"/>
    <p:sldId id="282" r:id="rId89"/>
    <p:sldId id="335" r:id="rId90"/>
    <p:sldId id="336" r:id="rId91"/>
    <p:sldId id="337" r:id="rId92"/>
    <p:sldId id="338" r:id="rId93"/>
    <p:sldId id="339" r:id="rId94"/>
    <p:sldId id="340" r:id="rId95"/>
    <p:sldId id="283" r:id="rId96"/>
    <p:sldId id="260" r:id="rId97"/>
    <p:sldId id="356" r:id="rId98"/>
    <p:sldId id="357" r:id="rId99"/>
    <p:sldId id="358" r:id="rId100"/>
    <p:sldId id="359" r:id="rId101"/>
    <p:sldId id="344" r:id="rId102"/>
  </p:sldIdLst>
  <p:sldSz cx="6858000" cy="9906000" type="A4"/>
  <p:notesSz cx="7102475" cy="10234295"/>
  <p:custDataLst>
    <p:tags r:id="rId107"/>
  </p:custDataLst>
  <p:defaultTex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2966" userDrawn="1">
          <p15:clr>
            <a:srgbClr val="A4A3A4"/>
          </p15:clr>
        </p15:guide>
        <p15:guide id="2" pos="2160" userDrawn="1">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extLst>
    <p:ext uri="{E76CE94A-603C-4142-B9EB-6D1370010A27}">
      <p14:discardImageEditData xmlns:p14="http://schemas.microsoft.com/office/powerpoint/2010/main" val="0"/>
    </p:ext>
    <p:ext uri="{D31A062A-798A-4329-ABDD-BBA856620510}">
      <p14:defaultImageDpi xmlns:p14="http://schemas.microsoft.com/office/powerpoint/2010/main" val="220"/>
    </p:ext>
  </p:extLst>
</p:presentationPr>
</file>

<file path=ppt/tableStyles.xml><?xml version="1.0" encoding="utf-8"?>
<a:tblStyleLst xmlns:a="http://schemas.openxmlformats.org/drawingml/2006/main" def="{5C22544A-7EE6-4342-B048-85BDC9FD1C3A}">
  <a:tblStyle styleId="{5C22544A-7EE6-4342-B048-85BDC9FD1C3A}" styleName="中度样式 2 - 强调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9666" autoAdjust="0"/>
    <p:restoredTop sz="94660"/>
  </p:normalViewPr>
  <p:slideViewPr>
    <p:cSldViewPr showGuides="1">
      <p:cViewPr>
        <p:scale>
          <a:sx n="150" d="100"/>
          <a:sy n="150" d="100"/>
        </p:scale>
        <p:origin x="528" y="108"/>
      </p:cViewPr>
      <p:guideLst>
        <p:guide orient="horz" pos="2966"/>
        <p:guide pos="2160"/>
      </p:guideLst>
    </p:cSldViewPr>
  </p:slideViewPr>
  <p:notesTextViewPr>
    <p:cViewPr>
      <p:scale>
        <a:sx n="1" d="1"/>
        <a:sy n="1" d="1"/>
      </p:scale>
      <p:origin x="0" y="0"/>
    </p:cViewPr>
  </p:notesTextViewPr>
  <p:sorterViewPr>
    <p:cViewPr>
      <p:scale>
        <a:sx n="100" d="100"/>
        <a:sy n="100" d="100"/>
      </p:scale>
      <p:origin x="0" y="14616"/>
    </p:cViewPr>
  </p:sorterViewPr>
  <p:gridSpacing cx="72008" cy="72008"/>
</p:viewPr>
</file>

<file path=ppt/_rels/presentation.xml.rels><?xml version="1.0" encoding="UTF-8" standalone="yes"?>
<Relationships xmlns="http://schemas.openxmlformats.org/package/2006/relationships"><Relationship Id="rId99" Type="http://schemas.openxmlformats.org/officeDocument/2006/relationships/slide" Target="slides/slide96.xml"/><Relationship Id="rId98" Type="http://schemas.openxmlformats.org/officeDocument/2006/relationships/slide" Target="slides/slide95.xml"/><Relationship Id="rId97" Type="http://schemas.openxmlformats.org/officeDocument/2006/relationships/slide" Target="slides/slide94.xml"/><Relationship Id="rId96" Type="http://schemas.openxmlformats.org/officeDocument/2006/relationships/slide" Target="slides/slide93.xml"/><Relationship Id="rId95" Type="http://schemas.openxmlformats.org/officeDocument/2006/relationships/slide" Target="slides/slide92.xml"/><Relationship Id="rId94" Type="http://schemas.openxmlformats.org/officeDocument/2006/relationships/slide" Target="slides/slide91.xml"/><Relationship Id="rId93" Type="http://schemas.openxmlformats.org/officeDocument/2006/relationships/slide" Target="slides/slide90.xml"/><Relationship Id="rId92" Type="http://schemas.openxmlformats.org/officeDocument/2006/relationships/slide" Target="slides/slide89.xml"/><Relationship Id="rId91" Type="http://schemas.openxmlformats.org/officeDocument/2006/relationships/slide" Target="slides/slide88.xml"/><Relationship Id="rId90" Type="http://schemas.openxmlformats.org/officeDocument/2006/relationships/slide" Target="slides/slide87.xml"/><Relationship Id="rId9" Type="http://schemas.openxmlformats.org/officeDocument/2006/relationships/slide" Target="slides/slide6.xml"/><Relationship Id="rId89" Type="http://schemas.openxmlformats.org/officeDocument/2006/relationships/slide" Target="slides/slide86.xml"/><Relationship Id="rId88" Type="http://schemas.openxmlformats.org/officeDocument/2006/relationships/slide" Target="slides/slide85.xml"/><Relationship Id="rId87" Type="http://schemas.openxmlformats.org/officeDocument/2006/relationships/slide" Target="slides/slide84.xml"/><Relationship Id="rId86" Type="http://schemas.openxmlformats.org/officeDocument/2006/relationships/slide" Target="slides/slide83.xml"/><Relationship Id="rId85" Type="http://schemas.openxmlformats.org/officeDocument/2006/relationships/slide" Target="slides/slide82.xml"/><Relationship Id="rId84" Type="http://schemas.openxmlformats.org/officeDocument/2006/relationships/slide" Target="slides/slide81.xml"/><Relationship Id="rId83" Type="http://schemas.openxmlformats.org/officeDocument/2006/relationships/slide" Target="slides/slide80.xml"/><Relationship Id="rId82" Type="http://schemas.openxmlformats.org/officeDocument/2006/relationships/slide" Target="slides/slide79.xml"/><Relationship Id="rId81" Type="http://schemas.openxmlformats.org/officeDocument/2006/relationships/slide" Target="slides/slide78.xml"/><Relationship Id="rId80" Type="http://schemas.openxmlformats.org/officeDocument/2006/relationships/slide" Target="slides/slide77.xml"/><Relationship Id="rId8" Type="http://schemas.openxmlformats.org/officeDocument/2006/relationships/slide" Target="slides/slide5.xml"/><Relationship Id="rId79" Type="http://schemas.openxmlformats.org/officeDocument/2006/relationships/slide" Target="slides/slide76.xml"/><Relationship Id="rId78" Type="http://schemas.openxmlformats.org/officeDocument/2006/relationships/slide" Target="slides/slide75.xml"/><Relationship Id="rId77" Type="http://schemas.openxmlformats.org/officeDocument/2006/relationships/slide" Target="slides/slide74.xml"/><Relationship Id="rId76" Type="http://schemas.openxmlformats.org/officeDocument/2006/relationships/slide" Target="slides/slide73.xml"/><Relationship Id="rId75" Type="http://schemas.openxmlformats.org/officeDocument/2006/relationships/slide" Target="slides/slide72.xml"/><Relationship Id="rId74" Type="http://schemas.openxmlformats.org/officeDocument/2006/relationships/slide" Target="slides/slide71.xml"/><Relationship Id="rId73" Type="http://schemas.openxmlformats.org/officeDocument/2006/relationships/slide" Target="slides/slide70.xml"/><Relationship Id="rId72" Type="http://schemas.openxmlformats.org/officeDocument/2006/relationships/slide" Target="slides/slide69.xml"/><Relationship Id="rId71" Type="http://schemas.openxmlformats.org/officeDocument/2006/relationships/slide" Target="slides/slide68.xml"/><Relationship Id="rId70" Type="http://schemas.openxmlformats.org/officeDocument/2006/relationships/slide" Target="slides/slide67.xml"/><Relationship Id="rId7" Type="http://schemas.openxmlformats.org/officeDocument/2006/relationships/slide" Target="slides/slide4.xml"/><Relationship Id="rId69" Type="http://schemas.openxmlformats.org/officeDocument/2006/relationships/slide" Target="slides/slide66.xml"/><Relationship Id="rId68" Type="http://schemas.openxmlformats.org/officeDocument/2006/relationships/slide" Target="slides/slide65.xml"/><Relationship Id="rId67" Type="http://schemas.openxmlformats.org/officeDocument/2006/relationships/slide" Target="slides/slide64.xml"/><Relationship Id="rId66" Type="http://schemas.openxmlformats.org/officeDocument/2006/relationships/slide" Target="slides/slide63.xml"/><Relationship Id="rId65" Type="http://schemas.openxmlformats.org/officeDocument/2006/relationships/slide" Target="slides/slide62.xml"/><Relationship Id="rId64" Type="http://schemas.openxmlformats.org/officeDocument/2006/relationships/slide" Target="slides/slide61.xml"/><Relationship Id="rId63" Type="http://schemas.openxmlformats.org/officeDocument/2006/relationships/slide" Target="slides/slide60.xml"/><Relationship Id="rId62" Type="http://schemas.openxmlformats.org/officeDocument/2006/relationships/slide" Target="slides/slide59.xml"/><Relationship Id="rId61" Type="http://schemas.openxmlformats.org/officeDocument/2006/relationships/slide" Target="slides/slide58.xml"/><Relationship Id="rId60" Type="http://schemas.openxmlformats.org/officeDocument/2006/relationships/slide" Target="slides/slide57.xml"/><Relationship Id="rId6" Type="http://schemas.openxmlformats.org/officeDocument/2006/relationships/slide" Target="slides/slide3.xml"/><Relationship Id="rId59" Type="http://schemas.openxmlformats.org/officeDocument/2006/relationships/slide" Target="slides/slide56.xml"/><Relationship Id="rId58" Type="http://schemas.openxmlformats.org/officeDocument/2006/relationships/slide" Target="slides/slide55.xml"/><Relationship Id="rId57" Type="http://schemas.openxmlformats.org/officeDocument/2006/relationships/slide" Target="slides/slide54.xml"/><Relationship Id="rId56" Type="http://schemas.openxmlformats.org/officeDocument/2006/relationships/slide" Target="slides/slide53.xml"/><Relationship Id="rId55" Type="http://schemas.openxmlformats.org/officeDocument/2006/relationships/slide" Target="slides/slide52.xml"/><Relationship Id="rId54" Type="http://schemas.openxmlformats.org/officeDocument/2006/relationships/slide" Target="slides/slide51.xml"/><Relationship Id="rId53" Type="http://schemas.openxmlformats.org/officeDocument/2006/relationships/slide" Target="slides/slide50.xml"/><Relationship Id="rId52" Type="http://schemas.openxmlformats.org/officeDocument/2006/relationships/slide" Target="slides/slide49.xml"/><Relationship Id="rId51" Type="http://schemas.openxmlformats.org/officeDocument/2006/relationships/slide" Target="slides/slide48.xml"/><Relationship Id="rId50" Type="http://schemas.openxmlformats.org/officeDocument/2006/relationships/slide" Target="slides/slide47.xml"/><Relationship Id="rId5" Type="http://schemas.openxmlformats.org/officeDocument/2006/relationships/slide" Target="slides/slide2.xml"/><Relationship Id="rId49" Type="http://schemas.openxmlformats.org/officeDocument/2006/relationships/slide" Target="slides/slide46.xml"/><Relationship Id="rId48" Type="http://schemas.openxmlformats.org/officeDocument/2006/relationships/slide" Target="slides/slide45.xml"/><Relationship Id="rId47" Type="http://schemas.openxmlformats.org/officeDocument/2006/relationships/slide" Target="slides/slide44.xml"/><Relationship Id="rId46" Type="http://schemas.openxmlformats.org/officeDocument/2006/relationships/slide" Target="slides/slide43.xml"/><Relationship Id="rId45" Type="http://schemas.openxmlformats.org/officeDocument/2006/relationships/slide" Target="slides/slide42.xml"/><Relationship Id="rId44" Type="http://schemas.openxmlformats.org/officeDocument/2006/relationships/slide" Target="slides/slide41.xml"/><Relationship Id="rId43" Type="http://schemas.openxmlformats.org/officeDocument/2006/relationships/slide" Target="slides/slide40.xml"/><Relationship Id="rId42" Type="http://schemas.openxmlformats.org/officeDocument/2006/relationships/slide" Target="slides/slide39.xml"/><Relationship Id="rId41" Type="http://schemas.openxmlformats.org/officeDocument/2006/relationships/slide" Target="slides/slide38.xml"/><Relationship Id="rId40" Type="http://schemas.openxmlformats.org/officeDocument/2006/relationships/slide" Target="slides/slide37.xml"/><Relationship Id="rId4" Type="http://schemas.openxmlformats.org/officeDocument/2006/relationships/notesMaster" Target="notesMasters/notesMaster1.xml"/><Relationship Id="rId39" Type="http://schemas.openxmlformats.org/officeDocument/2006/relationships/slide" Target="slides/slide36.xml"/><Relationship Id="rId38" Type="http://schemas.openxmlformats.org/officeDocument/2006/relationships/slide" Target="slides/slide35.xml"/><Relationship Id="rId37" Type="http://schemas.openxmlformats.org/officeDocument/2006/relationships/slide" Target="slides/slide34.xml"/><Relationship Id="rId36" Type="http://schemas.openxmlformats.org/officeDocument/2006/relationships/slide" Target="slides/slide33.xml"/><Relationship Id="rId35" Type="http://schemas.openxmlformats.org/officeDocument/2006/relationships/slide" Target="slides/slide32.xml"/><Relationship Id="rId34" Type="http://schemas.openxmlformats.org/officeDocument/2006/relationships/slide" Target="slides/slide31.xml"/><Relationship Id="rId33" Type="http://schemas.openxmlformats.org/officeDocument/2006/relationships/slide" Target="slides/slide30.xml"/><Relationship Id="rId32" Type="http://schemas.openxmlformats.org/officeDocument/2006/relationships/slide" Target="slides/slide29.xml"/><Relationship Id="rId31" Type="http://schemas.openxmlformats.org/officeDocument/2006/relationships/slide" Target="slides/slide28.xml"/><Relationship Id="rId30" Type="http://schemas.openxmlformats.org/officeDocument/2006/relationships/slide" Target="slides/slide27.xml"/><Relationship Id="rId3" Type="http://schemas.openxmlformats.org/officeDocument/2006/relationships/slide" Target="slides/slide1.xml"/><Relationship Id="rId29" Type="http://schemas.openxmlformats.org/officeDocument/2006/relationships/slide" Target="slides/slide26.xml"/><Relationship Id="rId28" Type="http://schemas.openxmlformats.org/officeDocument/2006/relationships/slide" Target="slides/slide25.xml"/><Relationship Id="rId27" Type="http://schemas.openxmlformats.org/officeDocument/2006/relationships/slide" Target="slides/slide24.xml"/><Relationship Id="rId26" Type="http://schemas.openxmlformats.org/officeDocument/2006/relationships/slide" Target="slides/slide23.xml"/><Relationship Id="rId25" Type="http://schemas.openxmlformats.org/officeDocument/2006/relationships/slide" Target="slides/slide22.xml"/><Relationship Id="rId24" Type="http://schemas.openxmlformats.org/officeDocument/2006/relationships/slide" Target="slides/slide21.xml"/><Relationship Id="rId23" Type="http://schemas.openxmlformats.org/officeDocument/2006/relationships/slide" Target="slides/slide20.xml"/><Relationship Id="rId22" Type="http://schemas.openxmlformats.org/officeDocument/2006/relationships/slide" Target="slides/slide19.xml"/><Relationship Id="rId21" Type="http://schemas.openxmlformats.org/officeDocument/2006/relationships/slide" Target="slides/slide18.xml"/><Relationship Id="rId20" Type="http://schemas.openxmlformats.org/officeDocument/2006/relationships/slide" Target="slides/slide17.xml"/><Relationship Id="rId2" Type="http://schemas.openxmlformats.org/officeDocument/2006/relationships/theme" Target="theme/theme1.xml"/><Relationship Id="rId19" Type="http://schemas.openxmlformats.org/officeDocument/2006/relationships/slide" Target="slides/slide16.xml"/><Relationship Id="rId18" Type="http://schemas.openxmlformats.org/officeDocument/2006/relationships/slide" Target="slides/slide15.xml"/><Relationship Id="rId17" Type="http://schemas.openxmlformats.org/officeDocument/2006/relationships/slide" Target="slides/slide14.xml"/><Relationship Id="rId16" Type="http://schemas.openxmlformats.org/officeDocument/2006/relationships/slide" Target="slides/slide13.xml"/><Relationship Id="rId15" Type="http://schemas.openxmlformats.org/officeDocument/2006/relationships/slide" Target="slides/slide12.xml"/><Relationship Id="rId14" Type="http://schemas.openxmlformats.org/officeDocument/2006/relationships/slide" Target="slides/slide11.xml"/><Relationship Id="rId13" Type="http://schemas.openxmlformats.org/officeDocument/2006/relationships/slide" Target="slides/slide10.xml"/><Relationship Id="rId12" Type="http://schemas.openxmlformats.org/officeDocument/2006/relationships/slide" Target="slides/slide9.xml"/><Relationship Id="rId11" Type="http://schemas.openxmlformats.org/officeDocument/2006/relationships/slide" Target="slides/slide8.xml"/><Relationship Id="rId107" Type="http://schemas.openxmlformats.org/officeDocument/2006/relationships/tags" Target="tags/tag10.xml"/><Relationship Id="rId106" Type="http://schemas.openxmlformats.org/officeDocument/2006/relationships/tableStyles" Target="tableStyles.xml"/><Relationship Id="rId105" Type="http://schemas.openxmlformats.org/officeDocument/2006/relationships/viewProps" Target="viewProps.xml"/><Relationship Id="rId104" Type="http://schemas.openxmlformats.org/officeDocument/2006/relationships/presProps" Target="presProps.xml"/><Relationship Id="rId103" Type="http://schemas.openxmlformats.org/officeDocument/2006/relationships/handoutMaster" Target="handoutMasters/handoutMaster1.xml"/><Relationship Id="rId102" Type="http://schemas.openxmlformats.org/officeDocument/2006/relationships/slide" Target="slides/slide99.xml"/><Relationship Id="rId101" Type="http://schemas.openxmlformats.org/officeDocument/2006/relationships/slide" Target="slides/slide98.xml"/><Relationship Id="rId100" Type="http://schemas.openxmlformats.org/officeDocument/2006/relationships/slide" Target="slides/slide97.xml"/><Relationship Id="rId10" Type="http://schemas.openxmlformats.org/officeDocument/2006/relationships/slide" Target="slides/slide7.xml"/><Relationship Id="rId1" Type="http://schemas.openxmlformats.org/officeDocument/2006/relationships/slideMaster" Target="slideMasters/slideMaster1.xml"/></Relationships>
</file>

<file path=ppt/drawings/_rels/vmlDrawing1.vml.rels><?xml version="1.0" encoding="UTF-8" standalone="yes"?>
<Relationships xmlns="http://schemas.openxmlformats.org/package/2006/relationships"><Relationship Id="rId1" Type="http://schemas.openxmlformats.org/officeDocument/2006/relationships/image" Target="../media/image121.wmf"/></Relationships>
</file>

<file path=ppt/drawings/_rels/vmlDrawing2.vml.rels><?xml version="1.0" encoding="UTF-8" standalone="yes"?>
<Relationships xmlns="http://schemas.openxmlformats.org/package/2006/relationships"><Relationship Id="rId1" Type="http://schemas.openxmlformats.org/officeDocument/2006/relationships/image" Target="../media/image121.wmf"/></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3.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页眉占位符 1"/>
          <p:cNvSpPr>
            <a:spLocks noGrp="1"/>
          </p:cNvSpPr>
          <p:nvPr>
            <p:ph type="hdr" sz="quarter"/>
          </p:nvPr>
        </p:nvSpPr>
        <p:spPr>
          <a:xfrm>
            <a:off x="0" y="0"/>
            <a:ext cx="3077739" cy="511731"/>
          </a:xfrm>
          <a:prstGeom prst="rect">
            <a:avLst/>
          </a:prstGeom>
        </p:spPr>
        <p:txBody>
          <a:bodyPr vert="horz" lIns="99066" tIns="49533" rIns="99066" bIns="49533" rtlCol="0"/>
          <a:lstStyle>
            <a:lvl1pPr algn="l">
              <a:defRPr sz="1300"/>
            </a:lvl1pPr>
          </a:lstStyle>
          <a:p>
            <a:endParaRPr lang="zh-CN" altLang="en-US"/>
          </a:p>
        </p:txBody>
      </p:sp>
      <p:sp>
        <p:nvSpPr>
          <p:cNvPr id="3" name="日期占位符 2"/>
          <p:cNvSpPr>
            <a:spLocks noGrp="1"/>
          </p:cNvSpPr>
          <p:nvPr>
            <p:ph type="dt" sz="quarter" idx="1"/>
          </p:nvPr>
        </p:nvSpPr>
        <p:spPr>
          <a:xfrm>
            <a:off x="4023092" y="0"/>
            <a:ext cx="3077739" cy="511731"/>
          </a:xfrm>
          <a:prstGeom prst="rect">
            <a:avLst/>
          </a:prstGeom>
        </p:spPr>
        <p:txBody>
          <a:bodyPr vert="horz" lIns="99066" tIns="49533" rIns="99066" bIns="49533" rtlCol="0"/>
          <a:lstStyle>
            <a:lvl1pPr algn="r">
              <a:defRPr sz="1300"/>
            </a:lvl1pPr>
          </a:lstStyle>
          <a:p>
            <a:fld id="{C06AE0A4-99ED-4609-B50F-D7AB2331BFFA}" type="datetimeFigureOut">
              <a:rPr lang="zh-CN" altLang="en-US" smtClean="0"/>
            </a:fld>
            <a:endParaRPr lang="zh-CN" altLang="en-US"/>
          </a:p>
        </p:txBody>
      </p:sp>
      <p:sp>
        <p:nvSpPr>
          <p:cNvPr id="4" name="页脚占位符 3"/>
          <p:cNvSpPr>
            <a:spLocks noGrp="1"/>
          </p:cNvSpPr>
          <p:nvPr>
            <p:ph type="ftr" sz="quarter" idx="2"/>
          </p:nvPr>
        </p:nvSpPr>
        <p:spPr>
          <a:xfrm>
            <a:off x="0" y="9721106"/>
            <a:ext cx="3077739" cy="511731"/>
          </a:xfrm>
          <a:prstGeom prst="rect">
            <a:avLst/>
          </a:prstGeom>
        </p:spPr>
        <p:txBody>
          <a:bodyPr vert="horz" lIns="99066" tIns="49533" rIns="99066" bIns="49533" rtlCol="0" anchor="b"/>
          <a:lstStyle>
            <a:lvl1pPr algn="l">
              <a:defRPr sz="1300"/>
            </a:lvl1pPr>
          </a:lstStyle>
          <a:p>
            <a:endParaRPr lang="zh-CN" altLang="en-US"/>
          </a:p>
        </p:txBody>
      </p:sp>
      <p:sp>
        <p:nvSpPr>
          <p:cNvPr id="5" name="灯片编号占位符 4"/>
          <p:cNvSpPr>
            <a:spLocks noGrp="1"/>
          </p:cNvSpPr>
          <p:nvPr>
            <p:ph type="sldNum" sz="quarter" idx="3"/>
          </p:nvPr>
        </p:nvSpPr>
        <p:spPr>
          <a:xfrm>
            <a:off x="4023092" y="9721106"/>
            <a:ext cx="3077739" cy="511731"/>
          </a:xfrm>
          <a:prstGeom prst="rect">
            <a:avLst/>
          </a:prstGeom>
        </p:spPr>
        <p:txBody>
          <a:bodyPr vert="horz" lIns="99066" tIns="49533" rIns="99066" bIns="49533" rtlCol="0" anchor="b"/>
          <a:lstStyle>
            <a:lvl1pPr algn="r">
              <a:defRPr sz="1300"/>
            </a:lvl1pPr>
          </a:lstStyle>
          <a:p>
            <a:fld id="{654D830C-984E-4F3D-96DC-0BE66A41BD49}" type="slidenum">
              <a:rPr lang="zh-CN" altLang="en-US" smtClean="0"/>
            </a:fld>
            <a:endParaRPr lang="zh-CN" altLang="en-US"/>
          </a:p>
        </p:txBody>
      </p:sp>
    </p:spTree>
  </p:cSld>
  <p:clrMap bg1="lt1" tx1="dk1" bg2="lt2" tx2="dk2" accent1="accent1" accent2="accent2" accent3="accent3" accent4="accent4" accent5="accent5" accent6="accent6" hlink="hlink" folHlink="folHlink"/>
  <p:hf hdr="0" ftr="0" dt="0"/>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页眉占位符 1"/>
          <p:cNvSpPr>
            <a:spLocks noGrp="1"/>
          </p:cNvSpPr>
          <p:nvPr>
            <p:ph type="hdr" sz="quarter"/>
          </p:nvPr>
        </p:nvSpPr>
        <p:spPr>
          <a:xfrm>
            <a:off x="0" y="0"/>
            <a:ext cx="3077739" cy="511731"/>
          </a:xfrm>
          <a:prstGeom prst="rect">
            <a:avLst/>
          </a:prstGeom>
        </p:spPr>
        <p:txBody>
          <a:bodyPr vert="horz" lIns="99066" tIns="49533" rIns="99066" bIns="49533" rtlCol="0"/>
          <a:lstStyle>
            <a:lvl1pPr algn="l">
              <a:defRPr sz="1300"/>
            </a:lvl1pPr>
          </a:lstStyle>
          <a:p>
            <a:endParaRPr lang="zh-CN" altLang="en-US"/>
          </a:p>
        </p:txBody>
      </p:sp>
      <p:sp>
        <p:nvSpPr>
          <p:cNvPr id="3" name="日期占位符 2"/>
          <p:cNvSpPr>
            <a:spLocks noGrp="1"/>
          </p:cNvSpPr>
          <p:nvPr>
            <p:ph type="dt" idx="1"/>
          </p:nvPr>
        </p:nvSpPr>
        <p:spPr>
          <a:xfrm>
            <a:off x="4023092" y="0"/>
            <a:ext cx="3077739" cy="511731"/>
          </a:xfrm>
          <a:prstGeom prst="rect">
            <a:avLst/>
          </a:prstGeom>
        </p:spPr>
        <p:txBody>
          <a:bodyPr vert="horz" lIns="99066" tIns="49533" rIns="99066" bIns="49533" rtlCol="0"/>
          <a:lstStyle>
            <a:lvl1pPr algn="r">
              <a:defRPr sz="1300"/>
            </a:lvl1pPr>
          </a:lstStyle>
          <a:p>
            <a:fld id="{9C642441-42B9-44B3-9820-74D65FF0ECDC}" type="datetimeFigureOut">
              <a:rPr lang="zh-CN" altLang="en-US" smtClean="0"/>
            </a:fld>
            <a:endParaRPr lang="zh-CN" altLang="en-US"/>
          </a:p>
        </p:txBody>
      </p:sp>
      <p:sp>
        <p:nvSpPr>
          <p:cNvPr id="4" name="幻灯片图像占位符 3"/>
          <p:cNvSpPr>
            <a:spLocks noGrp="1" noRot="1" noChangeAspect="1"/>
          </p:cNvSpPr>
          <p:nvPr>
            <p:ph type="sldImg" idx="2"/>
          </p:nvPr>
        </p:nvSpPr>
        <p:spPr>
          <a:xfrm>
            <a:off x="2224088" y="768350"/>
            <a:ext cx="2654300" cy="3836988"/>
          </a:xfrm>
          <a:prstGeom prst="rect">
            <a:avLst/>
          </a:prstGeom>
          <a:noFill/>
          <a:ln w="12700">
            <a:solidFill>
              <a:prstClr val="black"/>
            </a:solidFill>
          </a:ln>
        </p:spPr>
        <p:txBody>
          <a:bodyPr vert="horz" lIns="99066" tIns="49533" rIns="99066" bIns="49533" rtlCol="0" anchor="ctr"/>
          <a:lstStyle/>
          <a:p>
            <a:endParaRPr lang="zh-CN" altLang="en-US"/>
          </a:p>
        </p:txBody>
      </p:sp>
      <p:sp>
        <p:nvSpPr>
          <p:cNvPr id="5" name="备注占位符 4"/>
          <p:cNvSpPr>
            <a:spLocks noGrp="1"/>
          </p:cNvSpPr>
          <p:nvPr>
            <p:ph type="body" sz="quarter" idx="3"/>
          </p:nvPr>
        </p:nvSpPr>
        <p:spPr>
          <a:xfrm>
            <a:off x="710248" y="4861441"/>
            <a:ext cx="5681980" cy="4605576"/>
          </a:xfrm>
          <a:prstGeom prst="rect">
            <a:avLst/>
          </a:prstGeom>
        </p:spPr>
        <p:txBody>
          <a:bodyPr vert="horz" lIns="99066" tIns="49533" rIns="99066" bIns="49533" rtlCol="0"/>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6" name="页脚占位符 5"/>
          <p:cNvSpPr>
            <a:spLocks noGrp="1"/>
          </p:cNvSpPr>
          <p:nvPr>
            <p:ph type="ftr" sz="quarter" idx="4"/>
          </p:nvPr>
        </p:nvSpPr>
        <p:spPr>
          <a:xfrm>
            <a:off x="0" y="9721106"/>
            <a:ext cx="3077739" cy="511731"/>
          </a:xfrm>
          <a:prstGeom prst="rect">
            <a:avLst/>
          </a:prstGeom>
        </p:spPr>
        <p:txBody>
          <a:bodyPr vert="horz" lIns="99066" tIns="49533" rIns="99066" bIns="49533" rtlCol="0" anchor="b"/>
          <a:lstStyle>
            <a:lvl1pPr algn="l">
              <a:defRPr sz="1300"/>
            </a:lvl1pPr>
          </a:lstStyle>
          <a:p>
            <a:endParaRPr lang="zh-CN" altLang="en-US"/>
          </a:p>
        </p:txBody>
      </p:sp>
      <p:sp>
        <p:nvSpPr>
          <p:cNvPr id="7" name="灯片编号占位符 6"/>
          <p:cNvSpPr>
            <a:spLocks noGrp="1"/>
          </p:cNvSpPr>
          <p:nvPr>
            <p:ph type="sldNum" sz="quarter" idx="5"/>
          </p:nvPr>
        </p:nvSpPr>
        <p:spPr>
          <a:xfrm>
            <a:off x="4023092" y="9721106"/>
            <a:ext cx="3077739" cy="511731"/>
          </a:xfrm>
          <a:prstGeom prst="rect">
            <a:avLst/>
          </a:prstGeom>
        </p:spPr>
        <p:txBody>
          <a:bodyPr vert="horz" lIns="99066" tIns="49533" rIns="99066" bIns="49533" rtlCol="0" anchor="b"/>
          <a:lstStyle>
            <a:lvl1pPr algn="r">
              <a:defRPr sz="1300"/>
            </a:lvl1pPr>
          </a:lstStyle>
          <a:p>
            <a:fld id="{93FE39D6-756E-4444-A3B3-67CE03C59A4E}" type="slidenum">
              <a:rPr lang="zh-CN" altLang="en-US" smtClean="0"/>
            </a:fld>
            <a:endParaRPr lang="zh-CN" altLang="en-US"/>
          </a:p>
        </p:txBody>
      </p:sp>
    </p:spTree>
  </p:cSld>
  <p:clrMap bg1="lt1" tx1="dk1" bg2="lt2" tx2="dk2" accent1="accent1" accent2="accent2" accent3="accent3" accent4="accent4" accent5="accent5" accent6="accent6" hlink="hlink" folHlink="folHlink"/>
  <p:hf hdr="0" ftr="0" dt="0"/>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xml"/></Relationships>
</file>

<file path=ppt/notesSlides/_rels/notesSlide10.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0.xml"/></Relationships>
</file>

<file path=ppt/notesSlides/_rels/notesSlide11.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1.xml"/></Relationships>
</file>

<file path=ppt/notesSlides/_rels/notesSlide12.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2.xml"/></Relationships>
</file>

<file path=ppt/notesSlides/_rels/notesSlide13.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3.xml"/></Relationships>
</file>

<file path=ppt/notesSlides/_rels/notesSlide14.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4.xml"/></Relationships>
</file>

<file path=ppt/notesSlides/_rels/notesSlide15.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5.xml"/></Relationships>
</file>

<file path=ppt/notesSlides/_rels/notesSlide16.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6.xml"/></Relationships>
</file>

<file path=ppt/notesSlides/_rels/notesSlide17.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7.xml"/></Relationships>
</file>

<file path=ppt/notesSlides/_rels/notesSlide18.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8.xml"/></Relationships>
</file>

<file path=ppt/notesSlides/_rels/notesSlide19.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9.xml"/></Relationships>
</file>

<file path=ppt/notesSlides/_rels/notesSlide2.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xml"/></Relationships>
</file>

<file path=ppt/notesSlides/_rels/notesSlide20.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0.xml"/></Relationships>
</file>

<file path=ppt/notesSlides/_rels/notesSlide21.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1.xml"/></Relationships>
</file>

<file path=ppt/notesSlides/_rels/notesSlide22.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2.xml"/></Relationships>
</file>

<file path=ppt/notesSlides/_rels/notesSlide23.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3.xml"/></Relationships>
</file>

<file path=ppt/notesSlides/_rels/notesSlide24.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4.xml"/></Relationships>
</file>

<file path=ppt/notesSlides/_rels/notesSlide25.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5.xml"/></Relationships>
</file>

<file path=ppt/notesSlides/_rels/notesSlide26.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6.xml"/></Relationships>
</file>

<file path=ppt/notesSlides/_rels/notesSlide27.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7.xml"/></Relationships>
</file>

<file path=ppt/notesSlides/_rels/notesSlide28.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8.xml"/></Relationships>
</file>

<file path=ppt/notesSlides/_rels/notesSlide29.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9.xml"/></Relationships>
</file>

<file path=ppt/notesSlides/_rels/notesSlide3.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3.xml"/></Relationships>
</file>

<file path=ppt/notesSlides/_rels/notesSlide30.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30.xml"/></Relationships>
</file>

<file path=ppt/notesSlides/_rels/notesSlide31.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31.xml"/></Relationships>
</file>

<file path=ppt/notesSlides/_rels/notesSlide32.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32.xml"/></Relationships>
</file>

<file path=ppt/notesSlides/_rels/notesSlide33.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33.xml"/></Relationships>
</file>

<file path=ppt/notesSlides/_rels/notesSlide34.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34.xml"/></Relationships>
</file>

<file path=ppt/notesSlides/_rels/notesSlide35.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35.xml"/></Relationships>
</file>

<file path=ppt/notesSlides/_rels/notesSlide36.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36.xml"/></Relationships>
</file>

<file path=ppt/notesSlides/_rels/notesSlide37.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37.xml"/></Relationships>
</file>

<file path=ppt/notesSlides/_rels/notesSlide38.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38.xml"/></Relationships>
</file>

<file path=ppt/notesSlides/_rels/notesSlide39.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39.xml"/></Relationships>
</file>

<file path=ppt/notesSlides/_rels/notesSlide4.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4.xml"/></Relationships>
</file>

<file path=ppt/notesSlides/_rels/notesSlide40.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40.xml"/></Relationships>
</file>

<file path=ppt/notesSlides/_rels/notesSlide41.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41.xml"/></Relationships>
</file>

<file path=ppt/notesSlides/_rels/notesSlide42.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42.xml"/></Relationships>
</file>

<file path=ppt/notesSlides/_rels/notesSlide43.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43.xml"/></Relationships>
</file>

<file path=ppt/notesSlides/_rels/notesSlide44.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44.xml"/></Relationships>
</file>

<file path=ppt/notesSlides/_rels/notesSlide45.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45.xml"/></Relationships>
</file>

<file path=ppt/notesSlides/_rels/notesSlide46.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46.xml"/></Relationships>
</file>

<file path=ppt/notesSlides/_rels/notesSlide47.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47.xml"/></Relationships>
</file>

<file path=ppt/notesSlides/_rels/notesSlide48.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48.xml"/></Relationships>
</file>

<file path=ppt/notesSlides/_rels/notesSlide49.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49.xml"/></Relationships>
</file>

<file path=ppt/notesSlides/_rels/notesSlide5.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5.xml"/></Relationships>
</file>

<file path=ppt/notesSlides/_rels/notesSlide50.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50.xml"/></Relationships>
</file>

<file path=ppt/notesSlides/_rels/notesSlide51.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51.xml"/></Relationships>
</file>

<file path=ppt/notesSlides/_rels/notesSlide52.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52.xml"/></Relationships>
</file>

<file path=ppt/notesSlides/_rels/notesSlide53.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53.xml"/></Relationships>
</file>

<file path=ppt/notesSlides/_rels/notesSlide54.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54.xml"/></Relationships>
</file>

<file path=ppt/notesSlides/_rels/notesSlide55.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55.xml"/></Relationships>
</file>

<file path=ppt/notesSlides/_rels/notesSlide56.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56.xml"/></Relationships>
</file>

<file path=ppt/notesSlides/_rels/notesSlide57.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57.xml"/></Relationships>
</file>

<file path=ppt/notesSlides/_rels/notesSlide58.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58.xml"/></Relationships>
</file>

<file path=ppt/notesSlides/_rels/notesSlide59.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59.xml"/></Relationships>
</file>

<file path=ppt/notesSlides/_rels/notesSlide6.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6.xml"/></Relationships>
</file>

<file path=ppt/notesSlides/_rels/notesSlide60.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60.xml"/></Relationships>
</file>

<file path=ppt/notesSlides/_rels/notesSlide61.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61.xml"/></Relationships>
</file>

<file path=ppt/notesSlides/_rels/notesSlide62.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62.xml"/></Relationships>
</file>

<file path=ppt/notesSlides/_rels/notesSlide63.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63.xml"/></Relationships>
</file>

<file path=ppt/notesSlides/_rels/notesSlide64.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64.xml"/></Relationships>
</file>

<file path=ppt/notesSlides/_rels/notesSlide65.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65.xml"/></Relationships>
</file>

<file path=ppt/notesSlides/_rels/notesSlide66.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66.xml"/></Relationships>
</file>

<file path=ppt/notesSlides/_rels/notesSlide67.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67.xml"/></Relationships>
</file>

<file path=ppt/notesSlides/_rels/notesSlide68.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68.xml"/></Relationships>
</file>

<file path=ppt/notesSlides/_rels/notesSlide69.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69.xml"/></Relationships>
</file>

<file path=ppt/notesSlides/_rels/notesSlide7.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7.xml"/></Relationships>
</file>

<file path=ppt/notesSlides/_rels/notesSlide70.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70.xml"/></Relationships>
</file>

<file path=ppt/notesSlides/_rels/notesSlide71.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71.xml"/></Relationships>
</file>

<file path=ppt/notesSlides/_rels/notesSlide72.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72.xml"/></Relationships>
</file>

<file path=ppt/notesSlides/_rels/notesSlide73.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73.xml"/></Relationships>
</file>

<file path=ppt/notesSlides/_rels/notesSlide74.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74.xml"/></Relationships>
</file>

<file path=ppt/notesSlides/_rels/notesSlide75.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75.xml"/></Relationships>
</file>

<file path=ppt/notesSlides/_rels/notesSlide76.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76.xml"/></Relationships>
</file>

<file path=ppt/notesSlides/_rels/notesSlide77.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77.xml"/></Relationships>
</file>

<file path=ppt/notesSlides/_rels/notesSlide78.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78.xml"/></Relationships>
</file>

<file path=ppt/notesSlides/_rels/notesSlide79.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79.xml"/></Relationships>
</file>

<file path=ppt/notesSlides/_rels/notesSlide8.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8.xml"/></Relationships>
</file>

<file path=ppt/notesSlides/_rels/notesSlide80.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80.xml"/></Relationships>
</file>

<file path=ppt/notesSlides/_rels/notesSlide81.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81.xml"/></Relationships>
</file>

<file path=ppt/notesSlides/_rels/notesSlide82.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82.xml"/></Relationships>
</file>

<file path=ppt/notesSlides/_rels/notesSlide83.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83.xml"/></Relationships>
</file>

<file path=ppt/notesSlides/_rels/notesSlide84.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84.xml"/></Relationships>
</file>

<file path=ppt/notesSlides/_rels/notesSlide85.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85.xml"/></Relationships>
</file>

<file path=ppt/notesSlides/_rels/notesSlide86.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86.xml"/></Relationships>
</file>

<file path=ppt/notesSlides/_rels/notesSlide87.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87.xml"/></Relationships>
</file>

<file path=ppt/notesSlides/_rels/notesSlide88.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88.xml"/></Relationships>
</file>

<file path=ppt/notesSlides/_rels/notesSlide89.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89.xml"/></Relationships>
</file>

<file path=ppt/notesSlides/_rels/notesSlide9.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9.xml"/></Relationships>
</file>

<file path=ppt/notesSlides/_rels/notesSlide90.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90.xml"/></Relationships>
</file>

<file path=ppt/notesSlides/_rels/notesSlide91.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91.xml"/></Relationships>
</file>

<file path=ppt/notesSlides/_rels/notesSlide92.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92.xml"/></Relationships>
</file>

<file path=ppt/notesSlides/_rels/notesSlide93.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93.xml"/></Relationships>
</file>

<file path=ppt/notesSlides/_rels/notesSlide94.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94.xml"/></Relationships>
</file>

<file path=ppt/notesSlides/_rels/notesSlide95.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95.xml"/></Relationships>
</file>

<file path=ppt/notesSlides/_rels/notesSlide96.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96.xml"/></Relationships>
</file>

<file path=ppt/notesSlides/_rels/notesSlide97.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97.xml"/></Relationships>
</file>

<file path=ppt/notesSlides/_rels/notesSlide98.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98.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93FE39D6-756E-4444-A3B3-67CE03C59A4E}" type="slidenum">
              <a:rPr lang="zh-CN" altLang="en-US" smtClean="0"/>
            </a:fld>
            <a:endParaRPr lang="zh-CN" altLang="en-US"/>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93FE39D6-756E-4444-A3B3-67CE03C59A4E}" type="slidenum">
              <a:rPr lang="zh-CN" altLang="en-US" smtClean="0"/>
            </a:fld>
            <a:endParaRPr lang="zh-CN" altLang="en-US"/>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93FE39D6-756E-4444-A3B3-67CE03C59A4E}" type="slidenum">
              <a:rPr lang="zh-CN" altLang="en-US" smtClean="0"/>
            </a:fld>
            <a:endParaRPr lang="zh-CN" altLang="en-US"/>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93FE39D6-756E-4444-A3B3-67CE03C59A4E}" type="slidenum">
              <a:rPr lang="zh-CN" altLang="en-US" smtClean="0"/>
            </a:fld>
            <a:endParaRPr lang="zh-CN" altLang="en-US"/>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93FE39D6-756E-4444-A3B3-67CE03C59A4E}" type="slidenum">
              <a:rPr lang="zh-CN" altLang="en-US" smtClean="0"/>
            </a:fld>
            <a:endParaRPr lang="zh-CN" altLang="en-US"/>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93FE39D6-756E-4444-A3B3-67CE03C59A4E}" type="slidenum">
              <a:rPr lang="zh-CN" altLang="en-US" smtClean="0"/>
            </a:fld>
            <a:endParaRPr lang="zh-CN" altLang="en-US"/>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93FE39D6-756E-4444-A3B3-67CE03C59A4E}" type="slidenum">
              <a:rPr lang="zh-CN" altLang="en-US" smtClean="0"/>
            </a:fld>
            <a:endParaRPr lang="zh-CN" altLang="en-US"/>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93FE39D6-756E-4444-A3B3-67CE03C59A4E}" type="slidenum">
              <a:rPr lang="zh-CN" altLang="en-US" smtClean="0"/>
            </a:fld>
            <a:endParaRPr lang="zh-CN" altLang="en-US"/>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10"/>
          </p:nvPr>
        </p:nvSpPr>
        <p:spPr/>
        <p:txBody>
          <a:bodyPr/>
          <a:lstStyle/>
          <a:p>
            <a:fld id="{93FE39D6-756E-4444-A3B3-67CE03C59A4E}" type="slidenum">
              <a:rPr lang="zh-CN" altLang="en-US" smtClean="0"/>
            </a:fld>
            <a:endParaRPr lang="zh-CN" altLang="en-US"/>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93FE39D6-756E-4444-A3B3-67CE03C59A4E}" type="slidenum">
              <a:rPr lang="zh-CN" altLang="en-US" smtClean="0"/>
            </a:fld>
            <a:endParaRPr lang="zh-CN" altLang="en-US"/>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93FE39D6-756E-4444-A3B3-67CE03C59A4E}" type="slidenum">
              <a:rPr lang="zh-CN" altLang="en-US" smtClean="0"/>
            </a:fld>
            <a:endParaRPr lang="zh-CN" altLang="en-US"/>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93FE39D6-756E-4444-A3B3-67CE03C59A4E}" type="slidenum">
              <a:rPr lang="zh-CN" altLang="en-US" smtClean="0"/>
            </a:fld>
            <a:endParaRPr lang="zh-CN" altLang="en-US"/>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10"/>
          </p:nvPr>
        </p:nvSpPr>
        <p:spPr/>
        <p:txBody>
          <a:bodyPr/>
          <a:lstStyle/>
          <a:p>
            <a:fld id="{93FE39D6-756E-4444-A3B3-67CE03C59A4E}" type="slidenum">
              <a:rPr lang="zh-CN" altLang="en-US" smtClean="0"/>
            </a:fld>
            <a:endParaRPr lang="zh-CN" altLang="en-US"/>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93FE39D6-756E-4444-A3B3-67CE03C59A4E}" type="slidenum">
              <a:rPr lang="zh-CN" altLang="en-US" smtClean="0"/>
            </a:fld>
            <a:endParaRPr lang="zh-CN" altLang="en-US"/>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93FE39D6-756E-4444-A3B3-67CE03C59A4E}" type="slidenum">
              <a:rPr lang="zh-CN" altLang="en-US" smtClean="0"/>
            </a:fld>
            <a:endParaRPr lang="zh-CN" altLang="en-US"/>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93FE39D6-756E-4444-A3B3-67CE03C59A4E}" type="slidenum">
              <a:rPr lang="zh-CN" altLang="en-US" smtClean="0"/>
            </a:fld>
            <a:endParaRPr lang="zh-CN" altLang="en-US"/>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93FE39D6-756E-4444-A3B3-67CE03C59A4E}" type="slidenum">
              <a:rPr lang="zh-CN" altLang="en-US" smtClean="0"/>
            </a:fld>
            <a:endParaRPr lang="zh-CN" altLang="en-US"/>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93FE39D6-756E-4444-A3B3-67CE03C59A4E}" type="slidenum">
              <a:rPr lang="zh-CN" altLang="en-US" smtClean="0"/>
            </a:fld>
            <a:endParaRPr lang="zh-CN" altLang="en-US"/>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93FE39D6-756E-4444-A3B3-67CE03C59A4E}" type="slidenum">
              <a:rPr lang="zh-CN" altLang="en-US" smtClean="0"/>
            </a:fld>
            <a:endParaRPr lang="zh-CN" altLang="en-US"/>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93FE39D6-756E-4444-A3B3-67CE03C59A4E}" type="slidenum">
              <a:rPr lang="zh-CN" altLang="en-US" smtClean="0"/>
            </a:fld>
            <a:endParaRPr lang="zh-CN" altLang="en-US"/>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10"/>
          </p:nvPr>
        </p:nvSpPr>
        <p:spPr/>
        <p:txBody>
          <a:bodyPr/>
          <a:lstStyle/>
          <a:p>
            <a:fld id="{93FE39D6-756E-4444-A3B3-67CE03C59A4E}" type="slidenum">
              <a:rPr lang="zh-CN" altLang="en-US" smtClean="0"/>
            </a:fld>
            <a:endParaRPr lang="zh-CN" altLang="en-US"/>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93FE39D6-756E-4444-A3B3-67CE03C59A4E}" type="slidenum">
              <a:rPr lang="zh-CN" altLang="en-US" smtClean="0"/>
            </a:fld>
            <a:endParaRPr lang="zh-CN" altLang="en-US"/>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93FE39D6-756E-4444-A3B3-67CE03C59A4E}" type="slidenum">
              <a:rPr lang="zh-CN" altLang="en-US" smtClean="0"/>
            </a:fld>
            <a:endParaRPr lang="zh-CN" altLang="en-US"/>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93FE39D6-756E-4444-A3B3-67CE03C59A4E}" type="slidenum">
              <a:rPr lang="zh-CN" altLang="en-US" smtClean="0"/>
            </a:fld>
            <a:endParaRPr lang="zh-CN" altLang="en-US"/>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10"/>
          </p:nvPr>
        </p:nvSpPr>
        <p:spPr/>
        <p:txBody>
          <a:bodyPr/>
          <a:lstStyle/>
          <a:p>
            <a:fld id="{93FE39D6-756E-4444-A3B3-67CE03C59A4E}" type="slidenum">
              <a:rPr lang="zh-CN" altLang="en-US" smtClean="0"/>
            </a:fld>
            <a:endParaRPr lang="zh-CN" altLang="en-US"/>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93FE39D6-756E-4444-A3B3-67CE03C59A4E}" type="slidenum">
              <a:rPr lang="zh-CN" altLang="en-US" smtClean="0"/>
            </a:fld>
            <a:endParaRPr lang="zh-CN" altLang="en-US"/>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93FE39D6-756E-4444-A3B3-67CE03C59A4E}" type="slidenum">
              <a:rPr lang="zh-CN" altLang="en-US" smtClean="0"/>
            </a:fld>
            <a:endParaRPr lang="zh-CN" altLang="en-US"/>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93FE39D6-756E-4444-A3B3-67CE03C59A4E}" type="slidenum">
              <a:rPr lang="zh-CN" altLang="en-US" smtClean="0"/>
            </a:fld>
            <a:endParaRPr lang="zh-CN" altLang="en-US"/>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93FE39D6-756E-4444-A3B3-67CE03C59A4E}" type="slidenum">
              <a:rPr lang="zh-CN" altLang="en-US" smtClean="0"/>
            </a:fld>
            <a:endParaRPr lang="zh-CN" altLang="en-US"/>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93FE39D6-756E-4444-A3B3-67CE03C59A4E}" type="slidenum">
              <a:rPr lang="zh-CN" altLang="en-US" smtClean="0"/>
            </a:fld>
            <a:endParaRPr lang="zh-CN" altLang="en-US"/>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93FE39D6-756E-4444-A3B3-67CE03C59A4E}" type="slidenum">
              <a:rPr lang="zh-CN" altLang="en-US" smtClean="0"/>
            </a:fld>
            <a:endParaRPr lang="zh-CN" altLang="en-US"/>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93FE39D6-756E-4444-A3B3-67CE03C59A4E}" type="slidenum">
              <a:rPr lang="zh-CN" altLang="en-US" smtClean="0"/>
            </a:fld>
            <a:endParaRPr lang="zh-CN" altLang="en-US"/>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93FE39D6-756E-4444-A3B3-67CE03C59A4E}" type="slidenum">
              <a:rPr lang="zh-CN" altLang="en-US" smtClean="0"/>
            </a:fld>
            <a:endParaRPr lang="zh-CN" altLang="en-US"/>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93FE39D6-756E-4444-A3B3-67CE03C59A4E}" type="slidenum">
              <a:rPr lang="zh-CN" altLang="en-US" smtClean="0"/>
            </a:fld>
            <a:endParaRPr lang="zh-CN" altLang="en-US"/>
          </a:p>
        </p:txBody>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93FE39D6-756E-4444-A3B3-67CE03C59A4E}" type="slidenum">
              <a:rPr lang="zh-CN" altLang="en-US" smtClean="0"/>
            </a:fld>
            <a:endParaRPr lang="zh-CN" altLang="en-US"/>
          </a:p>
        </p:txBody>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93FE39D6-756E-4444-A3B3-67CE03C59A4E}" type="slidenum">
              <a:rPr lang="zh-CN" altLang="en-US" smtClean="0"/>
            </a:fld>
            <a:endParaRPr lang="zh-CN" altLang="en-US"/>
          </a:p>
        </p:txBody>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93FE39D6-756E-4444-A3B3-67CE03C59A4E}" type="slidenum">
              <a:rPr lang="zh-CN" altLang="en-US" smtClean="0"/>
            </a:fld>
            <a:endParaRPr lang="zh-CN" altLang="en-US"/>
          </a:p>
        </p:txBody>
      </p:sp>
    </p:spTree>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93FE39D6-756E-4444-A3B3-67CE03C59A4E}" type="slidenum">
              <a:rPr lang="zh-CN" altLang="en-US" smtClean="0"/>
            </a:fld>
            <a:endParaRPr lang="zh-CN" altLang="en-US"/>
          </a:p>
        </p:txBody>
      </p:sp>
    </p:spTree>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93FE39D6-756E-4444-A3B3-67CE03C59A4E}" type="slidenum">
              <a:rPr lang="zh-CN" altLang="en-US" smtClean="0"/>
            </a:fld>
            <a:endParaRPr lang="zh-CN" altLang="en-US"/>
          </a:p>
        </p:txBody>
      </p:sp>
    </p:spTree>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93FE39D6-756E-4444-A3B3-67CE03C59A4E}" type="slidenum">
              <a:rPr lang="zh-CN" altLang="en-US" smtClean="0"/>
            </a:fld>
            <a:endParaRPr lang="zh-CN" altLang="en-US"/>
          </a:p>
        </p:txBody>
      </p:sp>
    </p:spTree>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10"/>
          </p:nvPr>
        </p:nvSpPr>
        <p:spPr/>
        <p:txBody>
          <a:bodyPr/>
          <a:lstStyle/>
          <a:p>
            <a:fld id="{93FE39D6-756E-4444-A3B3-67CE03C59A4E}" type="slidenum">
              <a:rPr lang="zh-CN" altLang="en-US" smtClean="0"/>
            </a:fld>
            <a:endParaRPr lang="zh-CN" altLang="en-US"/>
          </a:p>
        </p:txBody>
      </p:sp>
    </p:spTree>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93FE39D6-756E-4444-A3B3-67CE03C59A4E}" type="slidenum">
              <a:rPr lang="zh-CN" altLang="en-US" smtClean="0"/>
            </a:fld>
            <a:endParaRPr lang="zh-CN" altLang="en-US"/>
          </a:p>
        </p:txBody>
      </p:sp>
    </p:spTree>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93FE39D6-756E-4444-A3B3-67CE03C59A4E}" type="slidenum">
              <a:rPr lang="zh-CN" altLang="en-US" smtClean="0"/>
            </a:fld>
            <a:endParaRPr lang="zh-CN" altLang="en-US"/>
          </a:p>
        </p:txBody>
      </p:sp>
    </p:spTree>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93FE39D6-756E-4444-A3B3-67CE03C59A4E}" type="slidenum">
              <a:rPr lang="zh-CN" altLang="en-US" smtClean="0"/>
            </a:fld>
            <a:endParaRPr lang="zh-CN" altLang="en-US"/>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93FE39D6-756E-4444-A3B3-67CE03C59A4E}" type="slidenum">
              <a:rPr lang="zh-CN" altLang="en-US" smtClean="0"/>
            </a:fld>
            <a:endParaRPr lang="zh-CN" altLang="en-US"/>
          </a:p>
        </p:txBody>
      </p:sp>
    </p:spTree>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93FE39D6-756E-4444-A3B3-67CE03C59A4E}" type="slidenum">
              <a:rPr lang="zh-CN" altLang="en-US" smtClean="0"/>
            </a:fld>
            <a:endParaRPr lang="zh-CN" altLang="en-US"/>
          </a:p>
        </p:txBody>
      </p:sp>
    </p:spTree>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93FE39D6-756E-4444-A3B3-67CE03C59A4E}" type="slidenum">
              <a:rPr lang="zh-CN" altLang="en-US" smtClean="0"/>
            </a:fld>
            <a:endParaRPr lang="zh-CN" altLang="en-US"/>
          </a:p>
        </p:txBody>
      </p:sp>
    </p:spTree>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93FE39D6-756E-4444-A3B3-67CE03C59A4E}" type="slidenum">
              <a:rPr lang="zh-CN" altLang="en-US" smtClean="0"/>
            </a:fld>
            <a:endParaRPr lang="zh-CN" altLang="en-US"/>
          </a:p>
        </p:txBody>
      </p:sp>
    </p:spTree>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93FE39D6-756E-4444-A3B3-67CE03C59A4E}" type="slidenum">
              <a:rPr lang="zh-CN" altLang="en-US" smtClean="0"/>
            </a:fld>
            <a:endParaRPr lang="zh-CN" altLang="en-US"/>
          </a:p>
        </p:txBody>
      </p:sp>
    </p:spTree>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93FE39D6-756E-4444-A3B3-67CE03C59A4E}" type="slidenum">
              <a:rPr lang="zh-CN" altLang="en-US" smtClean="0"/>
            </a:fld>
            <a:endParaRPr lang="zh-CN" altLang="en-US"/>
          </a:p>
        </p:txBody>
      </p:sp>
    </p:spTree>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93FE39D6-756E-4444-A3B3-67CE03C59A4E}" type="slidenum">
              <a:rPr lang="zh-CN" altLang="en-US" smtClean="0"/>
            </a:fld>
            <a:endParaRPr lang="zh-CN" altLang="en-US"/>
          </a:p>
        </p:txBody>
      </p:sp>
    </p:spTree>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93FE39D6-756E-4444-A3B3-67CE03C59A4E}" type="slidenum">
              <a:rPr lang="zh-CN" altLang="en-US" smtClean="0"/>
            </a:fld>
            <a:endParaRPr lang="zh-CN" altLang="en-US"/>
          </a:p>
        </p:txBody>
      </p:sp>
    </p:spTree>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93FE39D6-756E-4444-A3B3-67CE03C59A4E}" type="slidenum">
              <a:rPr lang="zh-CN" altLang="en-US" smtClean="0"/>
            </a:fld>
            <a:endParaRPr lang="zh-CN" altLang="en-US"/>
          </a:p>
        </p:txBody>
      </p:sp>
    </p:spTree>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93FE39D6-756E-4444-A3B3-67CE03C59A4E}" type="slidenum">
              <a:rPr lang="zh-CN" altLang="en-US" smtClean="0"/>
            </a:fld>
            <a:endParaRPr lang="zh-CN" altLang="en-US"/>
          </a:p>
        </p:txBody>
      </p:sp>
    </p:spTree>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10"/>
          </p:nvPr>
        </p:nvSpPr>
        <p:spPr/>
        <p:txBody>
          <a:bodyPr/>
          <a:lstStyle/>
          <a:p>
            <a:fld id="{93FE39D6-756E-4444-A3B3-67CE03C59A4E}" type="slidenum">
              <a:rPr lang="zh-CN" altLang="en-US" smtClean="0"/>
            </a:fld>
            <a:endParaRPr lang="zh-CN" altLang="en-US"/>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93FE39D6-756E-4444-A3B3-67CE03C59A4E}" type="slidenum">
              <a:rPr lang="zh-CN" altLang="en-US" smtClean="0"/>
            </a:fld>
            <a:endParaRPr lang="zh-CN" altLang="en-US"/>
          </a:p>
        </p:txBody>
      </p:sp>
    </p:spTree>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10"/>
          </p:nvPr>
        </p:nvSpPr>
        <p:spPr/>
        <p:txBody>
          <a:bodyPr/>
          <a:lstStyle/>
          <a:p>
            <a:fld id="{93FE39D6-756E-4444-A3B3-67CE03C59A4E}" type="slidenum">
              <a:rPr lang="zh-CN" altLang="en-US" smtClean="0"/>
            </a:fld>
            <a:endParaRPr lang="zh-CN" altLang="en-US"/>
          </a:p>
        </p:txBody>
      </p:sp>
    </p:spTree>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93FE39D6-756E-4444-A3B3-67CE03C59A4E}" type="slidenum">
              <a:rPr lang="zh-CN" altLang="en-US" smtClean="0"/>
            </a:fld>
            <a:endParaRPr lang="zh-CN" altLang="en-US"/>
          </a:p>
        </p:txBody>
      </p:sp>
    </p:spTree>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93FE39D6-756E-4444-A3B3-67CE03C59A4E}" type="slidenum">
              <a:rPr lang="zh-CN" altLang="en-US" smtClean="0"/>
            </a:fld>
            <a:endParaRPr lang="zh-CN" altLang="en-US"/>
          </a:p>
        </p:txBody>
      </p:sp>
    </p:spTree>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93FE39D6-756E-4444-A3B3-67CE03C59A4E}" type="slidenum">
              <a:rPr lang="zh-CN" altLang="en-US" smtClean="0"/>
            </a:fld>
            <a:endParaRPr lang="zh-CN" altLang="en-US"/>
          </a:p>
        </p:txBody>
      </p:sp>
    </p:spTree>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93FE39D6-756E-4444-A3B3-67CE03C59A4E}" type="slidenum">
              <a:rPr lang="zh-CN" altLang="en-US" smtClean="0"/>
            </a:fld>
            <a:endParaRPr lang="zh-CN" altLang="en-US"/>
          </a:p>
        </p:txBody>
      </p:sp>
    </p:spTree>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93FE39D6-756E-4444-A3B3-67CE03C59A4E}" type="slidenum">
              <a:rPr lang="zh-CN" altLang="en-US" smtClean="0"/>
            </a:fld>
            <a:endParaRPr lang="zh-CN" altLang="en-US"/>
          </a:p>
        </p:txBody>
      </p:sp>
    </p:spTree>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93FE39D6-756E-4444-A3B3-67CE03C59A4E}" type="slidenum">
              <a:rPr lang="zh-CN" altLang="en-US" smtClean="0"/>
            </a:fld>
            <a:endParaRPr lang="zh-CN" altLang="en-US"/>
          </a:p>
        </p:txBody>
      </p:sp>
    </p:spTree>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93FE39D6-756E-4444-A3B3-67CE03C59A4E}" type="slidenum">
              <a:rPr lang="zh-CN" altLang="en-US" smtClean="0"/>
            </a:fld>
            <a:endParaRPr lang="zh-CN" altLang="en-US"/>
          </a:p>
        </p:txBody>
      </p:sp>
    </p:spTree>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93FE39D6-756E-4444-A3B3-67CE03C59A4E}" type="slidenum">
              <a:rPr lang="zh-CN" altLang="en-US" smtClean="0"/>
            </a:fld>
            <a:endParaRPr lang="zh-CN" altLang="en-US"/>
          </a:p>
        </p:txBody>
      </p:sp>
    </p:spTree>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10"/>
          </p:nvPr>
        </p:nvSpPr>
        <p:spPr/>
        <p:txBody>
          <a:bodyPr/>
          <a:lstStyle/>
          <a:p>
            <a:fld id="{93FE39D6-756E-4444-A3B3-67CE03C59A4E}" type="slidenum">
              <a:rPr lang="zh-CN" altLang="en-US" smtClean="0"/>
            </a:fld>
            <a:endParaRPr lang="zh-CN" altLang="en-US"/>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93FE39D6-756E-4444-A3B3-67CE03C59A4E}" type="slidenum">
              <a:rPr lang="zh-CN" altLang="en-US" smtClean="0"/>
            </a:fld>
            <a:endParaRPr lang="zh-CN" altLang="en-US"/>
          </a:p>
        </p:txBody>
      </p:sp>
    </p:spTree>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93FE39D6-756E-4444-A3B3-67CE03C59A4E}" type="slidenum">
              <a:rPr lang="zh-CN" altLang="en-US" smtClean="0"/>
            </a:fld>
            <a:endParaRPr lang="zh-CN" altLang="en-US"/>
          </a:p>
        </p:txBody>
      </p:sp>
    </p:spTree>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10"/>
          </p:nvPr>
        </p:nvSpPr>
        <p:spPr/>
        <p:txBody>
          <a:bodyPr/>
          <a:lstStyle/>
          <a:p>
            <a:fld id="{93FE39D6-756E-4444-A3B3-67CE03C59A4E}" type="slidenum">
              <a:rPr lang="zh-CN" altLang="en-US" smtClean="0"/>
            </a:fld>
            <a:endParaRPr lang="zh-CN" altLang="en-US"/>
          </a:p>
        </p:txBody>
      </p:sp>
    </p:spTree>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93FE39D6-756E-4444-A3B3-67CE03C59A4E}" type="slidenum">
              <a:rPr lang="zh-CN" altLang="en-US" smtClean="0"/>
            </a:fld>
            <a:endParaRPr lang="zh-CN" altLang="en-US"/>
          </a:p>
        </p:txBody>
      </p:sp>
    </p:spTree>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93FE39D6-756E-4444-A3B3-67CE03C59A4E}" type="slidenum">
              <a:rPr lang="zh-CN" altLang="en-US" smtClean="0"/>
            </a:fld>
            <a:endParaRPr lang="zh-CN" altLang="en-US"/>
          </a:p>
        </p:txBody>
      </p:sp>
    </p:spTree>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93FE39D6-756E-4444-A3B3-67CE03C59A4E}" type="slidenum">
              <a:rPr lang="zh-CN" altLang="en-US" smtClean="0"/>
            </a:fld>
            <a:endParaRPr lang="zh-CN" altLang="en-US"/>
          </a:p>
        </p:txBody>
      </p:sp>
    </p:spTree>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93FE39D6-756E-4444-A3B3-67CE03C59A4E}" type="slidenum">
              <a:rPr lang="zh-CN" altLang="en-US" smtClean="0"/>
            </a:fld>
            <a:endParaRPr lang="zh-CN" altLang="en-US"/>
          </a:p>
        </p:txBody>
      </p:sp>
    </p:spTree>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93FE39D6-756E-4444-A3B3-67CE03C59A4E}" type="slidenum">
              <a:rPr lang="zh-CN" altLang="en-US" smtClean="0"/>
            </a:fld>
            <a:endParaRPr lang="zh-CN" altLang="en-US"/>
          </a:p>
        </p:txBody>
      </p:sp>
    </p:spTree>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93FE39D6-756E-4444-A3B3-67CE03C59A4E}" type="slidenum">
              <a:rPr lang="zh-CN" altLang="en-US" smtClean="0"/>
            </a:fld>
            <a:endParaRPr lang="zh-CN" altLang="en-US"/>
          </a:p>
        </p:txBody>
      </p:sp>
    </p:spTree>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93FE39D6-756E-4444-A3B3-67CE03C59A4E}" type="slidenum">
              <a:rPr lang="zh-CN" altLang="en-US" smtClean="0"/>
            </a:fld>
            <a:endParaRPr lang="zh-CN" altLang="en-US"/>
          </a:p>
        </p:txBody>
      </p:sp>
    </p:spTree>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93FE39D6-756E-4444-A3B3-67CE03C59A4E}" type="slidenum">
              <a:rPr lang="zh-CN" altLang="en-US" smtClean="0"/>
            </a:fld>
            <a:endParaRPr lang="zh-CN" altLang="en-US"/>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93FE39D6-756E-4444-A3B3-67CE03C59A4E}" type="slidenum">
              <a:rPr lang="zh-CN" altLang="en-US" smtClean="0"/>
            </a:fld>
            <a:endParaRPr lang="zh-CN" altLang="en-US"/>
          </a:p>
        </p:txBody>
      </p:sp>
    </p:spTree>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10"/>
          </p:nvPr>
        </p:nvSpPr>
        <p:spPr/>
        <p:txBody>
          <a:bodyPr/>
          <a:lstStyle/>
          <a:p>
            <a:fld id="{93FE39D6-756E-4444-A3B3-67CE03C59A4E}" type="slidenum">
              <a:rPr lang="zh-CN" altLang="en-US" smtClean="0"/>
            </a:fld>
            <a:endParaRPr lang="zh-CN" altLang="en-US"/>
          </a:p>
        </p:txBody>
      </p:sp>
    </p:spTree>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93FE39D6-756E-4444-A3B3-67CE03C59A4E}" type="slidenum">
              <a:rPr lang="zh-CN" altLang="en-US" smtClean="0"/>
            </a:fld>
            <a:endParaRPr lang="zh-CN" altLang="en-US"/>
          </a:p>
        </p:txBody>
      </p:sp>
    </p:spTree>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93FE39D6-756E-4444-A3B3-67CE03C59A4E}" type="slidenum">
              <a:rPr lang="zh-CN" altLang="en-US" smtClean="0"/>
            </a:fld>
            <a:endParaRPr lang="zh-CN" altLang="en-US"/>
          </a:p>
        </p:txBody>
      </p:sp>
    </p:spTree>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93FE39D6-756E-4444-A3B3-67CE03C59A4E}" type="slidenum">
              <a:rPr lang="zh-CN" altLang="en-US" smtClean="0"/>
            </a:fld>
            <a:endParaRPr lang="zh-CN" altLang="en-US"/>
          </a:p>
        </p:txBody>
      </p:sp>
    </p:spTree>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93FE39D6-756E-4444-A3B3-67CE03C59A4E}" type="slidenum">
              <a:rPr lang="zh-CN" altLang="en-US" smtClean="0"/>
            </a:fld>
            <a:endParaRPr lang="zh-CN" altLang="en-US"/>
          </a:p>
        </p:txBody>
      </p:sp>
    </p:spTree>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93FE39D6-756E-4444-A3B3-67CE03C59A4E}" type="slidenum">
              <a:rPr lang="zh-CN" altLang="en-US" smtClean="0"/>
            </a:fld>
            <a:endParaRPr lang="zh-CN" altLang="en-US"/>
          </a:p>
        </p:txBody>
      </p:sp>
    </p:spTree>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93FE39D6-756E-4444-A3B3-67CE03C59A4E}" type="slidenum">
              <a:rPr lang="zh-CN" altLang="en-US" smtClean="0"/>
            </a:fld>
            <a:endParaRPr lang="zh-CN" altLang="en-US"/>
          </a:p>
        </p:txBody>
      </p:sp>
    </p:spTree>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10"/>
          </p:nvPr>
        </p:nvSpPr>
        <p:spPr/>
        <p:txBody>
          <a:bodyPr/>
          <a:lstStyle/>
          <a:p>
            <a:fld id="{93FE39D6-756E-4444-A3B3-67CE03C59A4E}" type="slidenum">
              <a:rPr lang="zh-CN" altLang="en-US" smtClean="0"/>
            </a:fld>
            <a:endParaRPr lang="zh-CN" altLang="en-US"/>
          </a:p>
        </p:txBody>
      </p:sp>
    </p:spTree>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93FE39D6-756E-4444-A3B3-67CE03C59A4E}" type="slidenum">
              <a:rPr lang="zh-CN" altLang="en-US" smtClean="0"/>
            </a:fld>
            <a:endParaRPr lang="zh-CN" altLang="en-US"/>
          </a:p>
        </p:txBody>
      </p:sp>
    </p:spTree>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93FE39D6-756E-4444-A3B3-67CE03C59A4E}" type="slidenum">
              <a:rPr lang="zh-CN" altLang="en-US" smtClean="0"/>
            </a:fld>
            <a:endParaRPr lang="zh-CN" altLang="en-US"/>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93FE39D6-756E-4444-A3B3-67CE03C59A4E}" type="slidenum">
              <a:rPr lang="zh-CN" altLang="en-US" smtClean="0"/>
            </a:fld>
            <a:endParaRPr lang="zh-CN" altLang="en-US"/>
          </a:p>
        </p:txBody>
      </p:sp>
    </p:spTree>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93FE39D6-756E-4444-A3B3-67CE03C59A4E}" type="slidenum">
              <a:rPr lang="zh-CN" altLang="en-US" smtClean="0"/>
            </a:fld>
            <a:endParaRPr lang="zh-CN" altLang="en-US"/>
          </a:p>
        </p:txBody>
      </p:sp>
    </p:spTree>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93FE39D6-756E-4444-A3B3-67CE03C59A4E}" type="slidenum">
              <a:rPr lang="zh-CN" altLang="en-US" smtClean="0"/>
            </a:fld>
            <a:endParaRPr lang="zh-CN" altLang="en-US"/>
          </a:p>
        </p:txBody>
      </p:sp>
    </p:spTree>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93FE39D6-756E-4444-A3B3-67CE03C59A4E}" type="slidenum">
              <a:rPr lang="zh-CN" altLang="en-US" smtClean="0"/>
            </a:fld>
            <a:endParaRPr lang="zh-CN" altLang="en-US"/>
          </a:p>
        </p:txBody>
      </p:sp>
    </p:spTree>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93FE39D6-756E-4444-A3B3-67CE03C59A4E}" type="slidenum">
              <a:rPr lang="zh-CN" altLang="en-US" smtClean="0"/>
            </a:fld>
            <a:endParaRPr lang="zh-CN" altLang="en-US"/>
          </a:p>
        </p:txBody>
      </p:sp>
    </p:spTree>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93FE39D6-756E-4444-A3B3-67CE03C59A4E}" type="slidenum">
              <a:rPr lang="zh-CN" altLang="en-US" smtClean="0"/>
            </a:fld>
            <a:endParaRPr lang="zh-CN" altLang="en-US"/>
          </a:p>
        </p:txBody>
      </p:sp>
    </p:spTree>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10"/>
          </p:nvPr>
        </p:nvSpPr>
        <p:spPr/>
        <p:txBody>
          <a:bodyPr/>
          <a:lstStyle/>
          <a:p>
            <a:fld id="{93FE39D6-756E-4444-A3B3-67CE03C59A4E}" type="slidenum">
              <a:rPr lang="zh-CN" altLang="en-US" smtClean="0"/>
            </a:fld>
            <a:endParaRPr lang="zh-CN" altLang="en-US"/>
          </a:p>
        </p:txBody>
      </p:sp>
    </p:spTree>
  </p:cSld>
  <p:clrMapOvr>
    <a:masterClrMapping/>
  </p:clrMapOvr>
</p:notes>
</file>

<file path=ppt/notesSlides/notesSlide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10"/>
          </p:nvPr>
        </p:nvSpPr>
        <p:spPr/>
        <p:txBody>
          <a:bodyPr/>
          <a:lstStyle/>
          <a:p>
            <a:fld id="{93FE39D6-756E-4444-A3B3-67CE03C59A4E}" type="slidenum">
              <a:rPr lang="zh-CN" altLang="en-US" smtClean="0"/>
            </a:fld>
            <a:endParaRPr lang="zh-CN" altLang="en-US"/>
          </a:p>
        </p:txBody>
      </p:sp>
    </p:spTree>
  </p:cSld>
  <p:clrMapOvr>
    <a:masterClrMapping/>
  </p:clrMapOvr>
</p:notes>
</file>

<file path=ppt/notesSlides/notesSlide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93FE39D6-756E-4444-A3B3-67CE03C59A4E}" type="slidenum">
              <a:rPr lang="zh-CN" altLang="en-US" smtClean="0"/>
            </a:fld>
            <a:endParaRPr lang="zh-CN" altLang="en-US"/>
          </a:p>
        </p:txBody>
      </p:sp>
    </p:spTree>
  </p:cSld>
  <p:clrMapOvr>
    <a:masterClrMapping/>
  </p:clrMapOvr>
</p:notes>
</file>

<file path=ppt/notesSlides/notesSlide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93FE39D6-756E-4444-A3B3-67CE03C59A4E}" type="slidenum">
              <a:rPr lang="zh-CN" altLang="en-US" smtClean="0"/>
            </a:fld>
            <a:endParaRPr lang="zh-CN" altLang="en-US"/>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标题幻灯片">
    <p:spTree>
      <p:nvGrpSpPr>
        <p:cNvPr id="1" name=""/>
        <p:cNvGrpSpPr/>
        <p:nvPr/>
      </p:nvGrpSpPr>
      <p:grpSpPr>
        <a:xfrm>
          <a:off x="0" y="0"/>
          <a:ext cx="0" cy="0"/>
          <a:chOff x="0" y="0"/>
          <a:chExt cx="0" cy="0"/>
        </a:xfrm>
      </p:grpSpPr>
      <p:sp>
        <p:nvSpPr>
          <p:cNvPr id="3" name="副标题 2"/>
          <p:cNvSpPr>
            <a:spLocks noGrp="1"/>
          </p:cNvSpPr>
          <p:nvPr>
            <p:ph type="subTitle" idx="1"/>
          </p:nvPr>
        </p:nvSpPr>
        <p:spPr>
          <a:xfrm>
            <a:off x="1028700" y="5613400"/>
            <a:ext cx="4800600" cy="2531533"/>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zh-CN" altLang="en-US"/>
              <a:t>单击此处编辑母版副标题样式</a:t>
            </a:r>
            <a:endParaRPr lang="zh-CN" altLang="en-US"/>
          </a:p>
        </p:txBody>
      </p:sp>
      <p:sp>
        <p:nvSpPr>
          <p:cNvPr id="7" name="日期占位符 6"/>
          <p:cNvSpPr>
            <a:spLocks noGrp="1"/>
          </p:cNvSpPr>
          <p:nvPr>
            <p:ph type="dt" sz="half" idx="10"/>
          </p:nvPr>
        </p:nvSpPr>
        <p:spPr/>
        <p:txBody>
          <a:bodyPr/>
          <a:lstStyle/>
          <a:p>
            <a:fld id="{C95286C1-9C1E-486E-8C5B-A84AD8675B20}" type="datetime1">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81015EE9-4FAC-4BC8-AB82-9246DA7A6605}" type="slidenum">
              <a:rPr lang="zh-CN" altLang="en-US" smtClean="0"/>
            </a:fld>
            <a:endParaRPr lang="zh-CN" altLang="en-US" dirty="0"/>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竖排文字占位符 2"/>
          <p:cNvSpPr>
            <a:spLocks noGrp="1"/>
          </p:cNvSpPr>
          <p:nvPr>
            <p:ph type="body" orient="vert" idx="1"/>
          </p:nvPr>
        </p:nvSpPr>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41AB5965-DFB7-4F50-859E-4ED7A487BB16}" type="datetime1">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81015EE9-4FAC-4BC8-AB82-9246DA7A6605}" type="slidenum">
              <a:rPr lang="zh-CN" altLang="en-US" smtClean="0"/>
            </a:fld>
            <a:endParaRPr lang="zh-CN" altLang="en-US"/>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垂直排列标题与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3729037" y="573264"/>
            <a:ext cx="1157288" cy="1220822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257175" y="573264"/>
            <a:ext cx="3357563" cy="1220822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BD4B3DD6-B0C5-4A76-93F5-0FC6E3AE2003}" type="datetime1">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81015EE9-4FAC-4BC8-AB82-9246DA7A6605}" type="slidenum">
              <a:rPr lang="zh-CN" altLang="en-US" smtClean="0"/>
            </a:fld>
            <a:endParaRPr lang="zh-CN" altLang="en-US"/>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E3EA748A-BFDA-4F02-BEC4-DB7B263B6145}" type="datetime1">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81015EE9-4FAC-4BC8-AB82-9246DA7A6605}" type="slidenum">
              <a:rPr lang="zh-CN" altLang="en-US" smtClean="0"/>
            </a:fld>
            <a:endParaRPr lang="zh-CN" altLang="en-US"/>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541735" y="6365523"/>
            <a:ext cx="5829300" cy="1967442"/>
          </a:xfrm>
        </p:spPr>
        <p:txBody>
          <a:bodyPr anchor="t"/>
          <a:lstStyle>
            <a:lvl1pPr algn="l">
              <a:defRPr sz="4000" b="1" cap="all"/>
            </a:lvl1pPr>
          </a:lstStyle>
          <a:p>
            <a:r>
              <a:rPr lang="zh-CN" altLang="en-US"/>
              <a:t>单击此处编辑母版标题样式</a:t>
            </a:r>
            <a:endParaRPr lang="zh-CN" altLang="en-US"/>
          </a:p>
        </p:txBody>
      </p:sp>
      <p:sp>
        <p:nvSpPr>
          <p:cNvPr id="3" name="文本占位符 2"/>
          <p:cNvSpPr>
            <a:spLocks noGrp="1"/>
          </p:cNvSpPr>
          <p:nvPr>
            <p:ph type="body" idx="1"/>
          </p:nvPr>
        </p:nvSpPr>
        <p:spPr>
          <a:xfrm>
            <a:off x="541735" y="4198586"/>
            <a:ext cx="5829300" cy="216693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C513A24C-D83A-46A4-834A-9997CDEF03C8}" type="datetime1">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81015EE9-4FAC-4BC8-AB82-9246DA7A6605}" type="slidenum">
              <a:rPr lang="zh-CN" altLang="en-US" smtClean="0"/>
            </a:fld>
            <a:endParaRPr lang="zh-CN" altLang="en-US"/>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257175" y="3338690"/>
            <a:ext cx="2257425" cy="944280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2628900" y="3338690"/>
            <a:ext cx="2257425" cy="944280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38C4897E-E977-4B9E-8D4A-BD6152C5EBE6}" type="datetime1">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81015EE9-4FAC-4BC8-AB82-9246DA7A6605}" type="slidenum">
              <a:rPr lang="zh-CN" altLang="en-US" smtClean="0"/>
            </a:fld>
            <a:endParaRPr lang="zh-CN" altLang="en-US"/>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342900" y="396699"/>
            <a:ext cx="6172200" cy="1651000"/>
          </a:xfrm>
        </p:spPr>
        <p:txBody>
          <a:bodyPr/>
          <a:lstStyle>
            <a:lvl1pPr>
              <a:defRPr/>
            </a:lvl1pPr>
          </a:lstStyle>
          <a:p>
            <a:r>
              <a:rPr lang="zh-CN" altLang="en-US"/>
              <a:t>单击此处编辑母版标题样式</a:t>
            </a:r>
            <a:endParaRPr lang="zh-CN" altLang="en-US"/>
          </a:p>
        </p:txBody>
      </p:sp>
      <p:sp>
        <p:nvSpPr>
          <p:cNvPr id="3" name="文本占位符 2"/>
          <p:cNvSpPr>
            <a:spLocks noGrp="1"/>
          </p:cNvSpPr>
          <p:nvPr>
            <p:ph type="body" idx="1"/>
          </p:nvPr>
        </p:nvSpPr>
        <p:spPr>
          <a:xfrm>
            <a:off x="342900" y="2217385"/>
            <a:ext cx="3030141" cy="924101"/>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342900" y="3141486"/>
            <a:ext cx="3030141" cy="5707416"/>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3483769" y="2217385"/>
            <a:ext cx="3031331" cy="924101"/>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3483769" y="3141486"/>
            <a:ext cx="3031331" cy="5707416"/>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3CAA47E0-2D39-40E5-8B9C-2E2577E24A16}" type="datetime1">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81015EE9-4FAC-4BC8-AB82-9246DA7A6605}" type="slidenum">
              <a:rPr lang="zh-CN" altLang="en-US" smtClean="0"/>
            </a:fld>
            <a:endParaRPr lang="zh-CN" altLang="en-US"/>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B00E281F-016B-4260-AAE3-9D39CCF78DCE}" type="datetime1">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81015EE9-4FAC-4BC8-AB82-9246DA7A6605}" type="slidenum">
              <a:rPr lang="zh-CN" altLang="en-US" smtClean="0"/>
            </a:fld>
            <a:endParaRPr lang="zh-CN" altLang="en-US"/>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98FE0E1C-5A20-456F-8D77-F365919C06C2}" type="datetime1">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81015EE9-4FAC-4BC8-AB82-9246DA7A6605}" type="slidenum">
              <a:rPr lang="zh-CN" altLang="en-US" smtClean="0"/>
            </a:fld>
            <a:endParaRPr lang="zh-CN" altLang="en-US"/>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342900" y="394405"/>
            <a:ext cx="2256235" cy="1678517"/>
          </a:xfrm>
        </p:spPr>
        <p:txBody>
          <a:bodyPr anchor="b"/>
          <a:lstStyle>
            <a:lvl1pPr algn="l">
              <a:defRPr sz="2000" b="1"/>
            </a:lvl1pPr>
          </a:lstStyle>
          <a:p>
            <a:r>
              <a:rPr lang="zh-CN" altLang="en-US"/>
              <a:t>单击此处编辑母版标题样式</a:t>
            </a:r>
            <a:endParaRPr lang="zh-CN" altLang="en-US"/>
          </a:p>
        </p:txBody>
      </p:sp>
      <p:sp>
        <p:nvSpPr>
          <p:cNvPr id="3" name="内容占位符 2"/>
          <p:cNvSpPr>
            <a:spLocks noGrp="1"/>
          </p:cNvSpPr>
          <p:nvPr>
            <p:ph idx="1"/>
          </p:nvPr>
        </p:nvSpPr>
        <p:spPr>
          <a:xfrm>
            <a:off x="2681287" y="394406"/>
            <a:ext cx="3833813" cy="8454497"/>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文本占位符 3"/>
          <p:cNvSpPr>
            <a:spLocks noGrp="1"/>
          </p:cNvSpPr>
          <p:nvPr>
            <p:ph type="body" sz="half" idx="2"/>
          </p:nvPr>
        </p:nvSpPr>
        <p:spPr>
          <a:xfrm>
            <a:off x="342900" y="2072923"/>
            <a:ext cx="2256235" cy="6775980"/>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1B676D2-7343-4611-891D-D33A8740F9DE}" type="datetime1">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81015EE9-4FAC-4BC8-AB82-9246DA7A6605}" type="slidenum">
              <a:rPr lang="zh-CN" altLang="en-US" smtClean="0"/>
            </a:fld>
            <a:endParaRPr lang="zh-CN" altLang="en-US"/>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1344216" y="6934200"/>
            <a:ext cx="4114800" cy="818622"/>
          </a:xfrm>
        </p:spPr>
        <p:txBody>
          <a:bodyPr anchor="b"/>
          <a:lstStyle>
            <a:lvl1pPr algn="l">
              <a:defRPr sz="2000" b="1"/>
            </a:lvl1pPr>
          </a:lstStyle>
          <a:p>
            <a:r>
              <a:rPr lang="zh-CN" altLang="en-US"/>
              <a:t>单击此处编辑母版标题样式</a:t>
            </a:r>
            <a:endParaRPr lang="zh-CN" altLang="en-US"/>
          </a:p>
        </p:txBody>
      </p:sp>
      <p:sp>
        <p:nvSpPr>
          <p:cNvPr id="3" name="图片占位符 2"/>
          <p:cNvSpPr>
            <a:spLocks noGrp="1"/>
          </p:cNvSpPr>
          <p:nvPr>
            <p:ph type="pic" idx="1"/>
          </p:nvPr>
        </p:nvSpPr>
        <p:spPr>
          <a:xfrm>
            <a:off x="1344216" y="885119"/>
            <a:ext cx="4114800" cy="59436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1344216" y="7752822"/>
            <a:ext cx="4114800" cy="1162578"/>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2352C2A2-3364-41FE-A1D1-DAAC33161251}" type="datetime1">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81015EE9-4FAC-4BC8-AB82-9246DA7A6605}" type="slidenum">
              <a:rPr lang="zh-CN" altLang="en-US" smtClean="0"/>
            </a:fld>
            <a:endParaRPr lang="zh-CN" altLang="en-US"/>
          </a:p>
        </p:txBody>
      </p:sp>
    </p:spTree>
  </p:cSld>
  <p:clrMapOvr>
    <a:masterClrMapping/>
  </p:clrMapOvr>
</p:sldLayout>
</file>

<file path=ppt/slideMasters/_rels/slideMaster1.xml.rels><?xml version="1.0" encoding="UTF-8" standalone="yes"?>
<Relationships xmlns="http://schemas.openxmlformats.org/package/2006/relationships"><Relationship Id="rId9" Type="http://schemas.openxmlformats.org/officeDocument/2006/relationships/slideLayout" Target="../slideLayouts/slideLayout9.xml"/><Relationship Id="rId8" Type="http://schemas.openxmlformats.org/officeDocument/2006/relationships/slideLayout" Target="../slideLayouts/slideLayout8.xml"/><Relationship Id="rId7" Type="http://schemas.openxmlformats.org/officeDocument/2006/relationships/slideLayout" Target="../slideLayouts/slideLayout7.xml"/><Relationship Id="rId6" Type="http://schemas.openxmlformats.org/officeDocument/2006/relationships/slideLayout" Target="../slideLayouts/slideLayout6.xml"/><Relationship Id="rId5" Type="http://schemas.openxmlformats.org/officeDocument/2006/relationships/slideLayout" Target="../slideLayouts/slideLayout5.xml"/><Relationship Id="rId4" Type="http://schemas.openxmlformats.org/officeDocument/2006/relationships/slideLayout" Target="../slideLayouts/slideLayout4.xml"/><Relationship Id="rId3" Type="http://schemas.openxmlformats.org/officeDocument/2006/relationships/slideLayout" Target="../slideLayouts/slideLayout3.xml"/><Relationship Id="rId2" Type="http://schemas.openxmlformats.org/officeDocument/2006/relationships/slideLayout" Target="../slideLayouts/slideLayout2.xml"/><Relationship Id="rId12" Type="http://schemas.openxmlformats.org/officeDocument/2006/relationships/theme" Target="../theme/theme1.xml"/><Relationship Id="rId11" Type="http://schemas.openxmlformats.org/officeDocument/2006/relationships/slideLayout" Target="../slideLayouts/slideLayout11.xml"/><Relationship Id="rId10" Type="http://schemas.openxmlformats.org/officeDocument/2006/relationships/slideLayout" Target="../slideLayouts/slideLayout10.xml"/><Relationship Id="rId1" Type="http://schemas.openxmlformats.org/officeDocument/2006/relationships/slideLayout" Target="../slideLayouts/slideLayout1.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342900" y="396699"/>
            <a:ext cx="6172200" cy="1651000"/>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342900" y="2311401"/>
            <a:ext cx="6172200" cy="6537502"/>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342900" y="9181395"/>
            <a:ext cx="1600200" cy="527403"/>
          </a:xfrm>
          <a:prstGeom prst="rect">
            <a:avLst/>
          </a:prstGeom>
        </p:spPr>
        <p:txBody>
          <a:bodyPr vert="horz" lIns="91440" tIns="45720" rIns="91440" bIns="45720" rtlCol="0" anchor="ctr"/>
          <a:lstStyle>
            <a:lvl1pPr algn="l">
              <a:defRPr sz="1200">
                <a:solidFill>
                  <a:schemeClr val="tx1">
                    <a:tint val="75000"/>
                  </a:schemeClr>
                </a:solidFill>
              </a:defRPr>
            </a:lvl1pPr>
          </a:lstStyle>
          <a:p>
            <a:fld id="{8443B7CE-0091-4BA0-928E-7FEDBFA35303}" type="datetime1">
              <a:rPr lang="zh-CN" altLang="en-US" smtClean="0"/>
            </a:fld>
            <a:endParaRPr lang="zh-CN" altLang="en-US"/>
          </a:p>
        </p:txBody>
      </p:sp>
      <p:sp>
        <p:nvSpPr>
          <p:cNvPr id="5" name="页脚占位符 4"/>
          <p:cNvSpPr>
            <a:spLocks noGrp="1"/>
          </p:cNvSpPr>
          <p:nvPr>
            <p:ph type="ftr" sz="quarter" idx="3"/>
          </p:nvPr>
        </p:nvSpPr>
        <p:spPr>
          <a:xfrm>
            <a:off x="2343150" y="9181395"/>
            <a:ext cx="2171700" cy="527403"/>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4914900" y="9181395"/>
            <a:ext cx="1600200" cy="527403"/>
          </a:xfrm>
          <a:prstGeom prst="rect">
            <a:avLst/>
          </a:prstGeom>
        </p:spPr>
        <p:txBody>
          <a:bodyPr vert="horz" lIns="91440" tIns="45720" rIns="91440" bIns="45720" rtlCol="0" anchor="ctr"/>
          <a:lstStyle>
            <a:lvl1pPr algn="r">
              <a:defRPr sz="1200">
                <a:solidFill>
                  <a:schemeClr val="tx1">
                    <a:tint val="75000"/>
                  </a:schemeClr>
                </a:solidFill>
              </a:defRPr>
            </a:lvl1pPr>
          </a:lstStyle>
          <a:p>
            <a:fld id="{81015EE9-4FAC-4BC8-AB82-9246DA7A6605}"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Lst>
  <p:hf sldNum="0" hdr="0" ftr="0" dt="0"/>
  <p:txStyles>
    <p:titleStyle>
      <a:lvl1pPr algn="ctr" defTabSz="9144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4" Type="http://schemas.openxmlformats.org/officeDocument/2006/relationships/notesSlide" Target="../notesSlides/notesSlide1.xml"/><Relationship Id="rId3" Type="http://schemas.openxmlformats.org/officeDocument/2006/relationships/slideLayout" Target="../slideLayouts/slideLayout1.xml"/><Relationship Id="rId2" Type="http://schemas.openxmlformats.org/officeDocument/2006/relationships/image" Target="../media/image2.jpeg"/><Relationship Id="rId1" Type="http://schemas.openxmlformats.org/officeDocument/2006/relationships/image" Target="../media/image1.jpeg"/></Relationships>
</file>

<file path=ppt/slides/_rels/slide10.xml.rels><?xml version="1.0" encoding="UTF-8" standalone="yes"?>
<Relationships xmlns="http://schemas.openxmlformats.org/package/2006/relationships"><Relationship Id="rId4" Type="http://schemas.openxmlformats.org/officeDocument/2006/relationships/notesSlide" Target="../notesSlides/notesSlide10.xml"/><Relationship Id="rId3" Type="http://schemas.openxmlformats.org/officeDocument/2006/relationships/slideLayout" Target="../slideLayouts/slideLayout1.xml"/><Relationship Id="rId2" Type="http://schemas.openxmlformats.org/officeDocument/2006/relationships/image" Target="../media/image2.jpeg"/><Relationship Id="rId1" Type="http://schemas.openxmlformats.org/officeDocument/2006/relationships/image" Target="../media/image12.emf"/></Relationships>
</file>

<file path=ppt/slides/_rels/slide11.xml.rels><?xml version="1.0" encoding="UTF-8" standalone="yes"?>
<Relationships xmlns="http://schemas.openxmlformats.org/package/2006/relationships"><Relationship Id="rId3" Type="http://schemas.openxmlformats.org/officeDocument/2006/relationships/notesSlide" Target="../notesSlides/notesSlide11.xml"/><Relationship Id="rId2" Type="http://schemas.openxmlformats.org/officeDocument/2006/relationships/slideLayout" Target="../slideLayouts/slideLayout1.xml"/><Relationship Id="rId1" Type="http://schemas.openxmlformats.org/officeDocument/2006/relationships/image" Target="../media/image2.jpeg"/></Relationships>
</file>

<file path=ppt/slides/_rels/slide12.xml.rels><?xml version="1.0" encoding="UTF-8" standalone="yes"?>
<Relationships xmlns="http://schemas.openxmlformats.org/package/2006/relationships"><Relationship Id="rId5" Type="http://schemas.openxmlformats.org/officeDocument/2006/relationships/notesSlide" Target="../notesSlides/notesSlide12.xml"/><Relationship Id="rId4" Type="http://schemas.openxmlformats.org/officeDocument/2006/relationships/slideLayout" Target="../slideLayouts/slideLayout1.xml"/><Relationship Id="rId3" Type="http://schemas.openxmlformats.org/officeDocument/2006/relationships/image" Target="../media/image2.jpeg"/><Relationship Id="rId2" Type="http://schemas.microsoft.com/office/2007/relationships/hdphoto" Target="../media/image14.wdp"/><Relationship Id="rId1" Type="http://schemas.openxmlformats.org/officeDocument/2006/relationships/image" Target="../media/image13.png"/></Relationships>
</file>

<file path=ppt/slides/_rels/slide13.xml.rels><?xml version="1.0" encoding="UTF-8" standalone="yes"?>
<Relationships xmlns="http://schemas.openxmlformats.org/package/2006/relationships"><Relationship Id="rId9" Type="http://schemas.openxmlformats.org/officeDocument/2006/relationships/notesSlide" Target="../notesSlides/notesSlide13.xml"/><Relationship Id="rId8" Type="http://schemas.openxmlformats.org/officeDocument/2006/relationships/slideLayout" Target="../slideLayouts/slideLayout1.xml"/><Relationship Id="rId7" Type="http://schemas.openxmlformats.org/officeDocument/2006/relationships/image" Target="../media/image20.emf"/><Relationship Id="rId6" Type="http://schemas.openxmlformats.org/officeDocument/2006/relationships/image" Target="../media/image19.emf"/><Relationship Id="rId5" Type="http://schemas.openxmlformats.org/officeDocument/2006/relationships/image" Target="../media/image18.emf"/><Relationship Id="rId4" Type="http://schemas.openxmlformats.org/officeDocument/2006/relationships/image" Target="../media/image17.emf"/><Relationship Id="rId3" Type="http://schemas.openxmlformats.org/officeDocument/2006/relationships/image" Target="../media/image16.emf"/><Relationship Id="rId2" Type="http://schemas.openxmlformats.org/officeDocument/2006/relationships/image" Target="../media/image15.emf"/><Relationship Id="rId1" Type="http://schemas.openxmlformats.org/officeDocument/2006/relationships/image" Target="../media/image2.jpeg"/></Relationships>
</file>

<file path=ppt/slides/_rels/slide14.xml.rels><?xml version="1.0" encoding="UTF-8" standalone="yes"?>
<Relationships xmlns="http://schemas.openxmlformats.org/package/2006/relationships"><Relationship Id="rId7" Type="http://schemas.openxmlformats.org/officeDocument/2006/relationships/notesSlide" Target="../notesSlides/notesSlide14.xml"/><Relationship Id="rId6" Type="http://schemas.openxmlformats.org/officeDocument/2006/relationships/slideLayout" Target="../slideLayouts/slideLayout1.xml"/><Relationship Id="rId5" Type="http://schemas.openxmlformats.org/officeDocument/2006/relationships/image" Target="../media/image24.emf"/><Relationship Id="rId4" Type="http://schemas.openxmlformats.org/officeDocument/2006/relationships/image" Target="../media/image23.emf"/><Relationship Id="rId3" Type="http://schemas.openxmlformats.org/officeDocument/2006/relationships/image" Target="../media/image22.emf"/><Relationship Id="rId2" Type="http://schemas.openxmlformats.org/officeDocument/2006/relationships/image" Target="../media/image21.emf"/><Relationship Id="rId1" Type="http://schemas.openxmlformats.org/officeDocument/2006/relationships/image" Target="../media/image2.jpeg"/></Relationships>
</file>

<file path=ppt/slides/_rels/slide15.xml.rels><?xml version="1.0" encoding="UTF-8" standalone="yes"?>
<Relationships xmlns="http://schemas.openxmlformats.org/package/2006/relationships"><Relationship Id="rId8" Type="http://schemas.openxmlformats.org/officeDocument/2006/relationships/notesSlide" Target="../notesSlides/notesSlide15.xml"/><Relationship Id="rId7" Type="http://schemas.openxmlformats.org/officeDocument/2006/relationships/slideLayout" Target="../slideLayouts/slideLayout1.xml"/><Relationship Id="rId6" Type="http://schemas.openxmlformats.org/officeDocument/2006/relationships/image" Target="../media/image28.emf"/><Relationship Id="rId5" Type="http://schemas.openxmlformats.org/officeDocument/2006/relationships/image" Target="../media/image27.emf"/><Relationship Id="rId4" Type="http://schemas.openxmlformats.org/officeDocument/2006/relationships/tags" Target="../tags/tag1.xml"/><Relationship Id="rId3" Type="http://schemas.openxmlformats.org/officeDocument/2006/relationships/image" Target="../media/image2.jpeg"/><Relationship Id="rId2" Type="http://schemas.openxmlformats.org/officeDocument/2006/relationships/image" Target="../media/image26.emf"/><Relationship Id="rId1" Type="http://schemas.openxmlformats.org/officeDocument/2006/relationships/image" Target="../media/image25.emf"/></Relationships>
</file>

<file path=ppt/slides/_rels/slide16.xml.rels><?xml version="1.0" encoding="UTF-8" standalone="yes"?>
<Relationships xmlns="http://schemas.openxmlformats.org/package/2006/relationships"><Relationship Id="rId4" Type="http://schemas.openxmlformats.org/officeDocument/2006/relationships/notesSlide" Target="../notesSlides/notesSlide16.xml"/><Relationship Id="rId3" Type="http://schemas.openxmlformats.org/officeDocument/2006/relationships/slideLayout" Target="../slideLayouts/slideLayout1.xml"/><Relationship Id="rId2" Type="http://schemas.openxmlformats.org/officeDocument/2006/relationships/image" Target="../media/image2.jpeg"/><Relationship Id="rId1" Type="http://schemas.openxmlformats.org/officeDocument/2006/relationships/image" Target="../media/image29.wmf"/></Relationships>
</file>

<file path=ppt/slides/_rels/slide17.xml.rels><?xml version="1.0" encoding="UTF-8" standalone="yes"?>
<Relationships xmlns="http://schemas.openxmlformats.org/package/2006/relationships"><Relationship Id="rId9" Type="http://schemas.openxmlformats.org/officeDocument/2006/relationships/image" Target="../media/image33.emf"/><Relationship Id="rId8" Type="http://schemas.openxmlformats.org/officeDocument/2006/relationships/tags" Target="../tags/tag6.xml"/><Relationship Id="rId7" Type="http://schemas.openxmlformats.org/officeDocument/2006/relationships/tags" Target="../tags/tag5.xml"/><Relationship Id="rId6" Type="http://schemas.openxmlformats.org/officeDocument/2006/relationships/image" Target="../media/image32.wmf"/><Relationship Id="rId5" Type="http://schemas.openxmlformats.org/officeDocument/2006/relationships/image" Target="../media/image31.emf"/><Relationship Id="rId4" Type="http://schemas.openxmlformats.org/officeDocument/2006/relationships/tags" Target="../tags/tag4.xml"/><Relationship Id="rId3" Type="http://schemas.openxmlformats.org/officeDocument/2006/relationships/image" Target="../media/image30.emf"/><Relationship Id="rId2" Type="http://schemas.openxmlformats.org/officeDocument/2006/relationships/tags" Target="../tags/tag3.xml"/><Relationship Id="rId12" Type="http://schemas.openxmlformats.org/officeDocument/2006/relationships/notesSlide" Target="../notesSlides/notesSlide17.xml"/><Relationship Id="rId11" Type="http://schemas.openxmlformats.org/officeDocument/2006/relationships/slideLayout" Target="../slideLayouts/slideLayout1.xml"/><Relationship Id="rId10" Type="http://schemas.openxmlformats.org/officeDocument/2006/relationships/image" Target="../media/image2.jpeg"/><Relationship Id="rId1" Type="http://schemas.openxmlformats.org/officeDocument/2006/relationships/tags" Target="../tags/tag2.xml"/></Relationships>
</file>

<file path=ppt/slides/_rels/slide18.xml.rels><?xml version="1.0" encoding="UTF-8" standalone="yes"?>
<Relationships xmlns="http://schemas.openxmlformats.org/package/2006/relationships"><Relationship Id="rId3" Type="http://schemas.openxmlformats.org/officeDocument/2006/relationships/notesSlide" Target="../notesSlides/notesSlide18.xml"/><Relationship Id="rId2" Type="http://schemas.openxmlformats.org/officeDocument/2006/relationships/slideLayout" Target="../slideLayouts/slideLayout1.xml"/><Relationship Id="rId1" Type="http://schemas.openxmlformats.org/officeDocument/2006/relationships/image" Target="../media/image2.jpeg"/></Relationships>
</file>

<file path=ppt/slides/_rels/slide19.xml.rels><?xml version="1.0" encoding="UTF-8" standalone="yes"?>
<Relationships xmlns="http://schemas.openxmlformats.org/package/2006/relationships"><Relationship Id="rId4" Type="http://schemas.openxmlformats.org/officeDocument/2006/relationships/notesSlide" Target="../notesSlides/notesSlide19.xml"/><Relationship Id="rId3" Type="http://schemas.openxmlformats.org/officeDocument/2006/relationships/slideLayout" Target="../slideLayouts/slideLayout1.xml"/><Relationship Id="rId2" Type="http://schemas.openxmlformats.org/officeDocument/2006/relationships/image" Target="../media/image2.jpeg"/><Relationship Id="rId1" Type="http://schemas.openxmlformats.org/officeDocument/2006/relationships/tags" Target="../tags/tag7.xml"/></Relationships>
</file>

<file path=ppt/slides/_rels/slide2.xml.rels><?xml version="1.0" encoding="UTF-8" standalone="yes"?>
<Relationships xmlns="http://schemas.openxmlformats.org/package/2006/relationships"><Relationship Id="rId5" Type="http://schemas.openxmlformats.org/officeDocument/2006/relationships/notesSlide" Target="../notesSlides/notesSlide2.xml"/><Relationship Id="rId4" Type="http://schemas.openxmlformats.org/officeDocument/2006/relationships/slideLayout" Target="../slideLayouts/slideLayout1.xml"/><Relationship Id="rId3" Type="http://schemas.openxmlformats.org/officeDocument/2006/relationships/image" Target="../media/image4.jpeg"/><Relationship Id="rId2" Type="http://schemas.openxmlformats.org/officeDocument/2006/relationships/image" Target="../media/image3.png"/><Relationship Id="rId1" Type="http://schemas.openxmlformats.org/officeDocument/2006/relationships/image" Target="../media/image2.jpeg"/></Relationships>
</file>

<file path=ppt/slides/_rels/slide20.xml.rels><?xml version="1.0" encoding="UTF-8" standalone="yes"?>
<Relationships xmlns="http://schemas.openxmlformats.org/package/2006/relationships"><Relationship Id="rId4" Type="http://schemas.openxmlformats.org/officeDocument/2006/relationships/notesSlide" Target="../notesSlides/notesSlide20.xml"/><Relationship Id="rId3" Type="http://schemas.openxmlformats.org/officeDocument/2006/relationships/slideLayout" Target="../slideLayouts/slideLayout1.xml"/><Relationship Id="rId2" Type="http://schemas.openxmlformats.org/officeDocument/2006/relationships/image" Target="../media/image2.jpeg"/><Relationship Id="rId1" Type="http://schemas.openxmlformats.org/officeDocument/2006/relationships/image" Target="../media/image34.jpeg"/></Relationships>
</file>

<file path=ppt/slides/_rels/slide21.xml.rels><?xml version="1.0" encoding="UTF-8" standalone="yes"?>
<Relationships xmlns="http://schemas.openxmlformats.org/package/2006/relationships"><Relationship Id="rId9" Type="http://schemas.openxmlformats.org/officeDocument/2006/relationships/notesSlide" Target="../notesSlides/notesSlide21.xml"/><Relationship Id="rId8" Type="http://schemas.openxmlformats.org/officeDocument/2006/relationships/slideLayout" Target="../slideLayouts/slideLayout1.xml"/><Relationship Id="rId7" Type="http://schemas.openxmlformats.org/officeDocument/2006/relationships/image" Target="../media/image40.emf"/><Relationship Id="rId6" Type="http://schemas.openxmlformats.org/officeDocument/2006/relationships/image" Target="../media/image39.emf"/><Relationship Id="rId5" Type="http://schemas.openxmlformats.org/officeDocument/2006/relationships/image" Target="../media/image38.emf"/><Relationship Id="rId4" Type="http://schemas.openxmlformats.org/officeDocument/2006/relationships/image" Target="../media/image37.emf"/><Relationship Id="rId3" Type="http://schemas.openxmlformats.org/officeDocument/2006/relationships/image" Target="../media/image36.emf"/><Relationship Id="rId2" Type="http://schemas.openxmlformats.org/officeDocument/2006/relationships/image" Target="../media/image35.emf"/><Relationship Id="rId1" Type="http://schemas.openxmlformats.org/officeDocument/2006/relationships/image" Target="../media/image2.jpeg"/></Relationships>
</file>

<file path=ppt/slides/_rels/slide22.xml.rels><?xml version="1.0" encoding="UTF-8" standalone="yes"?>
<Relationships xmlns="http://schemas.openxmlformats.org/package/2006/relationships"><Relationship Id="rId8" Type="http://schemas.openxmlformats.org/officeDocument/2006/relationships/notesSlide" Target="../notesSlides/notesSlide22.xml"/><Relationship Id="rId7" Type="http://schemas.openxmlformats.org/officeDocument/2006/relationships/slideLayout" Target="../slideLayouts/slideLayout1.xml"/><Relationship Id="rId6" Type="http://schemas.openxmlformats.org/officeDocument/2006/relationships/image" Target="../media/image45.emf"/><Relationship Id="rId5" Type="http://schemas.openxmlformats.org/officeDocument/2006/relationships/image" Target="../media/image44.emf"/><Relationship Id="rId4" Type="http://schemas.openxmlformats.org/officeDocument/2006/relationships/image" Target="../media/image43.emf"/><Relationship Id="rId3" Type="http://schemas.openxmlformats.org/officeDocument/2006/relationships/image" Target="../media/image42.emf"/><Relationship Id="rId2" Type="http://schemas.openxmlformats.org/officeDocument/2006/relationships/image" Target="../media/image41.emf"/><Relationship Id="rId1" Type="http://schemas.openxmlformats.org/officeDocument/2006/relationships/image" Target="../media/image2.jpeg"/></Relationships>
</file>

<file path=ppt/slides/_rels/slide23.xml.rels><?xml version="1.0" encoding="UTF-8" standalone="yes"?>
<Relationships xmlns="http://schemas.openxmlformats.org/package/2006/relationships"><Relationship Id="rId8" Type="http://schemas.openxmlformats.org/officeDocument/2006/relationships/notesSlide" Target="../notesSlides/notesSlide23.xml"/><Relationship Id="rId7" Type="http://schemas.openxmlformats.org/officeDocument/2006/relationships/slideLayout" Target="../slideLayouts/slideLayout1.xml"/><Relationship Id="rId6" Type="http://schemas.openxmlformats.org/officeDocument/2006/relationships/image" Target="../media/image48.emf"/><Relationship Id="rId5" Type="http://schemas.openxmlformats.org/officeDocument/2006/relationships/image" Target="../media/image47.emf"/><Relationship Id="rId4" Type="http://schemas.openxmlformats.org/officeDocument/2006/relationships/tags" Target="../tags/tag8.xml"/><Relationship Id="rId3" Type="http://schemas.openxmlformats.org/officeDocument/2006/relationships/image" Target="../media/image2.jpeg"/><Relationship Id="rId2" Type="http://schemas.openxmlformats.org/officeDocument/2006/relationships/image" Target="../media/image46.emf"/><Relationship Id="rId1" Type="http://schemas.openxmlformats.org/officeDocument/2006/relationships/image" Target="../media/image26.emf"/></Relationships>
</file>

<file path=ppt/slides/_rels/slide24.xml.rels><?xml version="1.0" encoding="UTF-8" standalone="yes"?>
<Relationships xmlns="http://schemas.openxmlformats.org/package/2006/relationships"><Relationship Id="rId4" Type="http://schemas.openxmlformats.org/officeDocument/2006/relationships/notesSlide" Target="../notesSlides/notesSlide24.xml"/><Relationship Id="rId3" Type="http://schemas.openxmlformats.org/officeDocument/2006/relationships/slideLayout" Target="../slideLayouts/slideLayout1.xml"/><Relationship Id="rId2" Type="http://schemas.openxmlformats.org/officeDocument/2006/relationships/image" Target="../media/image2.jpeg"/><Relationship Id="rId1" Type="http://schemas.openxmlformats.org/officeDocument/2006/relationships/image" Target="../media/image49.emf"/></Relationships>
</file>

<file path=ppt/slides/_rels/slide25.xml.rels><?xml version="1.0" encoding="UTF-8" standalone="yes"?>
<Relationships xmlns="http://schemas.openxmlformats.org/package/2006/relationships"><Relationship Id="rId7" Type="http://schemas.openxmlformats.org/officeDocument/2006/relationships/notesSlide" Target="../notesSlides/notesSlide25.xml"/><Relationship Id="rId6" Type="http://schemas.openxmlformats.org/officeDocument/2006/relationships/slideLayout" Target="../slideLayouts/slideLayout1.xml"/><Relationship Id="rId5" Type="http://schemas.openxmlformats.org/officeDocument/2006/relationships/image" Target="../media/image2.jpeg"/><Relationship Id="rId4" Type="http://schemas.openxmlformats.org/officeDocument/2006/relationships/image" Target="../media/image33.emf"/><Relationship Id="rId3" Type="http://schemas.openxmlformats.org/officeDocument/2006/relationships/image" Target="../media/image32.wmf"/><Relationship Id="rId2" Type="http://schemas.openxmlformats.org/officeDocument/2006/relationships/image" Target="../media/image31.emf"/><Relationship Id="rId1" Type="http://schemas.openxmlformats.org/officeDocument/2006/relationships/image" Target="../media/image30.emf"/></Relationships>
</file>

<file path=ppt/slides/_rels/slide26.xml.rels><?xml version="1.0" encoding="UTF-8" standalone="yes"?>
<Relationships xmlns="http://schemas.openxmlformats.org/package/2006/relationships"><Relationship Id="rId3" Type="http://schemas.openxmlformats.org/officeDocument/2006/relationships/notesSlide" Target="../notesSlides/notesSlide26.xml"/><Relationship Id="rId2" Type="http://schemas.openxmlformats.org/officeDocument/2006/relationships/slideLayout" Target="../slideLayouts/slideLayout1.xml"/><Relationship Id="rId1" Type="http://schemas.openxmlformats.org/officeDocument/2006/relationships/image" Target="../media/image2.jpeg"/></Relationships>
</file>

<file path=ppt/slides/_rels/slide27.xml.rels><?xml version="1.0" encoding="UTF-8" standalone="yes"?>
<Relationships xmlns="http://schemas.openxmlformats.org/package/2006/relationships"><Relationship Id="rId3" Type="http://schemas.openxmlformats.org/officeDocument/2006/relationships/notesSlide" Target="../notesSlides/notesSlide27.xml"/><Relationship Id="rId2" Type="http://schemas.openxmlformats.org/officeDocument/2006/relationships/slideLayout" Target="../slideLayouts/slideLayout1.xml"/><Relationship Id="rId1" Type="http://schemas.openxmlformats.org/officeDocument/2006/relationships/image" Target="../media/image2.jpeg"/></Relationships>
</file>

<file path=ppt/slides/_rels/slide28.xml.rels><?xml version="1.0" encoding="UTF-8" standalone="yes"?>
<Relationships xmlns="http://schemas.openxmlformats.org/package/2006/relationships"><Relationship Id="rId4" Type="http://schemas.openxmlformats.org/officeDocument/2006/relationships/notesSlide" Target="../notesSlides/notesSlide28.xml"/><Relationship Id="rId3" Type="http://schemas.openxmlformats.org/officeDocument/2006/relationships/slideLayout" Target="../slideLayouts/slideLayout1.xml"/><Relationship Id="rId2" Type="http://schemas.openxmlformats.org/officeDocument/2006/relationships/image" Target="../media/image2.jpeg"/><Relationship Id="rId1" Type="http://schemas.openxmlformats.org/officeDocument/2006/relationships/image" Target="../media/image50.emf"/></Relationships>
</file>

<file path=ppt/slides/_rels/slide29.xml.rels><?xml version="1.0" encoding="UTF-8" standalone="yes"?>
<Relationships xmlns="http://schemas.openxmlformats.org/package/2006/relationships"><Relationship Id="rId9" Type="http://schemas.openxmlformats.org/officeDocument/2006/relationships/notesSlide" Target="../notesSlides/notesSlide29.xml"/><Relationship Id="rId8" Type="http://schemas.openxmlformats.org/officeDocument/2006/relationships/slideLayout" Target="../slideLayouts/slideLayout1.xml"/><Relationship Id="rId7" Type="http://schemas.openxmlformats.org/officeDocument/2006/relationships/image" Target="../media/image2.jpeg"/><Relationship Id="rId6" Type="http://schemas.openxmlformats.org/officeDocument/2006/relationships/image" Target="../media/image56.emf"/><Relationship Id="rId5" Type="http://schemas.openxmlformats.org/officeDocument/2006/relationships/image" Target="../media/image55.emf"/><Relationship Id="rId4" Type="http://schemas.openxmlformats.org/officeDocument/2006/relationships/image" Target="../media/image54.emf"/><Relationship Id="rId3" Type="http://schemas.openxmlformats.org/officeDocument/2006/relationships/image" Target="../media/image53.emf"/><Relationship Id="rId2" Type="http://schemas.openxmlformats.org/officeDocument/2006/relationships/image" Target="../media/image52.emf"/><Relationship Id="rId1" Type="http://schemas.openxmlformats.org/officeDocument/2006/relationships/image" Target="../media/image51.emf"/></Relationships>
</file>

<file path=ppt/slides/_rels/slide3.xml.rels><?xml version="1.0" encoding="UTF-8" standalone="yes"?>
<Relationships xmlns="http://schemas.openxmlformats.org/package/2006/relationships"><Relationship Id="rId4" Type="http://schemas.openxmlformats.org/officeDocument/2006/relationships/notesSlide" Target="../notesSlides/notesSlide3.xml"/><Relationship Id="rId3" Type="http://schemas.openxmlformats.org/officeDocument/2006/relationships/slideLayout" Target="../slideLayouts/slideLayout1.xml"/><Relationship Id="rId2" Type="http://schemas.openxmlformats.org/officeDocument/2006/relationships/image" Target="../media/image2.jpeg"/><Relationship Id="rId1" Type="http://schemas.openxmlformats.org/officeDocument/2006/relationships/image" Target="../media/image3.png"/></Relationships>
</file>

<file path=ppt/slides/_rels/slide30.xml.rels><?xml version="1.0" encoding="UTF-8" standalone="yes"?>
<Relationships xmlns="http://schemas.openxmlformats.org/package/2006/relationships"><Relationship Id="rId3" Type="http://schemas.openxmlformats.org/officeDocument/2006/relationships/notesSlide" Target="../notesSlides/notesSlide30.xml"/><Relationship Id="rId2" Type="http://schemas.openxmlformats.org/officeDocument/2006/relationships/slideLayout" Target="../slideLayouts/slideLayout1.xml"/><Relationship Id="rId1" Type="http://schemas.openxmlformats.org/officeDocument/2006/relationships/image" Target="../media/image2.jpeg"/></Relationships>
</file>

<file path=ppt/slides/_rels/slide31.xml.rels><?xml version="1.0" encoding="UTF-8" standalone="yes"?>
<Relationships xmlns="http://schemas.openxmlformats.org/package/2006/relationships"><Relationship Id="rId4" Type="http://schemas.openxmlformats.org/officeDocument/2006/relationships/notesSlide" Target="../notesSlides/notesSlide31.xml"/><Relationship Id="rId3" Type="http://schemas.openxmlformats.org/officeDocument/2006/relationships/slideLayout" Target="../slideLayouts/slideLayout1.xml"/><Relationship Id="rId2" Type="http://schemas.openxmlformats.org/officeDocument/2006/relationships/image" Target="../media/image2.jpeg"/><Relationship Id="rId1" Type="http://schemas.openxmlformats.org/officeDocument/2006/relationships/image" Target="../media/image57.jpeg"/></Relationships>
</file>

<file path=ppt/slides/_rels/slide32.xml.rels><?xml version="1.0" encoding="UTF-8" standalone="yes"?>
<Relationships xmlns="http://schemas.openxmlformats.org/package/2006/relationships"><Relationship Id="rId7" Type="http://schemas.openxmlformats.org/officeDocument/2006/relationships/notesSlide" Target="../notesSlides/notesSlide32.xml"/><Relationship Id="rId6" Type="http://schemas.openxmlformats.org/officeDocument/2006/relationships/slideLayout" Target="../slideLayouts/slideLayout1.xml"/><Relationship Id="rId5" Type="http://schemas.openxmlformats.org/officeDocument/2006/relationships/image" Target="../media/image2.jpeg"/><Relationship Id="rId4" Type="http://schemas.openxmlformats.org/officeDocument/2006/relationships/image" Target="../media/image60.emf"/><Relationship Id="rId3" Type="http://schemas.openxmlformats.org/officeDocument/2006/relationships/image" Target="../media/image59.emf"/><Relationship Id="rId2" Type="http://schemas.openxmlformats.org/officeDocument/2006/relationships/image" Target="../media/image58.emf"/><Relationship Id="rId1" Type="http://schemas.openxmlformats.org/officeDocument/2006/relationships/image" Target="../media/image26.emf"/></Relationships>
</file>

<file path=ppt/slides/_rels/slide33.xml.rels><?xml version="1.0" encoding="UTF-8" standalone="yes"?>
<Relationships xmlns="http://schemas.openxmlformats.org/package/2006/relationships"><Relationship Id="rId3" Type="http://schemas.openxmlformats.org/officeDocument/2006/relationships/notesSlide" Target="../notesSlides/notesSlide33.xml"/><Relationship Id="rId2" Type="http://schemas.openxmlformats.org/officeDocument/2006/relationships/slideLayout" Target="../slideLayouts/slideLayout1.xml"/><Relationship Id="rId1" Type="http://schemas.openxmlformats.org/officeDocument/2006/relationships/image" Target="../media/image2.jpeg"/></Relationships>
</file>

<file path=ppt/slides/_rels/slide34.xml.rels><?xml version="1.0" encoding="UTF-8" standalone="yes"?>
<Relationships xmlns="http://schemas.openxmlformats.org/package/2006/relationships"><Relationship Id="rId4" Type="http://schemas.openxmlformats.org/officeDocument/2006/relationships/notesSlide" Target="../notesSlides/notesSlide34.xml"/><Relationship Id="rId3" Type="http://schemas.openxmlformats.org/officeDocument/2006/relationships/slideLayout" Target="../slideLayouts/slideLayout1.xml"/><Relationship Id="rId2" Type="http://schemas.openxmlformats.org/officeDocument/2006/relationships/image" Target="../media/image2.jpeg"/><Relationship Id="rId1" Type="http://schemas.openxmlformats.org/officeDocument/2006/relationships/image" Target="../media/image61.jpeg"/></Relationships>
</file>

<file path=ppt/slides/_rels/slide35.xml.rels><?xml version="1.0" encoding="UTF-8" standalone="yes"?>
<Relationships xmlns="http://schemas.openxmlformats.org/package/2006/relationships"><Relationship Id="rId9" Type="http://schemas.openxmlformats.org/officeDocument/2006/relationships/notesSlide" Target="../notesSlides/notesSlide35.xml"/><Relationship Id="rId8" Type="http://schemas.openxmlformats.org/officeDocument/2006/relationships/slideLayout" Target="../slideLayouts/slideLayout1.xml"/><Relationship Id="rId7" Type="http://schemas.openxmlformats.org/officeDocument/2006/relationships/image" Target="../media/image2.jpeg"/><Relationship Id="rId6" Type="http://schemas.openxmlformats.org/officeDocument/2006/relationships/image" Target="../media/image67.png"/><Relationship Id="rId5" Type="http://schemas.openxmlformats.org/officeDocument/2006/relationships/image" Target="../media/image66.png"/><Relationship Id="rId4" Type="http://schemas.openxmlformats.org/officeDocument/2006/relationships/image" Target="../media/image65.png"/><Relationship Id="rId3" Type="http://schemas.openxmlformats.org/officeDocument/2006/relationships/image" Target="../media/image64.png"/><Relationship Id="rId2" Type="http://schemas.openxmlformats.org/officeDocument/2006/relationships/image" Target="../media/image63.png"/><Relationship Id="rId1" Type="http://schemas.openxmlformats.org/officeDocument/2006/relationships/image" Target="../media/image62.png"/></Relationships>
</file>

<file path=ppt/slides/_rels/slide36.xml.rels><?xml version="1.0" encoding="UTF-8" standalone="yes"?>
<Relationships xmlns="http://schemas.openxmlformats.org/package/2006/relationships"><Relationship Id="rId5" Type="http://schemas.openxmlformats.org/officeDocument/2006/relationships/notesSlide" Target="../notesSlides/notesSlide36.xml"/><Relationship Id="rId4" Type="http://schemas.openxmlformats.org/officeDocument/2006/relationships/slideLayout" Target="../slideLayouts/slideLayout1.xml"/><Relationship Id="rId3" Type="http://schemas.openxmlformats.org/officeDocument/2006/relationships/image" Target="../media/image2.jpeg"/><Relationship Id="rId2" Type="http://schemas.openxmlformats.org/officeDocument/2006/relationships/image" Target="../media/image69.emf"/><Relationship Id="rId1" Type="http://schemas.openxmlformats.org/officeDocument/2006/relationships/image" Target="../media/image68.emf"/></Relationships>
</file>

<file path=ppt/slides/_rels/slide37.xml.rels><?xml version="1.0" encoding="UTF-8" standalone="yes"?>
<Relationships xmlns="http://schemas.openxmlformats.org/package/2006/relationships"><Relationship Id="rId5" Type="http://schemas.openxmlformats.org/officeDocument/2006/relationships/notesSlide" Target="../notesSlides/notesSlide37.xml"/><Relationship Id="rId4" Type="http://schemas.openxmlformats.org/officeDocument/2006/relationships/slideLayout" Target="../slideLayouts/slideLayout1.xml"/><Relationship Id="rId3" Type="http://schemas.openxmlformats.org/officeDocument/2006/relationships/image" Target="../media/image2.jpeg"/><Relationship Id="rId2" Type="http://schemas.openxmlformats.org/officeDocument/2006/relationships/image" Target="../media/image71.wmf"/><Relationship Id="rId1" Type="http://schemas.openxmlformats.org/officeDocument/2006/relationships/image" Target="../media/image70.wmf"/></Relationships>
</file>

<file path=ppt/slides/_rels/slide38.xml.rels><?xml version="1.0" encoding="UTF-8" standalone="yes"?>
<Relationships xmlns="http://schemas.openxmlformats.org/package/2006/relationships"><Relationship Id="rId3" Type="http://schemas.openxmlformats.org/officeDocument/2006/relationships/notesSlide" Target="../notesSlides/notesSlide38.xml"/><Relationship Id="rId2" Type="http://schemas.openxmlformats.org/officeDocument/2006/relationships/slideLayout" Target="../slideLayouts/slideLayout1.xml"/><Relationship Id="rId1" Type="http://schemas.openxmlformats.org/officeDocument/2006/relationships/image" Target="../media/image2.jpeg"/></Relationships>
</file>

<file path=ppt/slides/_rels/slide39.xml.rels><?xml version="1.0" encoding="UTF-8" standalone="yes"?>
<Relationships xmlns="http://schemas.openxmlformats.org/package/2006/relationships"><Relationship Id="rId4" Type="http://schemas.openxmlformats.org/officeDocument/2006/relationships/notesSlide" Target="../notesSlides/notesSlide39.xml"/><Relationship Id="rId3" Type="http://schemas.openxmlformats.org/officeDocument/2006/relationships/slideLayout" Target="../slideLayouts/slideLayout1.xml"/><Relationship Id="rId2" Type="http://schemas.openxmlformats.org/officeDocument/2006/relationships/image" Target="../media/image2.jpeg"/><Relationship Id="rId1" Type="http://schemas.openxmlformats.org/officeDocument/2006/relationships/image" Target="../media/image72.jpeg"/></Relationships>
</file>

<file path=ppt/slides/_rels/slide4.xml.rels><?xml version="1.0" encoding="UTF-8" standalone="yes"?>
<Relationships xmlns="http://schemas.openxmlformats.org/package/2006/relationships"><Relationship Id="rId3" Type="http://schemas.openxmlformats.org/officeDocument/2006/relationships/notesSlide" Target="../notesSlides/notesSlide4.xml"/><Relationship Id="rId2" Type="http://schemas.openxmlformats.org/officeDocument/2006/relationships/slideLayout" Target="../slideLayouts/slideLayout1.xml"/><Relationship Id="rId1" Type="http://schemas.openxmlformats.org/officeDocument/2006/relationships/image" Target="../media/image2.jpeg"/></Relationships>
</file>

<file path=ppt/slides/_rels/slide40.xml.rels><?xml version="1.0" encoding="UTF-8" standalone="yes"?>
<Relationships xmlns="http://schemas.openxmlformats.org/package/2006/relationships"><Relationship Id="rId7" Type="http://schemas.openxmlformats.org/officeDocument/2006/relationships/notesSlide" Target="../notesSlides/notesSlide40.xml"/><Relationship Id="rId6" Type="http://schemas.openxmlformats.org/officeDocument/2006/relationships/slideLayout" Target="../slideLayouts/slideLayout1.xml"/><Relationship Id="rId5" Type="http://schemas.openxmlformats.org/officeDocument/2006/relationships/image" Target="../media/image76.png"/><Relationship Id="rId4" Type="http://schemas.openxmlformats.org/officeDocument/2006/relationships/image" Target="../media/image2.jpeg"/><Relationship Id="rId3" Type="http://schemas.openxmlformats.org/officeDocument/2006/relationships/image" Target="../media/image75.png"/><Relationship Id="rId2" Type="http://schemas.openxmlformats.org/officeDocument/2006/relationships/image" Target="../media/image74.png"/><Relationship Id="rId1" Type="http://schemas.openxmlformats.org/officeDocument/2006/relationships/image" Target="../media/image73.png"/></Relationships>
</file>

<file path=ppt/slides/_rels/slide41.xml.rels><?xml version="1.0" encoding="UTF-8" standalone="yes"?>
<Relationships xmlns="http://schemas.openxmlformats.org/package/2006/relationships"><Relationship Id="rId6" Type="http://schemas.openxmlformats.org/officeDocument/2006/relationships/notesSlide" Target="../notesSlides/notesSlide41.xml"/><Relationship Id="rId5" Type="http://schemas.openxmlformats.org/officeDocument/2006/relationships/slideLayout" Target="../slideLayouts/slideLayout1.xml"/><Relationship Id="rId4" Type="http://schemas.openxmlformats.org/officeDocument/2006/relationships/image" Target="../media/image79.png"/><Relationship Id="rId3" Type="http://schemas.openxmlformats.org/officeDocument/2006/relationships/image" Target="../media/image2.jpeg"/><Relationship Id="rId2" Type="http://schemas.openxmlformats.org/officeDocument/2006/relationships/image" Target="../media/image78.png"/><Relationship Id="rId1" Type="http://schemas.openxmlformats.org/officeDocument/2006/relationships/image" Target="../media/image77.png"/></Relationships>
</file>

<file path=ppt/slides/_rels/slide42.xml.rels><?xml version="1.0" encoding="UTF-8" standalone="yes"?>
<Relationships xmlns="http://schemas.openxmlformats.org/package/2006/relationships"><Relationship Id="rId7" Type="http://schemas.openxmlformats.org/officeDocument/2006/relationships/notesSlide" Target="../notesSlides/notesSlide42.xml"/><Relationship Id="rId6" Type="http://schemas.openxmlformats.org/officeDocument/2006/relationships/slideLayout" Target="../slideLayouts/slideLayout1.xml"/><Relationship Id="rId5" Type="http://schemas.openxmlformats.org/officeDocument/2006/relationships/image" Target="../media/image2.jpeg"/><Relationship Id="rId4" Type="http://schemas.openxmlformats.org/officeDocument/2006/relationships/image" Target="../media/image83.emf"/><Relationship Id="rId3" Type="http://schemas.openxmlformats.org/officeDocument/2006/relationships/image" Target="../media/image82.emf"/><Relationship Id="rId2" Type="http://schemas.openxmlformats.org/officeDocument/2006/relationships/image" Target="../media/image81.emf"/><Relationship Id="rId1" Type="http://schemas.openxmlformats.org/officeDocument/2006/relationships/image" Target="../media/image80.emf"/></Relationships>
</file>

<file path=ppt/slides/_rels/slide43.xml.rels><?xml version="1.0" encoding="UTF-8" standalone="yes"?>
<Relationships xmlns="http://schemas.openxmlformats.org/package/2006/relationships"><Relationship Id="rId6" Type="http://schemas.openxmlformats.org/officeDocument/2006/relationships/notesSlide" Target="../notesSlides/notesSlide43.xml"/><Relationship Id="rId5" Type="http://schemas.openxmlformats.org/officeDocument/2006/relationships/slideLayout" Target="../slideLayouts/slideLayout1.xml"/><Relationship Id="rId4" Type="http://schemas.openxmlformats.org/officeDocument/2006/relationships/image" Target="../media/image2.jpeg"/><Relationship Id="rId3" Type="http://schemas.openxmlformats.org/officeDocument/2006/relationships/image" Target="../media/image86.emf"/><Relationship Id="rId2" Type="http://schemas.openxmlformats.org/officeDocument/2006/relationships/image" Target="../media/image85.emf"/><Relationship Id="rId1" Type="http://schemas.openxmlformats.org/officeDocument/2006/relationships/image" Target="../media/image84.emf"/></Relationships>
</file>

<file path=ppt/slides/_rels/slide44.xml.rels><?xml version="1.0" encoding="UTF-8" standalone="yes"?>
<Relationships xmlns="http://schemas.openxmlformats.org/package/2006/relationships"><Relationship Id="rId3" Type="http://schemas.openxmlformats.org/officeDocument/2006/relationships/notesSlide" Target="../notesSlides/notesSlide44.xml"/><Relationship Id="rId2" Type="http://schemas.openxmlformats.org/officeDocument/2006/relationships/slideLayout" Target="../slideLayouts/slideLayout1.xml"/><Relationship Id="rId1" Type="http://schemas.openxmlformats.org/officeDocument/2006/relationships/image" Target="../media/image2.jpeg"/></Relationships>
</file>

<file path=ppt/slides/_rels/slide45.xml.rels><?xml version="1.0" encoding="UTF-8" standalone="yes"?>
<Relationships xmlns="http://schemas.openxmlformats.org/package/2006/relationships"><Relationship Id="rId3" Type="http://schemas.openxmlformats.org/officeDocument/2006/relationships/notesSlide" Target="../notesSlides/notesSlide45.xml"/><Relationship Id="rId2" Type="http://schemas.openxmlformats.org/officeDocument/2006/relationships/slideLayout" Target="../slideLayouts/slideLayout1.xml"/><Relationship Id="rId1" Type="http://schemas.openxmlformats.org/officeDocument/2006/relationships/image" Target="../media/image2.jpeg"/></Relationships>
</file>

<file path=ppt/slides/_rels/slide46.xml.rels><?xml version="1.0" encoding="UTF-8" standalone="yes"?>
<Relationships xmlns="http://schemas.openxmlformats.org/package/2006/relationships"><Relationship Id="rId4" Type="http://schemas.openxmlformats.org/officeDocument/2006/relationships/notesSlide" Target="../notesSlides/notesSlide46.xml"/><Relationship Id="rId3" Type="http://schemas.openxmlformats.org/officeDocument/2006/relationships/slideLayout" Target="../slideLayouts/slideLayout1.xml"/><Relationship Id="rId2" Type="http://schemas.openxmlformats.org/officeDocument/2006/relationships/image" Target="../media/image2.jpeg"/><Relationship Id="rId1" Type="http://schemas.openxmlformats.org/officeDocument/2006/relationships/image" Target="../media/image87.jpeg"/></Relationships>
</file>

<file path=ppt/slides/_rels/slide47.xml.rels><?xml version="1.0" encoding="UTF-8" standalone="yes"?>
<Relationships xmlns="http://schemas.openxmlformats.org/package/2006/relationships"><Relationship Id="rId9" Type="http://schemas.openxmlformats.org/officeDocument/2006/relationships/notesSlide" Target="../notesSlides/notesSlide47.xml"/><Relationship Id="rId8" Type="http://schemas.openxmlformats.org/officeDocument/2006/relationships/slideLayout" Target="../slideLayouts/slideLayout1.xml"/><Relationship Id="rId7" Type="http://schemas.openxmlformats.org/officeDocument/2006/relationships/image" Target="../media/image2.jpeg"/><Relationship Id="rId6" Type="http://schemas.openxmlformats.org/officeDocument/2006/relationships/image" Target="../media/image93.png"/><Relationship Id="rId5" Type="http://schemas.openxmlformats.org/officeDocument/2006/relationships/image" Target="../media/image92.png"/><Relationship Id="rId4" Type="http://schemas.openxmlformats.org/officeDocument/2006/relationships/image" Target="../media/image91.png"/><Relationship Id="rId3" Type="http://schemas.openxmlformats.org/officeDocument/2006/relationships/image" Target="../media/image90.png"/><Relationship Id="rId2" Type="http://schemas.openxmlformats.org/officeDocument/2006/relationships/image" Target="../media/image89.png"/><Relationship Id="rId1" Type="http://schemas.openxmlformats.org/officeDocument/2006/relationships/image" Target="../media/image88.png"/></Relationships>
</file>

<file path=ppt/slides/_rels/slide48.xml.rels><?xml version="1.0" encoding="UTF-8" standalone="yes"?>
<Relationships xmlns="http://schemas.openxmlformats.org/package/2006/relationships"><Relationship Id="rId7" Type="http://schemas.openxmlformats.org/officeDocument/2006/relationships/notesSlide" Target="../notesSlides/notesSlide48.xml"/><Relationship Id="rId6" Type="http://schemas.openxmlformats.org/officeDocument/2006/relationships/slideLayout" Target="../slideLayouts/slideLayout1.xml"/><Relationship Id="rId5" Type="http://schemas.openxmlformats.org/officeDocument/2006/relationships/image" Target="../media/image2.jpeg"/><Relationship Id="rId4" Type="http://schemas.openxmlformats.org/officeDocument/2006/relationships/image" Target="../media/image97.png"/><Relationship Id="rId3" Type="http://schemas.openxmlformats.org/officeDocument/2006/relationships/image" Target="../media/image96.png"/><Relationship Id="rId2" Type="http://schemas.openxmlformats.org/officeDocument/2006/relationships/image" Target="../media/image95.png"/><Relationship Id="rId1" Type="http://schemas.openxmlformats.org/officeDocument/2006/relationships/image" Target="../media/image94.png"/></Relationships>
</file>

<file path=ppt/slides/_rels/slide49.xml.rels><?xml version="1.0" encoding="UTF-8" standalone="yes"?>
<Relationships xmlns="http://schemas.openxmlformats.org/package/2006/relationships"><Relationship Id="rId9" Type="http://schemas.openxmlformats.org/officeDocument/2006/relationships/slideLayout" Target="../slideLayouts/slideLayout1.xml"/><Relationship Id="rId8" Type="http://schemas.openxmlformats.org/officeDocument/2006/relationships/image" Target="../media/image2.jpeg"/><Relationship Id="rId7" Type="http://schemas.openxmlformats.org/officeDocument/2006/relationships/image" Target="../media/image104.emf"/><Relationship Id="rId6" Type="http://schemas.openxmlformats.org/officeDocument/2006/relationships/image" Target="../media/image103.emf"/><Relationship Id="rId5" Type="http://schemas.openxmlformats.org/officeDocument/2006/relationships/image" Target="../media/image102.emf"/><Relationship Id="rId4" Type="http://schemas.openxmlformats.org/officeDocument/2006/relationships/image" Target="../media/image101.emf"/><Relationship Id="rId3" Type="http://schemas.openxmlformats.org/officeDocument/2006/relationships/image" Target="../media/image100.emf"/><Relationship Id="rId2" Type="http://schemas.openxmlformats.org/officeDocument/2006/relationships/image" Target="../media/image99.emf"/><Relationship Id="rId10" Type="http://schemas.openxmlformats.org/officeDocument/2006/relationships/notesSlide" Target="../notesSlides/notesSlide49.xml"/><Relationship Id="rId1" Type="http://schemas.openxmlformats.org/officeDocument/2006/relationships/image" Target="../media/image98.emf"/></Relationships>
</file>

<file path=ppt/slides/_rels/slide5.xml.rels><?xml version="1.0" encoding="UTF-8" standalone="yes"?>
<Relationships xmlns="http://schemas.openxmlformats.org/package/2006/relationships"><Relationship Id="rId4" Type="http://schemas.openxmlformats.org/officeDocument/2006/relationships/notesSlide" Target="../notesSlides/notesSlide5.xml"/><Relationship Id="rId3" Type="http://schemas.openxmlformats.org/officeDocument/2006/relationships/slideLayout" Target="../slideLayouts/slideLayout1.xml"/><Relationship Id="rId2" Type="http://schemas.openxmlformats.org/officeDocument/2006/relationships/image" Target="../media/image2.jpeg"/><Relationship Id="rId1" Type="http://schemas.openxmlformats.org/officeDocument/2006/relationships/image" Target="../media/image5.jpeg"/></Relationships>
</file>

<file path=ppt/slides/_rels/slide50.xml.rels><?xml version="1.0" encoding="UTF-8" standalone="yes"?>
<Relationships xmlns="http://schemas.openxmlformats.org/package/2006/relationships"><Relationship Id="rId9" Type="http://schemas.openxmlformats.org/officeDocument/2006/relationships/image" Target="../media/image113.emf"/><Relationship Id="rId8" Type="http://schemas.openxmlformats.org/officeDocument/2006/relationships/image" Target="../media/image112.emf"/><Relationship Id="rId7" Type="http://schemas.openxmlformats.org/officeDocument/2006/relationships/image" Target="../media/image111.emf"/><Relationship Id="rId6" Type="http://schemas.openxmlformats.org/officeDocument/2006/relationships/image" Target="../media/image110.emf"/><Relationship Id="rId5" Type="http://schemas.openxmlformats.org/officeDocument/2006/relationships/image" Target="../media/image109.emf"/><Relationship Id="rId4" Type="http://schemas.openxmlformats.org/officeDocument/2006/relationships/image" Target="../media/image108.emf"/><Relationship Id="rId3" Type="http://schemas.openxmlformats.org/officeDocument/2006/relationships/image" Target="../media/image107.emf"/><Relationship Id="rId2" Type="http://schemas.openxmlformats.org/officeDocument/2006/relationships/image" Target="../media/image106.emf"/><Relationship Id="rId13" Type="http://schemas.openxmlformats.org/officeDocument/2006/relationships/notesSlide" Target="../notesSlides/notesSlide50.xml"/><Relationship Id="rId12" Type="http://schemas.openxmlformats.org/officeDocument/2006/relationships/slideLayout" Target="../slideLayouts/slideLayout1.xml"/><Relationship Id="rId11" Type="http://schemas.openxmlformats.org/officeDocument/2006/relationships/image" Target="../media/image2.jpeg"/><Relationship Id="rId10" Type="http://schemas.openxmlformats.org/officeDocument/2006/relationships/image" Target="../media/image114.emf"/><Relationship Id="rId1" Type="http://schemas.openxmlformats.org/officeDocument/2006/relationships/image" Target="../media/image105.emf"/></Relationships>
</file>

<file path=ppt/slides/_rels/slide51.xml.rels><?xml version="1.0" encoding="UTF-8" standalone="yes"?>
<Relationships xmlns="http://schemas.openxmlformats.org/package/2006/relationships"><Relationship Id="rId4" Type="http://schemas.openxmlformats.org/officeDocument/2006/relationships/notesSlide" Target="../notesSlides/notesSlide51.xml"/><Relationship Id="rId3" Type="http://schemas.openxmlformats.org/officeDocument/2006/relationships/slideLayout" Target="../slideLayouts/slideLayout1.xml"/><Relationship Id="rId2" Type="http://schemas.openxmlformats.org/officeDocument/2006/relationships/image" Target="../media/image2.jpeg"/><Relationship Id="rId1" Type="http://schemas.openxmlformats.org/officeDocument/2006/relationships/image" Target="../media/image115.emf"/></Relationships>
</file>

<file path=ppt/slides/_rels/slide52.xml.rels><?xml version="1.0" encoding="UTF-8" standalone="yes"?>
<Relationships xmlns="http://schemas.openxmlformats.org/package/2006/relationships"><Relationship Id="rId4" Type="http://schemas.openxmlformats.org/officeDocument/2006/relationships/notesSlide" Target="../notesSlides/notesSlide52.xml"/><Relationship Id="rId3" Type="http://schemas.openxmlformats.org/officeDocument/2006/relationships/slideLayout" Target="../slideLayouts/slideLayout1.xml"/><Relationship Id="rId2" Type="http://schemas.openxmlformats.org/officeDocument/2006/relationships/image" Target="../media/image2.jpeg"/><Relationship Id="rId1" Type="http://schemas.openxmlformats.org/officeDocument/2006/relationships/image" Target="../media/image116.wmf"/></Relationships>
</file>

<file path=ppt/slides/_rels/slide53.xml.rels><?xml version="1.0" encoding="UTF-8" standalone="yes"?>
<Relationships xmlns="http://schemas.openxmlformats.org/package/2006/relationships"><Relationship Id="rId3" Type="http://schemas.openxmlformats.org/officeDocument/2006/relationships/notesSlide" Target="../notesSlides/notesSlide53.xml"/><Relationship Id="rId2" Type="http://schemas.openxmlformats.org/officeDocument/2006/relationships/slideLayout" Target="../slideLayouts/slideLayout1.xml"/><Relationship Id="rId1" Type="http://schemas.openxmlformats.org/officeDocument/2006/relationships/image" Target="../media/image2.jpeg"/></Relationships>
</file>

<file path=ppt/slides/_rels/slide54.xml.rels><?xml version="1.0" encoding="UTF-8" standalone="yes"?>
<Relationships xmlns="http://schemas.openxmlformats.org/package/2006/relationships"><Relationship Id="rId3" Type="http://schemas.openxmlformats.org/officeDocument/2006/relationships/notesSlide" Target="../notesSlides/notesSlide54.xml"/><Relationship Id="rId2" Type="http://schemas.openxmlformats.org/officeDocument/2006/relationships/slideLayout" Target="../slideLayouts/slideLayout1.xml"/><Relationship Id="rId1" Type="http://schemas.openxmlformats.org/officeDocument/2006/relationships/image" Target="../media/image2.jpeg"/></Relationships>
</file>

<file path=ppt/slides/_rels/slide55.xml.rels><?xml version="1.0" encoding="UTF-8" standalone="yes"?>
<Relationships xmlns="http://schemas.openxmlformats.org/package/2006/relationships"><Relationship Id="rId3" Type="http://schemas.openxmlformats.org/officeDocument/2006/relationships/notesSlide" Target="../notesSlides/notesSlide55.xml"/><Relationship Id="rId2" Type="http://schemas.openxmlformats.org/officeDocument/2006/relationships/slideLayout" Target="../slideLayouts/slideLayout1.xml"/><Relationship Id="rId1" Type="http://schemas.openxmlformats.org/officeDocument/2006/relationships/image" Target="../media/image2.jpeg"/></Relationships>
</file>

<file path=ppt/slides/_rels/slide56.xml.rels><?xml version="1.0" encoding="UTF-8" standalone="yes"?>
<Relationships xmlns="http://schemas.openxmlformats.org/package/2006/relationships"><Relationship Id="rId5" Type="http://schemas.openxmlformats.org/officeDocument/2006/relationships/notesSlide" Target="../notesSlides/notesSlide56.xml"/><Relationship Id="rId4" Type="http://schemas.openxmlformats.org/officeDocument/2006/relationships/slideLayout" Target="../slideLayouts/slideLayout1.xml"/><Relationship Id="rId3" Type="http://schemas.openxmlformats.org/officeDocument/2006/relationships/image" Target="../media/image2.jpeg"/><Relationship Id="rId2" Type="http://schemas.openxmlformats.org/officeDocument/2006/relationships/image" Target="../media/image118.tiff"/><Relationship Id="rId1" Type="http://schemas.openxmlformats.org/officeDocument/2006/relationships/image" Target="../media/image117.wmf"/></Relationships>
</file>

<file path=ppt/slides/_rels/slide57.xml.rels><?xml version="1.0" encoding="UTF-8" standalone="yes"?>
<Relationships xmlns="http://schemas.openxmlformats.org/package/2006/relationships"><Relationship Id="rId4" Type="http://schemas.openxmlformats.org/officeDocument/2006/relationships/notesSlide" Target="../notesSlides/notesSlide57.xml"/><Relationship Id="rId3" Type="http://schemas.openxmlformats.org/officeDocument/2006/relationships/slideLayout" Target="../slideLayouts/slideLayout1.xml"/><Relationship Id="rId2" Type="http://schemas.openxmlformats.org/officeDocument/2006/relationships/image" Target="../media/image2.jpeg"/><Relationship Id="rId1" Type="http://schemas.openxmlformats.org/officeDocument/2006/relationships/image" Target="../media/image119.wmf"/></Relationships>
</file>

<file path=ppt/slides/_rels/slide58.xml.rels><?xml version="1.0" encoding="UTF-8" standalone="yes"?>
<Relationships xmlns="http://schemas.openxmlformats.org/package/2006/relationships"><Relationship Id="rId3" Type="http://schemas.openxmlformats.org/officeDocument/2006/relationships/notesSlide" Target="../notesSlides/notesSlide58.xml"/><Relationship Id="rId2" Type="http://schemas.openxmlformats.org/officeDocument/2006/relationships/slideLayout" Target="../slideLayouts/slideLayout1.xml"/><Relationship Id="rId1" Type="http://schemas.openxmlformats.org/officeDocument/2006/relationships/image" Target="../media/image2.jpeg"/></Relationships>
</file>

<file path=ppt/slides/_rels/slide59.xml.rels><?xml version="1.0" encoding="UTF-8" standalone="yes"?>
<Relationships xmlns="http://schemas.openxmlformats.org/package/2006/relationships"><Relationship Id="rId7" Type="http://schemas.openxmlformats.org/officeDocument/2006/relationships/notesSlide" Target="../notesSlides/notesSlide59.xml"/><Relationship Id="rId6" Type="http://schemas.openxmlformats.org/officeDocument/2006/relationships/vmlDrawing" Target="../drawings/vmlDrawing1.vml"/><Relationship Id="rId5" Type="http://schemas.openxmlformats.org/officeDocument/2006/relationships/slideLayout" Target="../slideLayouts/slideLayout1.xml"/><Relationship Id="rId4" Type="http://schemas.openxmlformats.org/officeDocument/2006/relationships/image" Target="../media/image121.wmf"/><Relationship Id="rId3" Type="http://schemas.openxmlformats.org/officeDocument/2006/relationships/oleObject" Target="../embeddings/oleObject1.bin"/><Relationship Id="rId2" Type="http://schemas.openxmlformats.org/officeDocument/2006/relationships/image" Target="../media/image2.jpeg"/><Relationship Id="rId1" Type="http://schemas.openxmlformats.org/officeDocument/2006/relationships/image" Target="../media/image120.jpeg"/></Relationships>
</file>

<file path=ppt/slides/_rels/slide6.xml.rels><?xml version="1.0" encoding="UTF-8" standalone="yes"?>
<Relationships xmlns="http://schemas.openxmlformats.org/package/2006/relationships"><Relationship Id="rId6" Type="http://schemas.openxmlformats.org/officeDocument/2006/relationships/notesSlide" Target="../notesSlides/notesSlide6.xml"/><Relationship Id="rId5" Type="http://schemas.openxmlformats.org/officeDocument/2006/relationships/slideLayout" Target="../slideLayouts/slideLayout1.xml"/><Relationship Id="rId4" Type="http://schemas.openxmlformats.org/officeDocument/2006/relationships/image" Target="../media/image8.emf"/><Relationship Id="rId3" Type="http://schemas.openxmlformats.org/officeDocument/2006/relationships/image" Target="../media/image7.emf"/><Relationship Id="rId2" Type="http://schemas.openxmlformats.org/officeDocument/2006/relationships/image" Target="../media/image6.emf"/><Relationship Id="rId1" Type="http://schemas.openxmlformats.org/officeDocument/2006/relationships/image" Target="../media/image2.jpeg"/></Relationships>
</file>

<file path=ppt/slides/_rels/slide60.xml.rels><?xml version="1.0" encoding="UTF-8" standalone="yes"?>
<Relationships xmlns="http://schemas.openxmlformats.org/package/2006/relationships"><Relationship Id="rId9" Type="http://schemas.openxmlformats.org/officeDocument/2006/relationships/notesSlide" Target="../notesSlides/notesSlide60.xml"/><Relationship Id="rId8" Type="http://schemas.openxmlformats.org/officeDocument/2006/relationships/vmlDrawing" Target="../drawings/vmlDrawing2.vml"/><Relationship Id="rId7" Type="http://schemas.openxmlformats.org/officeDocument/2006/relationships/slideLayout" Target="../slideLayouts/slideLayout1.xml"/><Relationship Id="rId6" Type="http://schemas.openxmlformats.org/officeDocument/2006/relationships/image" Target="../media/image123.emf"/><Relationship Id="rId5" Type="http://schemas.openxmlformats.org/officeDocument/2006/relationships/tags" Target="../tags/tag9.xml"/><Relationship Id="rId4" Type="http://schemas.openxmlformats.org/officeDocument/2006/relationships/image" Target="../media/image122.jpeg"/><Relationship Id="rId3" Type="http://schemas.openxmlformats.org/officeDocument/2006/relationships/image" Target="../media/image121.wmf"/><Relationship Id="rId2" Type="http://schemas.openxmlformats.org/officeDocument/2006/relationships/oleObject" Target="../embeddings/oleObject2.bin"/><Relationship Id="rId1" Type="http://schemas.openxmlformats.org/officeDocument/2006/relationships/image" Target="../media/image2.jpeg"/></Relationships>
</file>

<file path=ppt/slides/_rels/slide61.xml.rels><?xml version="1.0" encoding="UTF-8" standalone="yes"?>
<Relationships xmlns="http://schemas.openxmlformats.org/package/2006/relationships"><Relationship Id="rId7" Type="http://schemas.openxmlformats.org/officeDocument/2006/relationships/notesSlide" Target="../notesSlides/notesSlide61.xml"/><Relationship Id="rId6" Type="http://schemas.openxmlformats.org/officeDocument/2006/relationships/slideLayout" Target="../slideLayouts/slideLayout1.xml"/><Relationship Id="rId5" Type="http://schemas.openxmlformats.org/officeDocument/2006/relationships/image" Target="../media/image2.jpeg"/><Relationship Id="rId4" Type="http://schemas.openxmlformats.org/officeDocument/2006/relationships/image" Target="../media/image127.png"/><Relationship Id="rId3" Type="http://schemas.openxmlformats.org/officeDocument/2006/relationships/image" Target="../media/image126.png"/><Relationship Id="rId2" Type="http://schemas.openxmlformats.org/officeDocument/2006/relationships/image" Target="../media/image125.png"/><Relationship Id="rId1" Type="http://schemas.openxmlformats.org/officeDocument/2006/relationships/image" Target="../media/image124.png"/></Relationships>
</file>

<file path=ppt/slides/_rels/slide62.xml.rels><?xml version="1.0" encoding="UTF-8" standalone="yes"?>
<Relationships xmlns="http://schemas.openxmlformats.org/package/2006/relationships"><Relationship Id="rId7" Type="http://schemas.openxmlformats.org/officeDocument/2006/relationships/notesSlide" Target="../notesSlides/notesSlide62.xml"/><Relationship Id="rId6" Type="http://schemas.openxmlformats.org/officeDocument/2006/relationships/slideLayout" Target="../slideLayouts/slideLayout1.xml"/><Relationship Id="rId5" Type="http://schemas.openxmlformats.org/officeDocument/2006/relationships/image" Target="../media/image131.png"/><Relationship Id="rId4" Type="http://schemas.openxmlformats.org/officeDocument/2006/relationships/image" Target="../media/image130.png"/><Relationship Id="rId3" Type="http://schemas.openxmlformats.org/officeDocument/2006/relationships/image" Target="../media/image129.png"/><Relationship Id="rId2" Type="http://schemas.openxmlformats.org/officeDocument/2006/relationships/image" Target="../media/image2.jpeg"/><Relationship Id="rId1" Type="http://schemas.openxmlformats.org/officeDocument/2006/relationships/image" Target="../media/image128.png"/></Relationships>
</file>

<file path=ppt/slides/_rels/slide63.xml.rels><?xml version="1.0" encoding="UTF-8" standalone="yes"?>
<Relationships xmlns="http://schemas.openxmlformats.org/package/2006/relationships"><Relationship Id="rId9" Type="http://schemas.openxmlformats.org/officeDocument/2006/relationships/slideLayout" Target="../slideLayouts/slideLayout1.xml"/><Relationship Id="rId8" Type="http://schemas.openxmlformats.org/officeDocument/2006/relationships/image" Target="../media/image2.jpeg"/><Relationship Id="rId7" Type="http://schemas.openxmlformats.org/officeDocument/2006/relationships/image" Target="../media/image137.emf"/><Relationship Id="rId6" Type="http://schemas.openxmlformats.org/officeDocument/2006/relationships/image" Target="../media/image136.emf"/><Relationship Id="rId5" Type="http://schemas.openxmlformats.org/officeDocument/2006/relationships/image" Target="../media/image135.emf"/><Relationship Id="rId4" Type="http://schemas.openxmlformats.org/officeDocument/2006/relationships/image" Target="../media/image134.emf"/><Relationship Id="rId3" Type="http://schemas.openxmlformats.org/officeDocument/2006/relationships/image" Target="../media/image133.emf"/><Relationship Id="rId2" Type="http://schemas.openxmlformats.org/officeDocument/2006/relationships/image" Target="../media/image132.emf"/><Relationship Id="rId10" Type="http://schemas.openxmlformats.org/officeDocument/2006/relationships/notesSlide" Target="../notesSlides/notesSlide63.xml"/><Relationship Id="rId1" Type="http://schemas.openxmlformats.org/officeDocument/2006/relationships/image" Target="../media/image104.emf"/></Relationships>
</file>

<file path=ppt/slides/_rels/slide64.xml.rels><?xml version="1.0" encoding="UTF-8" standalone="yes"?>
<Relationships xmlns="http://schemas.openxmlformats.org/package/2006/relationships"><Relationship Id="rId4" Type="http://schemas.openxmlformats.org/officeDocument/2006/relationships/notesSlide" Target="../notesSlides/notesSlide64.xml"/><Relationship Id="rId3" Type="http://schemas.openxmlformats.org/officeDocument/2006/relationships/slideLayout" Target="../slideLayouts/slideLayout1.xml"/><Relationship Id="rId2" Type="http://schemas.openxmlformats.org/officeDocument/2006/relationships/image" Target="../media/image2.jpeg"/><Relationship Id="rId1" Type="http://schemas.openxmlformats.org/officeDocument/2006/relationships/image" Target="../media/image138.emf"/></Relationships>
</file>

<file path=ppt/slides/_rels/slide65.xml.rels><?xml version="1.0" encoding="UTF-8" standalone="yes"?>
<Relationships xmlns="http://schemas.openxmlformats.org/package/2006/relationships"><Relationship Id="rId9" Type="http://schemas.openxmlformats.org/officeDocument/2006/relationships/notesSlide" Target="../notesSlides/notesSlide65.xml"/><Relationship Id="rId8" Type="http://schemas.openxmlformats.org/officeDocument/2006/relationships/slideLayout" Target="../slideLayouts/slideLayout1.xml"/><Relationship Id="rId7" Type="http://schemas.openxmlformats.org/officeDocument/2006/relationships/image" Target="../media/image2.jpeg"/><Relationship Id="rId6" Type="http://schemas.openxmlformats.org/officeDocument/2006/relationships/image" Target="../media/image144.emf"/><Relationship Id="rId5" Type="http://schemas.openxmlformats.org/officeDocument/2006/relationships/image" Target="../media/image143.emf"/><Relationship Id="rId4" Type="http://schemas.openxmlformats.org/officeDocument/2006/relationships/image" Target="../media/image142.emf"/><Relationship Id="rId3" Type="http://schemas.openxmlformats.org/officeDocument/2006/relationships/image" Target="../media/image141.emf"/><Relationship Id="rId2" Type="http://schemas.openxmlformats.org/officeDocument/2006/relationships/image" Target="../media/image140.emf"/><Relationship Id="rId1" Type="http://schemas.openxmlformats.org/officeDocument/2006/relationships/image" Target="../media/image139.emf"/></Relationships>
</file>

<file path=ppt/slides/_rels/slide66.xml.rels><?xml version="1.0" encoding="UTF-8" standalone="yes"?>
<Relationships xmlns="http://schemas.openxmlformats.org/package/2006/relationships"><Relationship Id="rId3" Type="http://schemas.openxmlformats.org/officeDocument/2006/relationships/notesSlide" Target="../notesSlides/notesSlide66.xml"/><Relationship Id="rId2" Type="http://schemas.openxmlformats.org/officeDocument/2006/relationships/slideLayout" Target="../slideLayouts/slideLayout1.xml"/><Relationship Id="rId1" Type="http://schemas.openxmlformats.org/officeDocument/2006/relationships/image" Target="../media/image2.jpeg"/></Relationships>
</file>

<file path=ppt/slides/_rels/slide67.xml.rels><?xml version="1.0" encoding="UTF-8" standalone="yes"?>
<Relationships xmlns="http://schemas.openxmlformats.org/package/2006/relationships"><Relationship Id="rId3" Type="http://schemas.openxmlformats.org/officeDocument/2006/relationships/notesSlide" Target="../notesSlides/notesSlide67.xml"/><Relationship Id="rId2" Type="http://schemas.openxmlformats.org/officeDocument/2006/relationships/slideLayout" Target="../slideLayouts/slideLayout1.xml"/><Relationship Id="rId1" Type="http://schemas.openxmlformats.org/officeDocument/2006/relationships/image" Target="../media/image2.jpeg"/></Relationships>
</file>

<file path=ppt/slides/_rels/slide68.xml.rels><?xml version="1.0" encoding="UTF-8" standalone="yes"?>
<Relationships xmlns="http://schemas.openxmlformats.org/package/2006/relationships"><Relationship Id="rId3" Type="http://schemas.openxmlformats.org/officeDocument/2006/relationships/notesSlide" Target="../notesSlides/notesSlide68.xml"/><Relationship Id="rId2" Type="http://schemas.openxmlformats.org/officeDocument/2006/relationships/slideLayout" Target="../slideLayouts/slideLayout1.xml"/><Relationship Id="rId1" Type="http://schemas.openxmlformats.org/officeDocument/2006/relationships/image" Target="../media/image2.jpeg"/></Relationships>
</file>

<file path=ppt/slides/_rels/slide69.xml.rels><?xml version="1.0" encoding="UTF-8" standalone="yes"?>
<Relationships xmlns="http://schemas.openxmlformats.org/package/2006/relationships"><Relationship Id="rId4" Type="http://schemas.openxmlformats.org/officeDocument/2006/relationships/notesSlide" Target="../notesSlides/notesSlide69.xml"/><Relationship Id="rId3" Type="http://schemas.openxmlformats.org/officeDocument/2006/relationships/slideLayout" Target="../slideLayouts/slideLayout1.xml"/><Relationship Id="rId2" Type="http://schemas.openxmlformats.org/officeDocument/2006/relationships/image" Target="../media/image2.jpeg"/><Relationship Id="rId1" Type="http://schemas.openxmlformats.org/officeDocument/2006/relationships/image" Target="../media/image145.wmf"/></Relationships>
</file>

<file path=ppt/slides/_rels/slide7.xml.rels><?xml version="1.0" encoding="UTF-8" standalone="yes"?>
<Relationships xmlns="http://schemas.openxmlformats.org/package/2006/relationships"><Relationship Id="rId4" Type="http://schemas.openxmlformats.org/officeDocument/2006/relationships/notesSlide" Target="../notesSlides/notesSlide7.xml"/><Relationship Id="rId3" Type="http://schemas.openxmlformats.org/officeDocument/2006/relationships/slideLayout" Target="../slideLayouts/slideLayout1.xml"/><Relationship Id="rId2" Type="http://schemas.openxmlformats.org/officeDocument/2006/relationships/image" Target="../media/image2.jpeg"/><Relationship Id="rId1" Type="http://schemas.openxmlformats.org/officeDocument/2006/relationships/image" Target="../media/image9.emf"/></Relationships>
</file>

<file path=ppt/slides/_rels/slide70.xml.rels><?xml version="1.0" encoding="UTF-8" standalone="yes"?>
<Relationships xmlns="http://schemas.openxmlformats.org/package/2006/relationships"><Relationship Id="rId3" Type="http://schemas.openxmlformats.org/officeDocument/2006/relationships/notesSlide" Target="../notesSlides/notesSlide70.xml"/><Relationship Id="rId2" Type="http://schemas.openxmlformats.org/officeDocument/2006/relationships/slideLayout" Target="../slideLayouts/slideLayout1.xml"/><Relationship Id="rId1" Type="http://schemas.openxmlformats.org/officeDocument/2006/relationships/image" Target="../media/image2.jpeg"/></Relationships>
</file>

<file path=ppt/slides/_rels/slide71.xml.rels><?xml version="1.0" encoding="UTF-8" standalone="yes"?>
<Relationships xmlns="http://schemas.openxmlformats.org/package/2006/relationships"><Relationship Id="rId4" Type="http://schemas.openxmlformats.org/officeDocument/2006/relationships/notesSlide" Target="../notesSlides/notesSlide71.xml"/><Relationship Id="rId3" Type="http://schemas.openxmlformats.org/officeDocument/2006/relationships/slideLayout" Target="../slideLayouts/slideLayout1.xml"/><Relationship Id="rId2" Type="http://schemas.openxmlformats.org/officeDocument/2006/relationships/image" Target="../media/image2.jpeg"/><Relationship Id="rId1" Type="http://schemas.openxmlformats.org/officeDocument/2006/relationships/image" Target="../media/image146.jpeg"/></Relationships>
</file>

<file path=ppt/slides/_rels/slide72.xml.rels><?xml version="1.0" encoding="UTF-8" standalone="yes"?>
<Relationships xmlns="http://schemas.openxmlformats.org/package/2006/relationships"><Relationship Id="rId7" Type="http://schemas.openxmlformats.org/officeDocument/2006/relationships/notesSlide" Target="../notesSlides/notesSlide72.xml"/><Relationship Id="rId6" Type="http://schemas.openxmlformats.org/officeDocument/2006/relationships/slideLayout" Target="../slideLayouts/slideLayout1.xml"/><Relationship Id="rId5" Type="http://schemas.openxmlformats.org/officeDocument/2006/relationships/image" Target="../media/image2.jpeg"/><Relationship Id="rId4" Type="http://schemas.openxmlformats.org/officeDocument/2006/relationships/image" Target="../media/image150.png"/><Relationship Id="rId3" Type="http://schemas.openxmlformats.org/officeDocument/2006/relationships/image" Target="../media/image149.png"/><Relationship Id="rId2" Type="http://schemas.openxmlformats.org/officeDocument/2006/relationships/image" Target="../media/image148.png"/><Relationship Id="rId1" Type="http://schemas.openxmlformats.org/officeDocument/2006/relationships/image" Target="../media/image147.png"/></Relationships>
</file>

<file path=ppt/slides/_rels/slide73.xml.rels><?xml version="1.0" encoding="UTF-8" standalone="yes"?>
<Relationships xmlns="http://schemas.openxmlformats.org/package/2006/relationships"><Relationship Id="rId7" Type="http://schemas.openxmlformats.org/officeDocument/2006/relationships/notesSlide" Target="../notesSlides/notesSlide73.xml"/><Relationship Id="rId6" Type="http://schemas.openxmlformats.org/officeDocument/2006/relationships/slideLayout" Target="../slideLayouts/slideLayout1.xml"/><Relationship Id="rId5" Type="http://schemas.openxmlformats.org/officeDocument/2006/relationships/image" Target="../media/image2.jpeg"/><Relationship Id="rId4" Type="http://schemas.openxmlformats.org/officeDocument/2006/relationships/image" Target="../media/image154.png"/><Relationship Id="rId3" Type="http://schemas.openxmlformats.org/officeDocument/2006/relationships/image" Target="../media/image153.png"/><Relationship Id="rId2" Type="http://schemas.openxmlformats.org/officeDocument/2006/relationships/image" Target="../media/image152.png"/><Relationship Id="rId1" Type="http://schemas.openxmlformats.org/officeDocument/2006/relationships/image" Target="../media/image151.png"/></Relationships>
</file>

<file path=ppt/slides/_rels/slide74.xml.rels><?xml version="1.0" encoding="UTF-8" standalone="yes"?>
<Relationships xmlns="http://schemas.openxmlformats.org/package/2006/relationships"><Relationship Id="rId6" Type="http://schemas.openxmlformats.org/officeDocument/2006/relationships/notesSlide" Target="../notesSlides/notesSlide74.xml"/><Relationship Id="rId5" Type="http://schemas.openxmlformats.org/officeDocument/2006/relationships/slideLayout" Target="../slideLayouts/slideLayout1.xml"/><Relationship Id="rId4" Type="http://schemas.openxmlformats.org/officeDocument/2006/relationships/image" Target="../media/image2.jpeg"/><Relationship Id="rId3" Type="http://schemas.openxmlformats.org/officeDocument/2006/relationships/image" Target="../media/image157.png"/><Relationship Id="rId2" Type="http://schemas.openxmlformats.org/officeDocument/2006/relationships/image" Target="../media/image156.png"/><Relationship Id="rId1" Type="http://schemas.openxmlformats.org/officeDocument/2006/relationships/image" Target="../media/image155.png"/></Relationships>
</file>

<file path=ppt/slides/_rels/slide75.xml.rels><?xml version="1.0" encoding="UTF-8" standalone="yes"?>
<Relationships xmlns="http://schemas.openxmlformats.org/package/2006/relationships"><Relationship Id="rId6" Type="http://schemas.openxmlformats.org/officeDocument/2006/relationships/notesSlide" Target="../notesSlides/notesSlide75.xml"/><Relationship Id="rId5" Type="http://schemas.openxmlformats.org/officeDocument/2006/relationships/slideLayout" Target="../slideLayouts/slideLayout1.xml"/><Relationship Id="rId4" Type="http://schemas.openxmlformats.org/officeDocument/2006/relationships/image" Target="../media/image2.jpeg"/><Relationship Id="rId3" Type="http://schemas.openxmlformats.org/officeDocument/2006/relationships/image" Target="../media/image160.emf"/><Relationship Id="rId2" Type="http://schemas.openxmlformats.org/officeDocument/2006/relationships/image" Target="../media/image159.emf"/><Relationship Id="rId1" Type="http://schemas.openxmlformats.org/officeDocument/2006/relationships/image" Target="../media/image158.emf"/></Relationships>
</file>

<file path=ppt/slides/_rels/slide76.xml.rels><?xml version="1.0" encoding="UTF-8" standalone="yes"?>
<Relationships xmlns="http://schemas.openxmlformats.org/package/2006/relationships"><Relationship Id="rId7" Type="http://schemas.openxmlformats.org/officeDocument/2006/relationships/notesSlide" Target="../notesSlides/notesSlide76.xml"/><Relationship Id="rId6" Type="http://schemas.openxmlformats.org/officeDocument/2006/relationships/slideLayout" Target="../slideLayouts/slideLayout1.xml"/><Relationship Id="rId5" Type="http://schemas.openxmlformats.org/officeDocument/2006/relationships/image" Target="../media/image2.jpeg"/><Relationship Id="rId4" Type="http://schemas.openxmlformats.org/officeDocument/2006/relationships/image" Target="../media/image164.emf"/><Relationship Id="rId3" Type="http://schemas.openxmlformats.org/officeDocument/2006/relationships/image" Target="../media/image163.emf"/><Relationship Id="rId2" Type="http://schemas.openxmlformats.org/officeDocument/2006/relationships/image" Target="../media/image162.emf"/><Relationship Id="rId1" Type="http://schemas.openxmlformats.org/officeDocument/2006/relationships/image" Target="../media/image161.emf"/></Relationships>
</file>

<file path=ppt/slides/_rels/slide77.xml.rels><?xml version="1.0" encoding="UTF-8" standalone="yes"?>
<Relationships xmlns="http://schemas.openxmlformats.org/package/2006/relationships"><Relationship Id="rId4" Type="http://schemas.openxmlformats.org/officeDocument/2006/relationships/notesSlide" Target="../notesSlides/notesSlide77.xml"/><Relationship Id="rId3" Type="http://schemas.openxmlformats.org/officeDocument/2006/relationships/slideLayout" Target="../slideLayouts/slideLayout1.xml"/><Relationship Id="rId2" Type="http://schemas.openxmlformats.org/officeDocument/2006/relationships/image" Target="../media/image2.jpeg"/><Relationship Id="rId1" Type="http://schemas.openxmlformats.org/officeDocument/2006/relationships/image" Target="../media/image165.emf"/></Relationships>
</file>

<file path=ppt/slides/_rels/slide78.xml.rels><?xml version="1.0" encoding="UTF-8" standalone="yes"?>
<Relationships xmlns="http://schemas.openxmlformats.org/package/2006/relationships"><Relationship Id="rId3" Type="http://schemas.openxmlformats.org/officeDocument/2006/relationships/notesSlide" Target="../notesSlides/notesSlide78.xml"/><Relationship Id="rId2" Type="http://schemas.openxmlformats.org/officeDocument/2006/relationships/slideLayout" Target="../slideLayouts/slideLayout1.xml"/><Relationship Id="rId1" Type="http://schemas.openxmlformats.org/officeDocument/2006/relationships/image" Target="../media/image2.jpeg"/></Relationships>
</file>

<file path=ppt/slides/_rels/slide79.xml.rels><?xml version="1.0" encoding="UTF-8" standalone="yes"?>
<Relationships xmlns="http://schemas.openxmlformats.org/package/2006/relationships"><Relationship Id="rId3" Type="http://schemas.openxmlformats.org/officeDocument/2006/relationships/notesSlide" Target="../notesSlides/notesSlide79.xml"/><Relationship Id="rId2" Type="http://schemas.openxmlformats.org/officeDocument/2006/relationships/slideLayout" Target="../slideLayouts/slideLayout1.xml"/><Relationship Id="rId1" Type="http://schemas.openxmlformats.org/officeDocument/2006/relationships/image" Target="../media/image2.jpeg"/></Relationships>
</file>

<file path=ppt/slides/_rels/slide8.xml.rels><?xml version="1.0" encoding="UTF-8" standalone="yes"?>
<Relationships xmlns="http://schemas.openxmlformats.org/package/2006/relationships"><Relationship Id="rId4" Type="http://schemas.openxmlformats.org/officeDocument/2006/relationships/notesSlide" Target="../notesSlides/notesSlide8.xml"/><Relationship Id="rId3" Type="http://schemas.openxmlformats.org/officeDocument/2006/relationships/slideLayout" Target="../slideLayouts/slideLayout1.xml"/><Relationship Id="rId2" Type="http://schemas.openxmlformats.org/officeDocument/2006/relationships/image" Target="../media/image2.jpeg"/><Relationship Id="rId1" Type="http://schemas.openxmlformats.org/officeDocument/2006/relationships/image" Target="../media/image10.emf"/></Relationships>
</file>

<file path=ppt/slides/_rels/slide80.xml.rels><?xml version="1.0" encoding="UTF-8" standalone="yes"?>
<Relationships xmlns="http://schemas.openxmlformats.org/package/2006/relationships"><Relationship Id="rId4" Type="http://schemas.openxmlformats.org/officeDocument/2006/relationships/notesSlide" Target="../notesSlides/notesSlide80.xml"/><Relationship Id="rId3" Type="http://schemas.openxmlformats.org/officeDocument/2006/relationships/slideLayout" Target="../slideLayouts/slideLayout1.xml"/><Relationship Id="rId2" Type="http://schemas.openxmlformats.org/officeDocument/2006/relationships/image" Target="../media/image2.jpeg"/><Relationship Id="rId1" Type="http://schemas.openxmlformats.org/officeDocument/2006/relationships/image" Target="../media/image166.jpeg"/></Relationships>
</file>

<file path=ppt/slides/_rels/slide81.xml.rels><?xml version="1.0" encoding="UTF-8" standalone="yes"?>
<Relationships xmlns="http://schemas.openxmlformats.org/package/2006/relationships"><Relationship Id="rId9" Type="http://schemas.openxmlformats.org/officeDocument/2006/relationships/notesSlide" Target="../notesSlides/notesSlide81.xml"/><Relationship Id="rId8" Type="http://schemas.openxmlformats.org/officeDocument/2006/relationships/slideLayout" Target="../slideLayouts/slideLayout1.xml"/><Relationship Id="rId7" Type="http://schemas.openxmlformats.org/officeDocument/2006/relationships/image" Target="../media/image172.png"/><Relationship Id="rId6" Type="http://schemas.openxmlformats.org/officeDocument/2006/relationships/image" Target="../media/image171.png"/><Relationship Id="rId5" Type="http://schemas.openxmlformats.org/officeDocument/2006/relationships/image" Target="../media/image170.png"/><Relationship Id="rId4" Type="http://schemas.openxmlformats.org/officeDocument/2006/relationships/image" Target="../media/image2.jpeg"/><Relationship Id="rId3" Type="http://schemas.openxmlformats.org/officeDocument/2006/relationships/image" Target="../media/image169.png"/><Relationship Id="rId2" Type="http://schemas.openxmlformats.org/officeDocument/2006/relationships/image" Target="../media/image168.png"/><Relationship Id="rId1" Type="http://schemas.openxmlformats.org/officeDocument/2006/relationships/image" Target="../media/image167.png"/></Relationships>
</file>

<file path=ppt/slides/_rels/slide82.xml.rels><?xml version="1.0" encoding="UTF-8" standalone="yes"?>
<Relationships xmlns="http://schemas.openxmlformats.org/package/2006/relationships"><Relationship Id="rId8" Type="http://schemas.openxmlformats.org/officeDocument/2006/relationships/notesSlide" Target="../notesSlides/notesSlide82.xml"/><Relationship Id="rId7" Type="http://schemas.openxmlformats.org/officeDocument/2006/relationships/slideLayout" Target="../slideLayouts/slideLayout1.xml"/><Relationship Id="rId6" Type="http://schemas.openxmlformats.org/officeDocument/2006/relationships/image" Target="../media/image2.jpeg"/><Relationship Id="rId5" Type="http://schemas.openxmlformats.org/officeDocument/2006/relationships/image" Target="../media/image176.emf"/><Relationship Id="rId4" Type="http://schemas.openxmlformats.org/officeDocument/2006/relationships/image" Target="../media/image175.emf"/><Relationship Id="rId3" Type="http://schemas.openxmlformats.org/officeDocument/2006/relationships/image" Target="../media/image174.emf"/><Relationship Id="rId2" Type="http://schemas.openxmlformats.org/officeDocument/2006/relationships/image" Target="../media/image173.emf"/><Relationship Id="rId1" Type="http://schemas.openxmlformats.org/officeDocument/2006/relationships/image" Target="../media/image104.emf"/></Relationships>
</file>

<file path=ppt/slides/_rels/slide83.xml.rels><?xml version="1.0" encoding="UTF-8" standalone="yes"?>
<Relationships xmlns="http://schemas.openxmlformats.org/package/2006/relationships"><Relationship Id="rId5" Type="http://schemas.openxmlformats.org/officeDocument/2006/relationships/notesSlide" Target="../notesSlides/notesSlide83.xml"/><Relationship Id="rId4" Type="http://schemas.openxmlformats.org/officeDocument/2006/relationships/slideLayout" Target="../slideLayouts/slideLayout1.xml"/><Relationship Id="rId3" Type="http://schemas.openxmlformats.org/officeDocument/2006/relationships/image" Target="../media/image2.jpeg"/><Relationship Id="rId2" Type="http://schemas.openxmlformats.org/officeDocument/2006/relationships/image" Target="../media/image178.emf"/><Relationship Id="rId1" Type="http://schemas.openxmlformats.org/officeDocument/2006/relationships/image" Target="../media/image177.emf"/></Relationships>
</file>

<file path=ppt/slides/_rels/slide84.xml.rels><?xml version="1.0" encoding="UTF-8" standalone="yes"?>
<Relationships xmlns="http://schemas.openxmlformats.org/package/2006/relationships"><Relationship Id="rId6" Type="http://schemas.openxmlformats.org/officeDocument/2006/relationships/notesSlide" Target="../notesSlides/notesSlide84.xml"/><Relationship Id="rId5" Type="http://schemas.openxmlformats.org/officeDocument/2006/relationships/slideLayout" Target="../slideLayouts/slideLayout1.xml"/><Relationship Id="rId4" Type="http://schemas.openxmlformats.org/officeDocument/2006/relationships/image" Target="../media/image2.jpeg"/><Relationship Id="rId3" Type="http://schemas.openxmlformats.org/officeDocument/2006/relationships/image" Target="../media/image181.emf"/><Relationship Id="rId2" Type="http://schemas.openxmlformats.org/officeDocument/2006/relationships/image" Target="../media/image180.emf"/><Relationship Id="rId1" Type="http://schemas.openxmlformats.org/officeDocument/2006/relationships/image" Target="../media/image179.emf"/></Relationships>
</file>

<file path=ppt/slides/_rels/slide85.xml.rels><?xml version="1.0" encoding="UTF-8" standalone="yes"?>
<Relationships xmlns="http://schemas.openxmlformats.org/package/2006/relationships"><Relationship Id="rId3" Type="http://schemas.openxmlformats.org/officeDocument/2006/relationships/notesSlide" Target="../notesSlides/notesSlide85.xml"/><Relationship Id="rId2" Type="http://schemas.openxmlformats.org/officeDocument/2006/relationships/slideLayout" Target="../slideLayouts/slideLayout1.xml"/><Relationship Id="rId1" Type="http://schemas.openxmlformats.org/officeDocument/2006/relationships/image" Target="../media/image2.jpeg"/></Relationships>
</file>

<file path=ppt/slides/_rels/slide86.xml.rels><?xml version="1.0" encoding="UTF-8" standalone="yes"?>
<Relationships xmlns="http://schemas.openxmlformats.org/package/2006/relationships"><Relationship Id="rId3" Type="http://schemas.openxmlformats.org/officeDocument/2006/relationships/notesSlide" Target="../notesSlides/notesSlide86.xml"/><Relationship Id="rId2" Type="http://schemas.openxmlformats.org/officeDocument/2006/relationships/slideLayout" Target="../slideLayouts/slideLayout1.xml"/><Relationship Id="rId1" Type="http://schemas.openxmlformats.org/officeDocument/2006/relationships/image" Target="../media/image2.jpeg"/></Relationships>
</file>

<file path=ppt/slides/_rels/slide87.xml.rels><?xml version="1.0" encoding="UTF-8" standalone="yes"?>
<Relationships xmlns="http://schemas.openxmlformats.org/package/2006/relationships"><Relationship Id="rId4" Type="http://schemas.openxmlformats.org/officeDocument/2006/relationships/notesSlide" Target="../notesSlides/notesSlide87.xml"/><Relationship Id="rId3" Type="http://schemas.openxmlformats.org/officeDocument/2006/relationships/slideLayout" Target="../slideLayouts/slideLayout1.xml"/><Relationship Id="rId2" Type="http://schemas.openxmlformats.org/officeDocument/2006/relationships/image" Target="../media/image2.jpeg"/><Relationship Id="rId1" Type="http://schemas.openxmlformats.org/officeDocument/2006/relationships/image" Target="../media/image182.jpeg"/></Relationships>
</file>

<file path=ppt/slides/_rels/slide88.xml.rels><?xml version="1.0" encoding="UTF-8" standalone="yes"?>
<Relationships xmlns="http://schemas.openxmlformats.org/package/2006/relationships"><Relationship Id="rId7" Type="http://schemas.openxmlformats.org/officeDocument/2006/relationships/notesSlide" Target="../notesSlides/notesSlide88.xml"/><Relationship Id="rId6" Type="http://schemas.openxmlformats.org/officeDocument/2006/relationships/slideLayout" Target="../slideLayouts/slideLayout1.xml"/><Relationship Id="rId5" Type="http://schemas.openxmlformats.org/officeDocument/2006/relationships/image" Target="../media/image186.png"/><Relationship Id="rId4" Type="http://schemas.openxmlformats.org/officeDocument/2006/relationships/image" Target="../media/image185.png"/><Relationship Id="rId3" Type="http://schemas.openxmlformats.org/officeDocument/2006/relationships/image" Target="../media/image184.png"/><Relationship Id="rId2" Type="http://schemas.openxmlformats.org/officeDocument/2006/relationships/image" Target="../media/image183.png"/><Relationship Id="rId1" Type="http://schemas.openxmlformats.org/officeDocument/2006/relationships/image" Target="../media/image2.jpeg"/></Relationships>
</file>

<file path=ppt/slides/_rels/slide89.xml.rels><?xml version="1.0" encoding="UTF-8" standalone="yes"?>
<Relationships xmlns="http://schemas.openxmlformats.org/package/2006/relationships"><Relationship Id="rId5" Type="http://schemas.openxmlformats.org/officeDocument/2006/relationships/notesSlide" Target="../notesSlides/notesSlide89.xml"/><Relationship Id="rId4" Type="http://schemas.openxmlformats.org/officeDocument/2006/relationships/slideLayout" Target="../slideLayouts/slideLayout1.xml"/><Relationship Id="rId3" Type="http://schemas.openxmlformats.org/officeDocument/2006/relationships/image" Target="../media/image188.png"/><Relationship Id="rId2" Type="http://schemas.openxmlformats.org/officeDocument/2006/relationships/image" Target="../media/image187.png"/><Relationship Id="rId1" Type="http://schemas.openxmlformats.org/officeDocument/2006/relationships/image" Target="../media/image2.jpeg"/></Relationships>
</file>

<file path=ppt/slides/_rels/slide9.xml.rels><?xml version="1.0" encoding="UTF-8" standalone="yes"?>
<Relationships xmlns="http://schemas.openxmlformats.org/package/2006/relationships"><Relationship Id="rId4" Type="http://schemas.openxmlformats.org/officeDocument/2006/relationships/notesSlide" Target="../notesSlides/notesSlide9.xml"/><Relationship Id="rId3" Type="http://schemas.openxmlformats.org/officeDocument/2006/relationships/slideLayout" Target="../slideLayouts/slideLayout1.xml"/><Relationship Id="rId2" Type="http://schemas.openxmlformats.org/officeDocument/2006/relationships/image" Target="../media/image2.jpeg"/><Relationship Id="rId1" Type="http://schemas.openxmlformats.org/officeDocument/2006/relationships/image" Target="../media/image11.emf"/></Relationships>
</file>

<file path=ppt/slides/_rels/slide90.xml.rels><?xml version="1.0" encoding="UTF-8" standalone="yes"?>
<Relationships xmlns="http://schemas.openxmlformats.org/package/2006/relationships"><Relationship Id="rId7" Type="http://schemas.openxmlformats.org/officeDocument/2006/relationships/notesSlide" Target="../notesSlides/notesSlide90.xml"/><Relationship Id="rId6" Type="http://schemas.openxmlformats.org/officeDocument/2006/relationships/slideLayout" Target="../slideLayouts/slideLayout1.xml"/><Relationship Id="rId5" Type="http://schemas.openxmlformats.org/officeDocument/2006/relationships/image" Target="../media/image2.jpeg"/><Relationship Id="rId4" Type="http://schemas.openxmlformats.org/officeDocument/2006/relationships/image" Target="../media/image191.emf"/><Relationship Id="rId3" Type="http://schemas.openxmlformats.org/officeDocument/2006/relationships/image" Target="../media/image190.emf"/><Relationship Id="rId2" Type="http://schemas.openxmlformats.org/officeDocument/2006/relationships/image" Target="../media/image189.emf"/><Relationship Id="rId1" Type="http://schemas.openxmlformats.org/officeDocument/2006/relationships/image" Target="../media/image104.emf"/></Relationships>
</file>

<file path=ppt/slides/_rels/slide91.xml.rels><?xml version="1.0" encoding="UTF-8" standalone="yes"?>
<Relationships xmlns="http://schemas.openxmlformats.org/package/2006/relationships"><Relationship Id="rId4" Type="http://schemas.openxmlformats.org/officeDocument/2006/relationships/notesSlide" Target="../notesSlides/notesSlide91.xml"/><Relationship Id="rId3" Type="http://schemas.openxmlformats.org/officeDocument/2006/relationships/slideLayout" Target="../slideLayouts/slideLayout1.xml"/><Relationship Id="rId2" Type="http://schemas.openxmlformats.org/officeDocument/2006/relationships/image" Target="../media/image2.jpeg"/><Relationship Id="rId1" Type="http://schemas.openxmlformats.org/officeDocument/2006/relationships/image" Target="../media/image192.emf"/></Relationships>
</file>

<file path=ppt/slides/_rels/slide92.xml.rels><?xml version="1.0" encoding="UTF-8" standalone="yes"?>
<Relationships xmlns="http://schemas.openxmlformats.org/package/2006/relationships"><Relationship Id="rId6" Type="http://schemas.openxmlformats.org/officeDocument/2006/relationships/notesSlide" Target="../notesSlides/notesSlide92.xml"/><Relationship Id="rId5" Type="http://schemas.openxmlformats.org/officeDocument/2006/relationships/slideLayout" Target="../slideLayouts/slideLayout1.xml"/><Relationship Id="rId4" Type="http://schemas.openxmlformats.org/officeDocument/2006/relationships/image" Target="../media/image2.jpeg"/><Relationship Id="rId3" Type="http://schemas.openxmlformats.org/officeDocument/2006/relationships/image" Target="../media/image195.emf"/><Relationship Id="rId2" Type="http://schemas.openxmlformats.org/officeDocument/2006/relationships/image" Target="../media/image194.emf"/><Relationship Id="rId1" Type="http://schemas.openxmlformats.org/officeDocument/2006/relationships/image" Target="../media/image193.emf"/></Relationships>
</file>

<file path=ppt/slides/_rels/slide93.xml.rels><?xml version="1.0" encoding="UTF-8" standalone="yes"?>
<Relationships xmlns="http://schemas.openxmlformats.org/package/2006/relationships"><Relationship Id="rId3" Type="http://schemas.openxmlformats.org/officeDocument/2006/relationships/notesSlide" Target="../notesSlides/notesSlide93.xml"/><Relationship Id="rId2" Type="http://schemas.openxmlformats.org/officeDocument/2006/relationships/slideLayout" Target="../slideLayouts/slideLayout1.xml"/><Relationship Id="rId1" Type="http://schemas.openxmlformats.org/officeDocument/2006/relationships/image" Target="../media/image2.jpeg"/></Relationships>
</file>

<file path=ppt/slides/_rels/slide94.xml.rels><?xml version="1.0" encoding="UTF-8" standalone="yes"?>
<Relationships xmlns="http://schemas.openxmlformats.org/package/2006/relationships"><Relationship Id="rId3" Type="http://schemas.openxmlformats.org/officeDocument/2006/relationships/notesSlide" Target="../notesSlides/notesSlide94.xml"/><Relationship Id="rId2" Type="http://schemas.openxmlformats.org/officeDocument/2006/relationships/slideLayout" Target="../slideLayouts/slideLayout1.xml"/><Relationship Id="rId1" Type="http://schemas.openxmlformats.org/officeDocument/2006/relationships/image" Target="../media/image2.jpeg"/></Relationships>
</file>

<file path=ppt/slides/_rels/slide95.xml.rels><?xml version="1.0" encoding="UTF-8" standalone="yes"?>
<Relationships xmlns="http://schemas.openxmlformats.org/package/2006/relationships"><Relationship Id="rId6" Type="http://schemas.openxmlformats.org/officeDocument/2006/relationships/notesSlide" Target="../notesSlides/notesSlide95.xml"/><Relationship Id="rId5" Type="http://schemas.openxmlformats.org/officeDocument/2006/relationships/slideLayout" Target="../slideLayouts/slideLayout1.xml"/><Relationship Id="rId4" Type="http://schemas.openxmlformats.org/officeDocument/2006/relationships/image" Target="../media/image2.jpeg"/><Relationship Id="rId3" Type="http://schemas.openxmlformats.org/officeDocument/2006/relationships/image" Target="../media/image198.emf"/><Relationship Id="rId2" Type="http://schemas.openxmlformats.org/officeDocument/2006/relationships/image" Target="../media/image197.jpeg"/><Relationship Id="rId1" Type="http://schemas.openxmlformats.org/officeDocument/2006/relationships/image" Target="../media/image196.emf"/></Relationships>
</file>

<file path=ppt/slides/_rels/slide96.xml.rels><?xml version="1.0" encoding="UTF-8" standalone="yes"?>
<Relationships xmlns="http://schemas.openxmlformats.org/package/2006/relationships"><Relationship Id="rId4" Type="http://schemas.openxmlformats.org/officeDocument/2006/relationships/notesSlide" Target="../notesSlides/notesSlide96.xml"/><Relationship Id="rId3" Type="http://schemas.openxmlformats.org/officeDocument/2006/relationships/slideLayout" Target="../slideLayouts/slideLayout1.xml"/><Relationship Id="rId2" Type="http://schemas.openxmlformats.org/officeDocument/2006/relationships/image" Target="../media/image2.jpeg"/><Relationship Id="rId1" Type="http://schemas.openxmlformats.org/officeDocument/2006/relationships/image" Target="../media/image199.emf"/></Relationships>
</file>

<file path=ppt/slides/_rels/slide97.xml.rels><?xml version="1.0" encoding="UTF-8" standalone="yes"?>
<Relationships xmlns="http://schemas.openxmlformats.org/package/2006/relationships"><Relationship Id="rId3" Type="http://schemas.openxmlformats.org/officeDocument/2006/relationships/notesSlide" Target="../notesSlides/notesSlide97.xml"/><Relationship Id="rId2" Type="http://schemas.openxmlformats.org/officeDocument/2006/relationships/slideLayout" Target="../slideLayouts/slideLayout1.xml"/><Relationship Id="rId1" Type="http://schemas.openxmlformats.org/officeDocument/2006/relationships/image" Target="../media/image2.jpeg"/></Relationships>
</file>

<file path=ppt/slides/_rels/slide98.xml.rels><?xml version="1.0" encoding="UTF-8" standalone="yes"?>
<Relationships xmlns="http://schemas.openxmlformats.org/package/2006/relationships"><Relationship Id="rId9" Type="http://schemas.openxmlformats.org/officeDocument/2006/relationships/image" Target="../media/image208.wmf"/><Relationship Id="rId8" Type="http://schemas.openxmlformats.org/officeDocument/2006/relationships/image" Target="../media/image207.wmf"/><Relationship Id="rId7" Type="http://schemas.openxmlformats.org/officeDocument/2006/relationships/image" Target="../media/image206.png"/><Relationship Id="rId6" Type="http://schemas.openxmlformats.org/officeDocument/2006/relationships/image" Target="../media/image205.wmf"/><Relationship Id="rId5" Type="http://schemas.openxmlformats.org/officeDocument/2006/relationships/image" Target="../media/image204.wmf"/><Relationship Id="rId4" Type="http://schemas.openxmlformats.org/officeDocument/2006/relationships/image" Target="../media/image203.wmf"/><Relationship Id="rId3" Type="http://schemas.openxmlformats.org/officeDocument/2006/relationships/image" Target="../media/image202.wmf"/><Relationship Id="rId2" Type="http://schemas.openxmlformats.org/officeDocument/2006/relationships/image" Target="../media/image201.wmf"/><Relationship Id="rId18" Type="http://schemas.openxmlformats.org/officeDocument/2006/relationships/notesSlide" Target="../notesSlides/notesSlide98.xml"/><Relationship Id="rId17" Type="http://schemas.openxmlformats.org/officeDocument/2006/relationships/slideLayout" Target="../slideLayouts/slideLayout1.xml"/><Relationship Id="rId16" Type="http://schemas.openxmlformats.org/officeDocument/2006/relationships/image" Target="../media/image2.jpeg"/><Relationship Id="rId15" Type="http://schemas.openxmlformats.org/officeDocument/2006/relationships/image" Target="../media/image214.png"/><Relationship Id="rId14" Type="http://schemas.openxmlformats.org/officeDocument/2006/relationships/image" Target="../media/image213.jpeg"/><Relationship Id="rId13" Type="http://schemas.openxmlformats.org/officeDocument/2006/relationships/image" Target="../media/image212.jpeg"/><Relationship Id="rId12" Type="http://schemas.openxmlformats.org/officeDocument/2006/relationships/image" Target="../media/image211.wmf"/><Relationship Id="rId11" Type="http://schemas.openxmlformats.org/officeDocument/2006/relationships/image" Target="../media/image210.wmf"/><Relationship Id="rId10" Type="http://schemas.openxmlformats.org/officeDocument/2006/relationships/image" Target="../media/image209.wmf"/><Relationship Id="rId1" Type="http://schemas.openxmlformats.org/officeDocument/2006/relationships/image" Target="../media/image200.wmf"/></Relationships>
</file>

<file path=ppt/slides/_rels/slide99.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image" Target="../media/image215.jpeg"/></Relationships>
</file>

<file path=ppt/slides/slide1.xml><?xml version="1.0" encoding="utf-8"?>
<p:sld xmlns:a="http://schemas.openxmlformats.org/drawingml/2006/main" xmlns:r="http://schemas.openxmlformats.org/officeDocument/2006/relationships" xmlns:p="http://schemas.openxmlformats.org/presentationml/2006/main">
  <p:cSld>
    <p:bg>
      <p:bgPr>
        <a:solidFill>
          <a:schemeClr val="accent5">
            <a:lumMod val="75000"/>
          </a:schemeClr>
        </a:solidFill>
        <a:effectLst/>
      </p:bgPr>
    </p:bg>
    <p:spTree>
      <p:nvGrpSpPr>
        <p:cNvPr id="1" name=""/>
        <p:cNvGrpSpPr/>
        <p:nvPr/>
      </p:nvGrpSpPr>
      <p:grpSpPr>
        <a:xfrm>
          <a:off x="0" y="0"/>
          <a:ext cx="0" cy="0"/>
          <a:chOff x="0" y="0"/>
          <a:chExt cx="0" cy="0"/>
        </a:xfrm>
      </p:grpSpPr>
      <p:sp>
        <p:nvSpPr>
          <p:cNvPr id="7" name="TextBox 6"/>
          <p:cNvSpPr txBox="1"/>
          <p:nvPr/>
        </p:nvSpPr>
        <p:spPr>
          <a:xfrm>
            <a:off x="1052830" y="1352550"/>
            <a:ext cx="4905375" cy="749300"/>
          </a:xfrm>
          <a:prstGeom prst="rect">
            <a:avLst/>
          </a:prstGeom>
          <a:solidFill>
            <a:schemeClr val="accent5">
              <a:lumMod val="75000"/>
            </a:schemeClr>
          </a:solidFill>
        </p:spPr>
        <p:txBody>
          <a:bodyPr wrap="square" rtlCol="0">
            <a:noAutofit/>
            <a:scene3d>
              <a:camera prst="orthographicFront"/>
              <a:lightRig rig="threePt" dir="t"/>
            </a:scene3d>
          </a:bodyPr>
          <a:lstStyle/>
          <a:p>
            <a:pPr algn="ctr"/>
            <a:r>
              <a:rPr lang="zh-CN" altLang="en-US" sz="4000" b="1" dirty="0">
                <a:ln w="10160">
                  <a:solidFill>
                    <a:schemeClr val="accent5"/>
                  </a:solidFill>
                  <a:prstDash val="solid"/>
                </a:ln>
                <a:solidFill>
                  <a:srgbClr val="FFFFFF"/>
                </a:solidFill>
                <a:effectLst>
                  <a:outerShdw blurRad="38100" dist="38100" dir="2700000" algn="tl">
                    <a:srgbClr val="000000">
                      <a:alpha val="43137"/>
                    </a:srgbClr>
                  </a:outerShdw>
                </a:effectLst>
                <a:latin typeface="方正姚体" panose="02010601030101010101" pitchFamily="2" charset="-122"/>
                <a:ea typeface="方正姚体" panose="02010601030101010101" pitchFamily="2" charset="-122"/>
              </a:rPr>
              <a:t>摆线液压马达</a:t>
            </a:r>
            <a:endParaRPr lang="zh-CN" altLang="en-US" sz="4000" b="1" dirty="0">
              <a:ln w="10160">
                <a:solidFill>
                  <a:schemeClr val="accent5"/>
                </a:solidFill>
                <a:prstDash val="solid"/>
              </a:ln>
              <a:solidFill>
                <a:srgbClr val="FFFFFF"/>
              </a:solidFill>
              <a:effectLst>
                <a:outerShdw blurRad="38100" dist="38100" dir="2700000" algn="tl">
                  <a:srgbClr val="000000">
                    <a:alpha val="43137"/>
                  </a:srgbClr>
                </a:outerShdw>
              </a:effectLst>
              <a:latin typeface="方正姚体" panose="02010601030101010101" pitchFamily="2" charset="-122"/>
              <a:ea typeface="方正姚体" panose="02010601030101010101" pitchFamily="2" charset="-122"/>
            </a:endParaRPr>
          </a:p>
          <a:p>
            <a:pPr algn="ctr"/>
            <a:endParaRPr lang="zh-CN" altLang="en-US" sz="4000" b="1" dirty="0">
              <a:ln w="10160">
                <a:solidFill>
                  <a:schemeClr val="accent5"/>
                </a:solidFill>
                <a:prstDash val="solid"/>
              </a:ln>
              <a:solidFill>
                <a:srgbClr val="FFFFFF"/>
              </a:solidFill>
              <a:effectLst>
                <a:outerShdw blurRad="38100" dist="38100" dir="2700000" algn="tl">
                  <a:srgbClr val="000000">
                    <a:alpha val="43137"/>
                  </a:srgbClr>
                </a:outerShdw>
              </a:effectLst>
              <a:latin typeface="方正姚体" panose="02010601030101010101" pitchFamily="2" charset="-122"/>
              <a:ea typeface="方正姚体" panose="02010601030101010101" pitchFamily="2" charset="-122"/>
            </a:endParaRPr>
          </a:p>
        </p:txBody>
      </p:sp>
      <p:sp>
        <p:nvSpPr>
          <p:cNvPr id="9" name="TextBox 8"/>
          <p:cNvSpPr txBox="1"/>
          <p:nvPr/>
        </p:nvSpPr>
        <p:spPr>
          <a:xfrm>
            <a:off x="476250" y="9129395"/>
            <a:ext cx="5992495" cy="645160"/>
          </a:xfrm>
          <a:prstGeom prst="rect">
            <a:avLst/>
          </a:prstGeom>
          <a:noFill/>
        </p:spPr>
        <p:txBody>
          <a:bodyPr wrap="square" rtlCol="0">
            <a:spAutoFit/>
          </a:bodyPr>
          <a:lstStyle/>
          <a:p>
            <a:pPr algn="ctr"/>
            <a:r>
              <a:rPr lang="zh-CN" altLang="en-US" b="1" kern="1400" spc="110" dirty="0">
                <a:latin typeface="+mn-ea"/>
              </a:rPr>
              <a:t>济宁钧华液压机械有限公司</a:t>
            </a:r>
            <a:endParaRPr lang="en-US" altLang="zh-CN" b="1" kern="1400" spc="110" dirty="0">
              <a:latin typeface="+mn-ea"/>
            </a:endParaRPr>
          </a:p>
          <a:p>
            <a:pPr algn="ctr"/>
            <a:r>
              <a:rPr lang="en-US" altLang="zh-CN" dirty="0">
                <a:latin typeface="Arial Unicode MS" panose="020B0604020202020204" pitchFamily="34" charset="-122"/>
                <a:ea typeface="Arial Unicode MS" panose="020B0604020202020204" pitchFamily="34" charset="-122"/>
                <a:cs typeface="Arial Unicode MS" panose="020B0604020202020204" pitchFamily="34" charset="-122"/>
              </a:rPr>
              <a:t>Jining  </a:t>
            </a:r>
            <a:r>
              <a:rPr lang="en-US" altLang="zh-CN" dirty="0" err="1">
                <a:latin typeface="Arial Unicode MS" panose="020B0604020202020204" pitchFamily="34" charset="-122"/>
                <a:ea typeface="Arial Unicode MS" panose="020B0604020202020204" pitchFamily="34" charset="-122"/>
                <a:cs typeface="Arial Unicode MS" panose="020B0604020202020204" pitchFamily="34" charset="-122"/>
              </a:rPr>
              <a:t>JunHua</a:t>
            </a:r>
            <a:r>
              <a:rPr lang="en-US" altLang="zh-CN" dirty="0">
                <a:latin typeface="Arial Unicode MS" panose="020B0604020202020204" pitchFamily="34" charset="-122"/>
                <a:ea typeface="Arial Unicode MS" panose="020B0604020202020204" pitchFamily="34" charset="-122"/>
                <a:cs typeface="Arial Unicode MS" panose="020B0604020202020204" pitchFamily="34" charset="-122"/>
              </a:rPr>
              <a:t> Hydraulic Machinery Co.,Ltd</a:t>
            </a:r>
            <a:endParaRPr lang="zh-CN" altLang="en-US" dirty="0">
              <a:latin typeface="Arial Unicode MS" panose="020B0604020202020204" pitchFamily="34" charset="-122"/>
              <a:ea typeface="Arial Unicode MS" panose="020B0604020202020204" pitchFamily="34" charset="-122"/>
              <a:cs typeface="Arial Unicode MS" panose="020B0604020202020204" pitchFamily="34" charset="-122"/>
            </a:endParaRPr>
          </a:p>
        </p:txBody>
      </p:sp>
      <p:pic>
        <p:nvPicPr>
          <p:cNvPr id="2" name="图片 1"/>
          <p:cNvPicPr>
            <a:picLocks noChangeAspect="1"/>
          </p:cNvPicPr>
          <p:nvPr/>
        </p:nvPicPr>
        <p:blipFill>
          <a:blip r:embed="rId1" cstate="print">
            <a:lum bright="-6000" contrast="-14000"/>
            <a:extLst>
              <a:ext uri="{28A0092B-C50C-407E-A947-70E740481C1C}">
                <a14:useLocalDpi xmlns:a14="http://schemas.microsoft.com/office/drawing/2010/main" val="0"/>
              </a:ext>
            </a:extLst>
          </a:blip>
          <a:stretch>
            <a:fillRect/>
          </a:stretch>
        </p:blipFill>
        <p:spPr>
          <a:xfrm>
            <a:off x="0" y="2649060"/>
            <a:ext cx="6858000" cy="5282556"/>
          </a:xfrm>
          <a:prstGeom prst="rect">
            <a:avLst/>
          </a:prstGeom>
          <a:solidFill>
            <a:schemeClr val="accent5"/>
          </a:solidFill>
          <a:ln>
            <a:noFill/>
          </a:ln>
          <a:effectLst>
            <a:outerShdw blurRad="50800" dist="38100" dir="18900000" algn="bl" rotWithShape="0">
              <a:prstClr val="black">
                <a:alpha val="40000"/>
              </a:prstClr>
            </a:outerShdw>
            <a:reflection blurRad="6350" stA="52000" endA="300" endPos="35000" dir="5400000" sy="-100000" algn="bl" rotWithShape="0"/>
          </a:effectLst>
        </p:spPr>
      </p:pic>
      <p:pic>
        <p:nvPicPr>
          <p:cNvPr id="10" name="图片 9"/>
          <p:cNvPicPr>
            <a:picLocks noChangeAspect="1"/>
          </p:cNvPicPr>
          <p:nvPr/>
        </p:nvPicPr>
        <p:blipFill rotWithShape="1">
          <a:blip r:embed="rId2">
            <a:clrChange>
              <a:clrFrom>
                <a:srgbClr val="FFFFFB">
                  <a:alpha val="100000"/>
                </a:srgbClr>
              </a:clrFrom>
              <a:clrTo>
                <a:srgbClr val="FFFFFB">
                  <a:alpha val="100000"/>
                  <a:alpha val="0"/>
                </a:srgbClr>
              </a:clrTo>
            </a:clrChange>
            <a:extLst>
              <a:ext uri="{28A0092B-C50C-407E-A947-70E740481C1C}">
                <a14:useLocalDpi xmlns:a14="http://schemas.microsoft.com/office/drawing/2010/main" val="0"/>
              </a:ext>
            </a:extLst>
          </a:blip>
          <a:srcRect l="8001" t="9788" r="10800" b="33915"/>
          <a:stretch>
            <a:fillRect/>
          </a:stretch>
        </p:blipFill>
        <p:spPr>
          <a:xfrm>
            <a:off x="5301318" y="56515"/>
            <a:ext cx="1214799" cy="586455"/>
          </a:xfrm>
          <a:prstGeom prst="rect">
            <a:avLst/>
          </a:prstGeom>
          <a:noFill/>
        </p:spPr>
      </p:pic>
      <p:sp>
        <p:nvSpPr>
          <p:cNvPr id="4" name="矩形 3"/>
          <p:cNvSpPr/>
          <p:nvPr/>
        </p:nvSpPr>
        <p:spPr>
          <a:xfrm>
            <a:off x="5118735" y="643255"/>
            <a:ext cx="1580515" cy="369570"/>
          </a:xfrm>
          <a:prstGeom prst="rect">
            <a:avLst/>
          </a:prstGeom>
          <a:noFill/>
          <a:ln>
            <a:noFill/>
          </a:ln>
        </p:spPr>
        <p:txBody>
          <a:bodyPr wrap="none" rtlCol="0" anchor="t">
            <a:noAutofit/>
          </a:bodyPr>
          <a:lstStyle/>
          <a:p>
            <a:pPr algn="ctr"/>
            <a:r>
              <a:rPr lang="zh-CN" altLang="en-US" b="1">
                <a:ln w="10160">
                  <a:solidFill>
                    <a:schemeClr val="accent5"/>
                  </a:solidFill>
                  <a:prstDash val="solid"/>
                </a:ln>
                <a:solidFill>
                  <a:srgbClr val="FFFFFF"/>
                </a:solidFill>
                <a:effectLst>
                  <a:outerShdw blurRad="38100" dist="22860" dir="5400000" algn="tl" rotWithShape="0">
                    <a:srgbClr val="000000">
                      <a:alpha val="30000"/>
                    </a:srgbClr>
                  </a:outerShdw>
                </a:effectLst>
              </a:rPr>
              <a:t>钧華液压</a:t>
            </a:r>
            <a:endParaRPr lang="zh-CN" altLang="en-US" b="1">
              <a:ln w="10160">
                <a:solidFill>
                  <a:schemeClr val="accent5"/>
                </a:solidFill>
                <a:prstDash val="solid"/>
              </a:ln>
              <a:solidFill>
                <a:srgbClr val="FFFFFF"/>
              </a:solidFill>
              <a:effectLst>
                <a:outerShdw blurRad="38100" dist="22860" dir="5400000" algn="tl" rotWithShape="0">
                  <a:srgbClr val="000000">
                    <a:alpha val="30000"/>
                  </a:srgbClr>
                </a:outerShdw>
              </a:effectLst>
            </a:endParaRPr>
          </a:p>
        </p:txBody>
      </p:sp>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平行四边形 3"/>
          <p:cNvSpPr/>
          <p:nvPr/>
        </p:nvSpPr>
        <p:spPr>
          <a:xfrm>
            <a:off x="403122" y="318099"/>
            <a:ext cx="1801742" cy="69027"/>
          </a:xfrm>
          <a:prstGeom prst="parallelogram">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TextBox 5"/>
          <p:cNvSpPr txBox="1"/>
          <p:nvPr/>
        </p:nvSpPr>
        <p:spPr>
          <a:xfrm>
            <a:off x="4581128" y="159821"/>
            <a:ext cx="2321446" cy="384721"/>
          </a:xfrm>
          <a:prstGeom prst="rect">
            <a:avLst/>
          </a:prstGeom>
          <a:noFill/>
        </p:spPr>
        <p:txBody>
          <a:bodyPr wrap="square" rtlCol="0">
            <a:spAutoFit/>
          </a:bodyPr>
          <a:lstStyle/>
          <a:p>
            <a:r>
              <a:rPr lang="zh-CN" altLang="en-US" sz="1000" b="1" kern="1400" spc="110" dirty="0">
                <a:latin typeface="+mn-ea"/>
              </a:rPr>
              <a:t>济宁钧华液压机械有限公司</a:t>
            </a:r>
            <a:endParaRPr lang="en-US" altLang="zh-CN" sz="1000" b="1" kern="1400" spc="110" dirty="0">
              <a:latin typeface="+mn-ea"/>
            </a:endParaRPr>
          </a:p>
          <a:p>
            <a:r>
              <a:rPr lang="en-US" altLang="zh-CN" sz="900" dirty="0">
                <a:latin typeface="Arial Unicode MS" panose="020B0604020202020204" pitchFamily="34" charset="-122"/>
                <a:ea typeface="Arial Unicode MS" panose="020B0604020202020204" pitchFamily="34" charset="-122"/>
                <a:cs typeface="Arial Unicode MS" panose="020B0604020202020204" pitchFamily="34" charset="-122"/>
              </a:rPr>
              <a:t>Jining  </a:t>
            </a:r>
            <a:r>
              <a:rPr lang="en-US" altLang="zh-CN" sz="900" dirty="0" err="1">
                <a:latin typeface="Arial Unicode MS" panose="020B0604020202020204" pitchFamily="34" charset="-122"/>
                <a:ea typeface="Arial Unicode MS" panose="020B0604020202020204" pitchFamily="34" charset="-122"/>
                <a:cs typeface="Arial Unicode MS" panose="020B0604020202020204" pitchFamily="34" charset="-122"/>
              </a:rPr>
              <a:t>JunHua</a:t>
            </a:r>
            <a:r>
              <a:rPr lang="en-US" altLang="zh-CN" sz="900" dirty="0">
                <a:latin typeface="Arial Unicode MS" panose="020B0604020202020204" pitchFamily="34" charset="-122"/>
                <a:ea typeface="Arial Unicode MS" panose="020B0604020202020204" pitchFamily="34" charset="-122"/>
                <a:cs typeface="Arial Unicode MS" panose="020B0604020202020204" pitchFamily="34" charset="-122"/>
              </a:rPr>
              <a:t> Hydraulic Co.,Ltd</a:t>
            </a:r>
            <a:endParaRPr lang="zh-CN" altLang="en-US" sz="900" dirty="0">
              <a:latin typeface="Arial Unicode MS" panose="020B0604020202020204" pitchFamily="34" charset="-122"/>
              <a:ea typeface="Arial Unicode MS" panose="020B0604020202020204" pitchFamily="34" charset="-122"/>
              <a:cs typeface="Arial Unicode MS" panose="020B0604020202020204" pitchFamily="34" charset="-122"/>
            </a:endParaRPr>
          </a:p>
        </p:txBody>
      </p:sp>
      <p:sp>
        <p:nvSpPr>
          <p:cNvPr id="7" name="平行四边形 6"/>
          <p:cNvSpPr/>
          <p:nvPr/>
        </p:nvSpPr>
        <p:spPr>
          <a:xfrm>
            <a:off x="2276872" y="315026"/>
            <a:ext cx="1368152" cy="72100"/>
          </a:xfrm>
          <a:prstGeom prst="parallelogram">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 name="Text Box 7"/>
          <p:cNvSpPr txBox="1">
            <a:spLocks noChangeArrowheads="1"/>
          </p:cNvSpPr>
          <p:nvPr/>
        </p:nvSpPr>
        <p:spPr bwMode="auto">
          <a:xfrm>
            <a:off x="342900" y="488504"/>
            <a:ext cx="2653393" cy="536436"/>
          </a:xfrm>
          <a:prstGeom prst="rect">
            <a:avLst/>
          </a:prstGeom>
          <a:noFill/>
          <a:ln>
            <a:noFill/>
          </a:ln>
          <a:effectLst/>
          <a:extLst>
            <a:ext uri="{909E8E84-426E-40DD-AFC4-6F175D3DCCD1}">
              <a14:hiddenFill xmlns:a14="http://schemas.microsoft.com/office/drawing/2010/main">
                <a:gradFill rotWithShape="0">
                  <a:gsLst>
                    <a:gs pos="0">
                      <a:srgbClr val="003366">
                        <a:gamma/>
                        <a:shade val="46275"/>
                        <a:invGamma/>
                      </a:srgbClr>
                    </a:gs>
                    <a:gs pos="100000">
                      <a:srgbClr val="003366"/>
                    </a:gs>
                  </a:gsLst>
                  <a:lin ang="5400000" scaled="1"/>
                </a:gradFill>
              </a14:hiddenFill>
            </a:ext>
            <a:ext uri="{91240B29-F687-4F45-9708-019B960494DF}">
              <a14:hiddenLine xmlns:a14="http://schemas.microsoft.com/office/drawing/2010/main" w="9525">
                <a:solidFill>
                  <a:srgbClr val="FFFF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74630" tIns="37315" rIns="74630" bIns="37315">
            <a:spAutoFit/>
          </a:bodyPr>
          <a:lstStyle>
            <a:lvl1pPr algn="l" defTabSz="860425">
              <a:spcBef>
                <a:spcPct val="0"/>
              </a:spcBef>
              <a:defRPr kumimoji="1" sz="2400">
                <a:solidFill>
                  <a:schemeClr val="tx1"/>
                </a:solidFill>
                <a:latin typeface="Times New Roman" panose="02020603050405020304" pitchFamily="18" charset="0"/>
                <a:ea typeface="宋体" panose="02010600030101010101" pitchFamily="2" charset="-122"/>
              </a:defRPr>
            </a:lvl1pPr>
            <a:lvl2pPr marL="430530" algn="l" defTabSz="860425">
              <a:spcBef>
                <a:spcPct val="0"/>
              </a:spcBef>
              <a:defRPr kumimoji="1" sz="2400">
                <a:solidFill>
                  <a:schemeClr val="tx1"/>
                </a:solidFill>
                <a:latin typeface="Times New Roman" panose="02020603050405020304" pitchFamily="18" charset="0"/>
                <a:ea typeface="宋体" panose="02010600030101010101" pitchFamily="2" charset="-122"/>
              </a:defRPr>
            </a:lvl2pPr>
            <a:lvl3pPr marL="860425" algn="l" defTabSz="860425">
              <a:spcBef>
                <a:spcPct val="0"/>
              </a:spcBef>
              <a:defRPr kumimoji="1" sz="2400">
                <a:solidFill>
                  <a:schemeClr val="tx1"/>
                </a:solidFill>
                <a:latin typeface="Times New Roman" panose="02020603050405020304" pitchFamily="18" charset="0"/>
                <a:ea typeface="宋体" panose="02010600030101010101" pitchFamily="2" charset="-122"/>
              </a:defRPr>
            </a:lvl3pPr>
            <a:lvl4pPr marL="1290955" algn="l" defTabSz="860425">
              <a:spcBef>
                <a:spcPct val="0"/>
              </a:spcBef>
              <a:defRPr kumimoji="1" sz="2400">
                <a:solidFill>
                  <a:schemeClr val="tx1"/>
                </a:solidFill>
                <a:latin typeface="Times New Roman" panose="02020603050405020304" pitchFamily="18" charset="0"/>
                <a:ea typeface="宋体" panose="02010600030101010101" pitchFamily="2" charset="-122"/>
              </a:defRPr>
            </a:lvl4pPr>
            <a:lvl5pPr marL="1719580" algn="l" defTabSz="860425">
              <a:spcBef>
                <a:spcPct val="0"/>
              </a:spcBef>
              <a:defRPr kumimoji="1" sz="2400">
                <a:solidFill>
                  <a:schemeClr val="tx1"/>
                </a:solidFill>
                <a:latin typeface="Times New Roman" panose="02020603050405020304" pitchFamily="18" charset="0"/>
                <a:ea typeface="宋体" panose="02010600030101010101" pitchFamily="2" charset="-122"/>
              </a:defRPr>
            </a:lvl5pPr>
            <a:lvl6pPr marL="21767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6339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0911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5483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0" hangingPunct="0">
              <a:lnSpc>
                <a:spcPct val="90000"/>
              </a:lnSpc>
              <a:spcBef>
                <a:spcPct val="50000"/>
              </a:spcBef>
              <a:buFontTx/>
              <a:buNone/>
            </a:pPr>
            <a:r>
              <a:rPr kumimoji="0" lang="en-US" altLang="zh-CN" sz="1300" b="1" dirty="0">
                <a:solidFill>
                  <a:schemeClr val="accent1"/>
                </a:solidFill>
                <a:effectLst>
                  <a:outerShdw blurRad="38100" dist="38100" dir="2700000" algn="tl">
                    <a:srgbClr val="C0C0C0"/>
                  </a:outerShdw>
                </a:effectLst>
              </a:rPr>
              <a:t>BMM </a:t>
            </a:r>
            <a:r>
              <a:rPr kumimoji="0" lang="zh-CN" altLang="en-US" sz="1300" b="1" dirty="0">
                <a:solidFill>
                  <a:schemeClr val="accent1"/>
                </a:solidFill>
                <a:effectLst>
                  <a:outerShdw blurRad="38100" dist="38100" dir="2700000" algn="tl">
                    <a:srgbClr val="C0C0C0"/>
                  </a:outerShdw>
                </a:effectLst>
              </a:rPr>
              <a:t>连接尺寸  </a:t>
            </a:r>
            <a:r>
              <a:rPr kumimoji="0" lang="en-US" altLang="zh-CN" sz="1300" b="1" dirty="0">
                <a:solidFill>
                  <a:schemeClr val="accent1"/>
                </a:solidFill>
                <a:effectLst>
                  <a:outerShdw blurRad="38100" dist="38100" dir="2700000" algn="tl">
                    <a:srgbClr val="C0C0C0"/>
                  </a:outerShdw>
                </a:effectLst>
              </a:rPr>
              <a:t>----</a:t>
            </a:r>
            <a:r>
              <a:rPr kumimoji="0" lang="zh-CN" altLang="en-US" sz="1300" b="1" dirty="0">
                <a:solidFill>
                  <a:schemeClr val="accent1"/>
                </a:solidFill>
                <a:effectLst>
                  <a:outerShdw blurRad="38100" dist="38100" dir="2700000" algn="tl">
                    <a:srgbClr val="C0C0C0"/>
                  </a:outerShdw>
                </a:effectLst>
              </a:rPr>
              <a:t>输出轴</a:t>
            </a:r>
            <a:endParaRPr kumimoji="0" lang="zh-CN" altLang="en-US" sz="1300" b="1" dirty="0">
              <a:solidFill>
                <a:schemeClr val="accent1"/>
              </a:solidFill>
              <a:effectLst>
                <a:outerShdw blurRad="38100" dist="38100" dir="2700000" algn="tl">
                  <a:srgbClr val="C0C0C0"/>
                </a:outerShdw>
              </a:effectLst>
            </a:endParaRPr>
          </a:p>
          <a:p>
            <a:pPr eaLnBrk="0" hangingPunct="0">
              <a:lnSpc>
                <a:spcPct val="90000"/>
              </a:lnSpc>
              <a:spcBef>
                <a:spcPct val="50000"/>
              </a:spcBef>
              <a:buFontTx/>
              <a:buNone/>
            </a:pPr>
            <a:r>
              <a:rPr kumimoji="0" lang="zh-CN" altLang="en-US" sz="1300" b="1" dirty="0">
                <a:solidFill>
                  <a:schemeClr val="accent1"/>
                </a:solidFill>
                <a:effectLst>
                  <a:outerShdw blurRad="38100" dist="38100" dir="2700000" algn="tl">
                    <a:srgbClr val="C0C0C0"/>
                  </a:outerShdw>
                </a:effectLst>
              </a:rPr>
              <a:t>         </a:t>
            </a:r>
            <a:r>
              <a:rPr kumimoji="0" lang="zh-CN" altLang="en-US" sz="1000" b="1" dirty="0">
                <a:solidFill>
                  <a:schemeClr val="accent1"/>
                </a:solidFill>
                <a:effectLst>
                  <a:outerShdw blurRad="38100" dist="38100" dir="2700000" algn="tl">
                    <a:srgbClr val="C0C0C0"/>
                  </a:outerShdw>
                </a:effectLst>
              </a:rPr>
              <a:t> </a:t>
            </a:r>
            <a:r>
              <a:rPr kumimoji="0" lang="en-US" altLang="zh-CN" sz="1000" b="1" dirty="0">
                <a:solidFill>
                  <a:schemeClr val="accent1"/>
                </a:solidFill>
                <a:effectLst>
                  <a:outerShdw blurRad="38100" dist="38100" dir="2700000" algn="tl">
                    <a:srgbClr val="C0C0C0"/>
                  </a:outerShdw>
                </a:effectLst>
              </a:rPr>
              <a:t>Shaft</a:t>
            </a:r>
            <a:r>
              <a:rPr kumimoji="0" lang="en-US" altLang="zh-CN" sz="1300" b="1" dirty="0">
                <a:solidFill>
                  <a:schemeClr val="accent1"/>
                </a:solidFill>
                <a:effectLst>
                  <a:outerShdw blurRad="38100" dist="38100" dir="2700000" algn="tl">
                    <a:srgbClr val="C0C0C0"/>
                  </a:outerShdw>
                </a:effectLst>
              </a:rPr>
              <a:t>     </a:t>
            </a:r>
            <a:endParaRPr kumimoji="0" lang="en-US" altLang="zh-CN" sz="1000" dirty="0">
              <a:solidFill>
                <a:schemeClr val="accent1"/>
              </a:solidFill>
              <a:latin typeface="仿宋_GB2312" panose="02010609030101010101" pitchFamily="49" charset="-122"/>
              <a:ea typeface="仿宋_GB2312" panose="02010609030101010101" pitchFamily="49" charset="-122"/>
            </a:endParaRPr>
          </a:p>
        </p:txBody>
      </p:sp>
      <p:grpSp>
        <p:nvGrpSpPr>
          <p:cNvPr id="16" name="组合 15"/>
          <p:cNvGrpSpPr/>
          <p:nvPr/>
        </p:nvGrpSpPr>
        <p:grpSpPr>
          <a:xfrm>
            <a:off x="6021288" y="9417496"/>
            <a:ext cx="776312" cy="369332"/>
            <a:chOff x="6021288" y="9417496"/>
            <a:chExt cx="776312" cy="369332"/>
          </a:xfrm>
        </p:grpSpPr>
        <p:sp>
          <p:nvSpPr>
            <p:cNvPr id="17" name="圆角矩形 16"/>
            <p:cNvSpPr/>
            <p:nvPr/>
          </p:nvSpPr>
          <p:spPr>
            <a:xfrm>
              <a:off x="6021288" y="9525218"/>
              <a:ext cx="214482" cy="153888"/>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8" name="TextBox 17"/>
            <p:cNvSpPr txBox="1"/>
            <p:nvPr/>
          </p:nvSpPr>
          <p:spPr>
            <a:xfrm>
              <a:off x="6235770" y="9417496"/>
              <a:ext cx="561830" cy="369332"/>
            </a:xfrm>
            <a:prstGeom prst="rect">
              <a:avLst/>
            </a:prstGeom>
            <a:noFill/>
          </p:spPr>
          <p:txBody>
            <a:bodyPr wrap="square" rtlCol="0">
              <a:spAutoFit/>
            </a:bodyPr>
            <a:lstStyle/>
            <a:p>
              <a:r>
                <a:rPr lang="en-US" altLang="zh-CN" dirty="0"/>
                <a:t>6</a:t>
              </a:r>
              <a:endParaRPr lang="zh-CN" altLang="en-US" dirty="0"/>
            </a:p>
          </p:txBody>
        </p:sp>
      </p:grpSp>
      <p:pic>
        <p:nvPicPr>
          <p:cNvPr id="20" name="Picture 7"/>
          <p:cNvPicPr>
            <a:picLocks noChangeAspect="1" noChangeArrowheads="1"/>
          </p:cNvPicPr>
          <p:nvPr/>
        </p:nvPicPr>
        <p:blipFill>
          <a:blip r:embed="rId1">
            <a:extLst>
              <a:ext uri="{28A0092B-C50C-407E-A947-70E740481C1C}">
                <a14:useLocalDpi xmlns:a14="http://schemas.microsoft.com/office/drawing/2010/main" val="0"/>
              </a:ext>
            </a:extLst>
          </a:blip>
          <a:srcRect/>
          <a:stretch>
            <a:fillRect/>
          </a:stretch>
        </p:blipFill>
        <p:spPr bwMode="auto">
          <a:xfrm>
            <a:off x="794769" y="1121013"/>
            <a:ext cx="4896544" cy="706518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2" name="图片 11"/>
          <p:cNvPicPr>
            <a:picLocks noChangeAspect="1"/>
          </p:cNvPicPr>
          <p:nvPr/>
        </p:nvPicPr>
        <p:blipFill rotWithShape="1">
          <a:blip r:embed="rId2">
            <a:extLst>
              <a:ext uri="{28A0092B-C50C-407E-A947-70E740481C1C}">
                <a14:useLocalDpi xmlns:a14="http://schemas.microsoft.com/office/drawing/2010/main" val="0"/>
              </a:ext>
            </a:extLst>
          </a:blip>
          <a:srcRect l="8001" t="9788" r="10800" b="33915"/>
          <a:stretch>
            <a:fillRect/>
          </a:stretch>
        </p:blipFill>
        <p:spPr>
          <a:xfrm>
            <a:off x="3644987" y="79214"/>
            <a:ext cx="1008151" cy="486694"/>
          </a:xfrm>
          <a:prstGeom prst="rect">
            <a:avLst/>
          </a:prstGeom>
        </p:spPr>
      </p:pic>
    </p:spTree>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平行四边形 3"/>
          <p:cNvSpPr/>
          <p:nvPr/>
        </p:nvSpPr>
        <p:spPr>
          <a:xfrm>
            <a:off x="403122" y="318099"/>
            <a:ext cx="1801742" cy="69027"/>
          </a:xfrm>
          <a:prstGeom prst="parallelogram">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TextBox 5"/>
          <p:cNvSpPr txBox="1"/>
          <p:nvPr/>
        </p:nvSpPr>
        <p:spPr>
          <a:xfrm>
            <a:off x="4581128" y="159821"/>
            <a:ext cx="2321446" cy="384721"/>
          </a:xfrm>
          <a:prstGeom prst="rect">
            <a:avLst/>
          </a:prstGeom>
          <a:noFill/>
        </p:spPr>
        <p:txBody>
          <a:bodyPr wrap="square" rtlCol="0">
            <a:spAutoFit/>
          </a:bodyPr>
          <a:lstStyle/>
          <a:p>
            <a:r>
              <a:rPr lang="zh-CN" altLang="en-US" sz="1000" b="1" kern="1400" spc="110" dirty="0">
                <a:latin typeface="+mn-ea"/>
              </a:rPr>
              <a:t>济宁钧华液压机械有限公司</a:t>
            </a:r>
            <a:endParaRPr lang="en-US" altLang="zh-CN" sz="1000" b="1" kern="1400" spc="110" dirty="0">
              <a:latin typeface="+mn-ea"/>
            </a:endParaRPr>
          </a:p>
          <a:p>
            <a:r>
              <a:rPr lang="en-US" altLang="zh-CN" sz="900" dirty="0">
                <a:latin typeface="Arial Unicode MS" panose="020B0604020202020204" pitchFamily="34" charset="-122"/>
                <a:ea typeface="Arial Unicode MS" panose="020B0604020202020204" pitchFamily="34" charset="-122"/>
                <a:cs typeface="Arial Unicode MS" panose="020B0604020202020204" pitchFamily="34" charset="-122"/>
              </a:rPr>
              <a:t>Jining  </a:t>
            </a:r>
            <a:r>
              <a:rPr lang="en-US" altLang="zh-CN" sz="900" dirty="0" err="1">
                <a:latin typeface="Arial Unicode MS" panose="020B0604020202020204" pitchFamily="34" charset="-122"/>
                <a:ea typeface="Arial Unicode MS" panose="020B0604020202020204" pitchFamily="34" charset="-122"/>
                <a:cs typeface="Arial Unicode MS" panose="020B0604020202020204" pitchFamily="34" charset="-122"/>
              </a:rPr>
              <a:t>JunHua</a:t>
            </a:r>
            <a:r>
              <a:rPr lang="en-US" altLang="zh-CN" sz="900" dirty="0">
                <a:latin typeface="Arial Unicode MS" panose="020B0604020202020204" pitchFamily="34" charset="-122"/>
                <a:ea typeface="Arial Unicode MS" panose="020B0604020202020204" pitchFamily="34" charset="-122"/>
                <a:cs typeface="Arial Unicode MS" panose="020B0604020202020204" pitchFamily="34" charset="-122"/>
              </a:rPr>
              <a:t> Hydraulic Co.,Ltd</a:t>
            </a:r>
            <a:endParaRPr lang="zh-CN" altLang="en-US" sz="900" dirty="0">
              <a:latin typeface="Arial Unicode MS" panose="020B0604020202020204" pitchFamily="34" charset="-122"/>
              <a:ea typeface="Arial Unicode MS" panose="020B0604020202020204" pitchFamily="34" charset="-122"/>
              <a:cs typeface="Arial Unicode MS" panose="020B0604020202020204" pitchFamily="34" charset="-122"/>
            </a:endParaRPr>
          </a:p>
        </p:txBody>
      </p:sp>
      <p:sp>
        <p:nvSpPr>
          <p:cNvPr id="7" name="平行四边形 6"/>
          <p:cNvSpPr/>
          <p:nvPr/>
        </p:nvSpPr>
        <p:spPr>
          <a:xfrm>
            <a:off x="2276872" y="315026"/>
            <a:ext cx="1368152" cy="72100"/>
          </a:xfrm>
          <a:prstGeom prst="parallelogram">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 name="Text Box 8"/>
          <p:cNvSpPr txBox="1">
            <a:spLocks noChangeArrowheads="1"/>
          </p:cNvSpPr>
          <p:nvPr/>
        </p:nvSpPr>
        <p:spPr bwMode="auto">
          <a:xfrm>
            <a:off x="157843" y="441467"/>
            <a:ext cx="2653393" cy="536436"/>
          </a:xfrm>
          <a:prstGeom prst="rect">
            <a:avLst/>
          </a:prstGeom>
          <a:noFill/>
          <a:ln>
            <a:noFill/>
          </a:ln>
          <a:effectLst/>
          <a:extLst>
            <a:ext uri="{909E8E84-426E-40DD-AFC4-6F175D3DCCD1}">
              <a14:hiddenFill xmlns:a14="http://schemas.microsoft.com/office/drawing/2010/main">
                <a:gradFill rotWithShape="0">
                  <a:gsLst>
                    <a:gs pos="0">
                      <a:srgbClr val="003366">
                        <a:gamma/>
                        <a:shade val="46275"/>
                        <a:invGamma/>
                      </a:srgbClr>
                    </a:gs>
                    <a:gs pos="100000">
                      <a:srgbClr val="003366"/>
                    </a:gs>
                  </a:gsLst>
                  <a:lin ang="5400000" scaled="1"/>
                </a:gradFill>
              </a14:hiddenFill>
            </a:ext>
            <a:ext uri="{91240B29-F687-4F45-9708-019B960494DF}">
              <a14:hiddenLine xmlns:a14="http://schemas.microsoft.com/office/drawing/2010/main" w="9525">
                <a:solidFill>
                  <a:srgbClr val="FFFF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74630" tIns="37315" rIns="74630" bIns="37315">
            <a:spAutoFit/>
          </a:bodyPr>
          <a:lstStyle>
            <a:lvl1pPr algn="l" defTabSz="860425">
              <a:spcBef>
                <a:spcPct val="0"/>
              </a:spcBef>
              <a:defRPr kumimoji="1" sz="2400">
                <a:solidFill>
                  <a:schemeClr val="tx1"/>
                </a:solidFill>
                <a:latin typeface="Times New Roman" panose="02020603050405020304" pitchFamily="18" charset="0"/>
                <a:ea typeface="宋体" panose="02010600030101010101" pitchFamily="2" charset="-122"/>
              </a:defRPr>
            </a:lvl1pPr>
            <a:lvl2pPr marL="430530" algn="l" defTabSz="860425">
              <a:spcBef>
                <a:spcPct val="0"/>
              </a:spcBef>
              <a:defRPr kumimoji="1" sz="2400">
                <a:solidFill>
                  <a:schemeClr val="tx1"/>
                </a:solidFill>
                <a:latin typeface="Times New Roman" panose="02020603050405020304" pitchFamily="18" charset="0"/>
                <a:ea typeface="宋体" panose="02010600030101010101" pitchFamily="2" charset="-122"/>
              </a:defRPr>
            </a:lvl2pPr>
            <a:lvl3pPr marL="860425" algn="l" defTabSz="860425">
              <a:spcBef>
                <a:spcPct val="0"/>
              </a:spcBef>
              <a:defRPr kumimoji="1" sz="2400">
                <a:solidFill>
                  <a:schemeClr val="tx1"/>
                </a:solidFill>
                <a:latin typeface="Times New Roman" panose="02020603050405020304" pitchFamily="18" charset="0"/>
                <a:ea typeface="宋体" panose="02010600030101010101" pitchFamily="2" charset="-122"/>
              </a:defRPr>
            </a:lvl3pPr>
            <a:lvl4pPr marL="1290955" algn="l" defTabSz="860425">
              <a:spcBef>
                <a:spcPct val="0"/>
              </a:spcBef>
              <a:defRPr kumimoji="1" sz="2400">
                <a:solidFill>
                  <a:schemeClr val="tx1"/>
                </a:solidFill>
                <a:latin typeface="Times New Roman" panose="02020603050405020304" pitchFamily="18" charset="0"/>
                <a:ea typeface="宋体" panose="02010600030101010101" pitchFamily="2" charset="-122"/>
              </a:defRPr>
            </a:lvl4pPr>
            <a:lvl5pPr marL="1719580" algn="l" defTabSz="860425">
              <a:spcBef>
                <a:spcPct val="0"/>
              </a:spcBef>
              <a:defRPr kumimoji="1" sz="2400">
                <a:solidFill>
                  <a:schemeClr val="tx1"/>
                </a:solidFill>
                <a:latin typeface="Times New Roman" panose="02020603050405020304" pitchFamily="18" charset="0"/>
                <a:ea typeface="宋体" panose="02010600030101010101" pitchFamily="2" charset="-122"/>
              </a:defRPr>
            </a:lvl5pPr>
            <a:lvl6pPr marL="21767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6339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0911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5483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0" hangingPunct="0">
              <a:lnSpc>
                <a:spcPct val="90000"/>
              </a:lnSpc>
              <a:spcBef>
                <a:spcPct val="50000"/>
              </a:spcBef>
              <a:buFontTx/>
              <a:buNone/>
            </a:pPr>
            <a:r>
              <a:rPr kumimoji="0" lang="en-US" altLang="zh-CN" sz="1300" b="1" dirty="0">
                <a:solidFill>
                  <a:schemeClr val="accent1"/>
                </a:solidFill>
                <a:effectLst>
                  <a:outerShdw blurRad="38100" dist="38100" dir="2700000" algn="tl">
                    <a:srgbClr val="C0C0C0"/>
                  </a:outerShdw>
                </a:effectLst>
              </a:rPr>
              <a:t>BMM</a:t>
            </a:r>
            <a:r>
              <a:rPr kumimoji="0" lang="zh-CN" altLang="en-US" sz="1300" b="1" dirty="0">
                <a:solidFill>
                  <a:schemeClr val="accent1"/>
                </a:solidFill>
                <a:effectLst>
                  <a:outerShdw blurRad="38100" dist="38100" dir="2700000" algn="tl">
                    <a:srgbClr val="C0C0C0"/>
                  </a:outerShdw>
                </a:effectLst>
              </a:rPr>
              <a:t>订货信息（八位代码形式）</a:t>
            </a:r>
            <a:endParaRPr kumimoji="0" lang="zh-CN" altLang="en-US" sz="1300" b="1" dirty="0">
              <a:solidFill>
                <a:schemeClr val="accent1"/>
              </a:solidFill>
              <a:effectLst>
                <a:outerShdw blurRad="38100" dist="38100" dir="2700000" algn="tl">
                  <a:srgbClr val="C0C0C0"/>
                </a:outerShdw>
              </a:effectLst>
            </a:endParaRPr>
          </a:p>
          <a:p>
            <a:pPr eaLnBrk="0" hangingPunct="0">
              <a:lnSpc>
                <a:spcPct val="90000"/>
              </a:lnSpc>
              <a:spcBef>
                <a:spcPct val="50000"/>
              </a:spcBef>
              <a:buFontTx/>
              <a:buNone/>
            </a:pPr>
            <a:r>
              <a:rPr kumimoji="0" lang="zh-CN" altLang="en-US" sz="1300" b="1" dirty="0">
                <a:solidFill>
                  <a:schemeClr val="accent1"/>
                </a:solidFill>
                <a:effectLst>
                  <a:outerShdw blurRad="38100" dist="38100" dir="2700000" algn="tl">
                    <a:srgbClr val="C0C0C0"/>
                  </a:outerShdw>
                </a:effectLst>
              </a:rPr>
              <a:t>         </a:t>
            </a:r>
            <a:r>
              <a:rPr kumimoji="0" lang="zh-CN" altLang="en-US" sz="1000" b="1" dirty="0">
                <a:solidFill>
                  <a:schemeClr val="accent1"/>
                </a:solidFill>
                <a:effectLst>
                  <a:outerShdw blurRad="38100" dist="38100" dir="2700000" algn="tl">
                    <a:srgbClr val="C0C0C0"/>
                  </a:outerShdw>
                </a:effectLst>
              </a:rPr>
              <a:t> </a:t>
            </a:r>
            <a:r>
              <a:rPr kumimoji="0" lang="en-US" altLang="zh-CN" sz="1000" b="1" dirty="0">
                <a:solidFill>
                  <a:schemeClr val="accent1"/>
                </a:solidFill>
                <a:effectLst>
                  <a:outerShdw blurRad="38100" dist="38100" dir="2700000" algn="tl">
                    <a:srgbClr val="C0C0C0"/>
                  </a:outerShdw>
                </a:effectLst>
              </a:rPr>
              <a:t>Ordering Information</a:t>
            </a:r>
            <a:r>
              <a:rPr kumimoji="0" lang="en-US" altLang="zh-CN" sz="1300" b="1" dirty="0">
                <a:solidFill>
                  <a:schemeClr val="accent1"/>
                </a:solidFill>
                <a:effectLst>
                  <a:outerShdw blurRad="38100" dist="38100" dir="2700000" algn="tl">
                    <a:srgbClr val="C0C0C0"/>
                  </a:outerShdw>
                </a:effectLst>
              </a:rPr>
              <a:t>        </a:t>
            </a:r>
            <a:endParaRPr kumimoji="0" lang="en-US" altLang="zh-CN" sz="1000" dirty="0">
              <a:solidFill>
                <a:schemeClr val="accent1"/>
              </a:solidFill>
              <a:latin typeface="仿宋_GB2312" panose="02010609030101010101" pitchFamily="49" charset="-122"/>
              <a:ea typeface="仿宋_GB2312" panose="02010609030101010101" pitchFamily="49" charset="-122"/>
            </a:endParaRPr>
          </a:p>
        </p:txBody>
      </p:sp>
      <p:sp>
        <p:nvSpPr>
          <p:cNvPr id="11" name="Text Box 3703"/>
          <p:cNvSpPr txBox="1">
            <a:spLocks noChangeArrowheads="1"/>
          </p:cNvSpPr>
          <p:nvPr/>
        </p:nvSpPr>
        <p:spPr bwMode="auto">
          <a:xfrm>
            <a:off x="3439709" y="601576"/>
            <a:ext cx="2077523" cy="255408"/>
          </a:xfrm>
          <a:prstGeom prst="rect">
            <a:avLst/>
          </a:prstGeom>
          <a:noFill/>
          <a:ln w="9525">
            <a:solidFill>
              <a:srgbClr val="000000"/>
            </a:solidFill>
            <a:miter lim="800000"/>
          </a:ln>
          <a:effectLst/>
          <a:extLst>
            <a:ext uri="{909E8E84-426E-40DD-AFC4-6F175D3DCCD1}">
              <a14:hiddenFill xmlns:a14="http://schemas.microsoft.com/office/drawing/2010/main">
                <a:solidFill>
                  <a:srgbClr val="003366"/>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lIns="74630" tIns="37315" rIns="74630" bIns="37315">
            <a:spAutoFit/>
          </a:bodyPr>
          <a:lstStyle>
            <a:lvl1pPr algn="l" defTabSz="860425">
              <a:spcBef>
                <a:spcPct val="0"/>
              </a:spcBef>
              <a:defRPr kumimoji="1" sz="2400">
                <a:solidFill>
                  <a:schemeClr val="tx1"/>
                </a:solidFill>
                <a:latin typeface="Times New Roman" panose="02020603050405020304" pitchFamily="18" charset="0"/>
                <a:ea typeface="宋体" panose="02010600030101010101" pitchFamily="2" charset="-122"/>
              </a:defRPr>
            </a:lvl1pPr>
            <a:lvl2pPr marL="430530" algn="l" defTabSz="860425">
              <a:spcBef>
                <a:spcPct val="0"/>
              </a:spcBef>
              <a:defRPr kumimoji="1" sz="2400">
                <a:solidFill>
                  <a:schemeClr val="tx1"/>
                </a:solidFill>
                <a:latin typeface="Times New Roman" panose="02020603050405020304" pitchFamily="18" charset="0"/>
                <a:ea typeface="宋体" panose="02010600030101010101" pitchFamily="2" charset="-122"/>
              </a:defRPr>
            </a:lvl2pPr>
            <a:lvl3pPr marL="860425" algn="l" defTabSz="860425">
              <a:spcBef>
                <a:spcPct val="0"/>
              </a:spcBef>
              <a:defRPr kumimoji="1" sz="2400">
                <a:solidFill>
                  <a:schemeClr val="tx1"/>
                </a:solidFill>
                <a:latin typeface="Times New Roman" panose="02020603050405020304" pitchFamily="18" charset="0"/>
                <a:ea typeface="宋体" panose="02010600030101010101" pitchFamily="2" charset="-122"/>
              </a:defRPr>
            </a:lvl3pPr>
            <a:lvl4pPr marL="1290955" algn="l" defTabSz="860425">
              <a:spcBef>
                <a:spcPct val="0"/>
              </a:spcBef>
              <a:defRPr kumimoji="1" sz="2400">
                <a:solidFill>
                  <a:schemeClr val="tx1"/>
                </a:solidFill>
                <a:latin typeface="Times New Roman" panose="02020603050405020304" pitchFamily="18" charset="0"/>
                <a:ea typeface="宋体" panose="02010600030101010101" pitchFamily="2" charset="-122"/>
              </a:defRPr>
            </a:lvl4pPr>
            <a:lvl5pPr marL="1719580" algn="l" defTabSz="860425">
              <a:spcBef>
                <a:spcPct val="0"/>
              </a:spcBef>
              <a:defRPr kumimoji="1" sz="2400">
                <a:solidFill>
                  <a:schemeClr val="tx1"/>
                </a:solidFill>
                <a:latin typeface="Times New Roman" panose="02020603050405020304" pitchFamily="18" charset="0"/>
                <a:ea typeface="宋体" panose="02010600030101010101" pitchFamily="2" charset="-122"/>
              </a:defRPr>
            </a:lvl5pPr>
            <a:lvl6pPr marL="21767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6339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0911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5483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0" hangingPunct="0">
              <a:lnSpc>
                <a:spcPct val="90000"/>
              </a:lnSpc>
              <a:spcBef>
                <a:spcPct val="50000"/>
              </a:spcBef>
              <a:buFontTx/>
              <a:buNone/>
            </a:pPr>
            <a:r>
              <a:rPr kumimoji="0" lang="en-US" altLang="zh-CN" sz="1300" b="1" dirty="0">
                <a:solidFill>
                  <a:schemeClr val="accent1"/>
                </a:solidFill>
                <a:effectLst>
                  <a:outerShdw blurRad="38100" dist="38100" dir="2700000" algn="tl">
                    <a:srgbClr val="C0C0C0"/>
                  </a:outerShdw>
                </a:effectLst>
              </a:rPr>
              <a:t>BMM   1   2   3   4    5   6   7   </a:t>
            </a:r>
            <a:endParaRPr kumimoji="0" lang="en-US" altLang="zh-CN" sz="1000" dirty="0">
              <a:solidFill>
                <a:schemeClr val="accent1"/>
              </a:solidFill>
              <a:latin typeface="仿宋_GB2312" panose="02010609030101010101" pitchFamily="49" charset="-122"/>
              <a:ea typeface="仿宋_GB2312" panose="02010609030101010101" pitchFamily="49" charset="-122"/>
            </a:endParaRPr>
          </a:p>
        </p:txBody>
      </p:sp>
      <p:cxnSp>
        <p:nvCxnSpPr>
          <p:cNvPr id="3" name="直接连接符 2"/>
          <p:cNvCxnSpPr/>
          <p:nvPr/>
        </p:nvCxnSpPr>
        <p:spPr>
          <a:xfrm>
            <a:off x="4005064" y="584495"/>
            <a:ext cx="0" cy="25540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 name="直接连接符 12"/>
          <p:cNvCxnSpPr/>
          <p:nvPr/>
        </p:nvCxnSpPr>
        <p:spPr>
          <a:xfrm>
            <a:off x="4221088" y="584495"/>
            <a:ext cx="0" cy="25721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 name="直接连接符 13"/>
          <p:cNvCxnSpPr/>
          <p:nvPr/>
        </p:nvCxnSpPr>
        <p:spPr>
          <a:xfrm>
            <a:off x="4437112" y="584494"/>
            <a:ext cx="0" cy="25721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 name="直接连接符 14"/>
          <p:cNvCxnSpPr/>
          <p:nvPr/>
        </p:nvCxnSpPr>
        <p:spPr>
          <a:xfrm>
            <a:off x="4663845" y="577659"/>
            <a:ext cx="0" cy="26404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 name="直接连接符 15"/>
          <p:cNvCxnSpPr/>
          <p:nvPr/>
        </p:nvCxnSpPr>
        <p:spPr>
          <a:xfrm>
            <a:off x="4869160" y="584495"/>
            <a:ext cx="0" cy="26404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 name="直接连接符 16"/>
          <p:cNvCxnSpPr/>
          <p:nvPr/>
        </p:nvCxnSpPr>
        <p:spPr>
          <a:xfrm>
            <a:off x="5085184" y="584495"/>
            <a:ext cx="0" cy="26404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 name="直接连接符 17"/>
          <p:cNvCxnSpPr/>
          <p:nvPr/>
        </p:nvCxnSpPr>
        <p:spPr>
          <a:xfrm>
            <a:off x="5301208" y="584494"/>
            <a:ext cx="0" cy="26404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 name="直接连接符 18"/>
          <p:cNvCxnSpPr/>
          <p:nvPr/>
        </p:nvCxnSpPr>
        <p:spPr>
          <a:xfrm>
            <a:off x="5517232" y="584495"/>
            <a:ext cx="0" cy="26404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1" name="组合 20"/>
          <p:cNvGrpSpPr/>
          <p:nvPr/>
        </p:nvGrpSpPr>
        <p:grpSpPr>
          <a:xfrm>
            <a:off x="6021288" y="9417496"/>
            <a:ext cx="776312" cy="369332"/>
            <a:chOff x="6021288" y="9417496"/>
            <a:chExt cx="776312" cy="369332"/>
          </a:xfrm>
        </p:grpSpPr>
        <p:sp>
          <p:nvSpPr>
            <p:cNvPr id="22" name="圆角矩形 21"/>
            <p:cNvSpPr/>
            <p:nvPr/>
          </p:nvSpPr>
          <p:spPr>
            <a:xfrm>
              <a:off x="6021288" y="9525218"/>
              <a:ext cx="214482" cy="153888"/>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 name="TextBox 22"/>
            <p:cNvSpPr txBox="1"/>
            <p:nvPr/>
          </p:nvSpPr>
          <p:spPr>
            <a:xfrm>
              <a:off x="6235770" y="9417496"/>
              <a:ext cx="561830" cy="369332"/>
            </a:xfrm>
            <a:prstGeom prst="rect">
              <a:avLst/>
            </a:prstGeom>
            <a:noFill/>
          </p:spPr>
          <p:txBody>
            <a:bodyPr wrap="square" rtlCol="0">
              <a:spAutoFit/>
            </a:bodyPr>
            <a:lstStyle/>
            <a:p>
              <a:r>
                <a:rPr lang="en-US" altLang="zh-CN" dirty="0"/>
                <a:t>7</a:t>
              </a:r>
              <a:endParaRPr lang="zh-CN" altLang="en-US" dirty="0"/>
            </a:p>
          </p:txBody>
        </p:sp>
      </p:grpSp>
      <p:graphicFrame>
        <p:nvGraphicFramePr>
          <p:cNvPr id="24" name="Group 4"/>
          <p:cNvGraphicFramePr/>
          <p:nvPr/>
        </p:nvGraphicFramePr>
        <p:xfrm>
          <a:off x="254282" y="1208584"/>
          <a:ext cx="6415078" cy="4979833"/>
        </p:xfrm>
        <a:graphic>
          <a:graphicData uri="http://schemas.openxmlformats.org/drawingml/2006/table">
            <a:tbl>
              <a:tblPr/>
              <a:tblGrid>
                <a:gridCol w="169461"/>
                <a:gridCol w="609142"/>
                <a:gridCol w="167934"/>
                <a:gridCol w="479375"/>
                <a:gridCol w="192361"/>
                <a:gridCol w="1062564"/>
                <a:gridCol w="169461"/>
                <a:gridCol w="1398432"/>
                <a:gridCol w="169460"/>
                <a:gridCol w="584716"/>
                <a:gridCol w="167934"/>
                <a:gridCol w="572502"/>
                <a:gridCol w="170987"/>
                <a:gridCol w="500749"/>
              </a:tblGrid>
              <a:tr h="338017">
                <a:tc gridSpan="2">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0" lang="zh-CN" altLang="en-US" sz="700" b="1" i="0" u="none" strike="noStrike" cap="none" normalizeH="0" baseline="0" dirty="0">
                          <a:ln>
                            <a:noFill/>
                          </a:ln>
                          <a:solidFill>
                            <a:schemeClr val="tx1"/>
                          </a:solidFill>
                          <a:effectLst/>
                          <a:latin typeface="+mj-ea"/>
                          <a:ea typeface="+mj-ea"/>
                          <a:cs typeface="Times New Roman" panose="02020603050405020304" pitchFamily="18" charset="0"/>
                        </a:rPr>
                        <a:t>  </a:t>
                      </a:r>
                      <a:r>
                        <a:rPr kumimoji="0" lang="en-US" sz="700" b="1" i="0" u="none" strike="noStrike" cap="none" normalizeH="0" baseline="0" dirty="0" err="1">
                          <a:ln>
                            <a:noFill/>
                          </a:ln>
                          <a:solidFill>
                            <a:schemeClr val="tx1"/>
                          </a:solidFill>
                          <a:effectLst/>
                          <a:latin typeface="+mj-ea"/>
                          <a:ea typeface="+mj-ea"/>
                          <a:cs typeface="Times New Roman" panose="02020603050405020304" pitchFamily="18" charset="0"/>
                        </a:rPr>
                        <a:t>pos</a:t>
                      </a:r>
                      <a:r>
                        <a:rPr kumimoji="0" lang="en-US" sz="700" b="1" i="0" u="none" strike="noStrike" cap="none" normalizeH="0" baseline="0" dirty="0">
                          <a:ln>
                            <a:noFill/>
                          </a:ln>
                          <a:solidFill>
                            <a:schemeClr val="tx1"/>
                          </a:solidFill>
                          <a:effectLst/>
                          <a:latin typeface="+mj-ea"/>
                          <a:ea typeface="+mj-ea"/>
                          <a:cs typeface="Times New Roman" panose="02020603050405020304" pitchFamily="18" charset="0"/>
                        </a:rPr>
                        <a:t> 1</a:t>
                      </a:r>
                      <a:endParaRPr kumimoji="0" lang="en-US" sz="700" b="1" i="0" u="none" strike="noStrike" cap="none" normalizeH="0" baseline="0" dirty="0">
                        <a:ln>
                          <a:noFill/>
                        </a:ln>
                        <a:solidFill>
                          <a:schemeClr val="tx1"/>
                        </a:solidFill>
                        <a:effectLst/>
                        <a:latin typeface="+mj-ea"/>
                        <a:ea typeface="+mj-ea"/>
                      </a:endParaRPr>
                    </a:p>
                  </a:txBody>
                  <a:tcPr marL="67338" marR="67338" marT="32322" marB="32322"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solidFill>
                  </a:tcPr>
                </a:tc>
                <a:tc hMerge="1">
                  <a:tcPr/>
                </a:tc>
                <a:tc gridSpan="2">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0" lang="en-US" sz="700" b="1" i="0" u="none" strike="noStrike" cap="none" normalizeH="0" baseline="0" dirty="0">
                          <a:ln>
                            <a:noFill/>
                          </a:ln>
                          <a:solidFill>
                            <a:schemeClr val="tx1"/>
                          </a:solidFill>
                          <a:effectLst/>
                          <a:latin typeface="+mj-ea"/>
                          <a:ea typeface="+mj-ea"/>
                          <a:cs typeface="Times New Roman" panose="02020603050405020304" pitchFamily="18" charset="0"/>
                        </a:rPr>
                        <a:t>2</a:t>
                      </a:r>
                      <a:endParaRPr kumimoji="0" lang="en-US" sz="700" b="1" i="0" u="none" strike="noStrike" cap="none" normalizeH="0" baseline="0" dirty="0">
                        <a:ln>
                          <a:noFill/>
                        </a:ln>
                        <a:solidFill>
                          <a:schemeClr val="tx1"/>
                        </a:solidFill>
                        <a:effectLst/>
                        <a:latin typeface="+mj-ea"/>
                        <a:ea typeface="+mj-ea"/>
                      </a:endParaRPr>
                    </a:p>
                  </a:txBody>
                  <a:tcPr marL="67338" marR="67338" marT="32322" marB="32322"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solidFill>
                  </a:tcPr>
                </a:tc>
                <a:tc hMerge="1">
                  <a:tcPr/>
                </a:tc>
                <a:tc gridSpan="2">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0" lang="en-US" sz="700" b="1" i="0" u="none" strike="noStrike" cap="none" normalizeH="0" baseline="0" dirty="0">
                          <a:ln>
                            <a:noFill/>
                          </a:ln>
                          <a:solidFill>
                            <a:schemeClr val="tx1"/>
                          </a:solidFill>
                          <a:effectLst/>
                          <a:latin typeface="+mj-ea"/>
                          <a:ea typeface="+mj-ea"/>
                          <a:cs typeface="Times New Roman" panose="02020603050405020304" pitchFamily="18" charset="0"/>
                        </a:rPr>
                        <a:t>3</a:t>
                      </a:r>
                      <a:endParaRPr kumimoji="0" lang="en-US" sz="700" b="1" i="0" u="none" strike="noStrike" cap="none" normalizeH="0" baseline="0" dirty="0">
                        <a:ln>
                          <a:noFill/>
                        </a:ln>
                        <a:solidFill>
                          <a:schemeClr val="tx1"/>
                        </a:solidFill>
                        <a:effectLst/>
                        <a:latin typeface="+mj-ea"/>
                        <a:ea typeface="+mj-ea"/>
                      </a:endParaRPr>
                    </a:p>
                  </a:txBody>
                  <a:tcPr marL="67338" marR="67338" marT="32322" marB="32322"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solidFill>
                  </a:tcPr>
                </a:tc>
                <a:tc hMerge="1">
                  <a:tcPr/>
                </a:tc>
                <a:tc gridSpan="2">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0" lang="en-US" sz="700" b="1" i="0" u="none" strike="noStrike" cap="none" normalizeH="0" baseline="0" dirty="0">
                          <a:ln>
                            <a:noFill/>
                          </a:ln>
                          <a:solidFill>
                            <a:schemeClr val="tx1"/>
                          </a:solidFill>
                          <a:effectLst/>
                          <a:latin typeface="+mj-ea"/>
                          <a:ea typeface="+mj-ea"/>
                          <a:cs typeface="Times New Roman" panose="02020603050405020304" pitchFamily="18" charset="0"/>
                        </a:rPr>
                        <a:t>4</a:t>
                      </a:r>
                      <a:endParaRPr kumimoji="0" lang="en-US" sz="700" b="1" i="0" u="none" strike="noStrike" cap="none" normalizeH="0" baseline="0" dirty="0">
                        <a:ln>
                          <a:noFill/>
                        </a:ln>
                        <a:solidFill>
                          <a:schemeClr val="tx1"/>
                        </a:solidFill>
                        <a:effectLst/>
                        <a:latin typeface="+mj-ea"/>
                        <a:ea typeface="+mj-ea"/>
                      </a:endParaRPr>
                    </a:p>
                  </a:txBody>
                  <a:tcPr marL="67338" marR="67338" marT="32322" marB="32322"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solidFill>
                  </a:tcPr>
                </a:tc>
                <a:tc hMerge="1">
                  <a:tcPr/>
                </a:tc>
                <a:tc gridSpan="2">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0" lang="en-US" sz="700" b="1" i="0" u="none" strike="noStrike" cap="none" normalizeH="0" baseline="0" dirty="0">
                          <a:ln>
                            <a:noFill/>
                          </a:ln>
                          <a:solidFill>
                            <a:schemeClr val="tx1"/>
                          </a:solidFill>
                          <a:effectLst/>
                          <a:latin typeface="+mj-ea"/>
                          <a:ea typeface="+mj-ea"/>
                          <a:cs typeface="Times New Roman" panose="02020603050405020304" pitchFamily="18" charset="0"/>
                        </a:rPr>
                        <a:t>5</a:t>
                      </a:r>
                      <a:endParaRPr kumimoji="0" lang="en-US" sz="700" b="1" i="0" u="none" strike="noStrike" cap="none" normalizeH="0" baseline="0" dirty="0">
                        <a:ln>
                          <a:noFill/>
                        </a:ln>
                        <a:solidFill>
                          <a:schemeClr val="tx1"/>
                        </a:solidFill>
                        <a:effectLst/>
                        <a:latin typeface="+mj-ea"/>
                        <a:ea typeface="+mj-ea"/>
                      </a:endParaRPr>
                    </a:p>
                  </a:txBody>
                  <a:tcPr marL="67338" marR="67338" marT="32322" marB="32322"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solidFill>
                  </a:tcPr>
                </a:tc>
                <a:tc hMerge="1">
                  <a:tcPr/>
                </a:tc>
                <a:tc gridSpan="2">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0" lang="en-US" sz="700" b="1" i="0" u="none" strike="noStrike" cap="none" normalizeH="0" baseline="0" dirty="0">
                          <a:ln>
                            <a:noFill/>
                          </a:ln>
                          <a:solidFill>
                            <a:schemeClr val="tx1"/>
                          </a:solidFill>
                          <a:effectLst/>
                          <a:latin typeface="+mj-ea"/>
                          <a:ea typeface="+mj-ea"/>
                          <a:cs typeface="Times New Roman" panose="02020603050405020304" pitchFamily="18" charset="0"/>
                        </a:rPr>
                        <a:t>6</a:t>
                      </a:r>
                      <a:endParaRPr kumimoji="0" lang="en-US" sz="700" b="1" i="0" u="none" strike="noStrike" cap="none" normalizeH="0" baseline="0" dirty="0">
                        <a:ln>
                          <a:noFill/>
                        </a:ln>
                        <a:solidFill>
                          <a:schemeClr val="tx1"/>
                        </a:solidFill>
                        <a:effectLst/>
                        <a:latin typeface="+mj-ea"/>
                        <a:ea typeface="+mj-ea"/>
                      </a:endParaRPr>
                    </a:p>
                  </a:txBody>
                  <a:tcPr marL="67338" marR="67338" marT="32322" marB="32322"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solidFill>
                  </a:tcPr>
                </a:tc>
                <a:tc hMerge="1">
                  <a:tcPr/>
                </a:tc>
                <a:tc gridSpan="2">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0" lang="en-US" sz="700" b="1" i="0" u="none" strike="noStrike" cap="none" normalizeH="0" baseline="0" dirty="0">
                          <a:ln>
                            <a:noFill/>
                          </a:ln>
                          <a:solidFill>
                            <a:schemeClr val="tx1"/>
                          </a:solidFill>
                          <a:effectLst/>
                          <a:latin typeface="+mj-ea"/>
                          <a:ea typeface="+mj-ea"/>
                          <a:cs typeface="Times New Roman" panose="02020603050405020304" pitchFamily="18" charset="0"/>
                        </a:rPr>
                        <a:t>7</a:t>
                      </a:r>
                      <a:endParaRPr kumimoji="0" lang="en-US" sz="700" b="1" i="0" u="none" strike="noStrike" cap="none" normalizeH="0" baseline="0" dirty="0">
                        <a:ln>
                          <a:noFill/>
                        </a:ln>
                        <a:solidFill>
                          <a:schemeClr val="tx1"/>
                        </a:solidFill>
                        <a:effectLst/>
                        <a:latin typeface="+mj-ea"/>
                        <a:ea typeface="+mj-ea"/>
                      </a:endParaRPr>
                    </a:p>
                  </a:txBody>
                  <a:tcPr marL="67338" marR="67338" marT="32322" marB="32322"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solidFill>
                  </a:tcPr>
                </a:tc>
                <a:tc hMerge="1">
                  <a:tcPr/>
                </a:tc>
              </a:tr>
              <a:tr h="388094">
                <a:tc gridSpan="2">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0" lang="zh-CN" altLang="en-US" sz="700" b="0" i="0" u="none" strike="noStrike" cap="none" normalizeH="0" baseline="0" dirty="0">
                          <a:ln>
                            <a:noFill/>
                          </a:ln>
                          <a:solidFill>
                            <a:schemeClr val="tx1"/>
                          </a:solidFill>
                          <a:effectLst/>
                          <a:latin typeface="+mj-ea"/>
                          <a:ea typeface="+mj-ea"/>
                        </a:rPr>
                        <a:t>外形</a:t>
                      </a:r>
                      <a:endParaRPr kumimoji="0" lang="en-US" sz="700" b="0" i="0" u="none" strike="noStrike" cap="none" normalizeH="0" baseline="0" dirty="0">
                        <a:ln>
                          <a:noFill/>
                        </a:ln>
                        <a:solidFill>
                          <a:schemeClr val="tx1"/>
                        </a:solidFill>
                        <a:effectLst/>
                        <a:latin typeface="+mj-ea"/>
                        <a:ea typeface="+mj-ea"/>
                      </a:endParaRPr>
                    </a:p>
                  </a:txBody>
                  <a:tcPr marL="67338" marR="67338" marT="32322" marB="32322"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hMerge="1">
                  <a:tcPr/>
                </a:tc>
                <a:tc gridSpan="2">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0" lang="zh-CN" altLang="en-US" sz="700" b="0" i="0" u="none" strike="noStrike" cap="none" normalizeH="0" baseline="0" dirty="0">
                          <a:ln>
                            <a:noFill/>
                          </a:ln>
                          <a:solidFill>
                            <a:schemeClr val="tx1"/>
                          </a:solidFill>
                          <a:effectLst/>
                          <a:latin typeface="+mj-ea"/>
                          <a:ea typeface="+mj-ea"/>
                          <a:cs typeface="Times New Roman" panose="02020603050405020304" pitchFamily="18" charset="0"/>
                        </a:rPr>
                        <a:t>排量</a:t>
                      </a:r>
                      <a:r>
                        <a:rPr kumimoji="0" lang="en-US" sz="700" b="0" i="0" u="none" strike="noStrike" cap="none" normalizeH="0" baseline="0" dirty="0">
                          <a:ln>
                            <a:noFill/>
                          </a:ln>
                          <a:solidFill>
                            <a:schemeClr val="tx1"/>
                          </a:solidFill>
                          <a:effectLst/>
                          <a:latin typeface="+mj-ea"/>
                          <a:ea typeface="+mj-ea"/>
                          <a:cs typeface="Times New Roman" panose="02020603050405020304" pitchFamily="18" charset="0"/>
                        </a:rPr>
                        <a:t>(ml/r)</a:t>
                      </a:r>
                      <a:endParaRPr kumimoji="0" lang="en-US" sz="700" b="0" i="0" u="none" strike="noStrike" cap="none" normalizeH="0" baseline="0" dirty="0">
                        <a:ln>
                          <a:noFill/>
                        </a:ln>
                        <a:solidFill>
                          <a:schemeClr val="tx1"/>
                        </a:solidFill>
                        <a:effectLst/>
                        <a:latin typeface="+mj-ea"/>
                        <a:ea typeface="+mj-ea"/>
                      </a:endParaRPr>
                    </a:p>
                  </a:txBody>
                  <a:tcPr marL="67338" marR="67338" marT="32322" marB="32322"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hMerge="1">
                  <a:tcPr/>
                </a:tc>
                <a:tc gridSpan="2">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0" lang="zh-CN" altLang="en-US" sz="700" b="0" i="0" u="none" strike="noStrike" cap="none" normalizeH="0" baseline="0" dirty="0">
                          <a:ln>
                            <a:noFill/>
                          </a:ln>
                          <a:solidFill>
                            <a:schemeClr val="tx1"/>
                          </a:solidFill>
                          <a:effectLst/>
                          <a:latin typeface="+mj-ea"/>
                          <a:ea typeface="+mj-ea"/>
                          <a:cs typeface="Times New Roman" panose="02020603050405020304" pitchFamily="18" charset="0"/>
                        </a:rPr>
                        <a:t>法兰</a:t>
                      </a:r>
                      <a:r>
                        <a:rPr kumimoji="0" lang="en-US" sz="700" b="0" i="0" u="none" strike="noStrike" cap="none" normalizeH="0" baseline="0" dirty="0">
                          <a:ln>
                            <a:noFill/>
                          </a:ln>
                          <a:solidFill>
                            <a:schemeClr val="tx1"/>
                          </a:solidFill>
                          <a:effectLst/>
                          <a:latin typeface="+mj-ea"/>
                          <a:ea typeface="+mj-ea"/>
                          <a:cs typeface="Times New Roman" panose="02020603050405020304" pitchFamily="18" charset="0"/>
                        </a:rPr>
                        <a:t>&amp;</a:t>
                      </a:r>
                      <a:r>
                        <a:rPr kumimoji="0" lang="zh-CN" altLang="en-US" sz="700" b="0" i="0" u="none" strike="noStrike" cap="none" normalizeH="0" baseline="0" dirty="0">
                          <a:ln>
                            <a:noFill/>
                          </a:ln>
                          <a:solidFill>
                            <a:schemeClr val="tx1"/>
                          </a:solidFill>
                          <a:effectLst/>
                          <a:latin typeface="+mj-ea"/>
                          <a:ea typeface="+mj-ea"/>
                          <a:cs typeface="Times New Roman" panose="02020603050405020304" pitchFamily="18" charset="0"/>
                        </a:rPr>
                        <a:t>止口</a:t>
                      </a:r>
                      <a:r>
                        <a:rPr kumimoji="0" lang="en-US" sz="700" b="0" i="0" u="none" strike="noStrike" cap="none" normalizeH="0" baseline="0" dirty="0">
                          <a:ln>
                            <a:noFill/>
                          </a:ln>
                          <a:solidFill>
                            <a:schemeClr val="tx1"/>
                          </a:solidFill>
                          <a:effectLst/>
                          <a:latin typeface="+mj-ea"/>
                          <a:ea typeface="+mj-ea"/>
                          <a:cs typeface="Times New Roman" panose="02020603050405020304" pitchFamily="18" charset="0"/>
                        </a:rPr>
                        <a:t> (mm)</a:t>
                      </a:r>
                      <a:endParaRPr kumimoji="0" lang="en-US" sz="700" b="0" i="0" u="none" strike="noStrike" cap="none" normalizeH="0" baseline="0" dirty="0">
                        <a:ln>
                          <a:noFill/>
                        </a:ln>
                        <a:solidFill>
                          <a:schemeClr val="tx1"/>
                        </a:solidFill>
                        <a:effectLst/>
                        <a:latin typeface="+mj-ea"/>
                        <a:ea typeface="+mj-ea"/>
                      </a:endParaRPr>
                    </a:p>
                  </a:txBody>
                  <a:tcPr marL="67338" marR="67338" marT="32322" marB="32322"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hMerge="1">
                  <a:tcPr/>
                </a:tc>
                <a:tc gridSpan="2">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0" lang="zh-CN" altLang="en-US" sz="700" b="0" i="0" u="none" strike="noStrike" cap="none" normalizeH="0" baseline="0" dirty="0">
                          <a:ln>
                            <a:noFill/>
                          </a:ln>
                          <a:solidFill>
                            <a:schemeClr val="tx1"/>
                          </a:solidFill>
                          <a:effectLst/>
                          <a:latin typeface="+mj-ea"/>
                          <a:ea typeface="+mj-ea"/>
                          <a:cs typeface="Times New Roman" panose="02020603050405020304" pitchFamily="18" charset="0"/>
                        </a:rPr>
                        <a:t>   轴</a:t>
                      </a:r>
                      <a:r>
                        <a:rPr kumimoji="0" lang="en-US" sz="700" b="0" i="0" u="none" strike="noStrike" cap="none" normalizeH="0" baseline="0" dirty="0">
                          <a:ln>
                            <a:noFill/>
                          </a:ln>
                          <a:solidFill>
                            <a:schemeClr val="tx1"/>
                          </a:solidFill>
                          <a:effectLst/>
                          <a:latin typeface="+mj-ea"/>
                          <a:ea typeface="+mj-ea"/>
                          <a:cs typeface="Times New Roman" panose="02020603050405020304" pitchFamily="18" charset="0"/>
                        </a:rPr>
                        <a:t>&amp;</a:t>
                      </a:r>
                      <a:r>
                        <a:rPr kumimoji="0" lang="zh-CN" altLang="en-US" sz="700" b="0" i="0" u="none" strike="noStrike" cap="none" normalizeH="0" baseline="0" dirty="0">
                          <a:ln>
                            <a:noFill/>
                          </a:ln>
                          <a:solidFill>
                            <a:schemeClr val="tx1"/>
                          </a:solidFill>
                          <a:effectLst/>
                          <a:latin typeface="+mj-ea"/>
                          <a:ea typeface="+mj-ea"/>
                          <a:cs typeface="Times New Roman" panose="02020603050405020304" pitchFamily="18" charset="0"/>
                        </a:rPr>
                        <a:t>键</a:t>
                      </a:r>
                      <a:r>
                        <a:rPr kumimoji="0" lang="en-US" sz="700" b="0" i="0" u="none" strike="noStrike" cap="none" normalizeH="0" baseline="0" dirty="0">
                          <a:ln>
                            <a:noFill/>
                          </a:ln>
                          <a:solidFill>
                            <a:schemeClr val="tx1"/>
                          </a:solidFill>
                          <a:effectLst/>
                          <a:latin typeface="+mj-ea"/>
                          <a:ea typeface="+mj-ea"/>
                          <a:cs typeface="Times New Roman" panose="02020603050405020304" pitchFamily="18" charset="0"/>
                        </a:rPr>
                        <a:t> (mm)</a:t>
                      </a:r>
                      <a:endParaRPr kumimoji="0" lang="en-US" sz="700" b="0" i="0" u="none" strike="noStrike" cap="none" normalizeH="0" baseline="0" dirty="0">
                        <a:ln>
                          <a:noFill/>
                        </a:ln>
                        <a:solidFill>
                          <a:schemeClr val="tx1"/>
                        </a:solidFill>
                        <a:effectLst/>
                        <a:latin typeface="+mj-ea"/>
                        <a:ea typeface="+mj-ea"/>
                      </a:endParaRPr>
                    </a:p>
                  </a:txBody>
                  <a:tcPr marL="67338" marR="67338" marT="32322" marB="32322"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hMerge="1">
                  <a:tcPr/>
                </a:tc>
                <a:tc gridSpan="2">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0" lang="zh-CN" altLang="en-US" sz="700" b="0" i="0" u="none" strike="noStrike" cap="none" normalizeH="0" baseline="0" dirty="0">
                          <a:ln>
                            <a:noFill/>
                          </a:ln>
                          <a:solidFill>
                            <a:schemeClr val="tx1"/>
                          </a:solidFill>
                          <a:effectLst/>
                          <a:latin typeface="+mj-ea"/>
                          <a:ea typeface="+mj-ea"/>
                        </a:rPr>
                        <a:t>油口</a:t>
                      </a:r>
                      <a:endParaRPr kumimoji="0" lang="en-US" sz="700" b="0" i="0" u="none" strike="noStrike" cap="none" normalizeH="0" baseline="0" dirty="0">
                        <a:ln>
                          <a:noFill/>
                        </a:ln>
                        <a:solidFill>
                          <a:schemeClr val="tx1"/>
                        </a:solidFill>
                        <a:effectLst/>
                        <a:latin typeface="+mj-ea"/>
                        <a:ea typeface="+mj-ea"/>
                      </a:endParaRPr>
                    </a:p>
                  </a:txBody>
                  <a:tcPr marL="67338" marR="67338" marT="32322" marB="32322"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hMerge="1">
                  <a:tcPr/>
                </a:tc>
                <a:tc gridSpan="2">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0" lang="zh-CN" altLang="en-US" sz="700" b="0" i="0" u="none" strike="noStrike" cap="none" normalizeH="0" baseline="0" dirty="0">
                          <a:ln>
                            <a:noFill/>
                          </a:ln>
                          <a:solidFill>
                            <a:schemeClr val="tx1"/>
                          </a:solidFill>
                          <a:effectLst/>
                          <a:latin typeface="+mj-ea"/>
                          <a:ea typeface="+mj-ea"/>
                        </a:rPr>
                        <a:t>油口面外螺纹</a:t>
                      </a:r>
                      <a:endParaRPr kumimoji="0" lang="en-US" sz="700" b="0" i="0" u="none" strike="noStrike" cap="none" normalizeH="0" baseline="0" dirty="0">
                        <a:ln>
                          <a:noFill/>
                        </a:ln>
                        <a:solidFill>
                          <a:schemeClr val="tx1"/>
                        </a:solidFill>
                        <a:effectLst/>
                        <a:latin typeface="+mj-ea"/>
                        <a:ea typeface="+mj-ea"/>
                      </a:endParaRPr>
                    </a:p>
                  </a:txBody>
                  <a:tcPr marL="67338" marR="67338" marT="32322" marB="32322"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hMerge="1">
                  <a:tcPr/>
                </a:tc>
                <a:tc gridSpan="2">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0" lang="zh-CN" altLang="en-US" sz="700" b="0" i="0" u="none" strike="noStrike" cap="none" normalizeH="0" baseline="0" dirty="0">
                          <a:ln>
                            <a:noFill/>
                          </a:ln>
                          <a:solidFill>
                            <a:schemeClr val="tx1"/>
                          </a:solidFill>
                          <a:effectLst/>
                          <a:latin typeface="+mj-ea"/>
                          <a:ea typeface="+mj-ea"/>
                        </a:rPr>
                        <a:t>特殊要求</a:t>
                      </a:r>
                      <a:endParaRPr kumimoji="0" lang="en-US" sz="700" b="0" i="0" u="none" strike="noStrike" cap="none" normalizeH="0" baseline="0" dirty="0">
                        <a:ln>
                          <a:noFill/>
                        </a:ln>
                        <a:solidFill>
                          <a:schemeClr val="tx1"/>
                        </a:solidFill>
                        <a:effectLst/>
                        <a:latin typeface="+mj-ea"/>
                        <a:ea typeface="+mj-ea"/>
                      </a:endParaRPr>
                    </a:p>
                  </a:txBody>
                  <a:tcPr marL="67338" marR="67338" marT="32322" marB="32322"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hMerge="1">
                  <a:tcPr/>
                </a:tc>
              </a:tr>
              <a:tr h="856864">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0" lang="en-US" sz="600" b="0" i="0" u="none" strike="noStrike" cap="none" normalizeH="0" baseline="0">
                          <a:ln>
                            <a:noFill/>
                          </a:ln>
                          <a:solidFill>
                            <a:schemeClr val="tx1"/>
                          </a:solidFill>
                          <a:effectLst/>
                          <a:latin typeface="宋体" panose="02010600030101010101" pitchFamily="2" charset="-122"/>
                          <a:ea typeface="宋体" panose="02010600030101010101" pitchFamily="2" charset="-122"/>
                        </a:rPr>
                        <a:t>A</a:t>
                      </a:r>
                      <a:endParaRPr kumimoji="0" lang="en-US" sz="600" b="0" i="0" u="none" strike="noStrike" cap="none" normalizeH="0" baseline="0">
                        <a:ln>
                          <a:noFill/>
                        </a:ln>
                        <a:solidFill>
                          <a:schemeClr val="tx1"/>
                        </a:solidFill>
                        <a:effectLst/>
                        <a:latin typeface="Arial" panose="020B0604020202020204" pitchFamily="34" charset="0"/>
                        <a:ea typeface="宋体" panose="02010600030101010101" pitchFamily="2" charset="-122"/>
                      </a:endParaRPr>
                    </a:p>
                  </a:txBody>
                  <a:tcPr marL="67338" marR="67338" marT="32322" marB="32322"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0" lang="zh-CN" altLang="en-US" sz="700" b="0" i="0" u="none" strike="noStrike" cap="none" normalizeH="0" baseline="0" dirty="0">
                          <a:ln>
                            <a:noFill/>
                          </a:ln>
                          <a:solidFill>
                            <a:schemeClr val="tx1"/>
                          </a:solidFill>
                          <a:effectLst/>
                          <a:latin typeface="+mj-ea"/>
                          <a:ea typeface="+mj-ea"/>
                        </a:rPr>
                        <a:t>油口在后面</a:t>
                      </a:r>
                      <a:endParaRPr kumimoji="0" lang="en-US" sz="700" b="0" i="0" u="none" strike="noStrike" cap="none" normalizeH="0" baseline="0" dirty="0">
                        <a:ln>
                          <a:noFill/>
                        </a:ln>
                        <a:solidFill>
                          <a:schemeClr val="tx1"/>
                        </a:solidFill>
                        <a:effectLst/>
                        <a:latin typeface="+mj-ea"/>
                        <a:ea typeface="+mj-ea"/>
                      </a:endParaRPr>
                    </a:p>
                  </a:txBody>
                  <a:tcPr marL="67338" marR="67338" marT="32322" marB="32322"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0" lang="en-US" sz="700" b="0" i="0" u="none" strike="noStrike" cap="none" normalizeH="0" baseline="0">
                          <a:ln>
                            <a:noFill/>
                          </a:ln>
                          <a:solidFill>
                            <a:schemeClr val="tx1"/>
                          </a:solidFill>
                          <a:effectLst/>
                          <a:latin typeface="+mj-ea"/>
                          <a:ea typeface="+mj-ea"/>
                        </a:rPr>
                        <a:t>A</a:t>
                      </a:r>
                      <a:endParaRPr kumimoji="0" lang="en-US" sz="700" b="0" i="0" u="none" strike="noStrike" cap="none" normalizeH="0" baseline="0">
                        <a:ln>
                          <a:noFill/>
                        </a:ln>
                        <a:solidFill>
                          <a:schemeClr val="tx1"/>
                        </a:solidFill>
                        <a:effectLst/>
                        <a:latin typeface="+mj-ea"/>
                        <a:ea typeface="+mj-ea"/>
                      </a:endParaRPr>
                    </a:p>
                  </a:txBody>
                  <a:tcPr marL="67338" marR="67338" marT="32322" marB="32322"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0" lang="en-US" sz="700" b="0" i="0" u="none" strike="noStrike" cap="none" normalizeH="0" baseline="0" dirty="0">
                          <a:ln>
                            <a:noFill/>
                          </a:ln>
                          <a:solidFill>
                            <a:schemeClr val="tx1"/>
                          </a:solidFill>
                          <a:effectLst/>
                          <a:latin typeface="+mj-ea"/>
                          <a:ea typeface="+mj-ea"/>
                        </a:rPr>
                        <a:t>8</a:t>
                      </a:r>
                      <a:endParaRPr kumimoji="0" lang="en-US" sz="700" b="0" i="0" u="none" strike="noStrike" cap="none" normalizeH="0" baseline="0" dirty="0">
                        <a:ln>
                          <a:noFill/>
                        </a:ln>
                        <a:solidFill>
                          <a:schemeClr val="tx1"/>
                        </a:solidFill>
                        <a:effectLst/>
                        <a:latin typeface="+mj-ea"/>
                        <a:ea typeface="+mj-ea"/>
                      </a:endParaRPr>
                    </a:p>
                  </a:txBody>
                  <a:tcPr marL="67338" marR="67338" marT="32322" marB="32322"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0" lang="en-US" sz="700" b="0" i="0" u="none" strike="noStrike" cap="none" normalizeH="0" baseline="0" dirty="0">
                          <a:ln>
                            <a:noFill/>
                          </a:ln>
                          <a:solidFill>
                            <a:schemeClr val="tx1"/>
                          </a:solidFill>
                          <a:effectLst/>
                          <a:latin typeface="+mj-ea"/>
                          <a:ea typeface="+mj-ea"/>
                        </a:rPr>
                        <a:t>A</a:t>
                      </a:r>
                      <a:endParaRPr kumimoji="0" lang="en-US" sz="700" b="0" i="0" u="none" strike="noStrike" cap="none" normalizeH="0" baseline="0" dirty="0">
                        <a:ln>
                          <a:noFill/>
                        </a:ln>
                        <a:solidFill>
                          <a:schemeClr val="tx1"/>
                        </a:solidFill>
                        <a:effectLst/>
                        <a:latin typeface="+mj-ea"/>
                        <a:ea typeface="+mj-ea"/>
                      </a:endParaRPr>
                    </a:p>
                  </a:txBody>
                  <a:tcPr marL="67338" marR="67338" marT="32322" marB="32322"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0" lang="zh-CN" altLang="en-US" sz="700" b="0" i="0" u="none" strike="noStrike" cap="none" normalizeH="0" baseline="0" dirty="0">
                          <a:ln>
                            <a:noFill/>
                          </a:ln>
                          <a:solidFill>
                            <a:schemeClr val="tx1"/>
                          </a:solidFill>
                          <a:effectLst/>
                          <a:latin typeface="+mj-ea"/>
                          <a:ea typeface="+mj-ea"/>
                        </a:rPr>
                        <a:t>圆法兰，</a:t>
                      </a:r>
                      <a:r>
                        <a:rPr kumimoji="0" lang="en-US" sz="700" b="0" i="0" u="none" strike="noStrike" cap="none" normalizeH="0" baseline="0" dirty="0">
                          <a:ln>
                            <a:noFill/>
                          </a:ln>
                          <a:solidFill>
                            <a:schemeClr val="tx1"/>
                          </a:solidFill>
                          <a:effectLst/>
                          <a:latin typeface="+mj-ea"/>
                          <a:ea typeface="+mj-ea"/>
                        </a:rPr>
                        <a:t>3-M6 </a:t>
                      </a:r>
                      <a:r>
                        <a:rPr kumimoji="0" lang="zh-CN" altLang="en-US" sz="700" b="0" i="0" u="none" strike="noStrike" cap="none" normalizeH="0" baseline="0" dirty="0">
                          <a:ln>
                            <a:noFill/>
                          </a:ln>
                          <a:solidFill>
                            <a:schemeClr val="tx1"/>
                          </a:solidFill>
                          <a:effectLst/>
                          <a:latin typeface="+mj-ea"/>
                          <a:ea typeface="+mj-ea"/>
                        </a:rPr>
                        <a:t>分度圆￠</a:t>
                      </a:r>
                      <a:r>
                        <a:rPr kumimoji="0" lang="en-US" sz="700" b="0" i="0" u="none" strike="noStrike" cap="none" normalizeH="0" baseline="0" dirty="0">
                          <a:ln>
                            <a:noFill/>
                          </a:ln>
                          <a:solidFill>
                            <a:schemeClr val="tx1"/>
                          </a:solidFill>
                          <a:effectLst/>
                          <a:latin typeface="+mj-ea"/>
                          <a:ea typeface="+mj-ea"/>
                        </a:rPr>
                        <a:t>45, </a:t>
                      </a:r>
                      <a:endParaRPr kumimoji="0" lang="en-US" sz="700" b="0" i="0" u="none" strike="noStrike" cap="none" normalizeH="0" baseline="0" dirty="0">
                        <a:ln>
                          <a:noFill/>
                        </a:ln>
                        <a:solidFill>
                          <a:schemeClr val="tx1"/>
                        </a:solidFill>
                        <a:effectLst/>
                        <a:latin typeface="+mj-ea"/>
                        <a:ea typeface="+mj-ea"/>
                      </a:endParaRPr>
                    </a:p>
                    <a:p>
                      <a:pPr marL="0" marR="0" lvl="0" indent="0" algn="l" defTabSz="914400" rtl="0" eaLnBrk="1" fontAlgn="ctr" latinLnBrk="0" hangingPunct="1">
                        <a:lnSpc>
                          <a:spcPct val="100000"/>
                        </a:lnSpc>
                        <a:spcBef>
                          <a:spcPct val="0"/>
                        </a:spcBef>
                        <a:spcAft>
                          <a:spcPct val="0"/>
                        </a:spcAft>
                        <a:buClrTx/>
                        <a:buSzTx/>
                        <a:buFontTx/>
                        <a:buNone/>
                      </a:pPr>
                      <a:r>
                        <a:rPr kumimoji="0" lang="zh-CN" altLang="en-US" sz="700" b="0" i="0" u="none" strike="noStrike" cap="none" normalizeH="0" baseline="0" dirty="0">
                          <a:ln>
                            <a:noFill/>
                          </a:ln>
                          <a:solidFill>
                            <a:schemeClr val="tx1"/>
                          </a:solidFill>
                          <a:effectLst/>
                          <a:latin typeface="+mj-ea"/>
                          <a:ea typeface="+mj-ea"/>
                        </a:rPr>
                        <a:t>止口</a:t>
                      </a:r>
                      <a:r>
                        <a:rPr kumimoji="0" lang="en-US" sz="700" b="0" i="0" u="none" strike="noStrike" cap="none" normalizeH="0" baseline="0" dirty="0">
                          <a:ln>
                            <a:noFill/>
                          </a:ln>
                          <a:solidFill>
                            <a:schemeClr val="tx1"/>
                          </a:solidFill>
                          <a:effectLst/>
                          <a:latin typeface="+mj-ea"/>
                          <a:ea typeface="+mj-ea"/>
                        </a:rPr>
                        <a:t> </a:t>
                      </a:r>
                      <a:r>
                        <a:rPr kumimoji="0" lang="zh-CN" altLang="en-US" sz="700" b="0" i="0" u="none" strike="noStrike" cap="none" normalizeH="0" baseline="0" dirty="0">
                          <a:ln>
                            <a:noFill/>
                          </a:ln>
                          <a:solidFill>
                            <a:schemeClr val="tx1"/>
                          </a:solidFill>
                          <a:effectLst/>
                          <a:latin typeface="+mj-ea"/>
                          <a:ea typeface="+mj-ea"/>
                        </a:rPr>
                        <a:t>￠</a:t>
                      </a:r>
                      <a:r>
                        <a:rPr kumimoji="0" lang="en-US" sz="700" b="0" i="0" u="none" strike="noStrike" cap="none" normalizeH="0" baseline="0" dirty="0">
                          <a:ln>
                            <a:noFill/>
                          </a:ln>
                          <a:solidFill>
                            <a:schemeClr val="tx1"/>
                          </a:solidFill>
                          <a:effectLst/>
                          <a:latin typeface="+mj-ea"/>
                          <a:ea typeface="+mj-ea"/>
                        </a:rPr>
                        <a:t>31.5X5</a:t>
                      </a:r>
                      <a:endParaRPr kumimoji="0" lang="en-US" sz="700" b="0" i="0" u="none" strike="noStrike" cap="none" normalizeH="0" baseline="0" dirty="0">
                        <a:ln>
                          <a:noFill/>
                        </a:ln>
                        <a:solidFill>
                          <a:schemeClr val="tx1"/>
                        </a:solidFill>
                        <a:effectLst/>
                        <a:latin typeface="+mj-ea"/>
                        <a:ea typeface="+mj-ea"/>
                      </a:endParaRPr>
                    </a:p>
                  </a:txBody>
                  <a:tcPr marL="67338" marR="67338" marT="32322" marB="32322"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0" lang="en-US" sz="700" b="0" i="0" u="none" strike="noStrike" cap="none" normalizeH="0" baseline="0" dirty="0">
                          <a:ln>
                            <a:noFill/>
                          </a:ln>
                          <a:solidFill>
                            <a:schemeClr val="tx1"/>
                          </a:solidFill>
                          <a:effectLst/>
                          <a:latin typeface="+mj-ea"/>
                          <a:ea typeface="+mj-ea"/>
                        </a:rPr>
                        <a:t>A</a:t>
                      </a:r>
                      <a:endParaRPr kumimoji="0" lang="en-US" sz="700" b="0" i="0" u="none" strike="noStrike" cap="none" normalizeH="0" baseline="0" dirty="0">
                        <a:ln>
                          <a:noFill/>
                        </a:ln>
                        <a:solidFill>
                          <a:schemeClr val="tx1"/>
                        </a:solidFill>
                        <a:effectLst/>
                        <a:latin typeface="+mj-ea"/>
                        <a:ea typeface="+mj-ea"/>
                      </a:endParaRPr>
                    </a:p>
                  </a:txBody>
                  <a:tcPr marL="67338" marR="67338" marT="32322" marB="32322"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0" lang="zh-CN" altLang="en-US" sz="700" b="0" i="0" u="none" strike="noStrike" cap="none" normalizeH="0" baseline="0" dirty="0">
                          <a:ln>
                            <a:noFill/>
                          </a:ln>
                          <a:solidFill>
                            <a:schemeClr val="tx1"/>
                          </a:solidFill>
                          <a:effectLst/>
                          <a:latin typeface="+mj-ea"/>
                          <a:ea typeface="+mj-ea"/>
                        </a:rPr>
                        <a:t>直轴</a:t>
                      </a:r>
                      <a:r>
                        <a:rPr kumimoji="0" lang="en-US" sz="700" b="0" i="0" u="none" strike="noStrike" cap="none" normalizeH="0" baseline="0" dirty="0">
                          <a:ln>
                            <a:noFill/>
                          </a:ln>
                          <a:solidFill>
                            <a:schemeClr val="tx1"/>
                          </a:solidFill>
                          <a:effectLst/>
                          <a:latin typeface="+mj-ea"/>
                          <a:ea typeface="+mj-ea"/>
                        </a:rPr>
                        <a:t>;</a:t>
                      </a:r>
                      <a:r>
                        <a:rPr kumimoji="0" lang="zh-CN" altLang="en-US" sz="700" b="0" i="0" u="none" strike="noStrike" cap="none" normalizeH="0" baseline="0" dirty="0">
                          <a:ln>
                            <a:noFill/>
                          </a:ln>
                          <a:solidFill>
                            <a:schemeClr val="tx1"/>
                          </a:solidFill>
                          <a:effectLst/>
                          <a:latin typeface="+mj-ea"/>
                          <a:ea typeface="+mj-ea"/>
                        </a:rPr>
                        <a:t>￠</a:t>
                      </a:r>
                      <a:r>
                        <a:rPr kumimoji="0" lang="en-US" sz="700" b="0" i="0" u="none" strike="noStrike" cap="none" normalizeH="0" baseline="0" dirty="0">
                          <a:ln>
                            <a:noFill/>
                          </a:ln>
                          <a:solidFill>
                            <a:schemeClr val="tx1"/>
                          </a:solidFill>
                          <a:effectLst/>
                          <a:latin typeface="+mj-ea"/>
                          <a:ea typeface="+mj-ea"/>
                        </a:rPr>
                        <a:t>16X28.5         </a:t>
                      </a:r>
                      <a:endParaRPr kumimoji="0" lang="en-US" sz="700" b="0" i="0" u="none" strike="noStrike" cap="none" normalizeH="0" baseline="0" dirty="0">
                        <a:ln>
                          <a:noFill/>
                        </a:ln>
                        <a:solidFill>
                          <a:schemeClr val="tx1"/>
                        </a:solidFill>
                        <a:effectLst/>
                        <a:latin typeface="+mj-ea"/>
                        <a:ea typeface="+mj-ea"/>
                      </a:endParaRPr>
                    </a:p>
                    <a:p>
                      <a:pPr marL="0" marR="0" lvl="0" indent="0" algn="l" defTabSz="914400" rtl="0" eaLnBrk="1" fontAlgn="ctr" latinLnBrk="0" hangingPunct="1">
                        <a:lnSpc>
                          <a:spcPct val="100000"/>
                        </a:lnSpc>
                        <a:spcBef>
                          <a:spcPct val="0"/>
                        </a:spcBef>
                        <a:spcAft>
                          <a:spcPct val="0"/>
                        </a:spcAft>
                        <a:buClrTx/>
                        <a:buSzTx/>
                        <a:buFontTx/>
                        <a:buNone/>
                      </a:pPr>
                      <a:r>
                        <a:rPr kumimoji="0" lang="zh-CN" altLang="en-US" sz="700" b="0" i="0" u="none" strike="noStrike" cap="none" normalizeH="0" baseline="0" dirty="0">
                          <a:ln>
                            <a:noFill/>
                          </a:ln>
                          <a:solidFill>
                            <a:schemeClr val="tx1"/>
                          </a:solidFill>
                          <a:effectLst/>
                          <a:latin typeface="+mj-ea"/>
                          <a:ea typeface="+mj-ea"/>
                        </a:rPr>
                        <a:t>平键</a:t>
                      </a:r>
                      <a:r>
                        <a:rPr kumimoji="0" lang="en-US" sz="700" b="0" i="0" u="none" strike="noStrike" cap="none" normalizeH="0" baseline="0" dirty="0">
                          <a:ln>
                            <a:noFill/>
                          </a:ln>
                          <a:solidFill>
                            <a:schemeClr val="tx1"/>
                          </a:solidFill>
                          <a:effectLst/>
                          <a:latin typeface="+mj-ea"/>
                          <a:ea typeface="+mj-ea"/>
                        </a:rPr>
                        <a:t>:5x5x16         </a:t>
                      </a:r>
                      <a:endParaRPr kumimoji="0" lang="en-US" sz="700" b="0" i="0" u="none" strike="noStrike" cap="none" normalizeH="0" baseline="0" dirty="0">
                        <a:ln>
                          <a:noFill/>
                        </a:ln>
                        <a:solidFill>
                          <a:schemeClr val="tx1"/>
                        </a:solidFill>
                        <a:effectLst/>
                        <a:latin typeface="+mj-ea"/>
                        <a:ea typeface="+mj-ea"/>
                      </a:endParaRPr>
                    </a:p>
                    <a:p>
                      <a:pPr marL="0" marR="0" lvl="0" indent="0" algn="l" defTabSz="914400" rtl="0" eaLnBrk="1" fontAlgn="ctr" latinLnBrk="0" hangingPunct="1">
                        <a:lnSpc>
                          <a:spcPct val="100000"/>
                        </a:lnSpc>
                        <a:spcBef>
                          <a:spcPct val="0"/>
                        </a:spcBef>
                        <a:spcAft>
                          <a:spcPct val="0"/>
                        </a:spcAft>
                        <a:buClrTx/>
                        <a:buSzTx/>
                        <a:buFontTx/>
                        <a:buNone/>
                      </a:pPr>
                      <a:r>
                        <a:rPr kumimoji="0" lang="zh-CN" altLang="en-US" sz="700" b="0" i="0" u="none" strike="noStrike" cap="none" normalizeH="0" baseline="0" dirty="0">
                          <a:ln>
                            <a:noFill/>
                          </a:ln>
                          <a:solidFill>
                            <a:schemeClr val="tx1"/>
                          </a:solidFill>
                          <a:effectLst/>
                          <a:latin typeface="+mj-ea"/>
                          <a:ea typeface="+mj-ea"/>
                        </a:rPr>
                        <a:t>轴端螺纹</a:t>
                      </a:r>
                      <a:r>
                        <a:rPr kumimoji="0" lang="en-US" sz="700" b="0" i="0" u="none" strike="noStrike" cap="none" normalizeH="0" baseline="0" dirty="0">
                          <a:ln>
                            <a:noFill/>
                          </a:ln>
                          <a:solidFill>
                            <a:schemeClr val="tx1"/>
                          </a:solidFill>
                          <a:effectLst/>
                          <a:latin typeface="+mj-ea"/>
                          <a:ea typeface="+mj-ea"/>
                        </a:rPr>
                        <a:t>:M6</a:t>
                      </a:r>
                      <a:endParaRPr kumimoji="0" lang="en-US" sz="700" b="0" i="0" u="none" strike="noStrike" cap="none" normalizeH="0" baseline="0" dirty="0">
                        <a:ln>
                          <a:noFill/>
                        </a:ln>
                        <a:solidFill>
                          <a:schemeClr val="tx1"/>
                        </a:solidFill>
                        <a:effectLst/>
                        <a:latin typeface="+mj-ea"/>
                        <a:ea typeface="+mj-ea"/>
                      </a:endParaRPr>
                    </a:p>
                  </a:txBody>
                  <a:tcPr marL="67338" marR="67338" marT="32322" marB="32322"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0" lang="en-US" sz="700" b="0" i="0" u="none" strike="noStrike" cap="none" normalizeH="0" baseline="0">
                          <a:ln>
                            <a:noFill/>
                          </a:ln>
                          <a:solidFill>
                            <a:schemeClr val="tx1"/>
                          </a:solidFill>
                          <a:effectLst/>
                          <a:latin typeface="+mj-ea"/>
                          <a:ea typeface="+mj-ea"/>
                        </a:rPr>
                        <a:t>A</a:t>
                      </a:r>
                      <a:endParaRPr kumimoji="0" lang="en-US" sz="700" b="0" i="0" u="none" strike="noStrike" cap="none" normalizeH="0" baseline="0">
                        <a:ln>
                          <a:noFill/>
                        </a:ln>
                        <a:solidFill>
                          <a:schemeClr val="tx1"/>
                        </a:solidFill>
                        <a:effectLst/>
                        <a:latin typeface="+mj-ea"/>
                        <a:ea typeface="+mj-ea"/>
                      </a:endParaRPr>
                    </a:p>
                  </a:txBody>
                  <a:tcPr marL="67338" marR="67338" marT="32322" marB="32322"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0" lang="en-US" sz="700" b="0" i="0" u="none" strike="noStrike" cap="none" normalizeH="0" baseline="0">
                          <a:ln>
                            <a:noFill/>
                          </a:ln>
                          <a:solidFill>
                            <a:schemeClr val="tx1"/>
                          </a:solidFill>
                          <a:effectLst/>
                          <a:latin typeface="+mj-ea"/>
                          <a:ea typeface="+mj-ea"/>
                        </a:rPr>
                        <a:t>2-G3/8</a:t>
                      </a:r>
                      <a:endParaRPr kumimoji="0" lang="en-US" sz="700" b="0" i="0" u="none" strike="noStrike" cap="none" normalizeH="0" baseline="0">
                        <a:ln>
                          <a:noFill/>
                        </a:ln>
                        <a:solidFill>
                          <a:schemeClr val="tx1"/>
                        </a:solidFill>
                        <a:effectLst/>
                        <a:latin typeface="+mj-ea"/>
                        <a:ea typeface="+mj-ea"/>
                      </a:endParaRPr>
                    </a:p>
                  </a:txBody>
                  <a:tcPr marL="67338" marR="67338" marT="32322" marB="32322"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0" lang="en-US" sz="700" b="0" i="0" u="none" strike="noStrike" cap="none" normalizeH="0" baseline="0">
                          <a:ln>
                            <a:noFill/>
                          </a:ln>
                          <a:solidFill>
                            <a:schemeClr val="tx1"/>
                          </a:solidFill>
                          <a:effectLst/>
                          <a:latin typeface="+mj-ea"/>
                          <a:ea typeface="+mj-ea"/>
                        </a:rPr>
                        <a:t>A</a:t>
                      </a:r>
                      <a:endParaRPr kumimoji="0" lang="en-US" sz="700" b="0" i="0" u="none" strike="noStrike" cap="none" normalizeH="0" baseline="0">
                        <a:ln>
                          <a:noFill/>
                        </a:ln>
                        <a:solidFill>
                          <a:schemeClr val="tx1"/>
                        </a:solidFill>
                        <a:effectLst/>
                        <a:latin typeface="+mj-ea"/>
                        <a:ea typeface="+mj-ea"/>
                      </a:endParaRPr>
                    </a:p>
                  </a:txBody>
                  <a:tcPr marL="67338" marR="67338" marT="32322" marB="32322"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0" lang="zh-CN" altLang="en-US" sz="700" b="0" i="0" u="none" strike="noStrike" cap="none" normalizeH="0" baseline="0" dirty="0">
                          <a:ln>
                            <a:noFill/>
                          </a:ln>
                          <a:solidFill>
                            <a:schemeClr val="tx1"/>
                          </a:solidFill>
                          <a:effectLst/>
                          <a:latin typeface="+mj-ea"/>
                          <a:ea typeface="+mj-ea"/>
                        </a:rPr>
                        <a:t>无</a:t>
                      </a:r>
                      <a:endParaRPr kumimoji="0" lang="en-US" sz="700" b="0" i="0" u="none" strike="noStrike" cap="none" normalizeH="0" baseline="0" dirty="0">
                        <a:ln>
                          <a:noFill/>
                        </a:ln>
                        <a:solidFill>
                          <a:schemeClr val="tx1"/>
                        </a:solidFill>
                        <a:effectLst/>
                        <a:latin typeface="+mj-ea"/>
                        <a:ea typeface="+mj-ea"/>
                      </a:endParaRPr>
                    </a:p>
                  </a:txBody>
                  <a:tcPr marL="67338" marR="67338" marT="32322" marB="32322"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0" lang="en-US" sz="700" b="0" i="0" u="none" strike="noStrike" cap="none" normalizeH="0" baseline="0">
                          <a:ln>
                            <a:noFill/>
                          </a:ln>
                          <a:solidFill>
                            <a:schemeClr val="tx1"/>
                          </a:solidFill>
                          <a:effectLst/>
                          <a:latin typeface="+mj-ea"/>
                          <a:ea typeface="+mj-ea"/>
                        </a:rPr>
                        <a:t>A</a:t>
                      </a:r>
                      <a:endParaRPr kumimoji="0" lang="en-US" sz="700" b="0" i="0" u="none" strike="noStrike" cap="none" normalizeH="0" baseline="0">
                        <a:ln>
                          <a:noFill/>
                        </a:ln>
                        <a:solidFill>
                          <a:schemeClr val="tx1"/>
                        </a:solidFill>
                        <a:effectLst/>
                        <a:latin typeface="+mj-ea"/>
                        <a:ea typeface="+mj-ea"/>
                      </a:endParaRPr>
                    </a:p>
                  </a:txBody>
                  <a:tcPr marL="67338" marR="67338" marT="32322" marB="32322"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0" lang="zh-CN" altLang="en-US" sz="700" b="0" i="0" u="none" strike="noStrike" cap="none" normalizeH="0" baseline="0" dirty="0">
                          <a:ln>
                            <a:noFill/>
                          </a:ln>
                          <a:solidFill>
                            <a:schemeClr val="tx1"/>
                          </a:solidFill>
                          <a:effectLst/>
                          <a:latin typeface="+mj-ea"/>
                          <a:ea typeface="+mj-ea"/>
                        </a:rPr>
                        <a:t>无</a:t>
                      </a:r>
                      <a:endParaRPr kumimoji="0" lang="en-US" sz="700" b="0" i="0" u="none" strike="noStrike" cap="none" normalizeH="0" baseline="0" dirty="0">
                        <a:ln>
                          <a:noFill/>
                        </a:ln>
                        <a:solidFill>
                          <a:schemeClr val="tx1"/>
                        </a:solidFill>
                        <a:effectLst/>
                        <a:latin typeface="+mj-ea"/>
                        <a:ea typeface="+mj-ea"/>
                      </a:endParaRPr>
                    </a:p>
                  </a:txBody>
                  <a:tcPr marL="67338" marR="67338" marT="32322" marB="32322"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1008485">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0" lang="en-US" sz="600" b="0" i="0" u="none" strike="noStrike" cap="none" normalizeH="0" baseline="0">
                          <a:ln>
                            <a:noFill/>
                          </a:ln>
                          <a:solidFill>
                            <a:schemeClr val="tx1"/>
                          </a:solidFill>
                          <a:effectLst/>
                          <a:latin typeface="宋体" panose="02010600030101010101" pitchFamily="2" charset="-122"/>
                          <a:ea typeface="宋体" panose="02010600030101010101" pitchFamily="2" charset="-122"/>
                        </a:rPr>
                        <a:t>B</a:t>
                      </a:r>
                      <a:endParaRPr kumimoji="0" lang="en-US" sz="600" b="0" i="0" u="none" strike="noStrike" cap="none" normalizeH="0" baseline="0">
                        <a:ln>
                          <a:noFill/>
                        </a:ln>
                        <a:solidFill>
                          <a:schemeClr val="tx1"/>
                        </a:solidFill>
                        <a:effectLst/>
                        <a:latin typeface="Arial" panose="020B0604020202020204" pitchFamily="34" charset="0"/>
                        <a:ea typeface="宋体" panose="02010600030101010101" pitchFamily="2" charset="-122"/>
                      </a:endParaRPr>
                    </a:p>
                  </a:txBody>
                  <a:tcPr marL="67338" marR="67338" marT="32322" marB="32322"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0" lang="zh-CN" altLang="en-US" sz="700" b="0" i="0" u="none" strike="noStrike" cap="none" normalizeH="0" baseline="0" dirty="0">
                          <a:ln>
                            <a:noFill/>
                          </a:ln>
                          <a:solidFill>
                            <a:schemeClr val="tx1"/>
                          </a:solidFill>
                          <a:effectLst/>
                          <a:latin typeface="+mj-ea"/>
                          <a:ea typeface="+mj-ea"/>
                        </a:rPr>
                        <a:t>油口在侧面</a:t>
                      </a:r>
                      <a:endParaRPr kumimoji="0" lang="en-US" sz="700" b="0" i="0" u="none" strike="noStrike" cap="none" normalizeH="0" baseline="0" dirty="0">
                        <a:ln>
                          <a:noFill/>
                        </a:ln>
                        <a:solidFill>
                          <a:schemeClr val="tx1"/>
                        </a:solidFill>
                        <a:effectLst/>
                        <a:latin typeface="+mj-ea"/>
                        <a:ea typeface="+mj-ea"/>
                      </a:endParaRPr>
                    </a:p>
                  </a:txBody>
                  <a:tcPr marL="67338" marR="67338" marT="32322" marB="32322"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0" lang="en-US" sz="700" b="0" i="0" u="none" strike="noStrike" cap="none" normalizeH="0" baseline="0">
                          <a:ln>
                            <a:noFill/>
                          </a:ln>
                          <a:solidFill>
                            <a:schemeClr val="tx1"/>
                          </a:solidFill>
                          <a:effectLst/>
                          <a:latin typeface="+mj-ea"/>
                          <a:ea typeface="+mj-ea"/>
                        </a:rPr>
                        <a:t>B</a:t>
                      </a:r>
                      <a:endParaRPr kumimoji="0" lang="en-US" sz="700" b="0" i="0" u="none" strike="noStrike" cap="none" normalizeH="0" baseline="0">
                        <a:ln>
                          <a:noFill/>
                        </a:ln>
                        <a:solidFill>
                          <a:schemeClr val="tx1"/>
                        </a:solidFill>
                        <a:effectLst/>
                        <a:latin typeface="+mj-ea"/>
                        <a:ea typeface="+mj-ea"/>
                      </a:endParaRPr>
                    </a:p>
                  </a:txBody>
                  <a:tcPr marL="67338" marR="67338" marT="32322" marB="32322"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0" lang="en-US" sz="700" b="0" i="0" u="none" strike="noStrike" cap="none" normalizeH="0" baseline="0" dirty="0">
                          <a:ln>
                            <a:noFill/>
                          </a:ln>
                          <a:solidFill>
                            <a:schemeClr val="tx1"/>
                          </a:solidFill>
                          <a:effectLst/>
                          <a:latin typeface="+mj-ea"/>
                          <a:ea typeface="+mj-ea"/>
                        </a:rPr>
                        <a:t>12</a:t>
                      </a:r>
                      <a:endParaRPr kumimoji="0" lang="en-US" sz="700" b="0" i="0" u="none" strike="noStrike" cap="none" normalizeH="0" baseline="0" dirty="0">
                        <a:ln>
                          <a:noFill/>
                        </a:ln>
                        <a:solidFill>
                          <a:schemeClr val="tx1"/>
                        </a:solidFill>
                        <a:effectLst/>
                        <a:latin typeface="+mj-ea"/>
                        <a:ea typeface="+mj-ea"/>
                      </a:endParaRPr>
                    </a:p>
                  </a:txBody>
                  <a:tcPr marL="67338" marR="67338" marT="32322" marB="32322"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0" lang="en-US" sz="700" b="0" i="0" u="none" strike="noStrike" cap="none" normalizeH="0" baseline="0">
                          <a:ln>
                            <a:noFill/>
                          </a:ln>
                          <a:solidFill>
                            <a:schemeClr val="tx1"/>
                          </a:solidFill>
                          <a:effectLst/>
                          <a:latin typeface="+mj-ea"/>
                          <a:ea typeface="+mj-ea"/>
                        </a:rPr>
                        <a:t>B</a:t>
                      </a:r>
                      <a:endParaRPr kumimoji="0" lang="en-US" sz="700" b="0" i="0" u="none" strike="noStrike" cap="none" normalizeH="0" baseline="0">
                        <a:ln>
                          <a:noFill/>
                        </a:ln>
                        <a:solidFill>
                          <a:schemeClr val="tx1"/>
                        </a:solidFill>
                        <a:effectLst/>
                        <a:latin typeface="+mj-ea"/>
                        <a:ea typeface="+mj-ea"/>
                      </a:endParaRPr>
                    </a:p>
                  </a:txBody>
                  <a:tcPr marL="67338" marR="67338" marT="32322" marB="32322"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0" lang="zh-CN" altLang="en-US" sz="700" b="0" i="0" u="none" strike="noStrike" cap="none" normalizeH="0" baseline="0" dirty="0">
                          <a:ln>
                            <a:noFill/>
                          </a:ln>
                          <a:solidFill>
                            <a:schemeClr val="tx1"/>
                          </a:solidFill>
                          <a:effectLst/>
                          <a:latin typeface="+mj-ea"/>
                          <a:ea typeface="+mj-ea"/>
                        </a:rPr>
                        <a:t>圆法兰</a:t>
                      </a:r>
                      <a:r>
                        <a:rPr kumimoji="0" lang="en-US" sz="700" b="0" i="0" u="none" strike="noStrike" cap="none" normalizeH="0" baseline="0" dirty="0">
                          <a:ln>
                            <a:noFill/>
                          </a:ln>
                          <a:solidFill>
                            <a:schemeClr val="tx1"/>
                          </a:solidFill>
                          <a:effectLst/>
                          <a:latin typeface="+mj-ea"/>
                          <a:ea typeface="+mj-ea"/>
                        </a:rPr>
                        <a:t>,3-1/4-28UNF </a:t>
                      </a:r>
                      <a:endParaRPr kumimoji="0" lang="en-US" sz="700" b="0" i="0" u="none" strike="noStrike" cap="none" normalizeH="0" baseline="0" dirty="0">
                        <a:ln>
                          <a:noFill/>
                        </a:ln>
                        <a:solidFill>
                          <a:schemeClr val="tx1"/>
                        </a:solidFill>
                        <a:effectLst/>
                        <a:latin typeface="+mj-ea"/>
                        <a:ea typeface="+mj-ea"/>
                      </a:endParaRPr>
                    </a:p>
                    <a:p>
                      <a:pPr marL="0" marR="0" lvl="0" indent="0" algn="l" defTabSz="914400" rtl="0" eaLnBrk="1" fontAlgn="ctr" latinLnBrk="0" hangingPunct="1">
                        <a:lnSpc>
                          <a:spcPct val="100000"/>
                        </a:lnSpc>
                        <a:spcBef>
                          <a:spcPct val="0"/>
                        </a:spcBef>
                        <a:spcAft>
                          <a:spcPct val="0"/>
                        </a:spcAft>
                        <a:buClrTx/>
                        <a:buSzTx/>
                        <a:buFontTx/>
                        <a:buNone/>
                      </a:pPr>
                      <a:r>
                        <a:rPr kumimoji="0" lang="zh-CN" altLang="en-US" sz="700" b="0" i="0" u="none" strike="noStrike" cap="none" normalizeH="0" baseline="0" dirty="0">
                          <a:ln>
                            <a:noFill/>
                          </a:ln>
                          <a:solidFill>
                            <a:schemeClr val="tx1"/>
                          </a:solidFill>
                          <a:effectLst/>
                          <a:latin typeface="+mj-ea"/>
                          <a:ea typeface="+mj-ea"/>
                        </a:rPr>
                        <a:t>分度圆￠</a:t>
                      </a:r>
                      <a:r>
                        <a:rPr kumimoji="0" lang="en-US" sz="700" b="0" i="0" u="none" strike="noStrike" cap="none" normalizeH="0" baseline="0" dirty="0">
                          <a:ln>
                            <a:noFill/>
                          </a:ln>
                          <a:solidFill>
                            <a:schemeClr val="tx1"/>
                          </a:solidFill>
                          <a:effectLst/>
                          <a:latin typeface="+mj-ea"/>
                          <a:ea typeface="+mj-ea"/>
                        </a:rPr>
                        <a:t>45</a:t>
                      </a:r>
                      <a:r>
                        <a:rPr kumimoji="0" lang="zh-CN" altLang="en-US" sz="700" b="0" i="0" u="none" strike="noStrike" cap="none" normalizeH="0" baseline="0" dirty="0">
                          <a:ln>
                            <a:noFill/>
                          </a:ln>
                          <a:solidFill>
                            <a:schemeClr val="tx1"/>
                          </a:solidFill>
                          <a:effectLst/>
                          <a:latin typeface="+mj-ea"/>
                          <a:ea typeface="+mj-ea"/>
                        </a:rPr>
                        <a:t>，</a:t>
                      </a:r>
                      <a:endParaRPr kumimoji="0" lang="en-US" altLang="zh-CN" sz="700" b="0" i="0" u="none" strike="noStrike" cap="none" normalizeH="0" baseline="0" dirty="0">
                        <a:ln>
                          <a:noFill/>
                        </a:ln>
                        <a:solidFill>
                          <a:schemeClr val="tx1"/>
                        </a:solidFill>
                        <a:effectLst/>
                        <a:latin typeface="+mj-ea"/>
                        <a:ea typeface="+mj-ea"/>
                      </a:endParaRPr>
                    </a:p>
                    <a:p>
                      <a:pPr marL="0" marR="0" lvl="0" indent="0" algn="l" defTabSz="914400" rtl="0" eaLnBrk="1" fontAlgn="ctr" latinLnBrk="0" hangingPunct="1">
                        <a:lnSpc>
                          <a:spcPct val="100000"/>
                        </a:lnSpc>
                        <a:spcBef>
                          <a:spcPct val="0"/>
                        </a:spcBef>
                        <a:spcAft>
                          <a:spcPct val="0"/>
                        </a:spcAft>
                        <a:buClrTx/>
                        <a:buSzTx/>
                        <a:buFontTx/>
                        <a:buNone/>
                      </a:pPr>
                      <a:r>
                        <a:rPr kumimoji="0" lang="zh-CN" altLang="en-US" sz="700" b="0" i="0" u="none" strike="noStrike" cap="none" normalizeH="0" baseline="0" dirty="0">
                          <a:ln>
                            <a:noFill/>
                          </a:ln>
                          <a:solidFill>
                            <a:schemeClr val="tx1"/>
                          </a:solidFill>
                          <a:effectLst/>
                          <a:latin typeface="+mj-ea"/>
                          <a:ea typeface="+mj-ea"/>
                        </a:rPr>
                        <a:t>止口￠</a:t>
                      </a:r>
                      <a:r>
                        <a:rPr kumimoji="0" lang="en-US" sz="700" b="0" i="0" u="none" strike="noStrike" cap="none" normalizeH="0" baseline="0" dirty="0">
                          <a:ln>
                            <a:noFill/>
                          </a:ln>
                          <a:solidFill>
                            <a:schemeClr val="tx1"/>
                          </a:solidFill>
                          <a:effectLst/>
                          <a:latin typeface="+mj-ea"/>
                          <a:ea typeface="+mj-ea"/>
                        </a:rPr>
                        <a:t>31.5X5</a:t>
                      </a:r>
                      <a:endParaRPr kumimoji="0" lang="en-US" sz="700" b="0" i="0" u="none" strike="noStrike" cap="none" normalizeH="0" baseline="0" dirty="0">
                        <a:ln>
                          <a:noFill/>
                        </a:ln>
                        <a:solidFill>
                          <a:schemeClr val="tx1"/>
                        </a:solidFill>
                        <a:effectLst/>
                        <a:latin typeface="+mj-ea"/>
                        <a:ea typeface="+mj-ea"/>
                      </a:endParaRPr>
                    </a:p>
                  </a:txBody>
                  <a:tcPr marL="67338" marR="67338" marT="32322" marB="32322"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0" lang="en-US" sz="700" b="0" i="0" u="none" strike="noStrike" cap="none" normalizeH="0" baseline="0" dirty="0">
                          <a:ln>
                            <a:noFill/>
                          </a:ln>
                          <a:solidFill>
                            <a:schemeClr val="tx1"/>
                          </a:solidFill>
                          <a:effectLst/>
                          <a:latin typeface="+mj-ea"/>
                          <a:ea typeface="+mj-ea"/>
                        </a:rPr>
                        <a:t>B</a:t>
                      </a:r>
                      <a:endParaRPr kumimoji="0" lang="en-US" sz="700" b="0" i="0" u="none" strike="noStrike" cap="none" normalizeH="0" baseline="0" dirty="0">
                        <a:ln>
                          <a:noFill/>
                        </a:ln>
                        <a:solidFill>
                          <a:schemeClr val="tx1"/>
                        </a:solidFill>
                        <a:effectLst/>
                        <a:latin typeface="+mj-ea"/>
                        <a:ea typeface="+mj-ea"/>
                      </a:endParaRPr>
                    </a:p>
                  </a:txBody>
                  <a:tcPr marL="67338" marR="67338" marT="32322" marB="32322"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0" lang="zh-CN" altLang="en-US" sz="700" b="0" i="0" u="none" strike="noStrike" cap="none" normalizeH="0" baseline="0" dirty="0">
                          <a:ln>
                            <a:noFill/>
                          </a:ln>
                          <a:solidFill>
                            <a:schemeClr val="tx1"/>
                          </a:solidFill>
                          <a:effectLst/>
                          <a:latin typeface="+mj-ea"/>
                          <a:ea typeface="+mj-ea"/>
                        </a:rPr>
                        <a:t>直轴</a:t>
                      </a:r>
                      <a:r>
                        <a:rPr kumimoji="0" lang="en-US" sz="700" b="0" i="0" u="none" strike="noStrike" cap="none" normalizeH="0" baseline="0" dirty="0">
                          <a:ln>
                            <a:noFill/>
                          </a:ln>
                          <a:solidFill>
                            <a:schemeClr val="tx1"/>
                          </a:solidFill>
                          <a:effectLst/>
                          <a:latin typeface="+mj-ea"/>
                          <a:ea typeface="+mj-ea"/>
                        </a:rPr>
                        <a:t>;                </a:t>
                      </a:r>
                      <a:endParaRPr kumimoji="0" lang="en-US" sz="700" b="0" i="0" u="none" strike="noStrike" cap="none" normalizeH="0" baseline="0" dirty="0">
                        <a:ln>
                          <a:noFill/>
                        </a:ln>
                        <a:solidFill>
                          <a:schemeClr val="tx1"/>
                        </a:solidFill>
                        <a:effectLst/>
                        <a:latin typeface="+mj-ea"/>
                        <a:ea typeface="+mj-ea"/>
                      </a:endParaRPr>
                    </a:p>
                    <a:p>
                      <a:pPr marL="0" marR="0" lvl="0" indent="0" algn="l" defTabSz="914400" rtl="0" eaLnBrk="1" fontAlgn="ctr" latinLnBrk="0" hangingPunct="1">
                        <a:lnSpc>
                          <a:spcPct val="100000"/>
                        </a:lnSpc>
                        <a:spcBef>
                          <a:spcPct val="0"/>
                        </a:spcBef>
                        <a:spcAft>
                          <a:spcPct val="0"/>
                        </a:spcAft>
                        <a:buClrTx/>
                        <a:buSzTx/>
                        <a:buFontTx/>
                        <a:buNone/>
                      </a:pPr>
                      <a:r>
                        <a:rPr kumimoji="0" lang="zh-CN" altLang="en-US" sz="700" b="0" i="0" u="none" strike="noStrike" cap="none" normalizeH="0" baseline="0" dirty="0">
                          <a:ln>
                            <a:noFill/>
                          </a:ln>
                          <a:solidFill>
                            <a:schemeClr val="tx1"/>
                          </a:solidFill>
                          <a:effectLst/>
                          <a:latin typeface="+mj-ea"/>
                          <a:ea typeface="+mj-ea"/>
                        </a:rPr>
                        <a:t>￠</a:t>
                      </a:r>
                      <a:r>
                        <a:rPr kumimoji="0" lang="en-US" sz="700" b="0" i="0" u="none" strike="noStrike" cap="none" normalizeH="0" baseline="0" dirty="0">
                          <a:ln>
                            <a:noFill/>
                          </a:ln>
                          <a:solidFill>
                            <a:schemeClr val="tx1"/>
                          </a:solidFill>
                          <a:effectLst/>
                          <a:latin typeface="+mj-ea"/>
                          <a:ea typeface="+mj-ea"/>
                        </a:rPr>
                        <a:t>15.875X28.5,            </a:t>
                      </a:r>
                      <a:endParaRPr kumimoji="0" lang="en-US" sz="700" b="0" i="0" u="none" strike="noStrike" cap="none" normalizeH="0" baseline="0" dirty="0">
                        <a:ln>
                          <a:noFill/>
                        </a:ln>
                        <a:solidFill>
                          <a:schemeClr val="tx1"/>
                        </a:solidFill>
                        <a:effectLst/>
                        <a:latin typeface="+mj-ea"/>
                        <a:ea typeface="+mj-ea"/>
                      </a:endParaRPr>
                    </a:p>
                    <a:p>
                      <a:pPr marL="0" marR="0" lvl="0" indent="0" algn="l" defTabSz="914400" rtl="0" eaLnBrk="1" fontAlgn="ctr" latinLnBrk="0" hangingPunct="1">
                        <a:lnSpc>
                          <a:spcPct val="100000"/>
                        </a:lnSpc>
                        <a:spcBef>
                          <a:spcPct val="0"/>
                        </a:spcBef>
                        <a:spcAft>
                          <a:spcPct val="0"/>
                        </a:spcAft>
                        <a:buClrTx/>
                        <a:buSzTx/>
                        <a:buFontTx/>
                        <a:buNone/>
                      </a:pPr>
                      <a:r>
                        <a:rPr kumimoji="0" lang="zh-CN" altLang="en-US" sz="700" b="0" i="0" u="none" strike="noStrike" cap="none" normalizeH="0" baseline="0" dirty="0">
                          <a:ln>
                            <a:noFill/>
                          </a:ln>
                          <a:solidFill>
                            <a:schemeClr val="tx1"/>
                          </a:solidFill>
                          <a:effectLst/>
                          <a:latin typeface="+mj-ea"/>
                          <a:ea typeface="+mj-ea"/>
                        </a:rPr>
                        <a:t>平键</a:t>
                      </a:r>
                      <a:r>
                        <a:rPr kumimoji="0" lang="en-US" sz="700" b="0" i="0" u="none" strike="noStrike" cap="none" normalizeH="0" baseline="0" dirty="0">
                          <a:ln>
                            <a:noFill/>
                          </a:ln>
                          <a:solidFill>
                            <a:schemeClr val="tx1"/>
                          </a:solidFill>
                          <a:effectLst/>
                          <a:latin typeface="+mj-ea"/>
                          <a:ea typeface="+mj-ea"/>
                        </a:rPr>
                        <a:t>:4.8x4.8x19.2                               </a:t>
                      </a:r>
                      <a:endParaRPr kumimoji="0" lang="en-US" sz="700" b="0" i="0" u="none" strike="noStrike" cap="none" normalizeH="0" baseline="0" dirty="0">
                        <a:ln>
                          <a:noFill/>
                        </a:ln>
                        <a:solidFill>
                          <a:schemeClr val="tx1"/>
                        </a:solidFill>
                        <a:effectLst/>
                        <a:latin typeface="+mj-ea"/>
                        <a:ea typeface="+mj-ea"/>
                      </a:endParaRPr>
                    </a:p>
                    <a:p>
                      <a:pPr marL="0" marR="0" lvl="0" indent="0" algn="l" defTabSz="914400" rtl="0" eaLnBrk="1" fontAlgn="ctr" latinLnBrk="0" hangingPunct="1">
                        <a:lnSpc>
                          <a:spcPct val="100000"/>
                        </a:lnSpc>
                        <a:spcBef>
                          <a:spcPct val="0"/>
                        </a:spcBef>
                        <a:spcAft>
                          <a:spcPct val="0"/>
                        </a:spcAft>
                        <a:buClrTx/>
                        <a:buSzTx/>
                        <a:buFontTx/>
                        <a:buNone/>
                      </a:pPr>
                      <a:r>
                        <a:rPr kumimoji="0" lang="zh-CN" altLang="en-US" sz="700" b="0" i="0" u="none" strike="noStrike" cap="none" normalizeH="0" baseline="0" dirty="0">
                          <a:ln>
                            <a:noFill/>
                          </a:ln>
                          <a:solidFill>
                            <a:schemeClr val="tx1"/>
                          </a:solidFill>
                          <a:effectLst/>
                          <a:latin typeface="+mj-ea"/>
                          <a:ea typeface="+mj-ea"/>
                        </a:rPr>
                        <a:t>轴端螺纹</a:t>
                      </a:r>
                      <a:r>
                        <a:rPr kumimoji="0" lang="en-US" sz="700" b="0" i="0" u="none" strike="noStrike" cap="none" normalizeH="0" baseline="0" dirty="0">
                          <a:ln>
                            <a:noFill/>
                          </a:ln>
                          <a:solidFill>
                            <a:schemeClr val="tx1"/>
                          </a:solidFill>
                          <a:effectLst/>
                          <a:latin typeface="+mj-ea"/>
                          <a:ea typeface="+mj-ea"/>
                        </a:rPr>
                        <a:t>:1/4-28UNF</a:t>
                      </a:r>
                      <a:endParaRPr kumimoji="0" lang="en-US" sz="700" b="0" i="0" u="none" strike="noStrike" cap="none" normalizeH="0" baseline="0" dirty="0">
                        <a:ln>
                          <a:noFill/>
                        </a:ln>
                        <a:solidFill>
                          <a:schemeClr val="tx1"/>
                        </a:solidFill>
                        <a:effectLst/>
                        <a:latin typeface="+mj-ea"/>
                        <a:ea typeface="+mj-ea"/>
                      </a:endParaRPr>
                    </a:p>
                  </a:txBody>
                  <a:tcPr marL="67338" marR="67338" marT="32322" marB="32322"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0" lang="en-US" sz="700" b="0" i="0" u="none" strike="noStrike" cap="none" normalizeH="0" baseline="0">
                          <a:ln>
                            <a:noFill/>
                          </a:ln>
                          <a:solidFill>
                            <a:schemeClr val="tx1"/>
                          </a:solidFill>
                          <a:effectLst/>
                          <a:latin typeface="+mj-ea"/>
                          <a:ea typeface="+mj-ea"/>
                        </a:rPr>
                        <a:t>B</a:t>
                      </a:r>
                      <a:endParaRPr kumimoji="0" lang="en-US" sz="700" b="0" i="0" u="none" strike="noStrike" cap="none" normalizeH="0" baseline="0">
                        <a:ln>
                          <a:noFill/>
                        </a:ln>
                        <a:solidFill>
                          <a:schemeClr val="tx1"/>
                        </a:solidFill>
                        <a:effectLst/>
                        <a:latin typeface="+mj-ea"/>
                        <a:ea typeface="+mj-ea"/>
                      </a:endParaRPr>
                    </a:p>
                  </a:txBody>
                  <a:tcPr marL="67338" marR="67338" marT="32322" marB="32322"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0" lang="en-US" sz="700" b="0" i="0" u="none" strike="noStrike" cap="none" normalizeH="0" baseline="0" dirty="0">
                          <a:ln>
                            <a:noFill/>
                          </a:ln>
                          <a:solidFill>
                            <a:schemeClr val="tx1"/>
                          </a:solidFill>
                          <a:effectLst/>
                          <a:latin typeface="+mj-ea"/>
                          <a:ea typeface="+mj-ea"/>
                        </a:rPr>
                        <a:t>9/16-18UNF</a:t>
                      </a:r>
                      <a:endParaRPr kumimoji="0" lang="en-US" sz="700" b="0" i="0" u="none" strike="noStrike" cap="none" normalizeH="0" baseline="0" dirty="0">
                        <a:ln>
                          <a:noFill/>
                        </a:ln>
                        <a:solidFill>
                          <a:schemeClr val="tx1"/>
                        </a:solidFill>
                        <a:effectLst/>
                        <a:latin typeface="+mj-ea"/>
                        <a:ea typeface="+mj-ea"/>
                      </a:endParaRPr>
                    </a:p>
                  </a:txBody>
                  <a:tcPr marL="67338" marR="67338" marT="32322" marB="32322"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0" lang="en-US" sz="700" b="0" i="0" u="none" strike="noStrike" cap="none" normalizeH="0" baseline="0">
                          <a:ln>
                            <a:noFill/>
                          </a:ln>
                          <a:solidFill>
                            <a:schemeClr val="tx1"/>
                          </a:solidFill>
                          <a:effectLst/>
                          <a:latin typeface="+mj-ea"/>
                          <a:ea typeface="+mj-ea"/>
                        </a:rPr>
                        <a:t>B</a:t>
                      </a:r>
                      <a:endParaRPr kumimoji="0" lang="en-US" sz="700" b="0" i="0" u="none" strike="noStrike" cap="none" normalizeH="0" baseline="0">
                        <a:ln>
                          <a:noFill/>
                        </a:ln>
                        <a:solidFill>
                          <a:schemeClr val="tx1"/>
                        </a:solidFill>
                        <a:effectLst/>
                        <a:latin typeface="+mj-ea"/>
                        <a:ea typeface="+mj-ea"/>
                      </a:endParaRPr>
                    </a:p>
                  </a:txBody>
                  <a:tcPr marL="67338" marR="67338" marT="32322" marB="32322"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0" lang="en-US" sz="700" b="0" i="0" u="none" strike="noStrike" cap="none" normalizeH="0" baseline="0">
                          <a:ln>
                            <a:noFill/>
                          </a:ln>
                          <a:solidFill>
                            <a:schemeClr val="tx1"/>
                          </a:solidFill>
                          <a:effectLst/>
                          <a:latin typeface="+mj-ea"/>
                          <a:ea typeface="+mj-ea"/>
                        </a:rPr>
                        <a:t>G1/8</a:t>
                      </a:r>
                      <a:endParaRPr kumimoji="0" lang="en-US" sz="700" b="0" i="0" u="none" strike="noStrike" cap="none" normalizeH="0" baseline="0">
                        <a:ln>
                          <a:noFill/>
                        </a:ln>
                        <a:solidFill>
                          <a:schemeClr val="tx1"/>
                        </a:solidFill>
                        <a:effectLst/>
                        <a:latin typeface="+mj-ea"/>
                        <a:ea typeface="+mj-ea"/>
                      </a:endParaRPr>
                    </a:p>
                  </a:txBody>
                  <a:tcPr marL="67338" marR="67338" marT="32322" marB="32322"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endParaRPr kumimoji="0" lang="en-US" sz="700" b="0" i="0" u="none" strike="noStrike" cap="none" normalizeH="0" baseline="0" dirty="0">
                        <a:ln>
                          <a:noFill/>
                        </a:ln>
                        <a:solidFill>
                          <a:schemeClr val="tx1"/>
                        </a:solidFill>
                        <a:effectLst/>
                        <a:latin typeface="+mj-ea"/>
                        <a:ea typeface="+mj-ea"/>
                      </a:endParaRPr>
                    </a:p>
                  </a:txBody>
                  <a:tcPr marL="67338" marR="67338" marT="32322" marB="32322"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0" lang="zh-CN" sz="700" b="0" i="0" u="none" strike="noStrike" cap="none" normalizeH="0" baseline="0">
                          <a:ln>
                            <a:noFill/>
                          </a:ln>
                          <a:solidFill>
                            <a:schemeClr val="tx1"/>
                          </a:solidFill>
                          <a:effectLst/>
                          <a:latin typeface="+mj-ea"/>
                          <a:ea typeface="+mj-ea"/>
                        </a:rPr>
                        <a:t>　</a:t>
                      </a:r>
                      <a:endParaRPr kumimoji="0" lang="zh-CN" sz="700" b="0" i="0" u="none" strike="noStrike" cap="none" normalizeH="0" baseline="0">
                        <a:ln>
                          <a:noFill/>
                        </a:ln>
                        <a:solidFill>
                          <a:schemeClr val="tx1"/>
                        </a:solidFill>
                        <a:effectLst/>
                        <a:latin typeface="+mj-ea"/>
                        <a:ea typeface="+mj-ea"/>
                      </a:endParaRPr>
                    </a:p>
                  </a:txBody>
                  <a:tcPr marL="67338" marR="67338" marT="32322" marB="32322"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663515">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0" lang="zh-CN" sz="600" b="0" i="0" u="none" strike="noStrike" cap="none" normalizeH="0" baseline="0">
                          <a:ln>
                            <a:noFill/>
                          </a:ln>
                          <a:solidFill>
                            <a:schemeClr val="tx1"/>
                          </a:solidFill>
                          <a:effectLst/>
                          <a:latin typeface="宋体" panose="02010600030101010101" pitchFamily="2" charset="-122"/>
                          <a:ea typeface="宋体" panose="02010600030101010101" pitchFamily="2" charset="-122"/>
                        </a:rPr>
                        <a:t>　</a:t>
                      </a:r>
                      <a:endParaRPr kumimoji="0" lang="zh-CN" sz="600" b="0" i="0" u="none" strike="noStrike" cap="none" normalizeH="0" baseline="0">
                        <a:ln>
                          <a:noFill/>
                        </a:ln>
                        <a:solidFill>
                          <a:schemeClr val="tx1"/>
                        </a:solidFill>
                        <a:effectLst/>
                        <a:latin typeface="Arial" panose="020B0604020202020204" pitchFamily="34" charset="0"/>
                        <a:ea typeface="宋体" panose="02010600030101010101" pitchFamily="2" charset="-122"/>
                      </a:endParaRPr>
                    </a:p>
                  </a:txBody>
                  <a:tcPr marL="67338" marR="67338" marT="32322" marB="32322"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0" lang="zh-CN" sz="700" b="0" i="0" u="none" strike="noStrike" cap="none" normalizeH="0" baseline="0">
                          <a:ln>
                            <a:noFill/>
                          </a:ln>
                          <a:solidFill>
                            <a:schemeClr val="tx1"/>
                          </a:solidFill>
                          <a:effectLst/>
                          <a:latin typeface="+mj-ea"/>
                          <a:ea typeface="+mj-ea"/>
                        </a:rPr>
                        <a:t>　</a:t>
                      </a:r>
                      <a:endParaRPr kumimoji="0" lang="zh-CN" sz="700" b="0" i="0" u="none" strike="noStrike" cap="none" normalizeH="0" baseline="0">
                        <a:ln>
                          <a:noFill/>
                        </a:ln>
                        <a:solidFill>
                          <a:schemeClr val="tx1"/>
                        </a:solidFill>
                        <a:effectLst/>
                        <a:latin typeface="+mj-ea"/>
                        <a:ea typeface="+mj-ea"/>
                      </a:endParaRPr>
                    </a:p>
                  </a:txBody>
                  <a:tcPr marL="67338" marR="67338" marT="32322" marB="32322"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0" lang="en-US" sz="700" b="0" i="0" u="none" strike="noStrike" cap="none" normalizeH="0" baseline="0">
                          <a:ln>
                            <a:noFill/>
                          </a:ln>
                          <a:solidFill>
                            <a:schemeClr val="tx1"/>
                          </a:solidFill>
                          <a:effectLst/>
                          <a:latin typeface="+mj-ea"/>
                          <a:ea typeface="+mj-ea"/>
                        </a:rPr>
                        <a:t>C</a:t>
                      </a:r>
                      <a:endParaRPr kumimoji="0" lang="en-US" sz="700" b="0" i="0" u="none" strike="noStrike" cap="none" normalizeH="0" baseline="0">
                        <a:ln>
                          <a:noFill/>
                        </a:ln>
                        <a:solidFill>
                          <a:schemeClr val="tx1"/>
                        </a:solidFill>
                        <a:effectLst/>
                        <a:latin typeface="+mj-ea"/>
                        <a:ea typeface="+mj-ea"/>
                      </a:endParaRPr>
                    </a:p>
                  </a:txBody>
                  <a:tcPr marL="67338" marR="67338" marT="32322" marB="32322"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0" lang="en-US" sz="700" b="0" i="0" u="none" strike="noStrike" cap="none" normalizeH="0" baseline="0" dirty="0">
                          <a:ln>
                            <a:noFill/>
                          </a:ln>
                          <a:solidFill>
                            <a:schemeClr val="tx1"/>
                          </a:solidFill>
                          <a:effectLst/>
                          <a:latin typeface="+mj-ea"/>
                          <a:ea typeface="+mj-ea"/>
                        </a:rPr>
                        <a:t>20</a:t>
                      </a:r>
                      <a:endParaRPr kumimoji="0" lang="en-US" sz="700" b="0" i="0" u="none" strike="noStrike" cap="none" normalizeH="0" baseline="0" dirty="0">
                        <a:ln>
                          <a:noFill/>
                        </a:ln>
                        <a:solidFill>
                          <a:schemeClr val="tx1"/>
                        </a:solidFill>
                        <a:effectLst/>
                        <a:latin typeface="+mj-ea"/>
                        <a:ea typeface="+mj-ea"/>
                      </a:endParaRPr>
                    </a:p>
                  </a:txBody>
                  <a:tcPr marL="67338" marR="67338" marT="32322" marB="32322"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0" lang="en-US" sz="700" b="0" i="0" u="none" strike="noStrike" cap="none" normalizeH="0" baseline="0">
                          <a:ln>
                            <a:noFill/>
                          </a:ln>
                          <a:solidFill>
                            <a:schemeClr val="tx1"/>
                          </a:solidFill>
                          <a:effectLst/>
                          <a:latin typeface="+mj-ea"/>
                          <a:ea typeface="+mj-ea"/>
                        </a:rPr>
                        <a:t>C</a:t>
                      </a:r>
                      <a:endParaRPr kumimoji="0" lang="en-US" sz="700" b="0" i="0" u="none" strike="noStrike" cap="none" normalizeH="0" baseline="0">
                        <a:ln>
                          <a:noFill/>
                        </a:ln>
                        <a:solidFill>
                          <a:schemeClr val="tx1"/>
                        </a:solidFill>
                        <a:effectLst/>
                        <a:latin typeface="+mj-ea"/>
                        <a:ea typeface="+mj-ea"/>
                      </a:endParaRPr>
                    </a:p>
                  </a:txBody>
                  <a:tcPr marL="67338" marR="67338" marT="32322" marB="32322"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0" lang="zh-CN" altLang="en-US" sz="700" b="0" i="0" u="none" strike="noStrike" cap="none" normalizeH="0" baseline="0" dirty="0">
                          <a:ln>
                            <a:noFill/>
                          </a:ln>
                          <a:solidFill>
                            <a:schemeClr val="tx1"/>
                          </a:solidFill>
                          <a:effectLst/>
                          <a:latin typeface="+mj-ea"/>
                          <a:ea typeface="+mj-ea"/>
                        </a:rPr>
                        <a:t>两孔菱形</a:t>
                      </a:r>
                      <a:r>
                        <a:rPr kumimoji="0" lang="en-US" sz="700" b="0" i="0" u="none" strike="noStrike" cap="none" normalizeH="0" baseline="0" dirty="0">
                          <a:ln>
                            <a:noFill/>
                          </a:ln>
                          <a:solidFill>
                            <a:schemeClr val="tx1"/>
                          </a:solidFill>
                          <a:effectLst/>
                          <a:latin typeface="+mj-ea"/>
                          <a:ea typeface="+mj-ea"/>
                        </a:rPr>
                        <a:t>,2-</a:t>
                      </a:r>
                      <a:r>
                        <a:rPr kumimoji="0" lang="zh-CN" altLang="en-US" sz="700" b="0" i="0" u="none" strike="noStrike" cap="none" normalizeH="0" baseline="0" dirty="0">
                          <a:ln>
                            <a:noFill/>
                          </a:ln>
                          <a:solidFill>
                            <a:schemeClr val="tx1"/>
                          </a:solidFill>
                          <a:effectLst/>
                          <a:latin typeface="+mj-ea"/>
                          <a:ea typeface="+mj-ea"/>
                        </a:rPr>
                        <a:t>￠</a:t>
                      </a:r>
                      <a:r>
                        <a:rPr kumimoji="0" lang="en-US" sz="700" b="0" i="0" u="none" strike="noStrike" cap="none" normalizeH="0" baseline="0" dirty="0">
                          <a:ln>
                            <a:noFill/>
                          </a:ln>
                          <a:solidFill>
                            <a:schemeClr val="tx1"/>
                          </a:solidFill>
                          <a:effectLst/>
                          <a:latin typeface="+mj-ea"/>
                          <a:ea typeface="+mj-ea"/>
                        </a:rPr>
                        <a:t>9 </a:t>
                      </a:r>
                      <a:endParaRPr kumimoji="0" lang="en-US" sz="700" b="0" i="0" u="none" strike="noStrike" cap="none" normalizeH="0" baseline="0" dirty="0">
                        <a:ln>
                          <a:noFill/>
                        </a:ln>
                        <a:solidFill>
                          <a:schemeClr val="tx1"/>
                        </a:solidFill>
                        <a:effectLst/>
                        <a:latin typeface="+mj-ea"/>
                        <a:ea typeface="+mj-ea"/>
                      </a:endParaRPr>
                    </a:p>
                    <a:p>
                      <a:pPr marL="0" marR="0" lvl="0" indent="0" algn="l" defTabSz="914400" rtl="0" eaLnBrk="1" fontAlgn="ctr" latinLnBrk="0" hangingPunct="1">
                        <a:lnSpc>
                          <a:spcPct val="100000"/>
                        </a:lnSpc>
                        <a:spcBef>
                          <a:spcPct val="0"/>
                        </a:spcBef>
                        <a:spcAft>
                          <a:spcPct val="0"/>
                        </a:spcAft>
                        <a:buClrTx/>
                        <a:buSzTx/>
                        <a:buFontTx/>
                        <a:buNone/>
                      </a:pPr>
                      <a:r>
                        <a:rPr kumimoji="0" lang="zh-CN" altLang="en-US" sz="700" b="0" i="0" u="none" strike="noStrike" cap="none" normalizeH="0" baseline="0" dirty="0">
                          <a:ln>
                            <a:noFill/>
                          </a:ln>
                          <a:solidFill>
                            <a:schemeClr val="tx1"/>
                          </a:solidFill>
                          <a:effectLst/>
                          <a:latin typeface="+mj-ea"/>
                          <a:ea typeface="+mj-ea"/>
                        </a:rPr>
                        <a:t>中心距</a:t>
                      </a:r>
                      <a:r>
                        <a:rPr kumimoji="0" lang="en-US" sz="700" b="0" i="0" u="none" strike="noStrike" cap="none" normalizeH="0" baseline="0" dirty="0">
                          <a:ln>
                            <a:noFill/>
                          </a:ln>
                          <a:solidFill>
                            <a:schemeClr val="tx1"/>
                          </a:solidFill>
                          <a:effectLst/>
                          <a:latin typeface="+mj-ea"/>
                          <a:ea typeface="+mj-ea"/>
                        </a:rPr>
                        <a:t>80, </a:t>
                      </a:r>
                      <a:endParaRPr kumimoji="0" lang="en-US" sz="700" b="0" i="0" u="none" strike="noStrike" cap="none" normalizeH="0" baseline="0" dirty="0">
                        <a:ln>
                          <a:noFill/>
                        </a:ln>
                        <a:solidFill>
                          <a:schemeClr val="tx1"/>
                        </a:solidFill>
                        <a:effectLst/>
                        <a:latin typeface="+mj-ea"/>
                        <a:ea typeface="+mj-ea"/>
                      </a:endParaRPr>
                    </a:p>
                    <a:p>
                      <a:pPr marL="0" marR="0" lvl="0" indent="0" algn="l" defTabSz="914400" rtl="0" eaLnBrk="1" fontAlgn="ctr" latinLnBrk="0" hangingPunct="1">
                        <a:lnSpc>
                          <a:spcPct val="100000"/>
                        </a:lnSpc>
                        <a:spcBef>
                          <a:spcPct val="0"/>
                        </a:spcBef>
                        <a:spcAft>
                          <a:spcPct val="0"/>
                        </a:spcAft>
                        <a:buClrTx/>
                        <a:buSzTx/>
                        <a:buFontTx/>
                        <a:buNone/>
                      </a:pPr>
                      <a:r>
                        <a:rPr kumimoji="0" lang="zh-CN" altLang="en-US" sz="700" b="0" i="0" u="none" strike="noStrike" cap="none" normalizeH="0" baseline="0" dirty="0">
                          <a:ln>
                            <a:noFill/>
                          </a:ln>
                          <a:solidFill>
                            <a:schemeClr val="tx1"/>
                          </a:solidFill>
                          <a:effectLst/>
                          <a:latin typeface="+mj-ea"/>
                          <a:ea typeface="+mj-ea"/>
                        </a:rPr>
                        <a:t>止口</a:t>
                      </a:r>
                      <a:r>
                        <a:rPr kumimoji="0" lang="en-US" sz="700" b="0" i="0" u="none" strike="noStrike" cap="none" normalizeH="0" baseline="0" dirty="0">
                          <a:ln>
                            <a:noFill/>
                          </a:ln>
                          <a:solidFill>
                            <a:schemeClr val="tx1"/>
                          </a:solidFill>
                          <a:effectLst/>
                          <a:latin typeface="+mj-ea"/>
                          <a:ea typeface="+mj-ea"/>
                        </a:rPr>
                        <a:t> </a:t>
                      </a:r>
                      <a:r>
                        <a:rPr kumimoji="0" lang="zh-CN" altLang="en-US" sz="700" b="0" i="0" u="none" strike="noStrike" cap="none" normalizeH="0" baseline="0" dirty="0">
                          <a:ln>
                            <a:noFill/>
                          </a:ln>
                          <a:solidFill>
                            <a:schemeClr val="tx1"/>
                          </a:solidFill>
                          <a:effectLst/>
                          <a:latin typeface="+mj-ea"/>
                          <a:ea typeface="+mj-ea"/>
                        </a:rPr>
                        <a:t>￠</a:t>
                      </a:r>
                      <a:r>
                        <a:rPr kumimoji="0" lang="en-US" sz="700" b="0" i="0" u="none" strike="noStrike" cap="none" normalizeH="0" baseline="0" dirty="0">
                          <a:ln>
                            <a:noFill/>
                          </a:ln>
                          <a:solidFill>
                            <a:schemeClr val="tx1"/>
                          </a:solidFill>
                          <a:effectLst/>
                          <a:latin typeface="+mj-ea"/>
                          <a:ea typeface="+mj-ea"/>
                        </a:rPr>
                        <a:t>63X2</a:t>
                      </a:r>
                      <a:endParaRPr kumimoji="0" lang="en-US" sz="700" b="0" i="0" u="none" strike="noStrike" cap="none" normalizeH="0" baseline="0" dirty="0">
                        <a:ln>
                          <a:noFill/>
                        </a:ln>
                        <a:solidFill>
                          <a:schemeClr val="tx1"/>
                        </a:solidFill>
                        <a:effectLst/>
                        <a:latin typeface="+mj-ea"/>
                        <a:ea typeface="+mj-ea"/>
                      </a:endParaRPr>
                    </a:p>
                    <a:p>
                      <a:pPr marL="0" marR="0" lvl="0" indent="0" algn="l" defTabSz="914400" rtl="0" eaLnBrk="1" fontAlgn="ctr" latinLnBrk="0" hangingPunct="1">
                        <a:lnSpc>
                          <a:spcPct val="100000"/>
                        </a:lnSpc>
                        <a:spcBef>
                          <a:spcPct val="0"/>
                        </a:spcBef>
                        <a:spcAft>
                          <a:spcPct val="0"/>
                        </a:spcAft>
                        <a:buClrTx/>
                        <a:buSzTx/>
                        <a:buFontTx/>
                        <a:buNone/>
                      </a:pPr>
                      <a:endParaRPr kumimoji="0" lang="zh-CN" altLang="en-US" sz="700" b="0" i="0" u="none" strike="noStrike" cap="none" normalizeH="0" baseline="0" dirty="0">
                        <a:ln>
                          <a:noFill/>
                        </a:ln>
                        <a:solidFill>
                          <a:schemeClr val="tx1"/>
                        </a:solidFill>
                        <a:effectLst/>
                        <a:latin typeface="+mj-ea"/>
                        <a:ea typeface="+mj-ea"/>
                      </a:endParaRPr>
                    </a:p>
                  </a:txBody>
                  <a:tcPr marL="67338" marR="67338" marT="32322" marB="32322"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0" lang="en-US" sz="700" b="0" i="0" u="none" strike="noStrike" cap="none" normalizeH="0" baseline="0">
                          <a:ln>
                            <a:noFill/>
                          </a:ln>
                          <a:solidFill>
                            <a:schemeClr val="tx1"/>
                          </a:solidFill>
                          <a:effectLst/>
                          <a:latin typeface="+mj-ea"/>
                          <a:ea typeface="+mj-ea"/>
                        </a:rPr>
                        <a:t>C</a:t>
                      </a:r>
                      <a:endParaRPr kumimoji="0" lang="en-US" sz="700" b="0" i="0" u="none" strike="noStrike" cap="none" normalizeH="0" baseline="0">
                        <a:ln>
                          <a:noFill/>
                        </a:ln>
                        <a:solidFill>
                          <a:schemeClr val="tx1"/>
                        </a:solidFill>
                        <a:effectLst/>
                        <a:latin typeface="+mj-ea"/>
                        <a:ea typeface="+mj-ea"/>
                      </a:endParaRPr>
                    </a:p>
                  </a:txBody>
                  <a:tcPr marL="67338" marR="67338" marT="32322" marB="32322"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0" lang="zh-CN" altLang="en-US" sz="700" b="0" i="0" u="none" strike="noStrike" cap="none" normalizeH="0" baseline="0" dirty="0">
                          <a:ln>
                            <a:noFill/>
                          </a:ln>
                          <a:solidFill>
                            <a:schemeClr val="tx1"/>
                          </a:solidFill>
                          <a:effectLst/>
                          <a:latin typeface="+mj-ea"/>
                          <a:ea typeface="+mj-ea"/>
                        </a:rPr>
                        <a:t>渐开线花键</a:t>
                      </a:r>
                      <a:r>
                        <a:rPr kumimoji="0" lang="en-US" sz="700" b="0" i="0" u="none" strike="noStrike" cap="none" normalizeH="0" baseline="0" dirty="0">
                          <a:ln>
                            <a:noFill/>
                          </a:ln>
                          <a:solidFill>
                            <a:schemeClr val="tx1"/>
                          </a:solidFill>
                          <a:effectLst/>
                          <a:latin typeface="+mj-ea"/>
                          <a:ea typeface="+mj-ea"/>
                        </a:rPr>
                        <a:t>:</a:t>
                      </a:r>
                      <a:endParaRPr kumimoji="0" lang="en-US" sz="700" b="0" i="0" u="none" strike="noStrike" cap="none" normalizeH="0" baseline="0" dirty="0">
                        <a:ln>
                          <a:noFill/>
                        </a:ln>
                        <a:solidFill>
                          <a:schemeClr val="tx1"/>
                        </a:solidFill>
                        <a:effectLst/>
                        <a:latin typeface="+mj-ea"/>
                        <a:ea typeface="+mj-ea"/>
                      </a:endParaRPr>
                    </a:p>
                    <a:p>
                      <a:pPr marL="0" marR="0" lvl="0" indent="0" algn="l" defTabSz="914400" rtl="0" eaLnBrk="1" fontAlgn="ctr" latinLnBrk="0" hangingPunct="1">
                        <a:lnSpc>
                          <a:spcPct val="100000"/>
                        </a:lnSpc>
                        <a:spcBef>
                          <a:spcPct val="0"/>
                        </a:spcBef>
                        <a:spcAft>
                          <a:spcPct val="0"/>
                        </a:spcAft>
                        <a:buClrTx/>
                        <a:buSzTx/>
                        <a:buFontTx/>
                        <a:buNone/>
                      </a:pPr>
                      <a:r>
                        <a:rPr kumimoji="0" lang="en-US" sz="700" b="0" i="0" u="none" strike="noStrike" cap="none" normalizeH="0" baseline="0" dirty="0">
                          <a:ln>
                            <a:noFill/>
                          </a:ln>
                          <a:solidFill>
                            <a:schemeClr val="tx1"/>
                          </a:solidFill>
                          <a:effectLst/>
                          <a:latin typeface="+mj-ea"/>
                          <a:ea typeface="+mj-ea"/>
                        </a:rPr>
                        <a:t>B17x14 DIN5482,         </a:t>
                      </a:r>
                      <a:endParaRPr kumimoji="0" lang="en-US" sz="700" b="0" i="0" u="none" strike="noStrike" cap="none" normalizeH="0" baseline="0" dirty="0">
                        <a:ln>
                          <a:noFill/>
                        </a:ln>
                        <a:solidFill>
                          <a:schemeClr val="tx1"/>
                        </a:solidFill>
                        <a:effectLst/>
                        <a:latin typeface="+mj-ea"/>
                        <a:ea typeface="+mj-ea"/>
                      </a:endParaRPr>
                    </a:p>
                    <a:p>
                      <a:pPr marL="0" marR="0" lvl="0" indent="0" algn="l" defTabSz="914400" rtl="0" eaLnBrk="1" fontAlgn="ctr" latinLnBrk="0" hangingPunct="1">
                        <a:lnSpc>
                          <a:spcPct val="100000"/>
                        </a:lnSpc>
                        <a:spcBef>
                          <a:spcPct val="0"/>
                        </a:spcBef>
                        <a:spcAft>
                          <a:spcPct val="0"/>
                        </a:spcAft>
                        <a:buClrTx/>
                        <a:buSzTx/>
                        <a:buFontTx/>
                        <a:buNone/>
                      </a:pPr>
                      <a:r>
                        <a:rPr kumimoji="0" lang="zh-CN" altLang="en-US" sz="700" b="0" i="0" u="none" strike="noStrike" cap="none" normalizeH="0" baseline="0" dirty="0">
                          <a:ln>
                            <a:noFill/>
                          </a:ln>
                          <a:solidFill>
                            <a:schemeClr val="tx1"/>
                          </a:solidFill>
                          <a:effectLst/>
                          <a:latin typeface="+mj-ea"/>
                          <a:ea typeface="+mj-ea"/>
                        </a:rPr>
                        <a:t>轴端螺纹</a:t>
                      </a:r>
                      <a:r>
                        <a:rPr kumimoji="0" lang="en-US" sz="700" b="0" i="0" u="none" strike="noStrike" cap="none" normalizeH="0" baseline="0" dirty="0">
                          <a:ln>
                            <a:noFill/>
                          </a:ln>
                          <a:solidFill>
                            <a:schemeClr val="tx1"/>
                          </a:solidFill>
                          <a:effectLst/>
                          <a:latin typeface="+mj-ea"/>
                          <a:ea typeface="+mj-ea"/>
                        </a:rPr>
                        <a:t>:M6</a:t>
                      </a:r>
                      <a:endParaRPr kumimoji="0" lang="en-US" sz="700" b="0" i="0" u="none" strike="noStrike" cap="none" normalizeH="0" baseline="0" dirty="0">
                        <a:ln>
                          <a:noFill/>
                        </a:ln>
                        <a:solidFill>
                          <a:schemeClr val="tx1"/>
                        </a:solidFill>
                        <a:effectLst/>
                        <a:latin typeface="+mj-ea"/>
                        <a:ea typeface="+mj-ea"/>
                      </a:endParaRPr>
                    </a:p>
                    <a:p>
                      <a:pPr marL="0" marR="0" lvl="0" indent="0" algn="l" defTabSz="914400" rtl="0" eaLnBrk="1" fontAlgn="ctr" latinLnBrk="0" hangingPunct="1">
                        <a:lnSpc>
                          <a:spcPct val="100000"/>
                        </a:lnSpc>
                        <a:spcBef>
                          <a:spcPct val="0"/>
                        </a:spcBef>
                        <a:spcAft>
                          <a:spcPct val="0"/>
                        </a:spcAft>
                        <a:buClrTx/>
                        <a:buSzTx/>
                        <a:buFontTx/>
                        <a:buNone/>
                      </a:pPr>
                      <a:endParaRPr kumimoji="0" lang="zh-CN" altLang="en-US" sz="700" b="0" i="0" u="none" strike="noStrike" cap="none" normalizeH="0" baseline="0" dirty="0">
                        <a:ln>
                          <a:noFill/>
                        </a:ln>
                        <a:solidFill>
                          <a:schemeClr val="tx1"/>
                        </a:solidFill>
                        <a:effectLst/>
                        <a:latin typeface="+mj-ea"/>
                        <a:ea typeface="+mj-ea"/>
                      </a:endParaRPr>
                    </a:p>
                  </a:txBody>
                  <a:tcPr marL="67338" marR="67338" marT="32322" marB="32322"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0" lang="zh-CN" sz="700" b="0" i="0" u="none" strike="noStrike" cap="none" normalizeH="0" baseline="0">
                          <a:ln>
                            <a:noFill/>
                          </a:ln>
                          <a:solidFill>
                            <a:schemeClr val="tx1"/>
                          </a:solidFill>
                          <a:effectLst/>
                          <a:latin typeface="+mj-ea"/>
                          <a:ea typeface="+mj-ea"/>
                        </a:rPr>
                        <a:t>　</a:t>
                      </a:r>
                      <a:endParaRPr kumimoji="0" lang="zh-CN" sz="700" b="0" i="0" u="none" strike="noStrike" cap="none" normalizeH="0" baseline="0">
                        <a:ln>
                          <a:noFill/>
                        </a:ln>
                        <a:solidFill>
                          <a:schemeClr val="tx1"/>
                        </a:solidFill>
                        <a:effectLst/>
                        <a:latin typeface="+mj-ea"/>
                        <a:ea typeface="+mj-ea"/>
                      </a:endParaRPr>
                    </a:p>
                  </a:txBody>
                  <a:tcPr marL="67338" marR="67338" marT="32322" marB="32322"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0" lang="zh-CN" sz="700" b="0" i="0" u="none" strike="noStrike" cap="none" normalizeH="0" baseline="0" dirty="0">
                          <a:ln>
                            <a:noFill/>
                          </a:ln>
                          <a:solidFill>
                            <a:schemeClr val="tx1"/>
                          </a:solidFill>
                          <a:effectLst/>
                          <a:latin typeface="+mj-ea"/>
                          <a:ea typeface="+mj-ea"/>
                        </a:rPr>
                        <a:t>　</a:t>
                      </a:r>
                      <a:endParaRPr kumimoji="0" lang="zh-CN" sz="700" b="0" i="0" u="none" strike="noStrike" cap="none" normalizeH="0" baseline="0" dirty="0">
                        <a:ln>
                          <a:noFill/>
                        </a:ln>
                        <a:solidFill>
                          <a:schemeClr val="tx1"/>
                        </a:solidFill>
                        <a:effectLst/>
                        <a:latin typeface="+mj-ea"/>
                        <a:ea typeface="+mj-ea"/>
                      </a:endParaRPr>
                    </a:p>
                  </a:txBody>
                  <a:tcPr marL="67338" marR="67338" marT="32322" marB="32322"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0" lang="en-US" sz="700" b="0" i="0" u="none" strike="noStrike" cap="none" normalizeH="0" baseline="0">
                          <a:ln>
                            <a:noFill/>
                          </a:ln>
                          <a:solidFill>
                            <a:schemeClr val="tx1"/>
                          </a:solidFill>
                          <a:effectLst/>
                          <a:latin typeface="+mj-ea"/>
                          <a:ea typeface="+mj-ea"/>
                        </a:rPr>
                        <a:t>C</a:t>
                      </a:r>
                      <a:endParaRPr kumimoji="0" lang="en-US" sz="700" b="0" i="0" u="none" strike="noStrike" cap="none" normalizeH="0" baseline="0">
                        <a:ln>
                          <a:noFill/>
                        </a:ln>
                        <a:solidFill>
                          <a:schemeClr val="tx1"/>
                        </a:solidFill>
                        <a:effectLst/>
                        <a:latin typeface="+mj-ea"/>
                        <a:ea typeface="+mj-ea"/>
                      </a:endParaRPr>
                    </a:p>
                  </a:txBody>
                  <a:tcPr marL="67338" marR="67338" marT="32322" marB="32322"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0" lang="en-US" sz="700" b="0" i="0" u="none" strike="noStrike" cap="none" normalizeH="0" baseline="0" dirty="0">
                          <a:ln>
                            <a:noFill/>
                          </a:ln>
                          <a:solidFill>
                            <a:schemeClr val="tx1"/>
                          </a:solidFill>
                          <a:effectLst/>
                          <a:latin typeface="+mj-ea"/>
                          <a:ea typeface="+mj-ea"/>
                        </a:rPr>
                        <a:t>3/8-24UNF</a:t>
                      </a:r>
                      <a:endParaRPr kumimoji="0" lang="en-US" sz="700" b="0" i="0" u="none" strike="noStrike" cap="none" normalizeH="0" baseline="0" dirty="0">
                        <a:ln>
                          <a:noFill/>
                        </a:ln>
                        <a:solidFill>
                          <a:schemeClr val="tx1"/>
                        </a:solidFill>
                        <a:effectLst/>
                        <a:latin typeface="+mj-ea"/>
                        <a:ea typeface="+mj-ea"/>
                      </a:endParaRPr>
                    </a:p>
                  </a:txBody>
                  <a:tcPr marL="67338" marR="67338" marT="32322" marB="32322"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endParaRPr kumimoji="0" lang="en-US" sz="700" b="0" i="0" u="none" strike="noStrike" cap="none" normalizeH="0" baseline="0" dirty="0">
                        <a:ln>
                          <a:noFill/>
                        </a:ln>
                        <a:solidFill>
                          <a:schemeClr val="tx1"/>
                        </a:solidFill>
                        <a:effectLst/>
                        <a:latin typeface="+mj-ea"/>
                        <a:ea typeface="+mj-ea"/>
                      </a:endParaRPr>
                    </a:p>
                  </a:txBody>
                  <a:tcPr marL="67338" marR="67338" marT="32322" marB="32322"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0" lang="zh-CN" sz="700" b="0" i="0" u="none" strike="noStrike" cap="none" normalizeH="0" baseline="0">
                          <a:ln>
                            <a:noFill/>
                          </a:ln>
                          <a:solidFill>
                            <a:schemeClr val="tx1"/>
                          </a:solidFill>
                          <a:effectLst/>
                          <a:latin typeface="+mj-ea"/>
                          <a:ea typeface="+mj-ea"/>
                        </a:rPr>
                        <a:t>　</a:t>
                      </a:r>
                      <a:endParaRPr kumimoji="0" lang="zh-CN" sz="700" b="0" i="0" u="none" strike="noStrike" cap="none" normalizeH="0" baseline="0">
                        <a:ln>
                          <a:noFill/>
                        </a:ln>
                        <a:solidFill>
                          <a:schemeClr val="tx1"/>
                        </a:solidFill>
                        <a:effectLst/>
                        <a:latin typeface="+mj-ea"/>
                        <a:ea typeface="+mj-ea"/>
                      </a:endParaRPr>
                    </a:p>
                  </a:txBody>
                  <a:tcPr marL="67338" marR="67338" marT="32322" marB="32322"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431214">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0" lang="zh-CN" sz="600" b="0" i="0" u="none" strike="noStrike" cap="none" normalizeH="0" baseline="0">
                          <a:ln>
                            <a:noFill/>
                          </a:ln>
                          <a:solidFill>
                            <a:schemeClr val="tx1"/>
                          </a:solidFill>
                          <a:effectLst/>
                          <a:latin typeface="宋体" panose="02010600030101010101" pitchFamily="2" charset="-122"/>
                          <a:ea typeface="宋体" panose="02010600030101010101" pitchFamily="2" charset="-122"/>
                        </a:rPr>
                        <a:t>　</a:t>
                      </a:r>
                      <a:endParaRPr kumimoji="0" lang="zh-CN" sz="1200" b="0" i="0" u="none" strike="noStrike" cap="none" normalizeH="0" baseline="0">
                        <a:ln>
                          <a:noFill/>
                        </a:ln>
                        <a:solidFill>
                          <a:schemeClr val="tx1"/>
                        </a:solidFill>
                        <a:effectLst/>
                        <a:latin typeface="Arial" panose="020B0604020202020204" pitchFamily="34" charset="0"/>
                        <a:ea typeface="宋体" panose="02010600030101010101" pitchFamily="2" charset="-122"/>
                      </a:endParaRPr>
                    </a:p>
                  </a:txBody>
                  <a:tcPr marL="67338" marR="67338" marT="32322" marB="32322"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0" lang="zh-CN" sz="700" b="0" i="0" u="none" strike="noStrike" cap="none" normalizeH="0" baseline="0">
                          <a:ln>
                            <a:noFill/>
                          </a:ln>
                          <a:solidFill>
                            <a:schemeClr val="tx1"/>
                          </a:solidFill>
                          <a:effectLst/>
                          <a:latin typeface="+mj-ea"/>
                          <a:ea typeface="+mj-ea"/>
                        </a:rPr>
                        <a:t>　</a:t>
                      </a:r>
                      <a:endParaRPr kumimoji="0" lang="zh-CN" sz="700" b="0" i="0" u="none" strike="noStrike" cap="none" normalizeH="0" baseline="0">
                        <a:ln>
                          <a:noFill/>
                        </a:ln>
                        <a:solidFill>
                          <a:schemeClr val="tx1"/>
                        </a:solidFill>
                        <a:effectLst/>
                        <a:latin typeface="+mj-ea"/>
                        <a:ea typeface="+mj-ea"/>
                      </a:endParaRPr>
                    </a:p>
                  </a:txBody>
                  <a:tcPr marL="67338" marR="67338" marT="32322" marB="32322"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0" lang="en-US" sz="700" b="0" i="0" u="none" strike="noStrike" cap="none" normalizeH="0" baseline="0">
                          <a:ln>
                            <a:noFill/>
                          </a:ln>
                          <a:solidFill>
                            <a:schemeClr val="tx1"/>
                          </a:solidFill>
                          <a:effectLst/>
                          <a:latin typeface="+mj-ea"/>
                          <a:ea typeface="+mj-ea"/>
                        </a:rPr>
                        <a:t>D</a:t>
                      </a:r>
                      <a:endParaRPr kumimoji="0" lang="en-US" sz="700" b="0" i="0" u="none" strike="noStrike" cap="none" normalizeH="0" baseline="0">
                        <a:ln>
                          <a:noFill/>
                        </a:ln>
                        <a:solidFill>
                          <a:schemeClr val="tx1"/>
                        </a:solidFill>
                        <a:effectLst/>
                        <a:latin typeface="+mj-ea"/>
                        <a:ea typeface="+mj-ea"/>
                      </a:endParaRPr>
                    </a:p>
                  </a:txBody>
                  <a:tcPr marL="67338" marR="67338" marT="32322" marB="32322"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0" lang="en-US" sz="700" b="0" i="0" u="none" strike="noStrike" cap="none" normalizeH="0" baseline="0" dirty="0">
                          <a:ln>
                            <a:noFill/>
                          </a:ln>
                          <a:solidFill>
                            <a:schemeClr val="tx1"/>
                          </a:solidFill>
                          <a:effectLst/>
                          <a:latin typeface="+mj-ea"/>
                          <a:ea typeface="+mj-ea"/>
                        </a:rPr>
                        <a:t>32</a:t>
                      </a:r>
                      <a:endParaRPr kumimoji="0" lang="en-US" sz="700" b="0" i="0" u="none" strike="noStrike" cap="none" normalizeH="0" baseline="0" dirty="0">
                        <a:ln>
                          <a:noFill/>
                        </a:ln>
                        <a:solidFill>
                          <a:schemeClr val="tx1"/>
                        </a:solidFill>
                        <a:effectLst/>
                        <a:latin typeface="+mj-ea"/>
                        <a:ea typeface="+mj-ea"/>
                      </a:endParaRPr>
                    </a:p>
                  </a:txBody>
                  <a:tcPr marL="67338" marR="67338" marT="32322" marB="32322"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0" lang="zh-CN" sz="700" b="0" i="0" u="none" strike="noStrike" cap="none" normalizeH="0" baseline="0">
                          <a:ln>
                            <a:noFill/>
                          </a:ln>
                          <a:solidFill>
                            <a:schemeClr val="tx1"/>
                          </a:solidFill>
                          <a:effectLst/>
                          <a:latin typeface="+mj-ea"/>
                          <a:ea typeface="+mj-ea"/>
                        </a:rPr>
                        <a:t>　</a:t>
                      </a:r>
                      <a:endParaRPr kumimoji="0" lang="zh-CN" sz="700" b="0" i="0" u="none" strike="noStrike" cap="none" normalizeH="0" baseline="0">
                        <a:ln>
                          <a:noFill/>
                        </a:ln>
                        <a:solidFill>
                          <a:schemeClr val="tx1"/>
                        </a:solidFill>
                        <a:effectLst/>
                        <a:latin typeface="+mj-ea"/>
                        <a:ea typeface="+mj-ea"/>
                      </a:endParaRPr>
                    </a:p>
                  </a:txBody>
                  <a:tcPr marL="67338" marR="67338" marT="32322" marB="32322"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0" lang="zh-CN" sz="700" b="0" i="0" u="none" strike="noStrike" cap="none" normalizeH="0" baseline="0">
                          <a:ln>
                            <a:noFill/>
                          </a:ln>
                          <a:solidFill>
                            <a:schemeClr val="tx1"/>
                          </a:solidFill>
                          <a:effectLst/>
                          <a:latin typeface="+mj-ea"/>
                          <a:ea typeface="+mj-ea"/>
                        </a:rPr>
                        <a:t>　</a:t>
                      </a:r>
                      <a:endParaRPr kumimoji="0" lang="zh-CN" sz="700" b="0" i="0" u="none" strike="noStrike" cap="none" normalizeH="0" baseline="0">
                        <a:ln>
                          <a:noFill/>
                        </a:ln>
                        <a:solidFill>
                          <a:schemeClr val="tx1"/>
                        </a:solidFill>
                        <a:effectLst/>
                        <a:latin typeface="+mj-ea"/>
                        <a:ea typeface="+mj-ea"/>
                      </a:endParaRPr>
                    </a:p>
                  </a:txBody>
                  <a:tcPr marL="67338" marR="67338" marT="32322" marB="32322"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0" lang="zh-CN" sz="700" b="0" i="0" u="none" strike="noStrike" cap="none" normalizeH="0" baseline="0">
                          <a:ln>
                            <a:noFill/>
                          </a:ln>
                          <a:solidFill>
                            <a:schemeClr val="tx1"/>
                          </a:solidFill>
                          <a:effectLst/>
                          <a:latin typeface="+mj-ea"/>
                          <a:ea typeface="+mj-ea"/>
                        </a:rPr>
                        <a:t>　</a:t>
                      </a:r>
                      <a:endParaRPr kumimoji="0" lang="zh-CN" sz="700" b="0" i="0" u="none" strike="noStrike" cap="none" normalizeH="0" baseline="0">
                        <a:ln>
                          <a:noFill/>
                        </a:ln>
                        <a:solidFill>
                          <a:schemeClr val="tx1"/>
                        </a:solidFill>
                        <a:effectLst/>
                        <a:latin typeface="+mj-ea"/>
                        <a:ea typeface="+mj-ea"/>
                      </a:endParaRPr>
                    </a:p>
                  </a:txBody>
                  <a:tcPr marL="67338" marR="67338" marT="32322" marB="32322"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0" lang="zh-CN" sz="700" b="0" i="0" u="none" strike="noStrike" cap="none" normalizeH="0" baseline="0" dirty="0">
                          <a:ln>
                            <a:noFill/>
                          </a:ln>
                          <a:solidFill>
                            <a:schemeClr val="tx1"/>
                          </a:solidFill>
                          <a:effectLst/>
                          <a:latin typeface="+mj-ea"/>
                          <a:ea typeface="+mj-ea"/>
                        </a:rPr>
                        <a:t>　</a:t>
                      </a:r>
                      <a:endParaRPr kumimoji="0" lang="zh-CN" sz="700" b="0" i="0" u="none" strike="noStrike" cap="none" normalizeH="0" baseline="0" dirty="0">
                        <a:ln>
                          <a:noFill/>
                        </a:ln>
                        <a:solidFill>
                          <a:schemeClr val="tx1"/>
                        </a:solidFill>
                        <a:effectLst/>
                        <a:latin typeface="+mj-ea"/>
                        <a:ea typeface="+mj-ea"/>
                      </a:endParaRPr>
                    </a:p>
                  </a:txBody>
                  <a:tcPr marL="67338" marR="67338" marT="32322" marB="32322"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0" lang="zh-CN" sz="700" b="0" i="0" u="none" strike="noStrike" cap="none" normalizeH="0" baseline="0">
                          <a:ln>
                            <a:noFill/>
                          </a:ln>
                          <a:solidFill>
                            <a:schemeClr val="tx1"/>
                          </a:solidFill>
                          <a:effectLst/>
                          <a:latin typeface="+mj-ea"/>
                          <a:ea typeface="+mj-ea"/>
                        </a:rPr>
                        <a:t>　</a:t>
                      </a:r>
                      <a:endParaRPr kumimoji="0" lang="zh-CN" sz="700" b="0" i="0" u="none" strike="noStrike" cap="none" normalizeH="0" baseline="0">
                        <a:ln>
                          <a:noFill/>
                        </a:ln>
                        <a:solidFill>
                          <a:schemeClr val="tx1"/>
                        </a:solidFill>
                        <a:effectLst/>
                        <a:latin typeface="+mj-ea"/>
                        <a:ea typeface="+mj-ea"/>
                      </a:endParaRPr>
                    </a:p>
                  </a:txBody>
                  <a:tcPr marL="67338" marR="67338" marT="32322" marB="32322"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0" lang="zh-CN" sz="700" b="0" i="0" u="none" strike="noStrike" cap="none" normalizeH="0" baseline="0" dirty="0">
                          <a:ln>
                            <a:noFill/>
                          </a:ln>
                          <a:solidFill>
                            <a:schemeClr val="tx1"/>
                          </a:solidFill>
                          <a:effectLst/>
                          <a:latin typeface="+mj-ea"/>
                          <a:ea typeface="+mj-ea"/>
                        </a:rPr>
                        <a:t>　</a:t>
                      </a:r>
                      <a:endParaRPr kumimoji="0" lang="zh-CN" sz="700" b="0" i="0" u="none" strike="noStrike" cap="none" normalizeH="0" baseline="0" dirty="0">
                        <a:ln>
                          <a:noFill/>
                        </a:ln>
                        <a:solidFill>
                          <a:schemeClr val="tx1"/>
                        </a:solidFill>
                        <a:effectLst/>
                        <a:latin typeface="+mj-ea"/>
                        <a:ea typeface="+mj-ea"/>
                      </a:endParaRPr>
                    </a:p>
                  </a:txBody>
                  <a:tcPr marL="67338" marR="67338" marT="32322" marB="32322"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0" lang="zh-CN" sz="700" b="0" i="0" u="none" strike="noStrike" cap="none" normalizeH="0" baseline="0" dirty="0">
                          <a:ln>
                            <a:noFill/>
                          </a:ln>
                          <a:solidFill>
                            <a:schemeClr val="tx1"/>
                          </a:solidFill>
                          <a:effectLst/>
                          <a:latin typeface="+mj-ea"/>
                          <a:ea typeface="+mj-ea"/>
                        </a:rPr>
                        <a:t>　</a:t>
                      </a:r>
                      <a:endParaRPr kumimoji="0" lang="zh-CN" sz="700" b="0" i="0" u="none" strike="noStrike" cap="none" normalizeH="0" baseline="0" dirty="0">
                        <a:ln>
                          <a:noFill/>
                        </a:ln>
                        <a:solidFill>
                          <a:schemeClr val="tx1"/>
                        </a:solidFill>
                        <a:effectLst/>
                        <a:latin typeface="+mj-ea"/>
                        <a:ea typeface="+mj-ea"/>
                      </a:endParaRPr>
                    </a:p>
                  </a:txBody>
                  <a:tcPr marL="67338" marR="67338" marT="32322" marB="32322"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0" lang="zh-CN" sz="700" b="0" i="0" u="none" strike="noStrike" cap="none" normalizeH="0" baseline="0">
                          <a:ln>
                            <a:noFill/>
                          </a:ln>
                          <a:solidFill>
                            <a:schemeClr val="tx1"/>
                          </a:solidFill>
                          <a:effectLst/>
                          <a:latin typeface="+mj-ea"/>
                          <a:ea typeface="+mj-ea"/>
                        </a:rPr>
                        <a:t>　</a:t>
                      </a:r>
                      <a:endParaRPr kumimoji="0" lang="zh-CN" sz="700" b="0" i="0" u="none" strike="noStrike" cap="none" normalizeH="0" baseline="0">
                        <a:ln>
                          <a:noFill/>
                        </a:ln>
                        <a:solidFill>
                          <a:schemeClr val="tx1"/>
                        </a:solidFill>
                        <a:effectLst/>
                        <a:latin typeface="+mj-ea"/>
                        <a:ea typeface="+mj-ea"/>
                      </a:endParaRPr>
                    </a:p>
                  </a:txBody>
                  <a:tcPr marL="67338" marR="67338" marT="32322" marB="32322"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0" lang="zh-CN" sz="700" b="0" i="0" u="none" strike="noStrike" cap="none" normalizeH="0" baseline="0">
                          <a:ln>
                            <a:noFill/>
                          </a:ln>
                          <a:solidFill>
                            <a:schemeClr val="tx1"/>
                          </a:solidFill>
                          <a:effectLst/>
                          <a:latin typeface="+mj-ea"/>
                          <a:ea typeface="+mj-ea"/>
                        </a:rPr>
                        <a:t>　</a:t>
                      </a:r>
                      <a:endParaRPr kumimoji="0" lang="zh-CN" sz="700" b="0" i="0" u="none" strike="noStrike" cap="none" normalizeH="0" baseline="0">
                        <a:ln>
                          <a:noFill/>
                        </a:ln>
                        <a:solidFill>
                          <a:schemeClr val="tx1"/>
                        </a:solidFill>
                        <a:effectLst/>
                        <a:latin typeface="+mj-ea"/>
                        <a:ea typeface="+mj-ea"/>
                      </a:endParaRPr>
                    </a:p>
                  </a:txBody>
                  <a:tcPr marL="67338" marR="67338" marT="32322" marB="32322"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0" lang="zh-CN" sz="700" b="0" i="0" u="none" strike="noStrike" cap="none" normalizeH="0" baseline="0">
                          <a:ln>
                            <a:noFill/>
                          </a:ln>
                          <a:solidFill>
                            <a:schemeClr val="tx1"/>
                          </a:solidFill>
                          <a:effectLst/>
                          <a:latin typeface="+mj-ea"/>
                          <a:ea typeface="+mj-ea"/>
                        </a:rPr>
                        <a:t>　</a:t>
                      </a:r>
                      <a:endParaRPr kumimoji="0" lang="zh-CN" sz="700" b="0" i="0" u="none" strike="noStrike" cap="none" normalizeH="0" baseline="0">
                        <a:ln>
                          <a:noFill/>
                        </a:ln>
                        <a:solidFill>
                          <a:schemeClr val="tx1"/>
                        </a:solidFill>
                        <a:effectLst/>
                        <a:latin typeface="+mj-ea"/>
                        <a:ea typeface="+mj-ea"/>
                      </a:endParaRPr>
                    </a:p>
                  </a:txBody>
                  <a:tcPr marL="67338" marR="67338" marT="32322" marB="32322"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429824">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0" lang="zh-CN" sz="600" b="0" i="0" u="none" strike="noStrike" cap="none" normalizeH="0" baseline="0">
                          <a:ln>
                            <a:noFill/>
                          </a:ln>
                          <a:solidFill>
                            <a:schemeClr val="tx1"/>
                          </a:solidFill>
                          <a:effectLst/>
                          <a:latin typeface="宋体" panose="02010600030101010101" pitchFamily="2" charset="-122"/>
                          <a:ea typeface="宋体" panose="02010600030101010101" pitchFamily="2" charset="-122"/>
                        </a:rPr>
                        <a:t>　</a:t>
                      </a:r>
                      <a:endParaRPr kumimoji="0" lang="zh-CN" sz="1200" b="0" i="0" u="none" strike="noStrike" cap="none" normalizeH="0" baseline="0">
                        <a:ln>
                          <a:noFill/>
                        </a:ln>
                        <a:solidFill>
                          <a:schemeClr val="tx1"/>
                        </a:solidFill>
                        <a:effectLst/>
                        <a:latin typeface="Arial" panose="020B0604020202020204" pitchFamily="34" charset="0"/>
                        <a:ea typeface="宋体" panose="02010600030101010101" pitchFamily="2" charset="-122"/>
                      </a:endParaRPr>
                    </a:p>
                  </a:txBody>
                  <a:tcPr marL="67338" marR="67338" marT="32322" marB="32322"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0" lang="zh-CN" sz="700" b="0" i="0" u="none" strike="noStrike" cap="none" normalizeH="0" baseline="0">
                          <a:ln>
                            <a:noFill/>
                          </a:ln>
                          <a:solidFill>
                            <a:schemeClr val="tx1"/>
                          </a:solidFill>
                          <a:effectLst/>
                          <a:latin typeface="+mj-ea"/>
                          <a:ea typeface="+mj-ea"/>
                        </a:rPr>
                        <a:t>　</a:t>
                      </a:r>
                      <a:endParaRPr kumimoji="0" lang="zh-CN" sz="700" b="0" i="0" u="none" strike="noStrike" cap="none" normalizeH="0" baseline="0">
                        <a:ln>
                          <a:noFill/>
                        </a:ln>
                        <a:solidFill>
                          <a:schemeClr val="tx1"/>
                        </a:solidFill>
                        <a:effectLst/>
                        <a:latin typeface="+mj-ea"/>
                        <a:ea typeface="+mj-ea"/>
                      </a:endParaRPr>
                    </a:p>
                  </a:txBody>
                  <a:tcPr marL="67338" marR="67338" marT="32322" marB="32322"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0" lang="en-US" sz="700" b="0" i="0" u="none" strike="noStrike" cap="none" normalizeH="0" baseline="0">
                          <a:ln>
                            <a:noFill/>
                          </a:ln>
                          <a:solidFill>
                            <a:schemeClr val="tx1"/>
                          </a:solidFill>
                          <a:effectLst/>
                          <a:latin typeface="+mj-ea"/>
                          <a:ea typeface="+mj-ea"/>
                        </a:rPr>
                        <a:t>E</a:t>
                      </a:r>
                      <a:endParaRPr kumimoji="0" lang="en-US" sz="700" b="0" i="0" u="none" strike="noStrike" cap="none" normalizeH="0" baseline="0">
                        <a:ln>
                          <a:noFill/>
                        </a:ln>
                        <a:solidFill>
                          <a:schemeClr val="tx1"/>
                        </a:solidFill>
                        <a:effectLst/>
                        <a:latin typeface="+mj-ea"/>
                        <a:ea typeface="+mj-ea"/>
                      </a:endParaRPr>
                    </a:p>
                  </a:txBody>
                  <a:tcPr marL="67338" marR="67338" marT="32322" marB="32322"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0" lang="en-US" sz="700" b="0" i="0" u="none" strike="noStrike" cap="none" normalizeH="0" baseline="0" dirty="0">
                          <a:ln>
                            <a:noFill/>
                          </a:ln>
                          <a:solidFill>
                            <a:schemeClr val="tx1"/>
                          </a:solidFill>
                          <a:effectLst/>
                          <a:latin typeface="+mj-ea"/>
                          <a:ea typeface="+mj-ea"/>
                        </a:rPr>
                        <a:t>40</a:t>
                      </a:r>
                      <a:endParaRPr kumimoji="0" lang="en-US" sz="700" b="0" i="0" u="none" strike="noStrike" cap="none" normalizeH="0" baseline="0" dirty="0">
                        <a:ln>
                          <a:noFill/>
                        </a:ln>
                        <a:solidFill>
                          <a:schemeClr val="tx1"/>
                        </a:solidFill>
                        <a:effectLst/>
                        <a:latin typeface="+mj-ea"/>
                        <a:ea typeface="+mj-ea"/>
                      </a:endParaRPr>
                    </a:p>
                  </a:txBody>
                  <a:tcPr marL="67338" marR="67338" marT="32322" marB="32322"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0" lang="zh-CN" sz="700" b="0" i="0" u="none" strike="noStrike" cap="none" normalizeH="0" baseline="0">
                          <a:ln>
                            <a:noFill/>
                          </a:ln>
                          <a:solidFill>
                            <a:schemeClr val="tx1"/>
                          </a:solidFill>
                          <a:effectLst/>
                          <a:latin typeface="+mj-ea"/>
                          <a:ea typeface="+mj-ea"/>
                        </a:rPr>
                        <a:t>　</a:t>
                      </a:r>
                      <a:endParaRPr kumimoji="0" lang="zh-CN" sz="700" b="0" i="0" u="none" strike="noStrike" cap="none" normalizeH="0" baseline="0">
                        <a:ln>
                          <a:noFill/>
                        </a:ln>
                        <a:solidFill>
                          <a:schemeClr val="tx1"/>
                        </a:solidFill>
                        <a:effectLst/>
                        <a:latin typeface="+mj-ea"/>
                        <a:ea typeface="+mj-ea"/>
                      </a:endParaRPr>
                    </a:p>
                  </a:txBody>
                  <a:tcPr marL="67338" marR="67338" marT="32322" marB="32322"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0" lang="zh-CN" sz="700" b="0" i="0" u="none" strike="noStrike" cap="none" normalizeH="0" baseline="0">
                          <a:ln>
                            <a:noFill/>
                          </a:ln>
                          <a:solidFill>
                            <a:schemeClr val="tx1"/>
                          </a:solidFill>
                          <a:effectLst/>
                          <a:latin typeface="+mj-ea"/>
                          <a:ea typeface="+mj-ea"/>
                        </a:rPr>
                        <a:t>　</a:t>
                      </a:r>
                      <a:endParaRPr kumimoji="0" lang="zh-CN" sz="700" b="0" i="0" u="none" strike="noStrike" cap="none" normalizeH="0" baseline="0">
                        <a:ln>
                          <a:noFill/>
                        </a:ln>
                        <a:solidFill>
                          <a:schemeClr val="tx1"/>
                        </a:solidFill>
                        <a:effectLst/>
                        <a:latin typeface="+mj-ea"/>
                        <a:ea typeface="+mj-ea"/>
                      </a:endParaRPr>
                    </a:p>
                  </a:txBody>
                  <a:tcPr marL="67338" marR="67338" marT="32322" marB="32322"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0" lang="zh-CN" sz="700" b="0" i="0" u="none" strike="noStrike" cap="none" normalizeH="0" baseline="0">
                          <a:ln>
                            <a:noFill/>
                          </a:ln>
                          <a:solidFill>
                            <a:schemeClr val="tx1"/>
                          </a:solidFill>
                          <a:effectLst/>
                          <a:latin typeface="+mj-ea"/>
                          <a:ea typeface="+mj-ea"/>
                        </a:rPr>
                        <a:t>　</a:t>
                      </a:r>
                      <a:endParaRPr kumimoji="0" lang="zh-CN" sz="700" b="0" i="0" u="none" strike="noStrike" cap="none" normalizeH="0" baseline="0">
                        <a:ln>
                          <a:noFill/>
                        </a:ln>
                        <a:solidFill>
                          <a:schemeClr val="tx1"/>
                        </a:solidFill>
                        <a:effectLst/>
                        <a:latin typeface="+mj-ea"/>
                        <a:ea typeface="+mj-ea"/>
                      </a:endParaRPr>
                    </a:p>
                  </a:txBody>
                  <a:tcPr marL="67338" marR="67338" marT="32322" marB="32322"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0" lang="zh-CN" sz="700" b="0" i="0" u="none" strike="noStrike" cap="none" normalizeH="0" baseline="0" dirty="0">
                          <a:ln>
                            <a:noFill/>
                          </a:ln>
                          <a:solidFill>
                            <a:schemeClr val="tx1"/>
                          </a:solidFill>
                          <a:effectLst/>
                          <a:latin typeface="+mj-ea"/>
                          <a:ea typeface="+mj-ea"/>
                        </a:rPr>
                        <a:t>　</a:t>
                      </a:r>
                      <a:endParaRPr kumimoji="0" lang="zh-CN" sz="700" b="0" i="0" u="none" strike="noStrike" cap="none" normalizeH="0" baseline="0" dirty="0">
                        <a:ln>
                          <a:noFill/>
                        </a:ln>
                        <a:solidFill>
                          <a:schemeClr val="tx1"/>
                        </a:solidFill>
                        <a:effectLst/>
                        <a:latin typeface="+mj-ea"/>
                        <a:ea typeface="+mj-ea"/>
                      </a:endParaRPr>
                    </a:p>
                  </a:txBody>
                  <a:tcPr marL="67338" marR="67338" marT="32322" marB="32322"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0" lang="zh-CN" sz="700" b="0" i="0" u="none" strike="noStrike" cap="none" normalizeH="0" baseline="0" dirty="0">
                          <a:ln>
                            <a:noFill/>
                          </a:ln>
                          <a:solidFill>
                            <a:schemeClr val="tx1"/>
                          </a:solidFill>
                          <a:effectLst/>
                          <a:latin typeface="+mj-ea"/>
                          <a:ea typeface="+mj-ea"/>
                        </a:rPr>
                        <a:t>　</a:t>
                      </a:r>
                      <a:endParaRPr kumimoji="0" lang="zh-CN" sz="700" b="0" i="0" u="none" strike="noStrike" cap="none" normalizeH="0" baseline="0" dirty="0">
                        <a:ln>
                          <a:noFill/>
                        </a:ln>
                        <a:solidFill>
                          <a:schemeClr val="tx1"/>
                        </a:solidFill>
                        <a:effectLst/>
                        <a:latin typeface="+mj-ea"/>
                        <a:ea typeface="+mj-ea"/>
                      </a:endParaRPr>
                    </a:p>
                  </a:txBody>
                  <a:tcPr marL="67338" marR="67338" marT="32322" marB="32322"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0" lang="zh-CN" sz="700" b="0" i="0" u="none" strike="noStrike" cap="none" normalizeH="0" baseline="0" dirty="0">
                          <a:ln>
                            <a:noFill/>
                          </a:ln>
                          <a:solidFill>
                            <a:schemeClr val="tx1"/>
                          </a:solidFill>
                          <a:effectLst/>
                          <a:latin typeface="+mj-ea"/>
                          <a:ea typeface="+mj-ea"/>
                        </a:rPr>
                        <a:t>　</a:t>
                      </a:r>
                      <a:endParaRPr kumimoji="0" lang="zh-CN" sz="700" b="0" i="0" u="none" strike="noStrike" cap="none" normalizeH="0" baseline="0" dirty="0">
                        <a:ln>
                          <a:noFill/>
                        </a:ln>
                        <a:solidFill>
                          <a:schemeClr val="tx1"/>
                        </a:solidFill>
                        <a:effectLst/>
                        <a:latin typeface="+mj-ea"/>
                        <a:ea typeface="+mj-ea"/>
                      </a:endParaRPr>
                    </a:p>
                  </a:txBody>
                  <a:tcPr marL="67338" marR="67338" marT="32322" marB="32322"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0" lang="zh-CN" sz="700" b="0" i="0" u="none" strike="noStrike" cap="none" normalizeH="0" baseline="0">
                          <a:ln>
                            <a:noFill/>
                          </a:ln>
                          <a:solidFill>
                            <a:schemeClr val="tx1"/>
                          </a:solidFill>
                          <a:effectLst/>
                          <a:latin typeface="+mj-ea"/>
                          <a:ea typeface="+mj-ea"/>
                        </a:rPr>
                        <a:t>　</a:t>
                      </a:r>
                      <a:endParaRPr kumimoji="0" lang="zh-CN" sz="700" b="0" i="0" u="none" strike="noStrike" cap="none" normalizeH="0" baseline="0">
                        <a:ln>
                          <a:noFill/>
                        </a:ln>
                        <a:solidFill>
                          <a:schemeClr val="tx1"/>
                        </a:solidFill>
                        <a:effectLst/>
                        <a:latin typeface="+mj-ea"/>
                        <a:ea typeface="+mj-ea"/>
                      </a:endParaRPr>
                    </a:p>
                  </a:txBody>
                  <a:tcPr marL="67338" marR="67338" marT="32322" marB="32322"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0" lang="zh-CN" sz="700" b="0" i="0" u="none" strike="noStrike" cap="none" normalizeH="0" baseline="0" dirty="0">
                          <a:ln>
                            <a:noFill/>
                          </a:ln>
                          <a:solidFill>
                            <a:schemeClr val="tx1"/>
                          </a:solidFill>
                          <a:effectLst/>
                          <a:latin typeface="+mj-ea"/>
                          <a:ea typeface="+mj-ea"/>
                        </a:rPr>
                        <a:t>　</a:t>
                      </a:r>
                      <a:endParaRPr kumimoji="0" lang="zh-CN" sz="700" b="0" i="0" u="none" strike="noStrike" cap="none" normalizeH="0" baseline="0" dirty="0">
                        <a:ln>
                          <a:noFill/>
                        </a:ln>
                        <a:solidFill>
                          <a:schemeClr val="tx1"/>
                        </a:solidFill>
                        <a:effectLst/>
                        <a:latin typeface="+mj-ea"/>
                        <a:ea typeface="+mj-ea"/>
                      </a:endParaRPr>
                    </a:p>
                  </a:txBody>
                  <a:tcPr marL="67338" marR="67338" marT="32322" marB="32322"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0" lang="zh-CN" sz="700" b="0" i="0" u="none" strike="noStrike" cap="none" normalizeH="0" baseline="0">
                          <a:ln>
                            <a:noFill/>
                          </a:ln>
                          <a:solidFill>
                            <a:schemeClr val="tx1"/>
                          </a:solidFill>
                          <a:effectLst/>
                          <a:latin typeface="+mj-ea"/>
                          <a:ea typeface="+mj-ea"/>
                        </a:rPr>
                        <a:t>　</a:t>
                      </a:r>
                      <a:endParaRPr kumimoji="0" lang="zh-CN" sz="700" b="0" i="0" u="none" strike="noStrike" cap="none" normalizeH="0" baseline="0">
                        <a:ln>
                          <a:noFill/>
                        </a:ln>
                        <a:solidFill>
                          <a:schemeClr val="tx1"/>
                        </a:solidFill>
                        <a:effectLst/>
                        <a:latin typeface="+mj-ea"/>
                        <a:ea typeface="+mj-ea"/>
                      </a:endParaRPr>
                    </a:p>
                  </a:txBody>
                  <a:tcPr marL="67338" marR="67338" marT="32322" marB="32322"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0" lang="zh-CN" sz="700" b="0" i="0" u="none" strike="noStrike" cap="none" normalizeH="0" baseline="0">
                          <a:ln>
                            <a:noFill/>
                          </a:ln>
                          <a:solidFill>
                            <a:schemeClr val="tx1"/>
                          </a:solidFill>
                          <a:effectLst/>
                          <a:latin typeface="+mj-ea"/>
                          <a:ea typeface="+mj-ea"/>
                        </a:rPr>
                        <a:t>　</a:t>
                      </a:r>
                      <a:endParaRPr kumimoji="0" lang="zh-CN" sz="700" b="0" i="0" u="none" strike="noStrike" cap="none" normalizeH="0" baseline="0">
                        <a:ln>
                          <a:noFill/>
                        </a:ln>
                        <a:solidFill>
                          <a:schemeClr val="tx1"/>
                        </a:solidFill>
                        <a:effectLst/>
                        <a:latin typeface="+mj-ea"/>
                        <a:ea typeface="+mj-ea"/>
                      </a:endParaRPr>
                    </a:p>
                  </a:txBody>
                  <a:tcPr marL="67338" marR="67338" marT="32322" marB="32322"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431214">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0" lang="zh-CN" sz="600" b="0" i="0" u="none" strike="noStrike" cap="none" normalizeH="0" baseline="0">
                          <a:ln>
                            <a:noFill/>
                          </a:ln>
                          <a:solidFill>
                            <a:schemeClr val="tx1"/>
                          </a:solidFill>
                          <a:effectLst/>
                          <a:latin typeface="宋体" panose="02010600030101010101" pitchFamily="2" charset="-122"/>
                          <a:ea typeface="宋体" panose="02010600030101010101" pitchFamily="2" charset="-122"/>
                        </a:rPr>
                        <a:t>　</a:t>
                      </a:r>
                      <a:endParaRPr kumimoji="0" lang="zh-CN" sz="1200" b="0" i="0" u="none" strike="noStrike" cap="none" normalizeH="0" baseline="0">
                        <a:ln>
                          <a:noFill/>
                        </a:ln>
                        <a:solidFill>
                          <a:schemeClr val="tx1"/>
                        </a:solidFill>
                        <a:effectLst/>
                        <a:latin typeface="Arial" panose="020B0604020202020204" pitchFamily="34" charset="0"/>
                        <a:ea typeface="宋体" panose="02010600030101010101" pitchFamily="2" charset="-122"/>
                      </a:endParaRPr>
                    </a:p>
                  </a:txBody>
                  <a:tcPr marL="67338" marR="67338" marT="32322" marB="32322"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0" lang="zh-CN" sz="700" b="0" i="0" u="none" strike="noStrike" cap="none" normalizeH="0" baseline="0">
                          <a:ln>
                            <a:noFill/>
                          </a:ln>
                          <a:solidFill>
                            <a:schemeClr val="tx1"/>
                          </a:solidFill>
                          <a:effectLst/>
                          <a:latin typeface="+mj-ea"/>
                          <a:ea typeface="+mj-ea"/>
                        </a:rPr>
                        <a:t>　</a:t>
                      </a:r>
                      <a:endParaRPr kumimoji="0" lang="zh-CN" sz="700" b="0" i="0" u="none" strike="noStrike" cap="none" normalizeH="0" baseline="0">
                        <a:ln>
                          <a:noFill/>
                        </a:ln>
                        <a:solidFill>
                          <a:schemeClr val="tx1"/>
                        </a:solidFill>
                        <a:effectLst/>
                        <a:latin typeface="+mj-ea"/>
                        <a:ea typeface="+mj-ea"/>
                      </a:endParaRPr>
                    </a:p>
                  </a:txBody>
                  <a:tcPr marL="67338" marR="67338" marT="32322" marB="32322"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0" lang="en-US" sz="700" b="0" i="0" u="none" strike="noStrike" cap="none" normalizeH="0" baseline="0">
                          <a:ln>
                            <a:noFill/>
                          </a:ln>
                          <a:solidFill>
                            <a:schemeClr val="tx1"/>
                          </a:solidFill>
                          <a:effectLst/>
                          <a:latin typeface="+mj-ea"/>
                          <a:ea typeface="+mj-ea"/>
                        </a:rPr>
                        <a:t>F</a:t>
                      </a:r>
                      <a:endParaRPr kumimoji="0" lang="en-US" sz="700" b="0" i="0" u="none" strike="noStrike" cap="none" normalizeH="0" baseline="0">
                        <a:ln>
                          <a:noFill/>
                        </a:ln>
                        <a:solidFill>
                          <a:schemeClr val="tx1"/>
                        </a:solidFill>
                        <a:effectLst/>
                        <a:latin typeface="+mj-ea"/>
                        <a:ea typeface="+mj-ea"/>
                      </a:endParaRPr>
                    </a:p>
                  </a:txBody>
                  <a:tcPr marL="67338" marR="67338" marT="32322" marB="32322"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0" lang="en-US" sz="700" b="0" i="0" u="none" strike="noStrike" cap="none" normalizeH="0" baseline="0" dirty="0">
                          <a:ln>
                            <a:noFill/>
                          </a:ln>
                          <a:solidFill>
                            <a:schemeClr val="tx1"/>
                          </a:solidFill>
                          <a:effectLst/>
                          <a:latin typeface="+mj-ea"/>
                          <a:ea typeface="+mj-ea"/>
                        </a:rPr>
                        <a:t>50</a:t>
                      </a:r>
                      <a:endParaRPr kumimoji="0" lang="en-US" sz="700" b="0" i="0" u="none" strike="noStrike" cap="none" normalizeH="0" baseline="0" dirty="0">
                        <a:ln>
                          <a:noFill/>
                        </a:ln>
                        <a:solidFill>
                          <a:schemeClr val="tx1"/>
                        </a:solidFill>
                        <a:effectLst/>
                        <a:latin typeface="+mj-ea"/>
                        <a:ea typeface="+mj-ea"/>
                      </a:endParaRPr>
                    </a:p>
                  </a:txBody>
                  <a:tcPr marL="67338" marR="67338" marT="32322" marB="32322"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0" lang="zh-CN" sz="700" b="0" i="0" u="none" strike="noStrike" cap="none" normalizeH="0" baseline="0">
                          <a:ln>
                            <a:noFill/>
                          </a:ln>
                          <a:solidFill>
                            <a:schemeClr val="tx1"/>
                          </a:solidFill>
                          <a:effectLst/>
                          <a:latin typeface="+mj-ea"/>
                          <a:ea typeface="+mj-ea"/>
                        </a:rPr>
                        <a:t>　</a:t>
                      </a:r>
                      <a:endParaRPr kumimoji="0" lang="zh-CN" sz="700" b="0" i="0" u="none" strike="noStrike" cap="none" normalizeH="0" baseline="0">
                        <a:ln>
                          <a:noFill/>
                        </a:ln>
                        <a:solidFill>
                          <a:schemeClr val="tx1"/>
                        </a:solidFill>
                        <a:effectLst/>
                        <a:latin typeface="+mj-ea"/>
                        <a:ea typeface="+mj-ea"/>
                      </a:endParaRPr>
                    </a:p>
                  </a:txBody>
                  <a:tcPr marL="67338" marR="67338" marT="32322" marB="32322"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0" lang="zh-CN" sz="700" b="0" i="0" u="none" strike="noStrike" cap="none" normalizeH="0" baseline="0">
                          <a:ln>
                            <a:noFill/>
                          </a:ln>
                          <a:solidFill>
                            <a:schemeClr val="tx1"/>
                          </a:solidFill>
                          <a:effectLst/>
                          <a:latin typeface="+mj-ea"/>
                          <a:ea typeface="+mj-ea"/>
                        </a:rPr>
                        <a:t>　</a:t>
                      </a:r>
                      <a:endParaRPr kumimoji="0" lang="zh-CN" sz="700" b="0" i="0" u="none" strike="noStrike" cap="none" normalizeH="0" baseline="0">
                        <a:ln>
                          <a:noFill/>
                        </a:ln>
                        <a:solidFill>
                          <a:schemeClr val="tx1"/>
                        </a:solidFill>
                        <a:effectLst/>
                        <a:latin typeface="+mj-ea"/>
                        <a:ea typeface="+mj-ea"/>
                      </a:endParaRPr>
                    </a:p>
                  </a:txBody>
                  <a:tcPr marL="67338" marR="67338" marT="32322" marB="32322"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0" lang="zh-CN" sz="700" b="0" i="0" u="none" strike="noStrike" cap="none" normalizeH="0" baseline="0">
                          <a:ln>
                            <a:noFill/>
                          </a:ln>
                          <a:solidFill>
                            <a:schemeClr val="tx1"/>
                          </a:solidFill>
                          <a:effectLst/>
                          <a:latin typeface="+mj-ea"/>
                          <a:ea typeface="+mj-ea"/>
                        </a:rPr>
                        <a:t>　</a:t>
                      </a:r>
                      <a:endParaRPr kumimoji="0" lang="zh-CN" sz="700" b="0" i="0" u="none" strike="noStrike" cap="none" normalizeH="0" baseline="0">
                        <a:ln>
                          <a:noFill/>
                        </a:ln>
                        <a:solidFill>
                          <a:schemeClr val="tx1"/>
                        </a:solidFill>
                        <a:effectLst/>
                        <a:latin typeface="+mj-ea"/>
                        <a:ea typeface="+mj-ea"/>
                      </a:endParaRPr>
                    </a:p>
                  </a:txBody>
                  <a:tcPr marL="67338" marR="67338" marT="32322" marB="32322"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0" lang="zh-CN" sz="700" b="0" i="0" u="none" strike="noStrike" cap="none" normalizeH="0" baseline="0">
                          <a:ln>
                            <a:noFill/>
                          </a:ln>
                          <a:solidFill>
                            <a:schemeClr val="tx1"/>
                          </a:solidFill>
                          <a:effectLst/>
                          <a:latin typeface="+mj-ea"/>
                          <a:ea typeface="+mj-ea"/>
                        </a:rPr>
                        <a:t>　</a:t>
                      </a:r>
                      <a:endParaRPr kumimoji="0" lang="zh-CN" sz="700" b="0" i="0" u="none" strike="noStrike" cap="none" normalizeH="0" baseline="0">
                        <a:ln>
                          <a:noFill/>
                        </a:ln>
                        <a:solidFill>
                          <a:schemeClr val="tx1"/>
                        </a:solidFill>
                        <a:effectLst/>
                        <a:latin typeface="+mj-ea"/>
                        <a:ea typeface="+mj-ea"/>
                      </a:endParaRPr>
                    </a:p>
                  </a:txBody>
                  <a:tcPr marL="67338" marR="67338" marT="32322" marB="32322"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0" lang="zh-CN" sz="700" b="0" i="0" u="none" strike="noStrike" cap="none" normalizeH="0" baseline="0">
                          <a:ln>
                            <a:noFill/>
                          </a:ln>
                          <a:solidFill>
                            <a:schemeClr val="tx1"/>
                          </a:solidFill>
                          <a:effectLst/>
                          <a:latin typeface="+mj-ea"/>
                          <a:ea typeface="+mj-ea"/>
                        </a:rPr>
                        <a:t>　</a:t>
                      </a:r>
                      <a:endParaRPr kumimoji="0" lang="zh-CN" sz="700" b="0" i="0" u="none" strike="noStrike" cap="none" normalizeH="0" baseline="0">
                        <a:ln>
                          <a:noFill/>
                        </a:ln>
                        <a:solidFill>
                          <a:schemeClr val="tx1"/>
                        </a:solidFill>
                        <a:effectLst/>
                        <a:latin typeface="+mj-ea"/>
                        <a:ea typeface="+mj-ea"/>
                      </a:endParaRPr>
                    </a:p>
                  </a:txBody>
                  <a:tcPr marL="67338" marR="67338" marT="32322" marB="32322"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0" lang="zh-CN" sz="700" b="0" i="0" u="none" strike="noStrike" cap="none" normalizeH="0" baseline="0" dirty="0">
                          <a:ln>
                            <a:noFill/>
                          </a:ln>
                          <a:solidFill>
                            <a:schemeClr val="tx1"/>
                          </a:solidFill>
                          <a:effectLst/>
                          <a:latin typeface="+mj-ea"/>
                          <a:ea typeface="+mj-ea"/>
                        </a:rPr>
                        <a:t>　</a:t>
                      </a:r>
                      <a:endParaRPr kumimoji="0" lang="zh-CN" sz="700" b="0" i="0" u="none" strike="noStrike" cap="none" normalizeH="0" baseline="0" dirty="0">
                        <a:ln>
                          <a:noFill/>
                        </a:ln>
                        <a:solidFill>
                          <a:schemeClr val="tx1"/>
                        </a:solidFill>
                        <a:effectLst/>
                        <a:latin typeface="+mj-ea"/>
                        <a:ea typeface="+mj-ea"/>
                      </a:endParaRPr>
                    </a:p>
                  </a:txBody>
                  <a:tcPr marL="67338" marR="67338" marT="32322" marB="32322"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0" lang="zh-CN" sz="700" b="0" i="0" u="none" strike="noStrike" cap="none" normalizeH="0" baseline="0">
                          <a:ln>
                            <a:noFill/>
                          </a:ln>
                          <a:solidFill>
                            <a:schemeClr val="tx1"/>
                          </a:solidFill>
                          <a:effectLst/>
                          <a:latin typeface="+mj-ea"/>
                          <a:ea typeface="+mj-ea"/>
                        </a:rPr>
                        <a:t>　</a:t>
                      </a:r>
                      <a:endParaRPr kumimoji="0" lang="zh-CN" sz="700" b="0" i="0" u="none" strike="noStrike" cap="none" normalizeH="0" baseline="0">
                        <a:ln>
                          <a:noFill/>
                        </a:ln>
                        <a:solidFill>
                          <a:schemeClr val="tx1"/>
                        </a:solidFill>
                        <a:effectLst/>
                        <a:latin typeface="+mj-ea"/>
                        <a:ea typeface="+mj-ea"/>
                      </a:endParaRPr>
                    </a:p>
                  </a:txBody>
                  <a:tcPr marL="67338" marR="67338" marT="32322" marB="32322"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0" lang="zh-CN" sz="700" b="0" i="0" u="none" strike="noStrike" cap="none" normalizeH="0" baseline="0" dirty="0">
                          <a:ln>
                            <a:noFill/>
                          </a:ln>
                          <a:solidFill>
                            <a:schemeClr val="tx1"/>
                          </a:solidFill>
                          <a:effectLst/>
                          <a:latin typeface="+mj-ea"/>
                          <a:ea typeface="+mj-ea"/>
                        </a:rPr>
                        <a:t>　</a:t>
                      </a:r>
                      <a:endParaRPr kumimoji="0" lang="zh-CN" sz="700" b="0" i="0" u="none" strike="noStrike" cap="none" normalizeH="0" baseline="0" dirty="0">
                        <a:ln>
                          <a:noFill/>
                        </a:ln>
                        <a:solidFill>
                          <a:schemeClr val="tx1"/>
                        </a:solidFill>
                        <a:effectLst/>
                        <a:latin typeface="+mj-ea"/>
                        <a:ea typeface="+mj-ea"/>
                      </a:endParaRPr>
                    </a:p>
                  </a:txBody>
                  <a:tcPr marL="67338" marR="67338" marT="32322" marB="32322"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0" lang="zh-CN" sz="700" b="0" i="0" u="none" strike="noStrike" cap="none" normalizeH="0" baseline="0" dirty="0">
                          <a:ln>
                            <a:noFill/>
                          </a:ln>
                          <a:solidFill>
                            <a:schemeClr val="tx1"/>
                          </a:solidFill>
                          <a:effectLst/>
                          <a:latin typeface="+mj-ea"/>
                          <a:ea typeface="+mj-ea"/>
                        </a:rPr>
                        <a:t>　</a:t>
                      </a:r>
                      <a:endParaRPr kumimoji="0" lang="zh-CN" sz="700" b="0" i="0" u="none" strike="noStrike" cap="none" normalizeH="0" baseline="0" dirty="0">
                        <a:ln>
                          <a:noFill/>
                        </a:ln>
                        <a:solidFill>
                          <a:schemeClr val="tx1"/>
                        </a:solidFill>
                        <a:effectLst/>
                        <a:latin typeface="+mj-ea"/>
                        <a:ea typeface="+mj-ea"/>
                      </a:endParaRPr>
                    </a:p>
                  </a:txBody>
                  <a:tcPr marL="67338" marR="67338" marT="32322" marB="32322"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0" lang="zh-CN" sz="700" b="0" i="0" u="none" strike="noStrike" cap="none" normalizeH="0" baseline="0">
                          <a:ln>
                            <a:noFill/>
                          </a:ln>
                          <a:solidFill>
                            <a:schemeClr val="tx1"/>
                          </a:solidFill>
                          <a:effectLst/>
                          <a:latin typeface="+mj-ea"/>
                          <a:ea typeface="+mj-ea"/>
                        </a:rPr>
                        <a:t>　</a:t>
                      </a:r>
                      <a:endParaRPr kumimoji="0" lang="zh-CN" sz="700" b="0" i="0" u="none" strike="noStrike" cap="none" normalizeH="0" baseline="0">
                        <a:ln>
                          <a:noFill/>
                        </a:ln>
                        <a:solidFill>
                          <a:schemeClr val="tx1"/>
                        </a:solidFill>
                        <a:effectLst/>
                        <a:latin typeface="+mj-ea"/>
                        <a:ea typeface="+mj-ea"/>
                      </a:endParaRPr>
                    </a:p>
                  </a:txBody>
                  <a:tcPr marL="67338" marR="67338" marT="32322" marB="32322"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432606">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0" lang="zh-CN" sz="600" b="0" i="0" u="none" strike="noStrike" cap="none" normalizeH="0" baseline="0">
                          <a:ln>
                            <a:noFill/>
                          </a:ln>
                          <a:solidFill>
                            <a:schemeClr val="tx1"/>
                          </a:solidFill>
                          <a:effectLst/>
                          <a:latin typeface="宋体" panose="02010600030101010101" pitchFamily="2" charset="-122"/>
                          <a:ea typeface="宋体" panose="02010600030101010101" pitchFamily="2" charset="-122"/>
                        </a:rPr>
                        <a:t>　</a:t>
                      </a:r>
                      <a:endParaRPr kumimoji="0" lang="zh-CN" sz="1200" b="0" i="0" u="none" strike="noStrike" cap="none" normalizeH="0" baseline="0">
                        <a:ln>
                          <a:noFill/>
                        </a:ln>
                        <a:solidFill>
                          <a:schemeClr val="tx1"/>
                        </a:solidFill>
                        <a:effectLst/>
                        <a:latin typeface="Arial" panose="020B0604020202020204" pitchFamily="34" charset="0"/>
                        <a:ea typeface="宋体" panose="02010600030101010101" pitchFamily="2" charset="-122"/>
                      </a:endParaRPr>
                    </a:p>
                  </a:txBody>
                  <a:tcPr marL="67338" marR="67338" marT="32322" marB="32322"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0" lang="zh-CN" sz="700" b="0" i="0" u="none" strike="noStrike" cap="none" normalizeH="0" baseline="0">
                          <a:ln>
                            <a:noFill/>
                          </a:ln>
                          <a:solidFill>
                            <a:schemeClr val="tx1"/>
                          </a:solidFill>
                          <a:effectLst/>
                          <a:latin typeface="+mj-ea"/>
                          <a:ea typeface="+mj-ea"/>
                        </a:rPr>
                        <a:t>　</a:t>
                      </a:r>
                      <a:endParaRPr kumimoji="0" lang="zh-CN" sz="700" b="0" i="0" u="none" strike="noStrike" cap="none" normalizeH="0" baseline="0">
                        <a:ln>
                          <a:noFill/>
                        </a:ln>
                        <a:solidFill>
                          <a:schemeClr val="tx1"/>
                        </a:solidFill>
                        <a:effectLst/>
                        <a:latin typeface="+mj-ea"/>
                        <a:ea typeface="+mj-ea"/>
                      </a:endParaRPr>
                    </a:p>
                  </a:txBody>
                  <a:tcPr marL="67338" marR="67338" marT="32322" marB="32322"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endParaRPr kumimoji="0" lang="en-US" sz="700" b="0" i="0" u="none" strike="noStrike" cap="none" normalizeH="0" baseline="0" dirty="0">
                        <a:ln>
                          <a:noFill/>
                        </a:ln>
                        <a:solidFill>
                          <a:schemeClr val="tx1"/>
                        </a:solidFill>
                        <a:effectLst/>
                        <a:latin typeface="+mj-ea"/>
                        <a:ea typeface="+mj-ea"/>
                      </a:endParaRPr>
                    </a:p>
                  </a:txBody>
                  <a:tcPr marL="67338" marR="67338" marT="32322" marB="32322"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endParaRPr kumimoji="0" lang="en-US" sz="700" b="0" i="0" u="none" strike="noStrike" cap="none" normalizeH="0" baseline="0" dirty="0">
                        <a:ln>
                          <a:noFill/>
                        </a:ln>
                        <a:solidFill>
                          <a:schemeClr val="tx1"/>
                        </a:solidFill>
                        <a:effectLst/>
                        <a:latin typeface="+mj-ea"/>
                        <a:ea typeface="+mj-ea"/>
                      </a:endParaRPr>
                    </a:p>
                  </a:txBody>
                  <a:tcPr marL="67338" marR="67338" marT="32322" marB="32322"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0" lang="zh-CN" sz="700" b="0" i="0" u="none" strike="noStrike" cap="none" normalizeH="0" baseline="0">
                          <a:ln>
                            <a:noFill/>
                          </a:ln>
                          <a:solidFill>
                            <a:schemeClr val="tx1"/>
                          </a:solidFill>
                          <a:effectLst/>
                          <a:latin typeface="+mj-ea"/>
                          <a:ea typeface="+mj-ea"/>
                        </a:rPr>
                        <a:t>　</a:t>
                      </a:r>
                      <a:endParaRPr kumimoji="0" lang="zh-CN" sz="700" b="0" i="0" u="none" strike="noStrike" cap="none" normalizeH="0" baseline="0">
                        <a:ln>
                          <a:noFill/>
                        </a:ln>
                        <a:solidFill>
                          <a:schemeClr val="tx1"/>
                        </a:solidFill>
                        <a:effectLst/>
                        <a:latin typeface="+mj-ea"/>
                        <a:ea typeface="+mj-ea"/>
                      </a:endParaRPr>
                    </a:p>
                  </a:txBody>
                  <a:tcPr marL="67338" marR="67338" marT="32322" marB="32322"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0" lang="zh-CN" sz="700" b="0" i="0" u="none" strike="noStrike" cap="none" normalizeH="0" baseline="0">
                          <a:ln>
                            <a:noFill/>
                          </a:ln>
                          <a:solidFill>
                            <a:schemeClr val="tx1"/>
                          </a:solidFill>
                          <a:effectLst/>
                          <a:latin typeface="+mj-ea"/>
                          <a:ea typeface="+mj-ea"/>
                        </a:rPr>
                        <a:t>　</a:t>
                      </a:r>
                      <a:endParaRPr kumimoji="0" lang="zh-CN" sz="700" b="0" i="0" u="none" strike="noStrike" cap="none" normalizeH="0" baseline="0">
                        <a:ln>
                          <a:noFill/>
                        </a:ln>
                        <a:solidFill>
                          <a:schemeClr val="tx1"/>
                        </a:solidFill>
                        <a:effectLst/>
                        <a:latin typeface="+mj-ea"/>
                        <a:ea typeface="+mj-ea"/>
                      </a:endParaRPr>
                    </a:p>
                  </a:txBody>
                  <a:tcPr marL="67338" marR="67338" marT="32322" marB="32322"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0" lang="zh-CN" sz="700" b="0" i="0" u="none" strike="noStrike" cap="none" normalizeH="0" baseline="0">
                          <a:ln>
                            <a:noFill/>
                          </a:ln>
                          <a:solidFill>
                            <a:schemeClr val="tx1"/>
                          </a:solidFill>
                          <a:effectLst/>
                          <a:latin typeface="+mj-ea"/>
                          <a:ea typeface="+mj-ea"/>
                        </a:rPr>
                        <a:t>　</a:t>
                      </a:r>
                      <a:endParaRPr kumimoji="0" lang="zh-CN" sz="700" b="0" i="0" u="none" strike="noStrike" cap="none" normalizeH="0" baseline="0">
                        <a:ln>
                          <a:noFill/>
                        </a:ln>
                        <a:solidFill>
                          <a:schemeClr val="tx1"/>
                        </a:solidFill>
                        <a:effectLst/>
                        <a:latin typeface="+mj-ea"/>
                        <a:ea typeface="+mj-ea"/>
                      </a:endParaRPr>
                    </a:p>
                  </a:txBody>
                  <a:tcPr marL="67338" marR="67338" marT="32322" marB="32322"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0" lang="zh-CN" sz="700" b="0" i="0" u="none" strike="noStrike" cap="none" normalizeH="0" baseline="0">
                          <a:ln>
                            <a:noFill/>
                          </a:ln>
                          <a:solidFill>
                            <a:schemeClr val="tx1"/>
                          </a:solidFill>
                          <a:effectLst/>
                          <a:latin typeface="+mj-ea"/>
                          <a:ea typeface="+mj-ea"/>
                        </a:rPr>
                        <a:t>　</a:t>
                      </a:r>
                      <a:endParaRPr kumimoji="0" lang="zh-CN" sz="700" b="0" i="0" u="none" strike="noStrike" cap="none" normalizeH="0" baseline="0">
                        <a:ln>
                          <a:noFill/>
                        </a:ln>
                        <a:solidFill>
                          <a:schemeClr val="tx1"/>
                        </a:solidFill>
                        <a:effectLst/>
                        <a:latin typeface="+mj-ea"/>
                        <a:ea typeface="+mj-ea"/>
                      </a:endParaRPr>
                    </a:p>
                  </a:txBody>
                  <a:tcPr marL="67338" marR="67338" marT="32322" marB="32322"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0" lang="zh-CN" sz="700" b="0" i="0" u="none" strike="noStrike" cap="none" normalizeH="0" baseline="0">
                          <a:ln>
                            <a:noFill/>
                          </a:ln>
                          <a:solidFill>
                            <a:schemeClr val="tx1"/>
                          </a:solidFill>
                          <a:effectLst/>
                          <a:latin typeface="+mj-ea"/>
                          <a:ea typeface="+mj-ea"/>
                        </a:rPr>
                        <a:t>　</a:t>
                      </a:r>
                      <a:endParaRPr kumimoji="0" lang="zh-CN" sz="700" b="0" i="0" u="none" strike="noStrike" cap="none" normalizeH="0" baseline="0">
                        <a:ln>
                          <a:noFill/>
                        </a:ln>
                        <a:solidFill>
                          <a:schemeClr val="tx1"/>
                        </a:solidFill>
                        <a:effectLst/>
                        <a:latin typeface="+mj-ea"/>
                        <a:ea typeface="+mj-ea"/>
                      </a:endParaRPr>
                    </a:p>
                  </a:txBody>
                  <a:tcPr marL="67338" marR="67338" marT="32322" marB="32322"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0" lang="zh-CN" sz="700" b="0" i="0" u="none" strike="noStrike" cap="none" normalizeH="0" baseline="0" dirty="0">
                          <a:ln>
                            <a:noFill/>
                          </a:ln>
                          <a:solidFill>
                            <a:schemeClr val="tx1"/>
                          </a:solidFill>
                          <a:effectLst/>
                          <a:latin typeface="+mj-ea"/>
                          <a:ea typeface="+mj-ea"/>
                        </a:rPr>
                        <a:t>　</a:t>
                      </a:r>
                      <a:endParaRPr kumimoji="0" lang="zh-CN" sz="700" b="0" i="0" u="none" strike="noStrike" cap="none" normalizeH="0" baseline="0" dirty="0">
                        <a:ln>
                          <a:noFill/>
                        </a:ln>
                        <a:solidFill>
                          <a:schemeClr val="tx1"/>
                        </a:solidFill>
                        <a:effectLst/>
                        <a:latin typeface="+mj-ea"/>
                        <a:ea typeface="+mj-ea"/>
                      </a:endParaRPr>
                    </a:p>
                  </a:txBody>
                  <a:tcPr marL="67338" marR="67338" marT="32322" marB="32322"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0" lang="zh-CN" sz="700" b="0" i="0" u="none" strike="noStrike" cap="none" normalizeH="0" baseline="0" dirty="0">
                          <a:ln>
                            <a:noFill/>
                          </a:ln>
                          <a:solidFill>
                            <a:schemeClr val="tx1"/>
                          </a:solidFill>
                          <a:effectLst/>
                          <a:latin typeface="+mj-ea"/>
                          <a:ea typeface="+mj-ea"/>
                        </a:rPr>
                        <a:t>　</a:t>
                      </a:r>
                      <a:endParaRPr kumimoji="0" lang="zh-CN" sz="700" b="0" i="0" u="none" strike="noStrike" cap="none" normalizeH="0" baseline="0" dirty="0">
                        <a:ln>
                          <a:noFill/>
                        </a:ln>
                        <a:solidFill>
                          <a:schemeClr val="tx1"/>
                        </a:solidFill>
                        <a:effectLst/>
                        <a:latin typeface="+mj-ea"/>
                        <a:ea typeface="+mj-ea"/>
                      </a:endParaRPr>
                    </a:p>
                  </a:txBody>
                  <a:tcPr marL="67338" marR="67338" marT="32322" marB="32322"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0" lang="zh-CN" sz="700" b="0" i="0" u="none" strike="noStrike" cap="none" normalizeH="0" baseline="0" dirty="0">
                          <a:ln>
                            <a:noFill/>
                          </a:ln>
                          <a:solidFill>
                            <a:schemeClr val="tx1"/>
                          </a:solidFill>
                          <a:effectLst/>
                          <a:latin typeface="+mj-ea"/>
                          <a:ea typeface="+mj-ea"/>
                        </a:rPr>
                        <a:t>　</a:t>
                      </a:r>
                      <a:endParaRPr kumimoji="0" lang="zh-CN" sz="700" b="0" i="0" u="none" strike="noStrike" cap="none" normalizeH="0" baseline="0" dirty="0">
                        <a:ln>
                          <a:noFill/>
                        </a:ln>
                        <a:solidFill>
                          <a:schemeClr val="tx1"/>
                        </a:solidFill>
                        <a:effectLst/>
                        <a:latin typeface="+mj-ea"/>
                        <a:ea typeface="+mj-ea"/>
                      </a:endParaRPr>
                    </a:p>
                  </a:txBody>
                  <a:tcPr marL="67338" marR="67338" marT="32322" marB="32322"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0" lang="zh-CN" sz="700" b="0" i="0" u="none" strike="noStrike" cap="none" normalizeH="0" baseline="0" dirty="0">
                          <a:ln>
                            <a:noFill/>
                          </a:ln>
                          <a:solidFill>
                            <a:schemeClr val="tx1"/>
                          </a:solidFill>
                          <a:effectLst/>
                          <a:latin typeface="+mj-ea"/>
                          <a:ea typeface="+mj-ea"/>
                        </a:rPr>
                        <a:t>　</a:t>
                      </a:r>
                      <a:endParaRPr kumimoji="0" lang="zh-CN" sz="700" b="0" i="0" u="none" strike="noStrike" cap="none" normalizeH="0" baseline="0" dirty="0">
                        <a:ln>
                          <a:noFill/>
                        </a:ln>
                        <a:solidFill>
                          <a:schemeClr val="tx1"/>
                        </a:solidFill>
                        <a:effectLst/>
                        <a:latin typeface="+mj-ea"/>
                        <a:ea typeface="+mj-ea"/>
                      </a:endParaRPr>
                    </a:p>
                  </a:txBody>
                  <a:tcPr marL="67338" marR="67338" marT="32322" marB="32322"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0" lang="zh-CN" sz="700" b="0" i="0" u="none" strike="noStrike" cap="none" normalizeH="0" baseline="0" dirty="0">
                          <a:ln>
                            <a:noFill/>
                          </a:ln>
                          <a:solidFill>
                            <a:schemeClr val="tx1"/>
                          </a:solidFill>
                          <a:effectLst/>
                          <a:latin typeface="+mj-ea"/>
                          <a:ea typeface="+mj-ea"/>
                        </a:rPr>
                        <a:t>　</a:t>
                      </a:r>
                      <a:endParaRPr kumimoji="0" lang="zh-CN" sz="700" b="0" i="0" u="none" strike="noStrike" cap="none" normalizeH="0" baseline="0" dirty="0">
                        <a:ln>
                          <a:noFill/>
                        </a:ln>
                        <a:solidFill>
                          <a:schemeClr val="tx1"/>
                        </a:solidFill>
                        <a:effectLst/>
                        <a:latin typeface="+mj-ea"/>
                        <a:ea typeface="+mj-ea"/>
                      </a:endParaRPr>
                    </a:p>
                  </a:txBody>
                  <a:tcPr marL="67338" marR="67338" marT="32322" marB="32322"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bl>
          </a:graphicData>
        </a:graphic>
      </p:graphicFrame>
      <p:pic>
        <p:nvPicPr>
          <p:cNvPr id="25" name="图片 24"/>
          <p:cNvPicPr>
            <a:picLocks noChangeAspect="1"/>
          </p:cNvPicPr>
          <p:nvPr/>
        </p:nvPicPr>
        <p:blipFill rotWithShape="1">
          <a:blip r:embed="rId1">
            <a:extLst>
              <a:ext uri="{28A0092B-C50C-407E-A947-70E740481C1C}">
                <a14:useLocalDpi xmlns:a14="http://schemas.microsoft.com/office/drawing/2010/main" val="0"/>
              </a:ext>
            </a:extLst>
          </a:blip>
          <a:srcRect l="8001" t="9788" r="10800" b="33915"/>
          <a:stretch>
            <a:fillRect/>
          </a:stretch>
        </p:blipFill>
        <p:spPr>
          <a:xfrm>
            <a:off x="3644987" y="79214"/>
            <a:ext cx="1008151" cy="486694"/>
          </a:xfrm>
          <a:prstGeom prst="rect">
            <a:avLst/>
          </a:prstGeom>
        </p:spPr>
      </p:pic>
    </p:spTree>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平行四边形 3"/>
          <p:cNvSpPr/>
          <p:nvPr/>
        </p:nvSpPr>
        <p:spPr>
          <a:xfrm>
            <a:off x="403122" y="318099"/>
            <a:ext cx="1801742" cy="69027"/>
          </a:xfrm>
          <a:prstGeom prst="parallelogram">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TextBox 5"/>
          <p:cNvSpPr txBox="1"/>
          <p:nvPr/>
        </p:nvSpPr>
        <p:spPr>
          <a:xfrm>
            <a:off x="4581128" y="159821"/>
            <a:ext cx="2321446" cy="384721"/>
          </a:xfrm>
          <a:prstGeom prst="rect">
            <a:avLst/>
          </a:prstGeom>
          <a:noFill/>
        </p:spPr>
        <p:txBody>
          <a:bodyPr wrap="square" rtlCol="0">
            <a:spAutoFit/>
          </a:bodyPr>
          <a:lstStyle/>
          <a:p>
            <a:r>
              <a:rPr lang="zh-CN" altLang="en-US" sz="1000" b="1" kern="1400" spc="110" dirty="0">
                <a:latin typeface="+mn-ea"/>
              </a:rPr>
              <a:t>济宁钧华液压机械有限公司</a:t>
            </a:r>
            <a:endParaRPr lang="en-US" altLang="zh-CN" sz="1000" b="1" kern="1400" spc="110" dirty="0">
              <a:latin typeface="+mn-ea"/>
            </a:endParaRPr>
          </a:p>
          <a:p>
            <a:r>
              <a:rPr lang="en-US" altLang="zh-CN" sz="900" dirty="0">
                <a:latin typeface="Arial Unicode MS" panose="020B0604020202020204" pitchFamily="34" charset="-122"/>
                <a:ea typeface="Arial Unicode MS" panose="020B0604020202020204" pitchFamily="34" charset="-122"/>
                <a:cs typeface="Arial Unicode MS" panose="020B0604020202020204" pitchFamily="34" charset="-122"/>
              </a:rPr>
              <a:t>Jining  </a:t>
            </a:r>
            <a:r>
              <a:rPr lang="en-US" altLang="zh-CN" sz="900" dirty="0" err="1">
                <a:latin typeface="Arial Unicode MS" panose="020B0604020202020204" pitchFamily="34" charset="-122"/>
                <a:ea typeface="Arial Unicode MS" panose="020B0604020202020204" pitchFamily="34" charset="-122"/>
                <a:cs typeface="Arial Unicode MS" panose="020B0604020202020204" pitchFamily="34" charset="-122"/>
              </a:rPr>
              <a:t>JunHua</a:t>
            </a:r>
            <a:r>
              <a:rPr lang="en-US" altLang="zh-CN" sz="900" dirty="0">
                <a:latin typeface="Arial Unicode MS" panose="020B0604020202020204" pitchFamily="34" charset="-122"/>
                <a:ea typeface="Arial Unicode MS" panose="020B0604020202020204" pitchFamily="34" charset="-122"/>
                <a:cs typeface="Arial Unicode MS" panose="020B0604020202020204" pitchFamily="34" charset="-122"/>
              </a:rPr>
              <a:t> Hydraulic Co.,Ltd</a:t>
            </a:r>
            <a:endParaRPr lang="zh-CN" altLang="en-US" sz="900" dirty="0">
              <a:latin typeface="Arial Unicode MS" panose="020B0604020202020204" pitchFamily="34" charset="-122"/>
              <a:ea typeface="Arial Unicode MS" panose="020B0604020202020204" pitchFamily="34" charset="-122"/>
              <a:cs typeface="Arial Unicode MS" panose="020B0604020202020204" pitchFamily="34" charset="-122"/>
            </a:endParaRPr>
          </a:p>
        </p:txBody>
      </p:sp>
      <p:sp>
        <p:nvSpPr>
          <p:cNvPr id="7" name="平行四边形 6"/>
          <p:cNvSpPr/>
          <p:nvPr/>
        </p:nvSpPr>
        <p:spPr>
          <a:xfrm>
            <a:off x="2276872" y="315026"/>
            <a:ext cx="1368152" cy="72100"/>
          </a:xfrm>
          <a:prstGeom prst="parallelogram">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 name="TextBox 2"/>
          <p:cNvSpPr txBox="1"/>
          <p:nvPr/>
        </p:nvSpPr>
        <p:spPr>
          <a:xfrm>
            <a:off x="764704" y="632520"/>
            <a:ext cx="2520280" cy="369332"/>
          </a:xfrm>
          <a:prstGeom prst="rect">
            <a:avLst/>
          </a:prstGeom>
          <a:noFill/>
        </p:spPr>
        <p:txBody>
          <a:bodyPr wrap="square" rtlCol="0">
            <a:spAutoFit/>
          </a:bodyPr>
          <a:lstStyle/>
          <a:p>
            <a:r>
              <a:rPr lang="en-US" altLang="zh-CN" b="1" dirty="0">
                <a:latin typeface="黑体" panose="02010609060101010101" pitchFamily="49" charset="-122"/>
                <a:ea typeface="黑体" panose="02010609060101010101" pitchFamily="49" charset="-122"/>
              </a:rPr>
              <a:t>BM1</a:t>
            </a:r>
            <a:r>
              <a:rPr lang="zh-CN" altLang="en-US" b="1" dirty="0">
                <a:latin typeface="黑体" panose="02010609060101010101" pitchFamily="49" charset="-122"/>
                <a:ea typeface="黑体" panose="02010609060101010101" pitchFamily="49" charset="-122"/>
              </a:rPr>
              <a:t>系列（</a:t>
            </a:r>
            <a:r>
              <a:rPr lang="en-US" altLang="zh-CN" b="1" dirty="0">
                <a:latin typeface="Arial" panose="020B0604020202020204" pitchFamily="34" charset="0"/>
                <a:ea typeface="黑体" panose="02010609060101010101" pitchFamily="49" charset="-122"/>
                <a:cs typeface="Arial" panose="020B0604020202020204" pitchFamily="34" charset="0"/>
              </a:rPr>
              <a:t>Series</a:t>
            </a:r>
            <a:r>
              <a:rPr lang="zh-CN" altLang="en-US" b="1" dirty="0">
                <a:latin typeface="黑体" panose="02010609060101010101" pitchFamily="49" charset="-122"/>
                <a:ea typeface="黑体" panose="02010609060101010101" pitchFamily="49" charset="-122"/>
              </a:rPr>
              <a:t>）</a:t>
            </a:r>
            <a:endParaRPr lang="zh-CN" altLang="en-US" b="1" dirty="0">
              <a:latin typeface="黑体" panose="02010609060101010101" pitchFamily="49" charset="-122"/>
              <a:ea typeface="黑体" panose="02010609060101010101" pitchFamily="49" charset="-122"/>
            </a:endParaRPr>
          </a:p>
        </p:txBody>
      </p:sp>
      <p:sp>
        <p:nvSpPr>
          <p:cNvPr id="9" name="等腰三角形 8"/>
          <p:cNvSpPr/>
          <p:nvPr/>
        </p:nvSpPr>
        <p:spPr>
          <a:xfrm rot="5400000">
            <a:off x="511905" y="724853"/>
            <a:ext cx="217566" cy="184666"/>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 name="TextBox 9"/>
          <p:cNvSpPr txBox="1"/>
          <p:nvPr/>
        </p:nvSpPr>
        <p:spPr>
          <a:xfrm>
            <a:off x="528355" y="1136576"/>
            <a:ext cx="3980765" cy="1646605"/>
          </a:xfrm>
          <a:prstGeom prst="rect">
            <a:avLst/>
          </a:prstGeom>
          <a:noFill/>
        </p:spPr>
        <p:txBody>
          <a:bodyPr wrap="square" rtlCol="0">
            <a:spAutoFit/>
          </a:bodyPr>
          <a:lstStyle/>
          <a:p>
            <a:r>
              <a:rPr lang="zh-CN" altLang="en-US" sz="1600" b="1" dirty="0">
                <a:latin typeface="宋体" panose="02010600030101010101" pitchFamily="2" charset="-122"/>
                <a:ea typeface="宋体" panose="02010600030101010101" pitchFamily="2" charset="-122"/>
              </a:rPr>
              <a:t>结构特点：</a:t>
            </a:r>
            <a:endParaRPr lang="en-US" altLang="zh-CN" sz="1600" b="1" dirty="0">
              <a:latin typeface="宋体" panose="02010600030101010101" pitchFamily="2" charset="-122"/>
              <a:ea typeface="宋体" panose="02010600030101010101" pitchFamily="2" charset="-122"/>
            </a:endParaRPr>
          </a:p>
          <a:p>
            <a:pPr marL="171450" indent="-171450" eaLnBrk="0" hangingPunct="0">
              <a:lnSpc>
                <a:spcPct val="120000"/>
              </a:lnSpc>
              <a:spcBef>
                <a:spcPct val="50000"/>
              </a:spcBef>
              <a:buFont typeface="Arial" panose="020B0604020202020204" pitchFamily="34" charset="0"/>
              <a:buChar char="•"/>
            </a:pPr>
            <a:r>
              <a:rPr lang="zh-CN" altLang="en-US" sz="1000" dirty="0">
                <a:solidFill>
                  <a:schemeClr val="accent1"/>
                </a:solidFill>
                <a:latin typeface="仿宋_GB2312" panose="02010609030101010101" pitchFamily="49" charset="-122"/>
                <a:ea typeface="仿宋_GB2312" panose="02010609030101010101" pitchFamily="49" charset="-122"/>
              </a:rPr>
              <a:t>紧凑的配流轴和镶针齿式定转子设计，体积小、功率密度大。</a:t>
            </a:r>
            <a:endParaRPr lang="zh-CN" altLang="en-US" sz="1000" dirty="0">
              <a:solidFill>
                <a:schemeClr val="accent1"/>
              </a:solidFill>
              <a:latin typeface="仿宋_GB2312" panose="02010609030101010101" pitchFamily="49" charset="-122"/>
              <a:ea typeface="仿宋_GB2312" panose="02010609030101010101" pitchFamily="49" charset="-122"/>
            </a:endParaRPr>
          </a:p>
          <a:p>
            <a:pPr marL="171450" indent="-171450" eaLnBrk="0" hangingPunct="0">
              <a:lnSpc>
                <a:spcPct val="120000"/>
              </a:lnSpc>
              <a:spcBef>
                <a:spcPct val="50000"/>
              </a:spcBef>
              <a:buFont typeface="Arial" panose="020B0604020202020204" pitchFamily="34" charset="0"/>
              <a:buChar char="•"/>
            </a:pPr>
            <a:r>
              <a:rPr lang="zh-CN" altLang="en-US" sz="1000" dirty="0">
                <a:solidFill>
                  <a:schemeClr val="accent1"/>
                </a:solidFill>
                <a:latin typeface="仿宋_GB2312" panose="02010609030101010101" pitchFamily="49" charset="-122"/>
                <a:ea typeface="仿宋_GB2312" panose="02010609030101010101" pitchFamily="49" charset="-122"/>
              </a:rPr>
              <a:t>可靠的轴密封设计，承受背压高，可以串并联使用。</a:t>
            </a:r>
            <a:endParaRPr lang="zh-CN" altLang="en-US" sz="1000" dirty="0">
              <a:solidFill>
                <a:schemeClr val="accent1"/>
              </a:solidFill>
              <a:latin typeface="仿宋_GB2312" panose="02010609030101010101" pitchFamily="49" charset="-122"/>
              <a:ea typeface="仿宋_GB2312" panose="02010609030101010101" pitchFamily="49" charset="-122"/>
            </a:endParaRPr>
          </a:p>
          <a:p>
            <a:pPr marL="171450" indent="-171450" eaLnBrk="0" hangingPunct="0">
              <a:lnSpc>
                <a:spcPct val="120000"/>
              </a:lnSpc>
              <a:spcBef>
                <a:spcPct val="50000"/>
              </a:spcBef>
              <a:buFont typeface="Arial" panose="020B0604020202020204" pitchFamily="34" charset="0"/>
              <a:buChar char="•"/>
            </a:pPr>
            <a:r>
              <a:rPr lang="zh-CN" altLang="en-US" sz="1000" dirty="0">
                <a:solidFill>
                  <a:schemeClr val="accent1"/>
                </a:solidFill>
                <a:latin typeface="仿宋_GB2312" panose="02010609030101010101" pitchFamily="49" charset="-122"/>
                <a:ea typeface="仿宋_GB2312" panose="02010609030101010101" pitchFamily="49" charset="-122"/>
              </a:rPr>
              <a:t>正反转换向方便、转速平稳。</a:t>
            </a:r>
            <a:endParaRPr lang="zh-CN" altLang="en-US" sz="1000" dirty="0">
              <a:solidFill>
                <a:schemeClr val="accent1"/>
              </a:solidFill>
              <a:latin typeface="仿宋_GB2312" panose="02010609030101010101" pitchFamily="49" charset="-122"/>
              <a:ea typeface="仿宋_GB2312" panose="02010609030101010101" pitchFamily="49" charset="-122"/>
            </a:endParaRPr>
          </a:p>
          <a:p>
            <a:pPr marL="171450" indent="-171450" eaLnBrk="0" hangingPunct="0">
              <a:lnSpc>
                <a:spcPct val="120000"/>
              </a:lnSpc>
              <a:spcBef>
                <a:spcPct val="50000"/>
              </a:spcBef>
              <a:buFont typeface="Arial" panose="020B0604020202020204" pitchFamily="34" charset="0"/>
              <a:buChar char="•"/>
            </a:pPr>
            <a:r>
              <a:rPr lang="zh-CN" altLang="en-US" sz="1000" dirty="0">
                <a:solidFill>
                  <a:schemeClr val="accent1"/>
                </a:solidFill>
                <a:latin typeface="仿宋_GB2312" panose="02010609030101010101" pitchFamily="49" charset="-122"/>
                <a:ea typeface="仿宋_GB2312" panose="02010609030101010101" pitchFamily="49" charset="-122"/>
              </a:rPr>
              <a:t>最佳的效率和经济性能，适用于中等载荷的场合。</a:t>
            </a:r>
            <a:endParaRPr lang="en-US" altLang="zh-CN" sz="1000" dirty="0">
              <a:solidFill>
                <a:schemeClr val="accent1"/>
              </a:solidFill>
              <a:latin typeface="仿宋_GB2312" panose="02010609030101010101" pitchFamily="49" charset="-122"/>
              <a:ea typeface="仿宋_GB2312" panose="02010609030101010101" pitchFamily="49" charset="-122"/>
            </a:endParaRPr>
          </a:p>
          <a:p>
            <a:pPr marL="171450" indent="-171450" eaLnBrk="0" hangingPunct="0">
              <a:lnSpc>
                <a:spcPct val="120000"/>
              </a:lnSpc>
              <a:spcBef>
                <a:spcPct val="50000"/>
              </a:spcBef>
              <a:buFont typeface="Arial" panose="020B0604020202020204" pitchFamily="34" charset="0"/>
              <a:buChar char="•"/>
            </a:pPr>
            <a:r>
              <a:rPr lang="zh-CN" altLang="en-US" sz="1000" dirty="0">
                <a:solidFill>
                  <a:schemeClr val="accent1"/>
                </a:solidFill>
                <a:latin typeface="仿宋_GB2312" panose="02010609030101010101" pitchFamily="49" charset="-122"/>
                <a:ea typeface="仿宋_GB2312" panose="02010609030101010101" pitchFamily="49" charset="-122"/>
              </a:rPr>
              <a:t>多种输出轴、法兰、油口等连接形式。</a:t>
            </a:r>
            <a:endParaRPr lang="zh-CN" altLang="en-US" sz="1000" dirty="0">
              <a:solidFill>
                <a:schemeClr val="accent1"/>
              </a:solidFill>
              <a:ea typeface="仿宋_GB2312" panose="02010609030101010101" pitchFamily="49" charset="-122"/>
            </a:endParaRPr>
          </a:p>
        </p:txBody>
      </p:sp>
      <p:sp>
        <p:nvSpPr>
          <p:cNvPr id="11" name="Text Box 19"/>
          <p:cNvSpPr txBox="1">
            <a:spLocks noChangeArrowheads="1"/>
          </p:cNvSpPr>
          <p:nvPr/>
        </p:nvSpPr>
        <p:spPr bwMode="auto">
          <a:xfrm>
            <a:off x="342900" y="2936776"/>
            <a:ext cx="5864679" cy="255710"/>
          </a:xfrm>
          <a:prstGeom prst="rect">
            <a:avLst/>
          </a:prstGeom>
          <a:noFill/>
          <a:ln>
            <a:noFill/>
          </a:ln>
          <a:effectLst/>
          <a:extLst>
            <a:ext uri="{909E8E84-426E-40DD-AFC4-6F175D3DCCD1}">
              <a14:hiddenFill xmlns:a14="http://schemas.microsoft.com/office/drawing/2010/main">
                <a:gradFill rotWithShape="0">
                  <a:gsLst>
                    <a:gs pos="0">
                      <a:srgbClr val="003366">
                        <a:gamma/>
                        <a:shade val="46275"/>
                        <a:invGamma/>
                      </a:srgbClr>
                    </a:gs>
                    <a:gs pos="100000">
                      <a:srgbClr val="003366"/>
                    </a:gs>
                  </a:gsLst>
                  <a:lin ang="5400000" scaled="1"/>
                </a:gradFill>
              </a14:hiddenFill>
            </a:ext>
            <a:ext uri="{91240B29-F687-4F45-9708-019B960494DF}">
              <a14:hiddenLine xmlns:a14="http://schemas.microsoft.com/office/drawing/2010/main" w="9525">
                <a:solidFill>
                  <a:srgbClr val="FFFF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74630" tIns="37315" rIns="74630" bIns="37315">
            <a:spAutoFit/>
          </a:bodyPr>
          <a:lstStyle>
            <a:lvl1pPr algn="l" defTabSz="860425">
              <a:spcBef>
                <a:spcPct val="0"/>
              </a:spcBef>
              <a:defRPr kumimoji="1" sz="2400">
                <a:solidFill>
                  <a:schemeClr val="tx1"/>
                </a:solidFill>
                <a:latin typeface="Times New Roman" panose="02020603050405020304" pitchFamily="18" charset="0"/>
                <a:ea typeface="宋体" panose="02010600030101010101" pitchFamily="2" charset="-122"/>
              </a:defRPr>
            </a:lvl1pPr>
            <a:lvl2pPr marL="430530" algn="l" defTabSz="860425">
              <a:spcBef>
                <a:spcPct val="0"/>
              </a:spcBef>
              <a:defRPr kumimoji="1" sz="2400">
                <a:solidFill>
                  <a:schemeClr val="tx1"/>
                </a:solidFill>
                <a:latin typeface="Times New Roman" panose="02020603050405020304" pitchFamily="18" charset="0"/>
                <a:ea typeface="宋体" panose="02010600030101010101" pitchFamily="2" charset="-122"/>
              </a:defRPr>
            </a:lvl2pPr>
            <a:lvl3pPr marL="860425" algn="l" defTabSz="860425">
              <a:spcBef>
                <a:spcPct val="0"/>
              </a:spcBef>
              <a:defRPr kumimoji="1" sz="2400">
                <a:solidFill>
                  <a:schemeClr val="tx1"/>
                </a:solidFill>
                <a:latin typeface="Times New Roman" panose="02020603050405020304" pitchFamily="18" charset="0"/>
                <a:ea typeface="宋体" panose="02010600030101010101" pitchFamily="2" charset="-122"/>
              </a:defRPr>
            </a:lvl3pPr>
            <a:lvl4pPr marL="1290955" algn="l" defTabSz="860425">
              <a:spcBef>
                <a:spcPct val="0"/>
              </a:spcBef>
              <a:defRPr kumimoji="1" sz="2400">
                <a:solidFill>
                  <a:schemeClr val="tx1"/>
                </a:solidFill>
                <a:latin typeface="Times New Roman" panose="02020603050405020304" pitchFamily="18" charset="0"/>
                <a:ea typeface="宋体" panose="02010600030101010101" pitchFamily="2" charset="-122"/>
              </a:defRPr>
            </a:lvl4pPr>
            <a:lvl5pPr marL="1719580" algn="l" defTabSz="860425">
              <a:spcBef>
                <a:spcPct val="0"/>
              </a:spcBef>
              <a:defRPr kumimoji="1" sz="2400">
                <a:solidFill>
                  <a:schemeClr val="tx1"/>
                </a:solidFill>
                <a:latin typeface="Times New Roman" panose="02020603050405020304" pitchFamily="18" charset="0"/>
                <a:ea typeface="宋体" panose="02010600030101010101" pitchFamily="2" charset="-122"/>
              </a:defRPr>
            </a:lvl5pPr>
            <a:lvl6pPr marL="21767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6339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0911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5483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0" hangingPunct="0">
              <a:lnSpc>
                <a:spcPct val="90000"/>
              </a:lnSpc>
              <a:spcBef>
                <a:spcPct val="50000"/>
              </a:spcBef>
              <a:buFontTx/>
              <a:buNone/>
            </a:pPr>
            <a:r>
              <a:rPr kumimoji="0" lang="zh-CN" altLang="en-US" sz="1300" b="1" dirty="0">
                <a:solidFill>
                  <a:schemeClr val="accent1"/>
                </a:solidFill>
                <a:effectLst>
                  <a:outerShdw blurRad="38100" dist="38100" dir="2700000" algn="tl">
                    <a:srgbClr val="C0C0C0"/>
                  </a:outerShdw>
                </a:effectLst>
              </a:rPr>
              <a:t>主要技术参数    </a:t>
            </a:r>
            <a:r>
              <a:rPr kumimoji="0" lang="en-US" altLang="zh-CN" sz="1300" b="1" dirty="0">
                <a:solidFill>
                  <a:schemeClr val="accent1"/>
                </a:solidFill>
                <a:effectLst>
                  <a:outerShdw blurRad="38100" dist="38100" dir="2700000" algn="tl">
                    <a:srgbClr val="C0C0C0"/>
                  </a:outerShdw>
                </a:effectLst>
              </a:rPr>
              <a:t>Main Specification</a:t>
            </a:r>
            <a:endParaRPr kumimoji="0" lang="en-US" altLang="zh-CN" sz="1300" b="1" dirty="0">
              <a:solidFill>
                <a:schemeClr val="accent1"/>
              </a:solidFill>
              <a:effectLst>
                <a:outerShdw blurRad="38100" dist="38100" dir="2700000" algn="tl">
                  <a:srgbClr val="C0C0C0"/>
                </a:outerShdw>
              </a:effectLst>
            </a:endParaRPr>
          </a:p>
        </p:txBody>
      </p:sp>
      <p:graphicFrame>
        <p:nvGraphicFramePr>
          <p:cNvPr id="12" name="Group 2227"/>
          <p:cNvGraphicFramePr>
            <a:graphicFrameLocks noGrp="1"/>
          </p:cNvGraphicFramePr>
          <p:nvPr/>
        </p:nvGraphicFramePr>
        <p:xfrm>
          <a:off x="332656" y="3512840"/>
          <a:ext cx="6264691" cy="4101697"/>
        </p:xfrm>
        <a:graphic>
          <a:graphicData uri="http://schemas.openxmlformats.org/drawingml/2006/table">
            <a:tbl>
              <a:tblPr/>
              <a:tblGrid>
                <a:gridCol w="720080"/>
                <a:gridCol w="505021"/>
                <a:gridCol w="503959"/>
                <a:gridCol w="503959"/>
                <a:gridCol w="503959"/>
                <a:gridCol w="503959"/>
                <a:gridCol w="503959"/>
                <a:gridCol w="503959"/>
                <a:gridCol w="503959"/>
                <a:gridCol w="503959"/>
                <a:gridCol w="503959"/>
                <a:gridCol w="503959"/>
              </a:tblGrid>
              <a:tr h="416687">
                <a:tc gridSpan="2">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排量</a:t>
                      </a:r>
                      <a:br>
                        <a:rPr kumimoji="1" lang="en-US" altLang="zh-CN"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br>
                      <a:r>
                        <a:rPr kumimoji="1" lang="zh-CN" altLang="en-US"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a:t>
                      </a:r>
                      <a:r>
                        <a:rPr kumimoji="1" lang="en-US" altLang="zh-CN"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ml/r</a:t>
                      </a:r>
                      <a:r>
                        <a:rPr kumimoji="1" lang="zh-CN" altLang="en-US"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a:t>
                      </a:r>
                      <a:endParaRPr kumimoji="1" lang="zh-CN" altLang="en-US"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solidFill>
                  </a:tcPr>
                </a:tc>
                <a:tc hMerge="1">
                  <a:tcPr/>
                </a:tc>
                <a:tc>
                  <a:txBody>
                    <a:bodyPr/>
                    <a:lstStyle/>
                    <a:p>
                      <a:pPr marL="0" marR="0" lvl="0" indent="0" algn="ctr" defTabSz="684530" rtl="0" eaLnBrk="1" fontAlgn="base" latinLnBrk="0" hangingPunct="1">
                        <a:lnSpc>
                          <a:spcPct val="70000"/>
                        </a:lnSpc>
                        <a:spcBef>
                          <a:spcPct val="20000"/>
                        </a:spcBef>
                        <a:spcAft>
                          <a:spcPct val="0"/>
                        </a:spcAft>
                        <a:buClrTx/>
                        <a:buSzTx/>
                        <a:buFontTx/>
                        <a:buNone/>
                      </a:pPr>
                      <a:r>
                        <a:rPr kumimoji="1" lang="en-US" altLang="zh-CN" sz="1100" b="1"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rPr>
                        <a:t>50</a:t>
                      </a:r>
                      <a:endParaRPr kumimoji="1" lang="en-US" altLang="zh-CN" sz="1100" b="1"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solidFill>
                  </a:tcPr>
                </a:tc>
                <a:tc>
                  <a:txBody>
                    <a:bodyPr/>
                    <a:lstStyle/>
                    <a:p>
                      <a:pPr marL="0" marR="0" lvl="0" indent="0" algn="ctr" defTabSz="684530" rtl="0" eaLnBrk="1" fontAlgn="base" latinLnBrk="0" hangingPunct="1">
                        <a:lnSpc>
                          <a:spcPct val="70000"/>
                        </a:lnSpc>
                        <a:spcBef>
                          <a:spcPct val="20000"/>
                        </a:spcBef>
                        <a:spcAft>
                          <a:spcPct val="0"/>
                        </a:spcAft>
                        <a:buClrTx/>
                        <a:buSzTx/>
                        <a:buFontTx/>
                        <a:buNone/>
                      </a:pPr>
                      <a:r>
                        <a:rPr kumimoji="1" lang="en-US" altLang="zh-CN" sz="1100" b="1"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rPr>
                        <a:t>63</a:t>
                      </a:r>
                      <a:endParaRPr kumimoji="1" lang="en-US" altLang="zh-CN" sz="1100" b="1"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solidFill>
                  </a:tcPr>
                </a:tc>
                <a:tc>
                  <a:txBody>
                    <a:bodyPr/>
                    <a:lstStyle/>
                    <a:p>
                      <a:pPr marL="0" marR="0" lvl="0" indent="0" algn="ctr" defTabSz="684530" rtl="0" eaLnBrk="1" fontAlgn="base" latinLnBrk="0" hangingPunct="1">
                        <a:lnSpc>
                          <a:spcPct val="70000"/>
                        </a:lnSpc>
                        <a:spcBef>
                          <a:spcPct val="20000"/>
                        </a:spcBef>
                        <a:spcAft>
                          <a:spcPct val="0"/>
                        </a:spcAft>
                        <a:buClrTx/>
                        <a:buSzTx/>
                        <a:buFontTx/>
                        <a:buNone/>
                      </a:pPr>
                      <a:r>
                        <a:rPr kumimoji="1" lang="en-US" altLang="zh-CN" sz="1100" b="1"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rPr>
                        <a:t>80</a:t>
                      </a:r>
                      <a:endParaRPr kumimoji="1" lang="en-US" altLang="zh-CN" sz="1100" b="1"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solidFill>
                  </a:tcPr>
                </a:tc>
                <a:tc>
                  <a:txBody>
                    <a:bodyPr/>
                    <a:lstStyle/>
                    <a:p>
                      <a:pPr marL="0" marR="0" lvl="0" indent="0" algn="ctr" defTabSz="684530" rtl="0" eaLnBrk="1" fontAlgn="base" latinLnBrk="0" hangingPunct="1">
                        <a:lnSpc>
                          <a:spcPct val="70000"/>
                        </a:lnSpc>
                        <a:spcBef>
                          <a:spcPct val="20000"/>
                        </a:spcBef>
                        <a:spcAft>
                          <a:spcPct val="0"/>
                        </a:spcAft>
                        <a:buClrTx/>
                        <a:buSzTx/>
                        <a:buFontTx/>
                        <a:buNone/>
                      </a:pPr>
                      <a:r>
                        <a:rPr kumimoji="1" lang="en-US" altLang="zh-CN" sz="1100" b="1"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rPr>
                        <a:t>100</a:t>
                      </a:r>
                      <a:endParaRPr kumimoji="1" lang="en-US" altLang="zh-CN" sz="1100" b="1"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solidFill>
                  </a:tcPr>
                </a:tc>
                <a:tc>
                  <a:txBody>
                    <a:bodyPr/>
                    <a:lstStyle/>
                    <a:p>
                      <a:pPr marL="0" marR="0" lvl="0" indent="0" algn="ctr" defTabSz="684530" rtl="0" eaLnBrk="1" fontAlgn="base" latinLnBrk="0" hangingPunct="1">
                        <a:lnSpc>
                          <a:spcPct val="70000"/>
                        </a:lnSpc>
                        <a:spcBef>
                          <a:spcPct val="20000"/>
                        </a:spcBef>
                        <a:spcAft>
                          <a:spcPct val="0"/>
                        </a:spcAft>
                        <a:buClrTx/>
                        <a:buSzTx/>
                        <a:buFontTx/>
                        <a:buNone/>
                      </a:pPr>
                      <a:r>
                        <a:rPr kumimoji="1" lang="en-US" altLang="zh-CN" sz="1100" b="1"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rPr>
                        <a:t>125</a:t>
                      </a:r>
                      <a:endParaRPr kumimoji="1" lang="en-US" altLang="zh-CN" sz="1100" b="1"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solidFill>
                  </a:tcPr>
                </a:tc>
                <a:tc>
                  <a:txBody>
                    <a:bodyPr/>
                    <a:lstStyle/>
                    <a:p>
                      <a:pPr marL="0" marR="0" lvl="0" indent="0" algn="ctr" defTabSz="684530" rtl="0" eaLnBrk="1" fontAlgn="base" latinLnBrk="0" hangingPunct="1">
                        <a:lnSpc>
                          <a:spcPct val="70000"/>
                        </a:lnSpc>
                        <a:spcBef>
                          <a:spcPct val="20000"/>
                        </a:spcBef>
                        <a:spcAft>
                          <a:spcPct val="0"/>
                        </a:spcAft>
                        <a:buClrTx/>
                        <a:buSzTx/>
                        <a:buFontTx/>
                        <a:buNone/>
                      </a:pPr>
                      <a:r>
                        <a:rPr kumimoji="1" lang="en-US" altLang="zh-CN" sz="1100" b="1"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rPr>
                        <a:t>160</a:t>
                      </a:r>
                      <a:endParaRPr kumimoji="1" lang="en-US" altLang="zh-CN" sz="1100" b="1"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solidFill>
                  </a:tcPr>
                </a:tc>
                <a:tc>
                  <a:txBody>
                    <a:bodyPr/>
                    <a:lstStyle/>
                    <a:p>
                      <a:pPr marL="0" marR="0" lvl="0" indent="0" algn="ctr" defTabSz="684530" rtl="0" eaLnBrk="1" fontAlgn="base" latinLnBrk="0" hangingPunct="1">
                        <a:lnSpc>
                          <a:spcPct val="70000"/>
                        </a:lnSpc>
                        <a:spcBef>
                          <a:spcPct val="20000"/>
                        </a:spcBef>
                        <a:spcAft>
                          <a:spcPct val="0"/>
                        </a:spcAft>
                        <a:buClrTx/>
                        <a:buSzTx/>
                        <a:buFontTx/>
                        <a:buNone/>
                      </a:pPr>
                      <a:r>
                        <a:rPr kumimoji="1" lang="en-US" altLang="zh-CN" sz="1100" b="1"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rPr>
                        <a:t>200</a:t>
                      </a:r>
                      <a:endParaRPr kumimoji="1" lang="en-US" altLang="zh-CN" sz="1100" b="1"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solidFill>
                  </a:tcPr>
                </a:tc>
                <a:tc>
                  <a:txBody>
                    <a:bodyPr/>
                    <a:lstStyle/>
                    <a:p>
                      <a:pPr marL="0" marR="0" lvl="0" indent="0" algn="ctr" defTabSz="684530" rtl="0" eaLnBrk="1" fontAlgn="base" latinLnBrk="0" hangingPunct="1">
                        <a:lnSpc>
                          <a:spcPct val="70000"/>
                        </a:lnSpc>
                        <a:spcBef>
                          <a:spcPct val="20000"/>
                        </a:spcBef>
                        <a:spcAft>
                          <a:spcPct val="0"/>
                        </a:spcAft>
                        <a:buClrTx/>
                        <a:buSzTx/>
                        <a:buFontTx/>
                        <a:buNone/>
                      </a:pPr>
                      <a:r>
                        <a:rPr kumimoji="1" lang="en-US" altLang="zh-CN" sz="1100" b="1"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rPr>
                        <a:t>250</a:t>
                      </a:r>
                      <a:endParaRPr kumimoji="1" lang="en-US" altLang="zh-CN" sz="1100" b="1"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solidFill>
                  </a:tcPr>
                </a:tc>
                <a:tc>
                  <a:txBody>
                    <a:bodyPr/>
                    <a:lstStyle/>
                    <a:p>
                      <a:pPr marL="0" marR="0" lvl="0" indent="0" algn="ctr" defTabSz="684530" rtl="0" eaLnBrk="1" fontAlgn="base" latinLnBrk="0" hangingPunct="1">
                        <a:lnSpc>
                          <a:spcPct val="70000"/>
                        </a:lnSpc>
                        <a:spcBef>
                          <a:spcPct val="20000"/>
                        </a:spcBef>
                        <a:spcAft>
                          <a:spcPct val="0"/>
                        </a:spcAft>
                        <a:buClrTx/>
                        <a:buSzTx/>
                        <a:buFontTx/>
                        <a:buNone/>
                      </a:pPr>
                      <a:r>
                        <a:rPr kumimoji="1" lang="en-US" altLang="zh-CN" sz="1100" b="1"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rPr>
                        <a:t>315</a:t>
                      </a:r>
                      <a:endParaRPr kumimoji="1" lang="en-US" altLang="zh-CN" sz="1100" b="1"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solidFill>
                  </a:tcPr>
                </a:tc>
                <a:tc>
                  <a:txBody>
                    <a:bodyPr/>
                    <a:lstStyle/>
                    <a:p>
                      <a:pPr marL="0" marR="0" lvl="0" indent="0" algn="ctr" defTabSz="684530" rtl="0" eaLnBrk="1" fontAlgn="base" latinLnBrk="0" hangingPunct="1">
                        <a:lnSpc>
                          <a:spcPct val="70000"/>
                        </a:lnSpc>
                        <a:spcBef>
                          <a:spcPct val="20000"/>
                        </a:spcBef>
                        <a:spcAft>
                          <a:spcPct val="0"/>
                        </a:spcAft>
                        <a:buClrTx/>
                        <a:buSzTx/>
                        <a:buFontTx/>
                        <a:buNone/>
                      </a:pPr>
                      <a:r>
                        <a:rPr kumimoji="1" lang="en-US" altLang="zh-CN" sz="1100" b="1"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rPr>
                        <a:t>400</a:t>
                      </a:r>
                      <a:endParaRPr kumimoji="1" lang="en-US" altLang="zh-CN" sz="1100" b="1"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solidFill>
                  </a:tcPr>
                </a:tc>
              </a:tr>
              <a:tr h="416687">
                <a:tc rowSpan="2">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流量</a:t>
                      </a:r>
                      <a:endParaRPr kumimoji="1" lang="zh-CN" altLang="en-US"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a:t>
                      </a:r>
                      <a:r>
                        <a:rPr kumimoji="1" lang="en-US" altLang="zh-CN"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LPM</a:t>
                      </a:r>
                      <a:r>
                        <a:rPr kumimoji="1" lang="zh-CN" altLang="en-US"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a:t>
                      </a:r>
                      <a:endParaRPr kumimoji="1" lang="zh-CN" altLang="en-US"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连续</a:t>
                      </a:r>
                      <a:endParaRPr kumimoji="1" lang="zh-CN" altLang="en-US" sz="1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684530" rtl="0" eaLnBrk="1" fontAlgn="base" latinLnBrk="0" hangingPunct="1">
                        <a:lnSpc>
                          <a:spcPct val="70000"/>
                        </a:lnSpc>
                        <a:spcBef>
                          <a:spcPct val="20000"/>
                        </a:spcBef>
                        <a:spcAft>
                          <a:spcPct val="0"/>
                        </a:spcAft>
                        <a:buClrTx/>
                        <a:buSzTx/>
                        <a:buFontTx/>
                        <a:buNone/>
                      </a:pPr>
                      <a:r>
                        <a:rPr kumimoji="1" lang="en-US" altLang="zh-CN" sz="11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rPr>
                        <a:t>45</a:t>
                      </a:r>
                      <a:endParaRPr kumimoji="1" lang="en-US" altLang="zh-CN" sz="11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684530" rtl="0" eaLnBrk="1" fontAlgn="base" latinLnBrk="0" hangingPunct="1">
                        <a:lnSpc>
                          <a:spcPct val="70000"/>
                        </a:lnSpc>
                        <a:spcBef>
                          <a:spcPct val="20000"/>
                        </a:spcBef>
                        <a:spcAft>
                          <a:spcPct val="0"/>
                        </a:spcAft>
                        <a:buClrTx/>
                        <a:buSzTx/>
                        <a:buFontTx/>
                        <a:buNone/>
                      </a:pPr>
                      <a:r>
                        <a:rPr kumimoji="1" lang="en-US" altLang="zh-CN" sz="1100" b="0" i="0" u="none" strike="noStrike" kern="1200" cap="none" normalizeH="0" baseline="0">
                          <a:ln>
                            <a:noFill/>
                          </a:ln>
                          <a:solidFill>
                            <a:schemeClr val="tx1"/>
                          </a:solidFill>
                          <a:effectLst/>
                          <a:latin typeface="Times New Roman" panose="02020603050405020304" pitchFamily="18" charset="0"/>
                          <a:ea typeface="仿宋_GB2312" panose="02010609030101010101" pitchFamily="49" charset="-122"/>
                          <a:cs typeface="+mn-cs"/>
                        </a:rPr>
                        <a:t>45</a:t>
                      </a:r>
                      <a:endParaRPr kumimoji="1" lang="en-US" altLang="zh-CN" sz="1100" b="0" i="0" u="none" strike="noStrike" kern="1200" cap="none" normalizeH="0" baseline="0">
                        <a:ln>
                          <a:noFill/>
                        </a:ln>
                        <a:solidFill>
                          <a:schemeClr val="tx1"/>
                        </a:solidFill>
                        <a:effectLst/>
                        <a:latin typeface="Times New Roman" panose="02020603050405020304" pitchFamily="18" charset="0"/>
                        <a:ea typeface="仿宋_GB2312" panose="02010609030101010101" pitchFamily="49" charset="-122"/>
                        <a:cs typeface="+mn-cs"/>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684530" rtl="0" eaLnBrk="1" fontAlgn="base" latinLnBrk="0" hangingPunct="1">
                        <a:lnSpc>
                          <a:spcPct val="70000"/>
                        </a:lnSpc>
                        <a:spcBef>
                          <a:spcPct val="20000"/>
                        </a:spcBef>
                        <a:spcAft>
                          <a:spcPct val="0"/>
                        </a:spcAft>
                        <a:buClrTx/>
                        <a:buSzTx/>
                        <a:buFontTx/>
                        <a:buNone/>
                      </a:pPr>
                      <a:r>
                        <a:rPr kumimoji="1" lang="en-US" altLang="zh-CN" sz="11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rPr>
                        <a:t>60</a:t>
                      </a:r>
                      <a:endParaRPr kumimoji="1" lang="en-US" altLang="zh-CN" sz="11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684530" rtl="0" eaLnBrk="1" fontAlgn="base" latinLnBrk="0" hangingPunct="1">
                        <a:lnSpc>
                          <a:spcPct val="70000"/>
                        </a:lnSpc>
                        <a:spcBef>
                          <a:spcPct val="20000"/>
                        </a:spcBef>
                        <a:spcAft>
                          <a:spcPct val="0"/>
                        </a:spcAft>
                        <a:buClrTx/>
                        <a:buSzTx/>
                        <a:buFontTx/>
                        <a:buNone/>
                      </a:pPr>
                      <a:r>
                        <a:rPr kumimoji="1" lang="en-US" altLang="zh-CN" sz="1100" b="0" i="0" u="none" strike="noStrike" kern="1200" cap="none" normalizeH="0" baseline="0">
                          <a:ln>
                            <a:noFill/>
                          </a:ln>
                          <a:solidFill>
                            <a:schemeClr val="tx1"/>
                          </a:solidFill>
                          <a:effectLst/>
                          <a:latin typeface="Times New Roman" panose="02020603050405020304" pitchFamily="18" charset="0"/>
                          <a:ea typeface="仿宋_GB2312" panose="02010609030101010101" pitchFamily="49" charset="-122"/>
                          <a:cs typeface="+mn-cs"/>
                        </a:rPr>
                        <a:t>60</a:t>
                      </a:r>
                      <a:endParaRPr kumimoji="1" lang="en-US" altLang="zh-CN" sz="1100" b="0" i="0" u="none" strike="noStrike" kern="1200" cap="none" normalizeH="0" baseline="0">
                        <a:ln>
                          <a:noFill/>
                        </a:ln>
                        <a:solidFill>
                          <a:schemeClr val="tx1"/>
                        </a:solidFill>
                        <a:effectLst/>
                        <a:latin typeface="Times New Roman" panose="02020603050405020304" pitchFamily="18" charset="0"/>
                        <a:ea typeface="仿宋_GB2312" panose="02010609030101010101" pitchFamily="49" charset="-122"/>
                        <a:cs typeface="+mn-cs"/>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684530" rtl="0" eaLnBrk="1" fontAlgn="base" latinLnBrk="0" hangingPunct="1">
                        <a:lnSpc>
                          <a:spcPct val="70000"/>
                        </a:lnSpc>
                        <a:spcBef>
                          <a:spcPct val="20000"/>
                        </a:spcBef>
                        <a:spcAft>
                          <a:spcPct val="0"/>
                        </a:spcAft>
                        <a:buClrTx/>
                        <a:buSzTx/>
                        <a:buFontTx/>
                        <a:buNone/>
                      </a:pPr>
                      <a:r>
                        <a:rPr kumimoji="1" lang="en-US" altLang="zh-CN" sz="1100" b="0" i="0" u="none" strike="noStrike" kern="1200" cap="none" normalizeH="0" baseline="0">
                          <a:ln>
                            <a:noFill/>
                          </a:ln>
                          <a:solidFill>
                            <a:schemeClr val="tx1"/>
                          </a:solidFill>
                          <a:effectLst/>
                          <a:latin typeface="Times New Roman" panose="02020603050405020304" pitchFamily="18" charset="0"/>
                          <a:ea typeface="仿宋_GB2312" panose="02010609030101010101" pitchFamily="49" charset="-122"/>
                          <a:cs typeface="+mn-cs"/>
                        </a:rPr>
                        <a:t>60</a:t>
                      </a:r>
                      <a:endParaRPr kumimoji="1" lang="en-US" altLang="zh-CN" sz="1100" b="0" i="0" u="none" strike="noStrike" kern="1200" cap="none" normalizeH="0" baseline="0">
                        <a:ln>
                          <a:noFill/>
                        </a:ln>
                        <a:solidFill>
                          <a:schemeClr val="tx1"/>
                        </a:solidFill>
                        <a:effectLst/>
                        <a:latin typeface="Times New Roman" panose="02020603050405020304" pitchFamily="18" charset="0"/>
                        <a:ea typeface="仿宋_GB2312" panose="02010609030101010101" pitchFamily="49" charset="-122"/>
                        <a:cs typeface="+mn-cs"/>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684530" rtl="0" eaLnBrk="1" fontAlgn="base" latinLnBrk="0" hangingPunct="1">
                        <a:lnSpc>
                          <a:spcPct val="70000"/>
                        </a:lnSpc>
                        <a:spcBef>
                          <a:spcPct val="20000"/>
                        </a:spcBef>
                        <a:spcAft>
                          <a:spcPct val="0"/>
                        </a:spcAft>
                        <a:buClrTx/>
                        <a:buSzTx/>
                        <a:buFontTx/>
                        <a:buNone/>
                      </a:pPr>
                      <a:r>
                        <a:rPr kumimoji="1" lang="en-US" altLang="zh-CN" sz="1100" b="0" i="0" u="none" strike="noStrike" kern="1200" cap="none" normalizeH="0" baseline="0">
                          <a:ln>
                            <a:noFill/>
                          </a:ln>
                          <a:solidFill>
                            <a:schemeClr val="tx1"/>
                          </a:solidFill>
                          <a:effectLst/>
                          <a:latin typeface="Times New Roman" panose="02020603050405020304" pitchFamily="18" charset="0"/>
                          <a:ea typeface="仿宋_GB2312" panose="02010609030101010101" pitchFamily="49" charset="-122"/>
                          <a:cs typeface="+mn-cs"/>
                        </a:rPr>
                        <a:t>60</a:t>
                      </a:r>
                      <a:endParaRPr kumimoji="1" lang="en-US" altLang="zh-CN" sz="1100" b="0" i="0" u="none" strike="noStrike" kern="1200" cap="none" normalizeH="0" baseline="0">
                        <a:ln>
                          <a:noFill/>
                        </a:ln>
                        <a:solidFill>
                          <a:schemeClr val="tx1"/>
                        </a:solidFill>
                        <a:effectLst/>
                        <a:latin typeface="Times New Roman" panose="02020603050405020304" pitchFamily="18" charset="0"/>
                        <a:ea typeface="仿宋_GB2312" panose="02010609030101010101" pitchFamily="49" charset="-122"/>
                        <a:cs typeface="+mn-cs"/>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684530" rtl="0" eaLnBrk="1" fontAlgn="base" latinLnBrk="0" hangingPunct="1">
                        <a:lnSpc>
                          <a:spcPct val="70000"/>
                        </a:lnSpc>
                        <a:spcBef>
                          <a:spcPct val="20000"/>
                        </a:spcBef>
                        <a:spcAft>
                          <a:spcPct val="0"/>
                        </a:spcAft>
                        <a:buClrTx/>
                        <a:buSzTx/>
                        <a:buFontTx/>
                        <a:buNone/>
                      </a:pPr>
                      <a:r>
                        <a:rPr kumimoji="1" lang="en-US" altLang="zh-CN" sz="1100" b="0" i="0" u="none" strike="noStrike" kern="1200" cap="none" normalizeH="0" baseline="0">
                          <a:ln>
                            <a:noFill/>
                          </a:ln>
                          <a:solidFill>
                            <a:schemeClr val="tx1"/>
                          </a:solidFill>
                          <a:effectLst/>
                          <a:latin typeface="Times New Roman" panose="02020603050405020304" pitchFamily="18" charset="0"/>
                          <a:ea typeface="仿宋_GB2312" panose="02010609030101010101" pitchFamily="49" charset="-122"/>
                          <a:cs typeface="+mn-cs"/>
                        </a:rPr>
                        <a:t>60</a:t>
                      </a:r>
                      <a:endParaRPr kumimoji="1" lang="en-US" altLang="zh-CN" sz="1100" b="0" i="0" u="none" strike="noStrike" kern="1200" cap="none" normalizeH="0" baseline="0">
                        <a:ln>
                          <a:noFill/>
                        </a:ln>
                        <a:solidFill>
                          <a:schemeClr val="tx1"/>
                        </a:solidFill>
                        <a:effectLst/>
                        <a:latin typeface="Times New Roman" panose="02020603050405020304" pitchFamily="18" charset="0"/>
                        <a:ea typeface="仿宋_GB2312" panose="02010609030101010101" pitchFamily="49" charset="-122"/>
                        <a:cs typeface="+mn-cs"/>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684530" rtl="0" eaLnBrk="1" fontAlgn="base" latinLnBrk="0" hangingPunct="1">
                        <a:lnSpc>
                          <a:spcPct val="70000"/>
                        </a:lnSpc>
                        <a:spcBef>
                          <a:spcPct val="20000"/>
                        </a:spcBef>
                        <a:spcAft>
                          <a:spcPct val="0"/>
                        </a:spcAft>
                        <a:buClrTx/>
                        <a:buSzTx/>
                        <a:buFontTx/>
                        <a:buNone/>
                      </a:pPr>
                      <a:r>
                        <a:rPr kumimoji="1" lang="en-US" altLang="zh-CN" sz="1100" b="0" i="0" u="none" strike="noStrike" kern="1200" cap="none" normalizeH="0" baseline="0">
                          <a:ln>
                            <a:noFill/>
                          </a:ln>
                          <a:solidFill>
                            <a:schemeClr val="tx1"/>
                          </a:solidFill>
                          <a:effectLst/>
                          <a:latin typeface="Times New Roman" panose="02020603050405020304" pitchFamily="18" charset="0"/>
                          <a:ea typeface="仿宋_GB2312" panose="02010609030101010101" pitchFamily="49" charset="-122"/>
                          <a:cs typeface="+mn-cs"/>
                        </a:rPr>
                        <a:t>60</a:t>
                      </a:r>
                      <a:endParaRPr kumimoji="1" lang="en-US" altLang="zh-CN" sz="1100" b="0" i="0" u="none" strike="noStrike" kern="1200" cap="none" normalizeH="0" baseline="0">
                        <a:ln>
                          <a:noFill/>
                        </a:ln>
                        <a:solidFill>
                          <a:schemeClr val="tx1"/>
                        </a:solidFill>
                        <a:effectLst/>
                        <a:latin typeface="Times New Roman" panose="02020603050405020304" pitchFamily="18" charset="0"/>
                        <a:ea typeface="仿宋_GB2312" panose="02010609030101010101" pitchFamily="49" charset="-122"/>
                        <a:cs typeface="+mn-cs"/>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684530" rtl="0" eaLnBrk="1" fontAlgn="base" latinLnBrk="0" hangingPunct="1">
                        <a:lnSpc>
                          <a:spcPct val="70000"/>
                        </a:lnSpc>
                        <a:spcBef>
                          <a:spcPct val="20000"/>
                        </a:spcBef>
                        <a:spcAft>
                          <a:spcPct val="0"/>
                        </a:spcAft>
                        <a:buClrTx/>
                        <a:buSzTx/>
                        <a:buFontTx/>
                        <a:buNone/>
                      </a:pPr>
                      <a:r>
                        <a:rPr kumimoji="1" lang="en-US" altLang="zh-CN" sz="11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rPr>
                        <a:t>60</a:t>
                      </a:r>
                      <a:endParaRPr kumimoji="1" lang="en-US" altLang="zh-CN" sz="11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684530" rtl="0" eaLnBrk="1" fontAlgn="base" latinLnBrk="0" hangingPunct="1">
                        <a:lnSpc>
                          <a:spcPct val="70000"/>
                        </a:lnSpc>
                        <a:spcBef>
                          <a:spcPct val="20000"/>
                        </a:spcBef>
                        <a:spcAft>
                          <a:spcPct val="0"/>
                        </a:spcAft>
                        <a:buClrTx/>
                        <a:buSzTx/>
                        <a:buFontTx/>
                        <a:buNone/>
                      </a:pPr>
                      <a:r>
                        <a:rPr kumimoji="1" lang="en-US" altLang="zh-CN" sz="1100" b="0" i="0" u="none" strike="noStrike" kern="1200" cap="none" normalizeH="0" baseline="0">
                          <a:ln>
                            <a:noFill/>
                          </a:ln>
                          <a:solidFill>
                            <a:schemeClr val="tx1"/>
                          </a:solidFill>
                          <a:effectLst/>
                          <a:latin typeface="Times New Roman" panose="02020603050405020304" pitchFamily="18" charset="0"/>
                          <a:ea typeface="仿宋_GB2312" panose="02010609030101010101" pitchFamily="49" charset="-122"/>
                          <a:cs typeface="+mn-cs"/>
                        </a:rPr>
                        <a:t>60</a:t>
                      </a:r>
                      <a:endParaRPr kumimoji="1" lang="en-US" altLang="zh-CN" sz="1100" b="0" i="0" u="none" strike="noStrike" kern="1200" cap="none" normalizeH="0" baseline="0">
                        <a:ln>
                          <a:noFill/>
                        </a:ln>
                        <a:solidFill>
                          <a:schemeClr val="tx1"/>
                        </a:solidFill>
                        <a:effectLst/>
                        <a:latin typeface="Times New Roman" panose="02020603050405020304" pitchFamily="18" charset="0"/>
                        <a:ea typeface="仿宋_GB2312" panose="02010609030101010101" pitchFamily="49" charset="-122"/>
                        <a:cs typeface="+mn-cs"/>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336377">
                <a:tc vMerge="1">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间断</a:t>
                      </a:r>
                      <a:endParaRPr kumimoji="1" lang="zh-CN" altLang="en-US" sz="1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684530" rtl="0" eaLnBrk="1" fontAlgn="base" latinLnBrk="0" hangingPunct="1">
                        <a:lnSpc>
                          <a:spcPct val="70000"/>
                        </a:lnSpc>
                        <a:spcBef>
                          <a:spcPct val="20000"/>
                        </a:spcBef>
                        <a:spcAft>
                          <a:spcPct val="0"/>
                        </a:spcAft>
                        <a:buClrTx/>
                        <a:buSzTx/>
                        <a:buFontTx/>
                        <a:buNone/>
                      </a:pPr>
                      <a:r>
                        <a:rPr kumimoji="1" lang="en-US" altLang="zh-CN" sz="1100" b="0" i="0" u="none" strike="noStrike" kern="1200" cap="none" normalizeH="0" baseline="0">
                          <a:ln>
                            <a:noFill/>
                          </a:ln>
                          <a:solidFill>
                            <a:schemeClr val="tx1"/>
                          </a:solidFill>
                          <a:effectLst/>
                          <a:latin typeface="Times New Roman" panose="02020603050405020304" pitchFamily="18" charset="0"/>
                          <a:ea typeface="仿宋_GB2312" panose="02010609030101010101" pitchFamily="49" charset="-122"/>
                          <a:cs typeface="+mn-cs"/>
                        </a:rPr>
                        <a:t>50</a:t>
                      </a:r>
                      <a:endParaRPr kumimoji="1" lang="en-US" altLang="zh-CN" sz="1100" b="0" i="0" u="none" strike="noStrike" kern="1200" cap="none" normalizeH="0" baseline="0">
                        <a:ln>
                          <a:noFill/>
                        </a:ln>
                        <a:solidFill>
                          <a:schemeClr val="tx1"/>
                        </a:solidFill>
                        <a:effectLst/>
                        <a:latin typeface="Times New Roman" panose="02020603050405020304" pitchFamily="18" charset="0"/>
                        <a:ea typeface="仿宋_GB2312" panose="02010609030101010101" pitchFamily="49" charset="-122"/>
                        <a:cs typeface="+mn-cs"/>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684530" rtl="0" eaLnBrk="1" fontAlgn="base" latinLnBrk="0" hangingPunct="1">
                        <a:lnSpc>
                          <a:spcPct val="70000"/>
                        </a:lnSpc>
                        <a:spcBef>
                          <a:spcPct val="20000"/>
                        </a:spcBef>
                        <a:spcAft>
                          <a:spcPct val="0"/>
                        </a:spcAft>
                        <a:buClrTx/>
                        <a:buSzTx/>
                        <a:buFontTx/>
                        <a:buNone/>
                      </a:pPr>
                      <a:r>
                        <a:rPr kumimoji="1" lang="en-US" altLang="zh-CN" sz="1100" b="0" i="0" u="none" strike="noStrike" kern="1200" cap="none" normalizeH="0" baseline="0">
                          <a:ln>
                            <a:noFill/>
                          </a:ln>
                          <a:solidFill>
                            <a:schemeClr val="tx1"/>
                          </a:solidFill>
                          <a:effectLst/>
                          <a:latin typeface="Times New Roman" panose="02020603050405020304" pitchFamily="18" charset="0"/>
                          <a:ea typeface="仿宋_GB2312" panose="02010609030101010101" pitchFamily="49" charset="-122"/>
                          <a:cs typeface="+mn-cs"/>
                        </a:rPr>
                        <a:t>50</a:t>
                      </a:r>
                      <a:endParaRPr kumimoji="1" lang="en-US" altLang="zh-CN" sz="1100" b="0" i="0" u="none" strike="noStrike" kern="1200" cap="none" normalizeH="0" baseline="0">
                        <a:ln>
                          <a:noFill/>
                        </a:ln>
                        <a:solidFill>
                          <a:schemeClr val="tx1"/>
                        </a:solidFill>
                        <a:effectLst/>
                        <a:latin typeface="Times New Roman" panose="02020603050405020304" pitchFamily="18" charset="0"/>
                        <a:ea typeface="仿宋_GB2312" panose="02010609030101010101" pitchFamily="49" charset="-122"/>
                        <a:cs typeface="+mn-cs"/>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684530" rtl="0" eaLnBrk="1" fontAlgn="base" latinLnBrk="0" hangingPunct="1">
                        <a:lnSpc>
                          <a:spcPct val="70000"/>
                        </a:lnSpc>
                        <a:spcBef>
                          <a:spcPct val="20000"/>
                        </a:spcBef>
                        <a:spcAft>
                          <a:spcPct val="0"/>
                        </a:spcAft>
                        <a:buClrTx/>
                        <a:buSzTx/>
                        <a:buFontTx/>
                        <a:buNone/>
                      </a:pPr>
                      <a:r>
                        <a:rPr kumimoji="1" lang="en-US" altLang="zh-CN" sz="11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rPr>
                        <a:t>75</a:t>
                      </a:r>
                      <a:endParaRPr kumimoji="1" lang="en-US" altLang="zh-CN" sz="11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684530" rtl="0" eaLnBrk="1" fontAlgn="base" latinLnBrk="0" hangingPunct="1">
                        <a:lnSpc>
                          <a:spcPct val="70000"/>
                        </a:lnSpc>
                        <a:spcBef>
                          <a:spcPct val="20000"/>
                        </a:spcBef>
                        <a:spcAft>
                          <a:spcPct val="0"/>
                        </a:spcAft>
                        <a:buClrTx/>
                        <a:buSzTx/>
                        <a:buFontTx/>
                        <a:buNone/>
                      </a:pPr>
                      <a:r>
                        <a:rPr kumimoji="1" lang="en-US" altLang="zh-CN" sz="11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rPr>
                        <a:t>75</a:t>
                      </a:r>
                      <a:endParaRPr kumimoji="1" lang="en-US" altLang="zh-CN" sz="11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684530" rtl="0" eaLnBrk="1" fontAlgn="base" latinLnBrk="0" hangingPunct="1">
                        <a:lnSpc>
                          <a:spcPct val="70000"/>
                        </a:lnSpc>
                        <a:spcBef>
                          <a:spcPct val="20000"/>
                        </a:spcBef>
                        <a:spcAft>
                          <a:spcPct val="0"/>
                        </a:spcAft>
                        <a:buClrTx/>
                        <a:buSzTx/>
                        <a:buFontTx/>
                        <a:buNone/>
                      </a:pPr>
                      <a:r>
                        <a:rPr kumimoji="1" lang="en-US" altLang="zh-CN" sz="11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rPr>
                        <a:t>75</a:t>
                      </a:r>
                      <a:endParaRPr kumimoji="1" lang="en-US" altLang="zh-CN" sz="11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684530" rtl="0" eaLnBrk="1" fontAlgn="base" latinLnBrk="0" hangingPunct="1">
                        <a:lnSpc>
                          <a:spcPct val="70000"/>
                        </a:lnSpc>
                        <a:spcBef>
                          <a:spcPct val="20000"/>
                        </a:spcBef>
                        <a:spcAft>
                          <a:spcPct val="0"/>
                        </a:spcAft>
                        <a:buClrTx/>
                        <a:buSzTx/>
                        <a:buFontTx/>
                        <a:buNone/>
                      </a:pPr>
                      <a:r>
                        <a:rPr kumimoji="1" lang="en-US" altLang="zh-CN" sz="11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rPr>
                        <a:t>75</a:t>
                      </a:r>
                      <a:endParaRPr kumimoji="1" lang="en-US" altLang="zh-CN" sz="11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684530" rtl="0" eaLnBrk="1" fontAlgn="base" latinLnBrk="0" hangingPunct="1">
                        <a:lnSpc>
                          <a:spcPct val="70000"/>
                        </a:lnSpc>
                        <a:spcBef>
                          <a:spcPct val="20000"/>
                        </a:spcBef>
                        <a:spcAft>
                          <a:spcPct val="0"/>
                        </a:spcAft>
                        <a:buClrTx/>
                        <a:buSzTx/>
                        <a:buFontTx/>
                        <a:buNone/>
                      </a:pPr>
                      <a:r>
                        <a:rPr kumimoji="1" lang="en-US" altLang="zh-CN" sz="11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rPr>
                        <a:t>75</a:t>
                      </a:r>
                      <a:endParaRPr kumimoji="1" lang="en-US" altLang="zh-CN" sz="11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684530" rtl="0" eaLnBrk="1" fontAlgn="base" latinLnBrk="0" hangingPunct="1">
                        <a:lnSpc>
                          <a:spcPct val="70000"/>
                        </a:lnSpc>
                        <a:spcBef>
                          <a:spcPct val="20000"/>
                        </a:spcBef>
                        <a:spcAft>
                          <a:spcPct val="0"/>
                        </a:spcAft>
                        <a:buClrTx/>
                        <a:buSzTx/>
                        <a:buFontTx/>
                        <a:buNone/>
                      </a:pPr>
                      <a:r>
                        <a:rPr kumimoji="1" lang="en-US" altLang="zh-CN" sz="11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rPr>
                        <a:t>75</a:t>
                      </a:r>
                      <a:endParaRPr kumimoji="1" lang="en-US" altLang="zh-CN" sz="11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684530" rtl="0" eaLnBrk="1" fontAlgn="base" latinLnBrk="0" hangingPunct="1">
                        <a:lnSpc>
                          <a:spcPct val="70000"/>
                        </a:lnSpc>
                        <a:spcBef>
                          <a:spcPct val="20000"/>
                        </a:spcBef>
                        <a:spcAft>
                          <a:spcPct val="0"/>
                        </a:spcAft>
                        <a:buClrTx/>
                        <a:buSzTx/>
                        <a:buFontTx/>
                        <a:buNone/>
                      </a:pPr>
                      <a:r>
                        <a:rPr kumimoji="1" lang="en-US" altLang="zh-CN" sz="11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rPr>
                        <a:t>75</a:t>
                      </a:r>
                      <a:endParaRPr kumimoji="1" lang="en-US" altLang="zh-CN" sz="11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684530" rtl="0" eaLnBrk="1" fontAlgn="base" latinLnBrk="0" hangingPunct="1">
                        <a:lnSpc>
                          <a:spcPct val="70000"/>
                        </a:lnSpc>
                        <a:spcBef>
                          <a:spcPct val="20000"/>
                        </a:spcBef>
                        <a:spcAft>
                          <a:spcPct val="0"/>
                        </a:spcAft>
                        <a:buClrTx/>
                        <a:buSzTx/>
                        <a:buFontTx/>
                        <a:buNone/>
                      </a:pPr>
                      <a:r>
                        <a:rPr kumimoji="1" lang="en-US" altLang="zh-CN" sz="11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rPr>
                        <a:t>75</a:t>
                      </a:r>
                      <a:endParaRPr kumimoji="1" lang="en-US" altLang="zh-CN" sz="11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416687">
                <a:tc rowSpan="2">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转速</a:t>
                      </a:r>
                      <a:endParaRPr kumimoji="1" lang="zh-CN" altLang="en-US"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a:t>
                      </a:r>
                      <a:r>
                        <a:rPr kumimoji="1" lang="en-US" altLang="zh-CN"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RPM</a:t>
                      </a:r>
                      <a:r>
                        <a:rPr kumimoji="1" lang="zh-CN" altLang="en-US"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a:t>
                      </a:r>
                      <a:endParaRPr kumimoji="1" lang="zh-CN" altLang="en-US"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连续</a:t>
                      </a:r>
                      <a:endParaRPr kumimoji="1" lang="zh-CN" altLang="en-US" sz="1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solidFill>
                  </a:tcPr>
                </a:tc>
                <a:tc>
                  <a:txBody>
                    <a:bodyPr/>
                    <a:lstStyle/>
                    <a:p>
                      <a:pPr marL="0" marR="0" lvl="0" indent="0" algn="ctr" defTabSz="684530" rtl="0" eaLnBrk="1" fontAlgn="base" latinLnBrk="0" hangingPunct="1">
                        <a:lnSpc>
                          <a:spcPct val="70000"/>
                        </a:lnSpc>
                        <a:spcBef>
                          <a:spcPct val="20000"/>
                        </a:spcBef>
                        <a:spcAft>
                          <a:spcPct val="0"/>
                        </a:spcAft>
                        <a:buClrTx/>
                        <a:buSzTx/>
                        <a:buFontTx/>
                        <a:buNone/>
                      </a:pPr>
                      <a:r>
                        <a:rPr kumimoji="1" lang="en-US" altLang="zh-CN" sz="11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rPr>
                        <a:t>879</a:t>
                      </a:r>
                      <a:endParaRPr kumimoji="1" lang="en-US" altLang="zh-CN" sz="11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solidFill>
                  </a:tcPr>
                </a:tc>
                <a:tc>
                  <a:txBody>
                    <a:bodyPr/>
                    <a:lstStyle/>
                    <a:p>
                      <a:pPr marL="0" marR="0" lvl="0" indent="0" algn="ctr" defTabSz="684530" rtl="0" eaLnBrk="1" fontAlgn="base" latinLnBrk="0" hangingPunct="1">
                        <a:lnSpc>
                          <a:spcPct val="70000"/>
                        </a:lnSpc>
                        <a:spcBef>
                          <a:spcPct val="20000"/>
                        </a:spcBef>
                        <a:spcAft>
                          <a:spcPct val="0"/>
                        </a:spcAft>
                        <a:buClrTx/>
                        <a:buSzTx/>
                        <a:buFontTx/>
                        <a:buNone/>
                      </a:pPr>
                      <a:r>
                        <a:rPr kumimoji="1" lang="en-US" altLang="zh-CN" sz="11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rPr>
                        <a:t>720</a:t>
                      </a:r>
                      <a:endParaRPr kumimoji="1" lang="en-US" altLang="zh-CN" sz="11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solidFill>
                  </a:tcPr>
                </a:tc>
                <a:tc>
                  <a:txBody>
                    <a:bodyPr/>
                    <a:lstStyle/>
                    <a:p>
                      <a:pPr marL="0" marR="0" lvl="0" indent="0" algn="ctr" defTabSz="684530" rtl="0" eaLnBrk="1" fontAlgn="base" latinLnBrk="0" hangingPunct="1">
                        <a:lnSpc>
                          <a:spcPct val="70000"/>
                        </a:lnSpc>
                        <a:spcBef>
                          <a:spcPct val="20000"/>
                        </a:spcBef>
                        <a:spcAft>
                          <a:spcPct val="0"/>
                        </a:spcAft>
                        <a:buClrTx/>
                        <a:buSzTx/>
                        <a:buFontTx/>
                        <a:buNone/>
                      </a:pPr>
                      <a:r>
                        <a:rPr kumimoji="1" lang="en-US" altLang="zh-CN" sz="11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rPr>
                        <a:t>740</a:t>
                      </a:r>
                      <a:endParaRPr kumimoji="1" lang="en-US" altLang="zh-CN" sz="11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solidFill>
                  </a:tcPr>
                </a:tc>
                <a:tc>
                  <a:txBody>
                    <a:bodyPr/>
                    <a:lstStyle/>
                    <a:p>
                      <a:pPr marL="0" marR="0" lvl="0" indent="0" algn="ctr" defTabSz="684530" rtl="0" eaLnBrk="1" fontAlgn="base" latinLnBrk="0" hangingPunct="1">
                        <a:lnSpc>
                          <a:spcPct val="70000"/>
                        </a:lnSpc>
                        <a:spcBef>
                          <a:spcPct val="20000"/>
                        </a:spcBef>
                        <a:spcAft>
                          <a:spcPct val="0"/>
                        </a:spcAft>
                        <a:buClrTx/>
                        <a:buSzTx/>
                        <a:buFontTx/>
                        <a:buNone/>
                      </a:pPr>
                      <a:r>
                        <a:rPr kumimoji="1" lang="en-US" altLang="zh-CN" sz="11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rPr>
                        <a:t>589</a:t>
                      </a:r>
                      <a:endParaRPr kumimoji="1" lang="en-US" altLang="zh-CN" sz="11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solidFill>
                  </a:tcPr>
                </a:tc>
                <a:tc>
                  <a:txBody>
                    <a:bodyPr/>
                    <a:lstStyle/>
                    <a:p>
                      <a:pPr marL="0" marR="0" lvl="0" indent="0" algn="ctr" defTabSz="684530" rtl="0" eaLnBrk="1" fontAlgn="base" latinLnBrk="0" hangingPunct="1">
                        <a:lnSpc>
                          <a:spcPct val="70000"/>
                        </a:lnSpc>
                        <a:spcBef>
                          <a:spcPct val="20000"/>
                        </a:spcBef>
                        <a:spcAft>
                          <a:spcPct val="0"/>
                        </a:spcAft>
                        <a:buClrTx/>
                        <a:buSzTx/>
                        <a:buFontTx/>
                        <a:buNone/>
                      </a:pPr>
                      <a:r>
                        <a:rPr kumimoji="1" lang="en-US" altLang="zh-CN" sz="11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rPr>
                        <a:t>475</a:t>
                      </a:r>
                      <a:endParaRPr kumimoji="1" lang="en-US" altLang="zh-CN" sz="11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solidFill>
                  </a:tcPr>
                </a:tc>
                <a:tc>
                  <a:txBody>
                    <a:bodyPr/>
                    <a:lstStyle/>
                    <a:p>
                      <a:pPr marL="0" marR="0" lvl="0" indent="0" algn="ctr" defTabSz="684530" rtl="0" eaLnBrk="1" fontAlgn="base" latinLnBrk="0" hangingPunct="1">
                        <a:lnSpc>
                          <a:spcPct val="70000"/>
                        </a:lnSpc>
                        <a:spcBef>
                          <a:spcPct val="20000"/>
                        </a:spcBef>
                        <a:spcAft>
                          <a:spcPct val="0"/>
                        </a:spcAft>
                        <a:buClrTx/>
                        <a:buSzTx/>
                        <a:buFontTx/>
                        <a:buNone/>
                      </a:pPr>
                      <a:r>
                        <a:rPr kumimoji="1" lang="en-US" altLang="zh-CN" sz="11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rPr>
                        <a:t>370</a:t>
                      </a:r>
                      <a:endParaRPr kumimoji="1" lang="en-US" altLang="zh-CN" sz="11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solidFill>
                  </a:tcPr>
                </a:tc>
                <a:tc>
                  <a:txBody>
                    <a:bodyPr/>
                    <a:lstStyle/>
                    <a:p>
                      <a:pPr marL="0" marR="0" lvl="0" indent="0" algn="ctr" defTabSz="684530" rtl="0" eaLnBrk="1" fontAlgn="base" latinLnBrk="0" hangingPunct="1">
                        <a:lnSpc>
                          <a:spcPct val="70000"/>
                        </a:lnSpc>
                        <a:spcBef>
                          <a:spcPct val="20000"/>
                        </a:spcBef>
                        <a:spcAft>
                          <a:spcPct val="0"/>
                        </a:spcAft>
                        <a:buClrTx/>
                        <a:buSzTx/>
                        <a:buFontTx/>
                        <a:buNone/>
                      </a:pPr>
                      <a:r>
                        <a:rPr kumimoji="1" lang="en-US" altLang="zh-CN" sz="11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rPr>
                        <a:t>296</a:t>
                      </a:r>
                      <a:endParaRPr kumimoji="1" lang="en-US" altLang="zh-CN" sz="11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solidFill>
                  </a:tcPr>
                </a:tc>
                <a:tc>
                  <a:txBody>
                    <a:bodyPr/>
                    <a:lstStyle/>
                    <a:p>
                      <a:pPr marL="0" marR="0" lvl="0" indent="0" algn="ctr" defTabSz="684530" rtl="0" eaLnBrk="1" fontAlgn="base" latinLnBrk="0" hangingPunct="1">
                        <a:lnSpc>
                          <a:spcPct val="70000"/>
                        </a:lnSpc>
                        <a:spcBef>
                          <a:spcPct val="20000"/>
                        </a:spcBef>
                        <a:spcAft>
                          <a:spcPct val="0"/>
                        </a:spcAft>
                        <a:buClrTx/>
                        <a:buSzTx/>
                        <a:buFontTx/>
                        <a:buNone/>
                      </a:pPr>
                      <a:r>
                        <a:rPr kumimoji="1" lang="en-US" altLang="zh-CN" sz="11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rPr>
                        <a:t>237</a:t>
                      </a:r>
                      <a:endParaRPr kumimoji="1" lang="en-US" altLang="zh-CN" sz="11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solidFill>
                  </a:tcPr>
                </a:tc>
                <a:tc>
                  <a:txBody>
                    <a:bodyPr/>
                    <a:lstStyle/>
                    <a:p>
                      <a:pPr marL="0" marR="0" lvl="0" indent="0" algn="ctr" defTabSz="684530" rtl="0" eaLnBrk="1" fontAlgn="base" latinLnBrk="0" hangingPunct="1">
                        <a:lnSpc>
                          <a:spcPct val="70000"/>
                        </a:lnSpc>
                        <a:spcBef>
                          <a:spcPct val="20000"/>
                        </a:spcBef>
                        <a:spcAft>
                          <a:spcPct val="0"/>
                        </a:spcAft>
                        <a:buClrTx/>
                        <a:buSzTx/>
                        <a:buFontTx/>
                        <a:buNone/>
                      </a:pPr>
                      <a:r>
                        <a:rPr kumimoji="1" lang="en-US" altLang="zh-CN" sz="11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rPr>
                        <a:t>189</a:t>
                      </a:r>
                      <a:endParaRPr kumimoji="1" lang="en-US" altLang="zh-CN" sz="11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solidFill>
                  </a:tcPr>
                </a:tc>
                <a:tc>
                  <a:txBody>
                    <a:bodyPr/>
                    <a:lstStyle/>
                    <a:p>
                      <a:pPr marL="0" marR="0" lvl="0" indent="0" algn="ctr" defTabSz="684530" rtl="0" eaLnBrk="1" fontAlgn="base" latinLnBrk="0" hangingPunct="1">
                        <a:lnSpc>
                          <a:spcPct val="70000"/>
                        </a:lnSpc>
                        <a:spcBef>
                          <a:spcPct val="20000"/>
                        </a:spcBef>
                        <a:spcAft>
                          <a:spcPct val="0"/>
                        </a:spcAft>
                        <a:buClrTx/>
                        <a:buSzTx/>
                        <a:buFontTx/>
                        <a:buNone/>
                      </a:pPr>
                      <a:r>
                        <a:rPr kumimoji="1" lang="en-US" altLang="zh-CN" sz="11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rPr>
                        <a:t>149</a:t>
                      </a:r>
                      <a:endParaRPr kumimoji="1" lang="en-US" altLang="zh-CN" sz="11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solidFill>
                  </a:tcPr>
                </a:tc>
              </a:tr>
              <a:tr h="336377">
                <a:tc vMerge="1">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CFFFF"/>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间断</a:t>
                      </a:r>
                      <a:endParaRPr kumimoji="1" lang="zh-CN" altLang="en-US" sz="1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solidFill>
                  </a:tcPr>
                </a:tc>
                <a:tc>
                  <a:txBody>
                    <a:bodyPr/>
                    <a:lstStyle/>
                    <a:p>
                      <a:pPr marL="0" marR="0" lvl="0" indent="0" algn="ctr" defTabSz="684530" rtl="0" eaLnBrk="1" fontAlgn="base" latinLnBrk="0" hangingPunct="1">
                        <a:lnSpc>
                          <a:spcPct val="70000"/>
                        </a:lnSpc>
                        <a:spcBef>
                          <a:spcPct val="20000"/>
                        </a:spcBef>
                        <a:spcAft>
                          <a:spcPct val="0"/>
                        </a:spcAft>
                        <a:buClrTx/>
                        <a:buSzTx/>
                        <a:buFontTx/>
                        <a:buNone/>
                      </a:pPr>
                      <a:r>
                        <a:rPr kumimoji="1" lang="en-US" altLang="zh-CN" sz="11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rPr>
                        <a:t>975</a:t>
                      </a:r>
                      <a:endParaRPr kumimoji="1" lang="en-US" altLang="zh-CN" sz="11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solidFill>
                  </a:tcPr>
                </a:tc>
                <a:tc>
                  <a:txBody>
                    <a:bodyPr/>
                    <a:lstStyle/>
                    <a:p>
                      <a:pPr marL="0" marR="0" lvl="0" indent="0" algn="ctr" defTabSz="684530" rtl="0" eaLnBrk="1" fontAlgn="base" latinLnBrk="0" hangingPunct="1">
                        <a:lnSpc>
                          <a:spcPct val="70000"/>
                        </a:lnSpc>
                        <a:spcBef>
                          <a:spcPct val="20000"/>
                        </a:spcBef>
                        <a:spcAft>
                          <a:spcPct val="0"/>
                        </a:spcAft>
                        <a:buClrTx/>
                        <a:buSzTx/>
                        <a:buFontTx/>
                        <a:buNone/>
                      </a:pPr>
                      <a:r>
                        <a:rPr kumimoji="1" lang="en-US" altLang="zh-CN" sz="11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rPr>
                        <a:t>755</a:t>
                      </a:r>
                      <a:endParaRPr kumimoji="1" lang="en-US" altLang="zh-CN" sz="11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solidFill>
                  </a:tcPr>
                </a:tc>
                <a:tc>
                  <a:txBody>
                    <a:bodyPr/>
                    <a:lstStyle/>
                    <a:p>
                      <a:pPr marL="0" marR="0" lvl="0" indent="0" algn="ctr" defTabSz="684530" rtl="0" eaLnBrk="1" fontAlgn="base" latinLnBrk="0" hangingPunct="1">
                        <a:lnSpc>
                          <a:spcPct val="70000"/>
                        </a:lnSpc>
                        <a:spcBef>
                          <a:spcPct val="20000"/>
                        </a:spcBef>
                        <a:spcAft>
                          <a:spcPct val="0"/>
                        </a:spcAft>
                        <a:buClrTx/>
                        <a:buSzTx/>
                        <a:buFontTx/>
                        <a:buNone/>
                      </a:pPr>
                      <a:r>
                        <a:rPr kumimoji="1" lang="en-US" altLang="zh-CN" sz="11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rPr>
                        <a:t>827</a:t>
                      </a:r>
                      <a:endParaRPr kumimoji="1" lang="en-US" altLang="zh-CN" sz="11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solidFill>
                  </a:tcPr>
                </a:tc>
                <a:tc>
                  <a:txBody>
                    <a:bodyPr/>
                    <a:lstStyle/>
                    <a:p>
                      <a:pPr marL="0" marR="0" lvl="0" indent="0" algn="ctr" defTabSz="684530" rtl="0" eaLnBrk="1" fontAlgn="base" latinLnBrk="0" hangingPunct="1">
                        <a:lnSpc>
                          <a:spcPct val="70000"/>
                        </a:lnSpc>
                        <a:spcBef>
                          <a:spcPct val="20000"/>
                        </a:spcBef>
                        <a:spcAft>
                          <a:spcPct val="0"/>
                        </a:spcAft>
                        <a:buClrTx/>
                        <a:buSzTx/>
                        <a:buFontTx/>
                        <a:buNone/>
                      </a:pPr>
                      <a:r>
                        <a:rPr kumimoji="1" lang="en-US" altLang="zh-CN" sz="11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rPr>
                        <a:t>673</a:t>
                      </a:r>
                      <a:endParaRPr kumimoji="1" lang="en-US" altLang="zh-CN" sz="11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solidFill>
                  </a:tcPr>
                </a:tc>
                <a:tc>
                  <a:txBody>
                    <a:bodyPr/>
                    <a:lstStyle/>
                    <a:p>
                      <a:pPr marL="0" marR="0" lvl="0" indent="0" algn="ctr" defTabSz="684530" rtl="0" eaLnBrk="1" fontAlgn="base" latinLnBrk="0" hangingPunct="1">
                        <a:lnSpc>
                          <a:spcPct val="70000"/>
                        </a:lnSpc>
                        <a:spcBef>
                          <a:spcPct val="20000"/>
                        </a:spcBef>
                        <a:spcAft>
                          <a:spcPct val="0"/>
                        </a:spcAft>
                        <a:buClrTx/>
                        <a:buSzTx/>
                        <a:buFontTx/>
                        <a:buNone/>
                      </a:pPr>
                      <a:r>
                        <a:rPr kumimoji="1" lang="en-US" altLang="zh-CN" sz="11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rPr>
                        <a:t>594</a:t>
                      </a:r>
                      <a:endParaRPr kumimoji="1" lang="en-US" altLang="zh-CN" sz="11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solidFill>
                  </a:tcPr>
                </a:tc>
                <a:tc>
                  <a:txBody>
                    <a:bodyPr/>
                    <a:lstStyle/>
                    <a:p>
                      <a:pPr marL="0" marR="0" lvl="0" indent="0" algn="ctr" defTabSz="684530" rtl="0" eaLnBrk="1" fontAlgn="base" latinLnBrk="0" hangingPunct="1">
                        <a:lnSpc>
                          <a:spcPct val="70000"/>
                        </a:lnSpc>
                        <a:spcBef>
                          <a:spcPct val="20000"/>
                        </a:spcBef>
                        <a:spcAft>
                          <a:spcPct val="0"/>
                        </a:spcAft>
                        <a:buClrTx/>
                        <a:buSzTx/>
                        <a:buFontTx/>
                        <a:buNone/>
                      </a:pPr>
                      <a:r>
                        <a:rPr kumimoji="1" lang="en-US" altLang="zh-CN" sz="11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rPr>
                        <a:t>463</a:t>
                      </a:r>
                      <a:endParaRPr kumimoji="1" lang="en-US" altLang="zh-CN" sz="11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solidFill>
                  </a:tcPr>
                </a:tc>
                <a:tc>
                  <a:txBody>
                    <a:bodyPr/>
                    <a:lstStyle/>
                    <a:p>
                      <a:pPr marL="0" marR="0" lvl="0" indent="0" algn="ctr" defTabSz="684530" rtl="0" eaLnBrk="1" fontAlgn="base" latinLnBrk="0" hangingPunct="1">
                        <a:lnSpc>
                          <a:spcPct val="70000"/>
                        </a:lnSpc>
                        <a:spcBef>
                          <a:spcPct val="20000"/>
                        </a:spcBef>
                        <a:spcAft>
                          <a:spcPct val="0"/>
                        </a:spcAft>
                        <a:buClrTx/>
                        <a:buSzTx/>
                        <a:buFontTx/>
                        <a:buNone/>
                      </a:pPr>
                      <a:r>
                        <a:rPr kumimoji="1" lang="en-US" altLang="zh-CN" sz="11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rPr>
                        <a:t>370</a:t>
                      </a:r>
                      <a:endParaRPr kumimoji="1" lang="en-US" altLang="zh-CN" sz="11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solidFill>
                  </a:tcPr>
                </a:tc>
                <a:tc>
                  <a:txBody>
                    <a:bodyPr/>
                    <a:lstStyle/>
                    <a:p>
                      <a:pPr marL="0" marR="0" lvl="0" indent="0" algn="ctr" defTabSz="684530" rtl="0" eaLnBrk="1" fontAlgn="base" latinLnBrk="0" hangingPunct="1">
                        <a:lnSpc>
                          <a:spcPct val="70000"/>
                        </a:lnSpc>
                        <a:spcBef>
                          <a:spcPct val="20000"/>
                        </a:spcBef>
                        <a:spcAft>
                          <a:spcPct val="0"/>
                        </a:spcAft>
                        <a:buClrTx/>
                        <a:buSzTx/>
                        <a:buFontTx/>
                        <a:buNone/>
                      </a:pPr>
                      <a:r>
                        <a:rPr kumimoji="1" lang="en-US" altLang="zh-CN" sz="11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rPr>
                        <a:t>297</a:t>
                      </a:r>
                      <a:endParaRPr kumimoji="1" lang="en-US" altLang="zh-CN" sz="11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solidFill>
                  </a:tcPr>
                </a:tc>
                <a:tc>
                  <a:txBody>
                    <a:bodyPr/>
                    <a:lstStyle/>
                    <a:p>
                      <a:pPr marL="0" marR="0" lvl="0" indent="0" algn="ctr" defTabSz="684530" rtl="0" eaLnBrk="1" fontAlgn="base" latinLnBrk="0" hangingPunct="1">
                        <a:lnSpc>
                          <a:spcPct val="70000"/>
                        </a:lnSpc>
                        <a:spcBef>
                          <a:spcPct val="20000"/>
                        </a:spcBef>
                        <a:spcAft>
                          <a:spcPct val="0"/>
                        </a:spcAft>
                        <a:buClrTx/>
                        <a:buSzTx/>
                        <a:buFontTx/>
                        <a:buNone/>
                      </a:pPr>
                      <a:r>
                        <a:rPr kumimoji="1" lang="en-US" altLang="zh-CN" sz="11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rPr>
                        <a:t>236</a:t>
                      </a:r>
                      <a:endParaRPr kumimoji="1" lang="en-US" altLang="zh-CN" sz="11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solidFill>
                  </a:tcPr>
                </a:tc>
                <a:tc>
                  <a:txBody>
                    <a:bodyPr/>
                    <a:lstStyle/>
                    <a:p>
                      <a:pPr marL="0" marR="0" lvl="0" indent="0" algn="ctr" defTabSz="684530" rtl="0" eaLnBrk="1" fontAlgn="base" latinLnBrk="0" hangingPunct="1">
                        <a:lnSpc>
                          <a:spcPct val="70000"/>
                        </a:lnSpc>
                        <a:spcBef>
                          <a:spcPct val="20000"/>
                        </a:spcBef>
                        <a:spcAft>
                          <a:spcPct val="0"/>
                        </a:spcAft>
                        <a:buClrTx/>
                        <a:buSzTx/>
                        <a:buFontTx/>
                        <a:buNone/>
                      </a:pPr>
                      <a:r>
                        <a:rPr kumimoji="1" lang="en-US" altLang="zh-CN" sz="11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rPr>
                        <a:t>185</a:t>
                      </a:r>
                      <a:endParaRPr kumimoji="1" lang="en-US" altLang="zh-CN" sz="11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solidFill>
                  </a:tcPr>
                </a:tc>
              </a:tr>
              <a:tr h="416687">
                <a:tc rowSpan="2">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压力</a:t>
                      </a:r>
                      <a:endParaRPr kumimoji="1" lang="zh-CN" altLang="en-US"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a:t>
                      </a:r>
                      <a:r>
                        <a:rPr kumimoji="1" lang="en-US" altLang="zh-CN"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MPA</a:t>
                      </a:r>
                      <a:r>
                        <a:rPr kumimoji="1" lang="zh-CN" altLang="en-US"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a:t>
                      </a:r>
                      <a:endParaRPr kumimoji="1" lang="zh-CN" altLang="en-US"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连续</a:t>
                      </a:r>
                      <a:endParaRPr kumimoji="1" lang="zh-CN" altLang="en-US" sz="1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684530" rtl="0" eaLnBrk="1" fontAlgn="base" latinLnBrk="0" hangingPunct="1">
                        <a:lnSpc>
                          <a:spcPct val="70000"/>
                        </a:lnSpc>
                        <a:spcBef>
                          <a:spcPct val="20000"/>
                        </a:spcBef>
                        <a:spcAft>
                          <a:spcPct val="0"/>
                        </a:spcAft>
                        <a:buClrTx/>
                        <a:buSzTx/>
                        <a:buFontTx/>
                        <a:buNone/>
                      </a:pPr>
                      <a:r>
                        <a:rPr kumimoji="1" lang="en-US" altLang="zh-CN" sz="11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rPr>
                        <a:t>12.5</a:t>
                      </a:r>
                      <a:endParaRPr kumimoji="1" lang="en-US" altLang="zh-CN" sz="11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684530" rtl="0" eaLnBrk="1" fontAlgn="base" latinLnBrk="0" hangingPunct="1">
                        <a:lnSpc>
                          <a:spcPct val="70000"/>
                        </a:lnSpc>
                        <a:spcBef>
                          <a:spcPct val="20000"/>
                        </a:spcBef>
                        <a:spcAft>
                          <a:spcPct val="0"/>
                        </a:spcAft>
                        <a:buClrTx/>
                        <a:buSzTx/>
                        <a:buFontTx/>
                        <a:buNone/>
                      </a:pPr>
                      <a:r>
                        <a:rPr kumimoji="1" lang="en-US" altLang="zh-CN" sz="1100" b="0" i="0" u="none" strike="noStrike" kern="1200" cap="none" normalizeH="0" baseline="0">
                          <a:ln>
                            <a:noFill/>
                          </a:ln>
                          <a:solidFill>
                            <a:schemeClr val="tx1"/>
                          </a:solidFill>
                          <a:effectLst/>
                          <a:latin typeface="Times New Roman" panose="02020603050405020304" pitchFamily="18" charset="0"/>
                          <a:ea typeface="仿宋_GB2312" panose="02010609030101010101" pitchFamily="49" charset="-122"/>
                          <a:cs typeface="+mn-cs"/>
                        </a:rPr>
                        <a:t>12.5</a:t>
                      </a:r>
                      <a:endParaRPr kumimoji="1" lang="en-US" altLang="zh-CN" sz="1100" b="0" i="0" u="none" strike="noStrike" kern="1200" cap="none" normalizeH="0" baseline="0">
                        <a:ln>
                          <a:noFill/>
                        </a:ln>
                        <a:solidFill>
                          <a:schemeClr val="tx1"/>
                        </a:solidFill>
                        <a:effectLst/>
                        <a:latin typeface="Times New Roman" panose="02020603050405020304" pitchFamily="18" charset="0"/>
                        <a:ea typeface="仿宋_GB2312" panose="02010609030101010101" pitchFamily="49" charset="-122"/>
                        <a:cs typeface="+mn-cs"/>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684530" rtl="0" eaLnBrk="1" fontAlgn="base" latinLnBrk="0" hangingPunct="1">
                        <a:lnSpc>
                          <a:spcPct val="70000"/>
                        </a:lnSpc>
                        <a:spcBef>
                          <a:spcPct val="20000"/>
                        </a:spcBef>
                        <a:spcAft>
                          <a:spcPct val="0"/>
                        </a:spcAft>
                        <a:buClrTx/>
                        <a:buSzTx/>
                        <a:buFontTx/>
                        <a:buNone/>
                      </a:pPr>
                      <a:r>
                        <a:rPr kumimoji="1" lang="en-US" altLang="zh-CN" sz="1100" b="0" i="0" u="none" strike="noStrike" kern="1200" cap="none" normalizeH="0" baseline="0">
                          <a:ln>
                            <a:noFill/>
                          </a:ln>
                          <a:solidFill>
                            <a:schemeClr val="tx1"/>
                          </a:solidFill>
                          <a:effectLst/>
                          <a:latin typeface="Times New Roman" panose="02020603050405020304" pitchFamily="18" charset="0"/>
                          <a:ea typeface="仿宋_GB2312" panose="02010609030101010101" pitchFamily="49" charset="-122"/>
                          <a:cs typeface="+mn-cs"/>
                        </a:rPr>
                        <a:t>12.5</a:t>
                      </a:r>
                      <a:endParaRPr kumimoji="1" lang="en-US" altLang="zh-CN" sz="1100" b="0" i="0" u="none" strike="noStrike" kern="1200" cap="none" normalizeH="0" baseline="0">
                        <a:ln>
                          <a:noFill/>
                        </a:ln>
                        <a:solidFill>
                          <a:schemeClr val="tx1"/>
                        </a:solidFill>
                        <a:effectLst/>
                        <a:latin typeface="Times New Roman" panose="02020603050405020304" pitchFamily="18" charset="0"/>
                        <a:ea typeface="仿宋_GB2312" panose="02010609030101010101" pitchFamily="49" charset="-122"/>
                        <a:cs typeface="+mn-cs"/>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684530" rtl="0" eaLnBrk="1" fontAlgn="base" latinLnBrk="0" hangingPunct="1">
                        <a:lnSpc>
                          <a:spcPct val="70000"/>
                        </a:lnSpc>
                        <a:spcBef>
                          <a:spcPct val="20000"/>
                        </a:spcBef>
                        <a:spcAft>
                          <a:spcPct val="0"/>
                        </a:spcAft>
                        <a:buClrTx/>
                        <a:buSzTx/>
                        <a:buFontTx/>
                        <a:buNone/>
                      </a:pPr>
                      <a:r>
                        <a:rPr kumimoji="1" lang="en-US" altLang="zh-CN" sz="1100" b="0" i="0" u="none" strike="noStrike" kern="1200" cap="none" normalizeH="0" baseline="0">
                          <a:ln>
                            <a:noFill/>
                          </a:ln>
                          <a:solidFill>
                            <a:schemeClr val="tx1"/>
                          </a:solidFill>
                          <a:effectLst/>
                          <a:latin typeface="Times New Roman" panose="02020603050405020304" pitchFamily="18" charset="0"/>
                          <a:ea typeface="仿宋_GB2312" panose="02010609030101010101" pitchFamily="49" charset="-122"/>
                          <a:cs typeface="+mn-cs"/>
                        </a:rPr>
                        <a:t>12.5</a:t>
                      </a:r>
                      <a:endParaRPr kumimoji="1" lang="en-US" altLang="zh-CN" sz="1100" b="0" i="0" u="none" strike="noStrike" kern="1200" cap="none" normalizeH="0" baseline="0">
                        <a:ln>
                          <a:noFill/>
                        </a:ln>
                        <a:solidFill>
                          <a:schemeClr val="tx1"/>
                        </a:solidFill>
                        <a:effectLst/>
                        <a:latin typeface="Times New Roman" panose="02020603050405020304" pitchFamily="18" charset="0"/>
                        <a:ea typeface="仿宋_GB2312" panose="02010609030101010101" pitchFamily="49" charset="-122"/>
                        <a:cs typeface="+mn-cs"/>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684530" rtl="0" eaLnBrk="1" fontAlgn="base" latinLnBrk="0" hangingPunct="1">
                        <a:lnSpc>
                          <a:spcPct val="70000"/>
                        </a:lnSpc>
                        <a:spcBef>
                          <a:spcPct val="20000"/>
                        </a:spcBef>
                        <a:spcAft>
                          <a:spcPct val="0"/>
                        </a:spcAft>
                        <a:buClrTx/>
                        <a:buSzTx/>
                        <a:buFontTx/>
                        <a:buNone/>
                      </a:pPr>
                      <a:r>
                        <a:rPr kumimoji="1" lang="en-US" altLang="zh-CN" sz="1100" b="0" i="0" u="none" strike="noStrike" kern="1200" cap="none" normalizeH="0" baseline="0">
                          <a:ln>
                            <a:noFill/>
                          </a:ln>
                          <a:solidFill>
                            <a:schemeClr val="tx1"/>
                          </a:solidFill>
                          <a:effectLst/>
                          <a:latin typeface="Times New Roman" panose="02020603050405020304" pitchFamily="18" charset="0"/>
                          <a:ea typeface="仿宋_GB2312" panose="02010609030101010101" pitchFamily="49" charset="-122"/>
                          <a:cs typeface="+mn-cs"/>
                        </a:rPr>
                        <a:t>12.5</a:t>
                      </a:r>
                      <a:endParaRPr kumimoji="1" lang="en-US" altLang="zh-CN" sz="1100" b="0" i="0" u="none" strike="noStrike" kern="1200" cap="none" normalizeH="0" baseline="0">
                        <a:ln>
                          <a:noFill/>
                        </a:ln>
                        <a:solidFill>
                          <a:schemeClr val="tx1"/>
                        </a:solidFill>
                        <a:effectLst/>
                        <a:latin typeface="Times New Roman" panose="02020603050405020304" pitchFamily="18" charset="0"/>
                        <a:ea typeface="仿宋_GB2312" panose="02010609030101010101" pitchFamily="49" charset="-122"/>
                        <a:cs typeface="+mn-cs"/>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684530" rtl="0" eaLnBrk="1" fontAlgn="base" latinLnBrk="0" hangingPunct="1">
                        <a:lnSpc>
                          <a:spcPct val="70000"/>
                        </a:lnSpc>
                        <a:spcBef>
                          <a:spcPct val="20000"/>
                        </a:spcBef>
                        <a:spcAft>
                          <a:spcPct val="0"/>
                        </a:spcAft>
                        <a:buClrTx/>
                        <a:buSzTx/>
                        <a:buFontTx/>
                        <a:buNone/>
                      </a:pPr>
                      <a:r>
                        <a:rPr kumimoji="1" lang="en-US" altLang="zh-CN" sz="11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rPr>
                        <a:t>12.5</a:t>
                      </a:r>
                      <a:endParaRPr kumimoji="1" lang="en-US" altLang="zh-CN" sz="11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684530" rtl="0" eaLnBrk="1" fontAlgn="base" latinLnBrk="0" hangingPunct="1">
                        <a:lnSpc>
                          <a:spcPct val="70000"/>
                        </a:lnSpc>
                        <a:spcBef>
                          <a:spcPct val="20000"/>
                        </a:spcBef>
                        <a:spcAft>
                          <a:spcPct val="0"/>
                        </a:spcAft>
                        <a:buClrTx/>
                        <a:buSzTx/>
                        <a:buFontTx/>
                        <a:buNone/>
                      </a:pPr>
                      <a:r>
                        <a:rPr kumimoji="1" lang="en-US" altLang="zh-CN" sz="1100" b="0" i="0" u="none" strike="noStrike" kern="1200" cap="none" normalizeH="0" baseline="0">
                          <a:ln>
                            <a:noFill/>
                          </a:ln>
                          <a:solidFill>
                            <a:schemeClr val="tx1"/>
                          </a:solidFill>
                          <a:effectLst/>
                          <a:latin typeface="Times New Roman" panose="02020603050405020304" pitchFamily="18" charset="0"/>
                          <a:ea typeface="仿宋_GB2312" panose="02010609030101010101" pitchFamily="49" charset="-122"/>
                          <a:cs typeface="+mn-cs"/>
                        </a:rPr>
                        <a:t>11</a:t>
                      </a:r>
                      <a:endParaRPr kumimoji="1" lang="en-US" altLang="zh-CN" sz="1100" b="0" i="0" u="none" strike="noStrike" kern="1200" cap="none" normalizeH="0" baseline="0">
                        <a:ln>
                          <a:noFill/>
                        </a:ln>
                        <a:solidFill>
                          <a:schemeClr val="tx1"/>
                        </a:solidFill>
                        <a:effectLst/>
                        <a:latin typeface="Times New Roman" panose="02020603050405020304" pitchFamily="18" charset="0"/>
                        <a:ea typeface="仿宋_GB2312" panose="02010609030101010101" pitchFamily="49" charset="-122"/>
                        <a:cs typeface="+mn-cs"/>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684530" rtl="0" eaLnBrk="1" fontAlgn="base" latinLnBrk="0" hangingPunct="1">
                        <a:lnSpc>
                          <a:spcPct val="70000"/>
                        </a:lnSpc>
                        <a:spcBef>
                          <a:spcPct val="20000"/>
                        </a:spcBef>
                        <a:spcAft>
                          <a:spcPct val="0"/>
                        </a:spcAft>
                        <a:buClrTx/>
                        <a:buSzTx/>
                        <a:buFontTx/>
                        <a:buNone/>
                      </a:pPr>
                      <a:r>
                        <a:rPr kumimoji="1" lang="en-US" altLang="zh-CN" sz="11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rPr>
                        <a:t>10</a:t>
                      </a:r>
                      <a:endParaRPr kumimoji="1" lang="en-US" altLang="zh-CN" sz="11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684530" rtl="0" eaLnBrk="1" fontAlgn="base" latinLnBrk="0" hangingPunct="1">
                        <a:lnSpc>
                          <a:spcPct val="70000"/>
                        </a:lnSpc>
                        <a:spcBef>
                          <a:spcPct val="20000"/>
                        </a:spcBef>
                        <a:spcAft>
                          <a:spcPct val="0"/>
                        </a:spcAft>
                        <a:buClrTx/>
                        <a:buSzTx/>
                        <a:buFontTx/>
                        <a:buNone/>
                      </a:pPr>
                      <a:r>
                        <a:rPr kumimoji="1" lang="en-US" altLang="zh-CN" sz="11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rPr>
                        <a:t>9</a:t>
                      </a:r>
                      <a:endParaRPr kumimoji="1" lang="en-US" altLang="zh-CN" sz="11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684530" rtl="0" eaLnBrk="1" fontAlgn="base" latinLnBrk="0" hangingPunct="1">
                        <a:lnSpc>
                          <a:spcPct val="70000"/>
                        </a:lnSpc>
                        <a:spcBef>
                          <a:spcPct val="20000"/>
                        </a:spcBef>
                        <a:spcAft>
                          <a:spcPct val="0"/>
                        </a:spcAft>
                        <a:buClrTx/>
                        <a:buSzTx/>
                        <a:buFontTx/>
                        <a:buNone/>
                      </a:pPr>
                      <a:r>
                        <a:rPr kumimoji="1" lang="en-US" altLang="zh-CN" sz="11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rPr>
                        <a:t>9</a:t>
                      </a:r>
                      <a:endParaRPr kumimoji="1" lang="en-US" altLang="zh-CN" sz="11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336377">
                <a:tc vMerge="1">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间断</a:t>
                      </a:r>
                      <a:endParaRPr kumimoji="1" lang="zh-CN" altLang="en-US" sz="1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684530" rtl="0" eaLnBrk="1" fontAlgn="base" latinLnBrk="0" hangingPunct="1">
                        <a:lnSpc>
                          <a:spcPct val="70000"/>
                        </a:lnSpc>
                        <a:spcBef>
                          <a:spcPct val="20000"/>
                        </a:spcBef>
                        <a:spcAft>
                          <a:spcPct val="0"/>
                        </a:spcAft>
                        <a:buClrTx/>
                        <a:buSzTx/>
                        <a:buFontTx/>
                        <a:buNone/>
                      </a:pPr>
                      <a:r>
                        <a:rPr kumimoji="1" lang="en-US" altLang="zh-CN" sz="11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rPr>
                        <a:t>16.5</a:t>
                      </a:r>
                      <a:endParaRPr kumimoji="1" lang="en-US" altLang="zh-CN" sz="11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684530" rtl="0" eaLnBrk="1" fontAlgn="base" latinLnBrk="0" hangingPunct="1">
                        <a:lnSpc>
                          <a:spcPct val="70000"/>
                        </a:lnSpc>
                        <a:spcBef>
                          <a:spcPct val="20000"/>
                        </a:spcBef>
                        <a:spcAft>
                          <a:spcPct val="0"/>
                        </a:spcAft>
                        <a:buClrTx/>
                        <a:buSzTx/>
                        <a:buFontTx/>
                        <a:buNone/>
                      </a:pPr>
                      <a:r>
                        <a:rPr kumimoji="1" lang="en-US" altLang="zh-CN" sz="11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rPr>
                        <a:t>16.5</a:t>
                      </a:r>
                      <a:endParaRPr kumimoji="1" lang="en-US" altLang="zh-CN" sz="11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684530" rtl="0" eaLnBrk="1" fontAlgn="base" latinLnBrk="0" hangingPunct="1">
                        <a:lnSpc>
                          <a:spcPct val="70000"/>
                        </a:lnSpc>
                        <a:spcBef>
                          <a:spcPct val="20000"/>
                        </a:spcBef>
                        <a:spcAft>
                          <a:spcPct val="0"/>
                        </a:spcAft>
                        <a:buClrTx/>
                        <a:buSzTx/>
                        <a:buFontTx/>
                        <a:buNone/>
                      </a:pPr>
                      <a:r>
                        <a:rPr kumimoji="1" lang="en-US" altLang="zh-CN" sz="11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rPr>
                        <a:t>16.5</a:t>
                      </a:r>
                      <a:endParaRPr kumimoji="1" lang="en-US" altLang="zh-CN" sz="11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684530" rtl="0" eaLnBrk="1" fontAlgn="base" latinLnBrk="0" hangingPunct="1">
                        <a:lnSpc>
                          <a:spcPct val="70000"/>
                        </a:lnSpc>
                        <a:spcBef>
                          <a:spcPct val="20000"/>
                        </a:spcBef>
                        <a:spcAft>
                          <a:spcPct val="0"/>
                        </a:spcAft>
                        <a:buClrTx/>
                        <a:buSzTx/>
                        <a:buFontTx/>
                        <a:buNone/>
                      </a:pPr>
                      <a:r>
                        <a:rPr kumimoji="1" lang="en-US" altLang="zh-CN" sz="11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rPr>
                        <a:t>16.5</a:t>
                      </a:r>
                      <a:endParaRPr kumimoji="1" lang="en-US" altLang="zh-CN" sz="11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684530" rtl="0" eaLnBrk="1" fontAlgn="base" latinLnBrk="0" hangingPunct="1">
                        <a:lnSpc>
                          <a:spcPct val="70000"/>
                        </a:lnSpc>
                        <a:spcBef>
                          <a:spcPct val="20000"/>
                        </a:spcBef>
                        <a:spcAft>
                          <a:spcPct val="0"/>
                        </a:spcAft>
                        <a:buClrTx/>
                        <a:buSzTx/>
                        <a:buFontTx/>
                        <a:buNone/>
                      </a:pPr>
                      <a:r>
                        <a:rPr kumimoji="1" lang="en-US" altLang="zh-CN" sz="11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rPr>
                        <a:t>16.5</a:t>
                      </a:r>
                      <a:endParaRPr kumimoji="1" lang="en-US" altLang="zh-CN" sz="11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684530" rtl="0" eaLnBrk="1" fontAlgn="base" latinLnBrk="0" hangingPunct="1">
                        <a:lnSpc>
                          <a:spcPct val="70000"/>
                        </a:lnSpc>
                        <a:spcBef>
                          <a:spcPct val="20000"/>
                        </a:spcBef>
                        <a:spcAft>
                          <a:spcPct val="0"/>
                        </a:spcAft>
                        <a:buClrTx/>
                        <a:buSzTx/>
                        <a:buFontTx/>
                        <a:buNone/>
                      </a:pPr>
                      <a:r>
                        <a:rPr kumimoji="1" lang="en-US" altLang="zh-CN" sz="11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rPr>
                        <a:t>16.5</a:t>
                      </a:r>
                      <a:endParaRPr kumimoji="1" lang="en-US" altLang="zh-CN" sz="11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684530" rtl="0" eaLnBrk="1" fontAlgn="base" latinLnBrk="0" hangingPunct="1">
                        <a:lnSpc>
                          <a:spcPct val="70000"/>
                        </a:lnSpc>
                        <a:spcBef>
                          <a:spcPct val="20000"/>
                        </a:spcBef>
                        <a:spcAft>
                          <a:spcPct val="0"/>
                        </a:spcAft>
                        <a:buClrTx/>
                        <a:buSzTx/>
                        <a:buFontTx/>
                        <a:buNone/>
                      </a:pPr>
                      <a:r>
                        <a:rPr kumimoji="1" lang="en-US" altLang="zh-CN" sz="11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rPr>
                        <a:t>16.5</a:t>
                      </a:r>
                      <a:endParaRPr kumimoji="1" lang="en-US" altLang="zh-CN" sz="11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684530" rtl="0" eaLnBrk="1" fontAlgn="base" latinLnBrk="0" hangingPunct="1">
                        <a:lnSpc>
                          <a:spcPct val="70000"/>
                        </a:lnSpc>
                        <a:spcBef>
                          <a:spcPct val="20000"/>
                        </a:spcBef>
                        <a:spcAft>
                          <a:spcPct val="0"/>
                        </a:spcAft>
                        <a:buClrTx/>
                        <a:buSzTx/>
                        <a:buFontTx/>
                        <a:buNone/>
                      </a:pPr>
                      <a:r>
                        <a:rPr kumimoji="1" lang="en-US" altLang="zh-CN" sz="11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rPr>
                        <a:t>14</a:t>
                      </a:r>
                      <a:endParaRPr kumimoji="1" lang="en-US" altLang="zh-CN" sz="11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684530" rtl="0" eaLnBrk="1" fontAlgn="base" latinLnBrk="0" hangingPunct="1">
                        <a:lnSpc>
                          <a:spcPct val="70000"/>
                        </a:lnSpc>
                        <a:spcBef>
                          <a:spcPct val="20000"/>
                        </a:spcBef>
                        <a:spcAft>
                          <a:spcPct val="0"/>
                        </a:spcAft>
                        <a:buClrTx/>
                        <a:buSzTx/>
                        <a:buFontTx/>
                        <a:buNone/>
                      </a:pPr>
                      <a:r>
                        <a:rPr kumimoji="1" lang="en-US" altLang="zh-CN" sz="11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rPr>
                        <a:t>12.5</a:t>
                      </a:r>
                      <a:endParaRPr kumimoji="1" lang="en-US" altLang="zh-CN" sz="11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684530" rtl="0" eaLnBrk="1" fontAlgn="base" latinLnBrk="0" hangingPunct="1">
                        <a:lnSpc>
                          <a:spcPct val="70000"/>
                        </a:lnSpc>
                        <a:spcBef>
                          <a:spcPct val="20000"/>
                        </a:spcBef>
                        <a:spcAft>
                          <a:spcPct val="0"/>
                        </a:spcAft>
                        <a:buClrTx/>
                        <a:buSzTx/>
                        <a:buFontTx/>
                        <a:buNone/>
                      </a:pPr>
                      <a:r>
                        <a:rPr kumimoji="1" lang="en-US" altLang="zh-CN" sz="11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rPr>
                        <a:t>10.5</a:t>
                      </a:r>
                      <a:endParaRPr kumimoji="1" lang="en-US" altLang="zh-CN" sz="11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416687">
                <a:tc rowSpan="2">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扭矩</a:t>
                      </a:r>
                      <a:endParaRPr kumimoji="1" lang="zh-CN" altLang="en-US"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a:t>
                      </a:r>
                      <a:r>
                        <a:rPr kumimoji="1" lang="en-US" altLang="zh-CN"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N*M</a:t>
                      </a:r>
                      <a:r>
                        <a:rPr kumimoji="1" lang="zh-CN" altLang="en-US"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a:t>
                      </a:r>
                      <a:endParaRPr kumimoji="1" lang="zh-CN" altLang="en-US"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连续</a:t>
                      </a:r>
                      <a:endParaRPr kumimoji="1" lang="zh-CN" altLang="en-US" sz="1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solidFill>
                  </a:tcPr>
                </a:tc>
                <a:tc>
                  <a:txBody>
                    <a:bodyPr/>
                    <a:lstStyle/>
                    <a:p>
                      <a:pPr marL="0" marR="0" lvl="0" indent="0" algn="ctr" defTabSz="684530" rtl="0" eaLnBrk="1" fontAlgn="base" latinLnBrk="0" hangingPunct="1">
                        <a:lnSpc>
                          <a:spcPct val="70000"/>
                        </a:lnSpc>
                        <a:spcBef>
                          <a:spcPct val="20000"/>
                        </a:spcBef>
                        <a:spcAft>
                          <a:spcPct val="0"/>
                        </a:spcAft>
                        <a:buClrTx/>
                        <a:buSzTx/>
                        <a:buFontTx/>
                        <a:buNone/>
                      </a:pPr>
                      <a:r>
                        <a:rPr kumimoji="1" lang="en-US" altLang="zh-CN" sz="11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rPr>
                        <a:t>81</a:t>
                      </a:r>
                      <a:endParaRPr kumimoji="1" lang="en-US" altLang="zh-CN" sz="11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solidFill>
                  </a:tcPr>
                </a:tc>
                <a:tc>
                  <a:txBody>
                    <a:bodyPr/>
                    <a:lstStyle/>
                    <a:p>
                      <a:pPr marL="0" marR="0" lvl="0" indent="0" algn="ctr" defTabSz="684530" rtl="0" eaLnBrk="1" fontAlgn="base" latinLnBrk="0" hangingPunct="1">
                        <a:lnSpc>
                          <a:spcPct val="70000"/>
                        </a:lnSpc>
                        <a:spcBef>
                          <a:spcPct val="20000"/>
                        </a:spcBef>
                        <a:spcAft>
                          <a:spcPct val="0"/>
                        </a:spcAft>
                        <a:buClrTx/>
                        <a:buSzTx/>
                        <a:buFontTx/>
                        <a:buNone/>
                      </a:pPr>
                      <a:r>
                        <a:rPr kumimoji="1" lang="en-US" altLang="zh-CN" sz="11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rPr>
                        <a:t>101</a:t>
                      </a:r>
                      <a:endParaRPr kumimoji="1" lang="en-US" altLang="zh-CN" sz="11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solidFill>
                  </a:tcPr>
                </a:tc>
                <a:tc>
                  <a:txBody>
                    <a:bodyPr/>
                    <a:lstStyle/>
                    <a:p>
                      <a:pPr marL="0" marR="0" lvl="0" indent="0" algn="ctr" defTabSz="684530" rtl="0" eaLnBrk="1" fontAlgn="base" latinLnBrk="0" hangingPunct="1">
                        <a:lnSpc>
                          <a:spcPct val="70000"/>
                        </a:lnSpc>
                        <a:spcBef>
                          <a:spcPct val="20000"/>
                        </a:spcBef>
                        <a:spcAft>
                          <a:spcPct val="0"/>
                        </a:spcAft>
                        <a:buClrTx/>
                        <a:buSzTx/>
                        <a:buFontTx/>
                        <a:buNone/>
                      </a:pPr>
                      <a:r>
                        <a:rPr kumimoji="1" lang="en-US" altLang="zh-CN" sz="11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rPr>
                        <a:t>129</a:t>
                      </a:r>
                      <a:endParaRPr kumimoji="1" lang="en-US" altLang="zh-CN" sz="11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solidFill>
                  </a:tcPr>
                </a:tc>
                <a:tc>
                  <a:txBody>
                    <a:bodyPr/>
                    <a:lstStyle/>
                    <a:p>
                      <a:pPr marL="0" marR="0" lvl="0" indent="0" algn="ctr" defTabSz="684530" rtl="0" eaLnBrk="1" fontAlgn="base" latinLnBrk="0" hangingPunct="1">
                        <a:lnSpc>
                          <a:spcPct val="70000"/>
                        </a:lnSpc>
                        <a:spcBef>
                          <a:spcPct val="20000"/>
                        </a:spcBef>
                        <a:spcAft>
                          <a:spcPct val="0"/>
                        </a:spcAft>
                        <a:buClrTx/>
                        <a:buSzTx/>
                        <a:buFontTx/>
                        <a:buNone/>
                      </a:pPr>
                      <a:r>
                        <a:rPr kumimoji="1" lang="en-US" altLang="zh-CN" sz="11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rPr>
                        <a:t>161</a:t>
                      </a:r>
                      <a:endParaRPr kumimoji="1" lang="en-US" altLang="zh-CN" sz="11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solidFill>
                  </a:tcPr>
                </a:tc>
                <a:tc>
                  <a:txBody>
                    <a:bodyPr/>
                    <a:lstStyle/>
                    <a:p>
                      <a:pPr marL="0" marR="0" lvl="0" indent="0" algn="ctr" defTabSz="684530" rtl="0" eaLnBrk="1" fontAlgn="base" latinLnBrk="0" hangingPunct="1">
                        <a:lnSpc>
                          <a:spcPct val="70000"/>
                        </a:lnSpc>
                        <a:spcBef>
                          <a:spcPct val="20000"/>
                        </a:spcBef>
                        <a:spcAft>
                          <a:spcPct val="0"/>
                        </a:spcAft>
                        <a:buClrTx/>
                        <a:buSzTx/>
                        <a:buFontTx/>
                        <a:buNone/>
                      </a:pPr>
                      <a:r>
                        <a:rPr kumimoji="1" lang="en-US" altLang="zh-CN" sz="11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rPr>
                        <a:t>202</a:t>
                      </a:r>
                      <a:endParaRPr kumimoji="1" lang="en-US" altLang="zh-CN" sz="11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solidFill>
                  </a:tcPr>
                </a:tc>
                <a:tc>
                  <a:txBody>
                    <a:bodyPr/>
                    <a:lstStyle/>
                    <a:p>
                      <a:pPr marL="0" marR="0" lvl="0" indent="0" algn="ctr" defTabSz="684530" rtl="0" eaLnBrk="1" fontAlgn="base" latinLnBrk="0" hangingPunct="1">
                        <a:lnSpc>
                          <a:spcPct val="70000"/>
                        </a:lnSpc>
                        <a:spcBef>
                          <a:spcPct val="20000"/>
                        </a:spcBef>
                        <a:spcAft>
                          <a:spcPct val="0"/>
                        </a:spcAft>
                        <a:buClrTx/>
                        <a:buSzTx/>
                        <a:buFontTx/>
                        <a:buNone/>
                      </a:pPr>
                      <a:r>
                        <a:rPr kumimoji="1" lang="en-US" altLang="zh-CN" sz="11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rPr>
                        <a:t>245</a:t>
                      </a:r>
                      <a:endParaRPr kumimoji="1" lang="en-US" altLang="zh-CN" sz="11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solidFill>
                  </a:tcPr>
                </a:tc>
                <a:tc>
                  <a:txBody>
                    <a:bodyPr/>
                    <a:lstStyle/>
                    <a:p>
                      <a:pPr marL="0" marR="0" lvl="0" indent="0" algn="ctr" defTabSz="684530" rtl="0" eaLnBrk="1" fontAlgn="base" latinLnBrk="0" hangingPunct="1">
                        <a:lnSpc>
                          <a:spcPct val="70000"/>
                        </a:lnSpc>
                        <a:spcBef>
                          <a:spcPct val="20000"/>
                        </a:spcBef>
                        <a:spcAft>
                          <a:spcPct val="0"/>
                        </a:spcAft>
                        <a:buClrTx/>
                        <a:buSzTx/>
                        <a:buFontTx/>
                        <a:buNone/>
                      </a:pPr>
                      <a:r>
                        <a:rPr kumimoji="1" lang="en-US" altLang="zh-CN" sz="11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rPr>
                        <a:t>286</a:t>
                      </a:r>
                      <a:endParaRPr kumimoji="1" lang="en-US" altLang="zh-CN" sz="11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solidFill>
                  </a:tcPr>
                </a:tc>
                <a:tc>
                  <a:txBody>
                    <a:bodyPr/>
                    <a:lstStyle/>
                    <a:p>
                      <a:pPr marL="0" marR="0" lvl="0" indent="0" algn="ctr" defTabSz="684530" rtl="0" eaLnBrk="1" fontAlgn="base" latinLnBrk="0" hangingPunct="1">
                        <a:lnSpc>
                          <a:spcPct val="70000"/>
                        </a:lnSpc>
                        <a:spcBef>
                          <a:spcPct val="20000"/>
                        </a:spcBef>
                        <a:spcAft>
                          <a:spcPct val="0"/>
                        </a:spcAft>
                        <a:buClrTx/>
                        <a:buSzTx/>
                        <a:buFontTx/>
                        <a:buNone/>
                      </a:pPr>
                      <a:r>
                        <a:rPr kumimoji="1" lang="en-US" altLang="zh-CN" sz="11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rPr>
                        <a:t>302</a:t>
                      </a:r>
                      <a:endParaRPr kumimoji="1" lang="en-US" altLang="zh-CN" sz="11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solidFill>
                  </a:tcPr>
                </a:tc>
                <a:tc>
                  <a:txBody>
                    <a:bodyPr/>
                    <a:lstStyle/>
                    <a:p>
                      <a:pPr marL="0" marR="0" lvl="0" indent="0" algn="ctr" defTabSz="684530" rtl="0" eaLnBrk="1" fontAlgn="base" latinLnBrk="0" hangingPunct="1">
                        <a:lnSpc>
                          <a:spcPct val="70000"/>
                        </a:lnSpc>
                        <a:spcBef>
                          <a:spcPct val="20000"/>
                        </a:spcBef>
                        <a:spcAft>
                          <a:spcPct val="0"/>
                        </a:spcAft>
                        <a:buClrTx/>
                        <a:buSzTx/>
                        <a:buFontTx/>
                        <a:buNone/>
                      </a:pPr>
                      <a:r>
                        <a:rPr kumimoji="1" lang="en-US" altLang="zh-CN" sz="11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rPr>
                        <a:t>365</a:t>
                      </a:r>
                      <a:endParaRPr kumimoji="1" lang="en-US" altLang="zh-CN" sz="11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solidFill>
                  </a:tcPr>
                </a:tc>
                <a:tc>
                  <a:txBody>
                    <a:bodyPr/>
                    <a:lstStyle/>
                    <a:p>
                      <a:pPr marL="0" marR="0" lvl="0" indent="0" algn="ctr" defTabSz="684530" rtl="0" eaLnBrk="1" fontAlgn="base" latinLnBrk="0" hangingPunct="1">
                        <a:lnSpc>
                          <a:spcPct val="70000"/>
                        </a:lnSpc>
                        <a:spcBef>
                          <a:spcPct val="20000"/>
                        </a:spcBef>
                        <a:spcAft>
                          <a:spcPct val="0"/>
                        </a:spcAft>
                        <a:buClrTx/>
                        <a:buSzTx/>
                        <a:buFontTx/>
                        <a:buNone/>
                      </a:pPr>
                      <a:r>
                        <a:rPr kumimoji="1" lang="en-US" altLang="zh-CN" sz="11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rPr>
                        <a:t>435</a:t>
                      </a:r>
                      <a:endParaRPr kumimoji="1" lang="en-US" altLang="zh-CN" sz="11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solidFill>
                  </a:tcPr>
                </a:tc>
              </a:tr>
              <a:tr h="336377">
                <a:tc vMerge="1">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CFFFF"/>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间断</a:t>
                      </a:r>
                      <a:endParaRPr kumimoji="1" lang="zh-CN" altLang="en-US" sz="1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solidFill>
                  </a:tcPr>
                </a:tc>
                <a:tc>
                  <a:txBody>
                    <a:bodyPr/>
                    <a:lstStyle/>
                    <a:p>
                      <a:pPr marL="0" marR="0" lvl="0" indent="0" algn="ctr" defTabSz="684530" rtl="0" eaLnBrk="1" fontAlgn="base" latinLnBrk="0" hangingPunct="1">
                        <a:lnSpc>
                          <a:spcPct val="70000"/>
                        </a:lnSpc>
                        <a:spcBef>
                          <a:spcPct val="20000"/>
                        </a:spcBef>
                        <a:spcAft>
                          <a:spcPct val="0"/>
                        </a:spcAft>
                        <a:buClrTx/>
                        <a:buSzTx/>
                        <a:buFontTx/>
                        <a:buNone/>
                      </a:pPr>
                      <a:r>
                        <a:rPr kumimoji="1" lang="en-US" altLang="zh-CN" sz="11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rPr>
                        <a:t>108</a:t>
                      </a:r>
                      <a:endParaRPr kumimoji="1" lang="en-US" altLang="zh-CN" sz="11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solidFill>
                  </a:tcPr>
                </a:tc>
                <a:tc>
                  <a:txBody>
                    <a:bodyPr/>
                    <a:lstStyle/>
                    <a:p>
                      <a:pPr marL="0" marR="0" lvl="0" indent="0" algn="ctr" defTabSz="684530" rtl="0" eaLnBrk="1" fontAlgn="base" latinLnBrk="0" hangingPunct="1">
                        <a:lnSpc>
                          <a:spcPct val="70000"/>
                        </a:lnSpc>
                        <a:spcBef>
                          <a:spcPct val="20000"/>
                        </a:spcBef>
                        <a:spcAft>
                          <a:spcPct val="0"/>
                        </a:spcAft>
                        <a:buClrTx/>
                        <a:buSzTx/>
                        <a:buFontTx/>
                        <a:buNone/>
                      </a:pPr>
                      <a:r>
                        <a:rPr kumimoji="1" lang="en-US" altLang="zh-CN" sz="11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rPr>
                        <a:t>134</a:t>
                      </a:r>
                      <a:endParaRPr kumimoji="1" lang="en-US" altLang="zh-CN" sz="11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solidFill>
                  </a:tcPr>
                </a:tc>
                <a:tc>
                  <a:txBody>
                    <a:bodyPr/>
                    <a:lstStyle/>
                    <a:p>
                      <a:pPr marL="0" marR="0" lvl="0" indent="0" algn="ctr" defTabSz="684530" rtl="0" eaLnBrk="1" fontAlgn="base" latinLnBrk="0" hangingPunct="1">
                        <a:lnSpc>
                          <a:spcPct val="70000"/>
                        </a:lnSpc>
                        <a:spcBef>
                          <a:spcPct val="20000"/>
                        </a:spcBef>
                        <a:spcAft>
                          <a:spcPct val="0"/>
                        </a:spcAft>
                        <a:buClrTx/>
                        <a:buSzTx/>
                        <a:buFontTx/>
                        <a:buNone/>
                      </a:pPr>
                      <a:r>
                        <a:rPr kumimoji="1" lang="en-US" altLang="zh-CN" sz="11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rPr>
                        <a:t>171</a:t>
                      </a:r>
                      <a:endParaRPr kumimoji="1" lang="en-US" altLang="zh-CN" sz="11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solidFill>
                  </a:tcPr>
                </a:tc>
                <a:tc>
                  <a:txBody>
                    <a:bodyPr/>
                    <a:lstStyle/>
                    <a:p>
                      <a:pPr marL="0" marR="0" lvl="0" indent="0" algn="ctr" defTabSz="684530" rtl="0" eaLnBrk="1" fontAlgn="base" latinLnBrk="0" hangingPunct="1">
                        <a:lnSpc>
                          <a:spcPct val="70000"/>
                        </a:lnSpc>
                        <a:spcBef>
                          <a:spcPct val="20000"/>
                        </a:spcBef>
                        <a:spcAft>
                          <a:spcPct val="0"/>
                        </a:spcAft>
                        <a:buClrTx/>
                        <a:buSzTx/>
                        <a:buFontTx/>
                        <a:buNone/>
                      </a:pPr>
                      <a:r>
                        <a:rPr kumimoji="1" lang="en-US" altLang="zh-CN" sz="11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rPr>
                        <a:t>213</a:t>
                      </a:r>
                      <a:endParaRPr kumimoji="1" lang="en-US" altLang="zh-CN" sz="11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solidFill>
                  </a:tcPr>
                </a:tc>
                <a:tc>
                  <a:txBody>
                    <a:bodyPr/>
                    <a:lstStyle/>
                    <a:p>
                      <a:pPr marL="0" marR="0" lvl="0" indent="0" algn="ctr" defTabSz="684530" rtl="0" eaLnBrk="1" fontAlgn="base" latinLnBrk="0" hangingPunct="1">
                        <a:lnSpc>
                          <a:spcPct val="70000"/>
                        </a:lnSpc>
                        <a:spcBef>
                          <a:spcPct val="20000"/>
                        </a:spcBef>
                        <a:spcAft>
                          <a:spcPct val="0"/>
                        </a:spcAft>
                        <a:buClrTx/>
                        <a:buSzTx/>
                        <a:buFontTx/>
                        <a:buNone/>
                      </a:pPr>
                      <a:r>
                        <a:rPr kumimoji="1" lang="en-US" altLang="zh-CN" sz="11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rPr>
                        <a:t>268</a:t>
                      </a:r>
                      <a:endParaRPr kumimoji="1" lang="en-US" altLang="zh-CN" sz="11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solidFill>
                  </a:tcPr>
                </a:tc>
                <a:tc>
                  <a:txBody>
                    <a:bodyPr/>
                    <a:lstStyle/>
                    <a:p>
                      <a:pPr marL="0" marR="0" lvl="0" indent="0" algn="ctr" defTabSz="684530" rtl="0" eaLnBrk="1" fontAlgn="base" latinLnBrk="0" hangingPunct="1">
                        <a:lnSpc>
                          <a:spcPct val="70000"/>
                        </a:lnSpc>
                        <a:spcBef>
                          <a:spcPct val="20000"/>
                        </a:spcBef>
                        <a:spcAft>
                          <a:spcPct val="0"/>
                        </a:spcAft>
                        <a:buClrTx/>
                        <a:buSzTx/>
                        <a:buFontTx/>
                        <a:buNone/>
                      </a:pPr>
                      <a:r>
                        <a:rPr kumimoji="1" lang="en-US" altLang="zh-CN" sz="11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rPr>
                        <a:t>342</a:t>
                      </a:r>
                      <a:endParaRPr kumimoji="1" lang="en-US" altLang="zh-CN" sz="11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solidFill>
                  </a:tcPr>
                </a:tc>
                <a:tc>
                  <a:txBody>
                    <a:bodyPr/>
                    <a:lstStyle/>
                    <a:p>
                      <a:pPr marL="0" marR="0" lvl="0" indent="0" algn="ctr" defTabSz="684530" rtl="0" eaLnBrk="1" fontAlgn="base" latinLnBrk="0" hangingPunct="1">
                        <a:lnSpc>
                          <a:spcPct val="70000"/>
                        </a:lnSpc>
                        <a:spcBef>
                          <a:spcPct val="20000"/>
                        </a:spcBef>
                        <a:spcAft>
                          <a:spcPct val="0"/>
                        </a:spcAft>
                        <a:buClrTx/>
                        <a:buSzTx/>
                        <a:buFontTx/>
                        <a:buNone/>
                      </a:pPr>
                      <a:r>
                        <a:rPr kumimoji="1" lang="en-US" altLang="zh-CN" sz="11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rPr>
                        <a:t>390</a:t>
                      </a:r>
                      <a:endParaRPr kumimoji="1" lang="en-US" altLang="zh-CN" sz="11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solidFill>
                  </a:tcPr>
                </a:tc>
                <a:tc>
                  <a:txBody>
                    <a:bodyPr/>
                    <a:lstStyle/>
                    <a:p>
                      <a:pPr marL="0" marR="0" lvl="0" indent="0" algn="ctr" defTabSz="684530" rtl="0" eaLnBrk="1" fontAlgn="base" latinLnBrk="0" hangingPunct="1">
                        <a:lnSpc>
                          <a:spcPct val="70000"/>
                        </a:lnSpc>
                        <a:spcBef>
                          <a:spcPct val="20000"/>
                        </a:spcBef>
                        <a:spcAft>
                          <a:spcPct val="0"/>
                        </a:spcAft>
                        <a:buClrTx/>
                        <a:buSzTx/>
                        <a:buFontTx/>
                        <a:buNone/>
                      </a:pPr>
                      <a:r>
                        <a:rPr kumimoji="1" lang="en-US" altLang="zh-CN" sz="11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rPr>
                        <a:t>456</a:t>
                      </a:r>
                      <a:endParaRPr kumimoji="1" lang="en-US" altLang="zh-CN" sz="11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solidFill>
                  </a:tcPr>
                </a:tc>
                <a:tc>
                  <a:txBody>
                    <a:bodyPr/>
                    <a:lstStyle/>
                    <a:p>
                      <a:pPr marL="0" marR="0" lvl="0" indent="0" algn="ctr" defTabSz="684530" rtl="0" eaLnBrk="1" fontAlgn="base" latinLnBrk="0" hangingPunct="1">
                        <a:lnSpc>
                          <a:spcPct val="70000"/>
                        </a:lnSpc>
                        <a:spcBef>
                          <a:spcPct val="20000"/>
                        </a:spcBef>
                        <a:spcAft>
                          <a:spcPct val="0"/>
                        </a:spcAft>
                        <a:buClrTx/>
                        <a:buSzTx/>
                        <a:buFontTx/>
                        <a:buNone/>
                      </a:pPr>
                      <a:r>
                        <a:rPr kumimoji="1" lang="en-US" altLang="zh-CN" sz="11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rPr>
                        <a:t>406</a:t>
                      </a:r>
                      <a:endParaRPr kumimoji="1" lang="en-US" altLang="zh-CN" sz="11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solidFill>
                  </a:tcPr>
                </a:tc>
                <a:tc>
                  <a:txBody>
                    <a:bodyPr/>
                    <a:lstStyle/>
                    <a:p>
                      <a:pPr marL="0" marR="0" lvl="0" indent="0" algn="ctr" defTabSz="684530" rtl="0" eaLnBrk="1" fontAlgn="base" latinLnBrk="0" hangingPunct="1">
                        <a:lnSpc>
                          <a:spcPct val="70000"/>
                        </a:lnSpc>
                        <a:spcBef>
                          <a:spcPct val="20000"/>
                        </a:spcBef>
                        <a:spcAft>
                          <a:spcPct val="0"/>
                        </a:spcAft>
                        <a:buClrTx/>
                        <a:buSzTx/>
                        <a:buFontTx/>
                        <a:buNone/>
                      </a:pPr>
                      <a:r>
                        <a:rPr kumimoji="1" lang="en-US" altLang="zh-CN" sz="11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rPr>
                        <a:t>533</a:t>
                      </a:r>
                      <a:endParaRPr kumimoji="1" lang="en-US" altLang="zh-CN" sz="11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solidFill>
                  </a:tcPr>
                </a:tc>
              </a:tr>
              <a:tr h="336377">
                <a:tc rowSpan="2">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1100" b="0" i="0" u="none" strike="noStrike" kern="1200" cap="none" normalizeH="0" baseline="0" dirty="0">
                          <a:ln>
                            <a:noFill/>
                          </a:ln>
                          <a:solidFill>
                            <a:schemeClr val="tx1"/>
                          </a:solidFill>
                          <a:effectLst/>
                          <a:latin typeface="宋体" panose="02010600030101010101" pitchFamily="2" charset="-122"/>
                          <a:ea typeface="宋体" panose="02010600030101010101" pitchFamily="2" charset="-122"/>
                          <a:cs typeface="+mn-cs"/>
                        </a:rPr>
                        <a:t>输出功率（</a:t>
                      </a:r>
                      <a:r>
                        <a:rPr kumimoji="1" lang="en-US" altLang="zh-CN" sz="1100" b="0" i="0" u="none" strike="noStrike" kern="1200" cap="none" normalizeH="0" baseline="0" dirty="0">
                          <a:ln>
                            <a:noFill/>
                          </a:ln>
                          <a:solidFill>
                            <a:schemeClr val="tx1"/>
                          </a:solidFill>
                          <a:effectLst/>
                          <a:latin typeface="宋体" panose="02010600030101010101" pitchFamily="2" charset="-122"/>
                          <a:ea typeface="宋体" panose="02010600030101010101" pitchFamily="2" charset="-122"/>
                          <a:cs typeface="+mn-cs"/>
                        </a:rPr>
                        <a:t>KW</a:t>
                      </a:r>
                      <a:r>
                        <a:rPr kumimoji="1" lang="zh-CN" altLang="en-US" sz="1100" b="0" i="0" u="none" strike="noStrike" kern="1200" cap="none" normalizeH="0" baseline="0" dirty="0">
                          <a:ln>
                            <a:noFill/>
                          </a:ln>
                          <a:solidFill>
                            <a:schemeClr val="tx1"/>
                          </a:solidFill>
                          <a:effectLst/>
                          <a:latin typeface="宋体" panose="02010600030101010101" pitchFamily="2" charset="-122"/>
                          <a:ea typeface="宋体" panose="02010600030101010101" pitchFamily="2" charset="-122"/>
                          <a:cs typeface="+mn-cs"/>
                        </a:rPr>
                        <a:t>）</a:t>
                      </a:r>
                      <a:endParaRPr kumimoji="1" lang="zh-CN" altLang="en-US" sz="1100" b="0" i="0" u="none" strike="noStrike" kern="1200" cap="none" normalizeH="0" baseline="0" dirty="0">
                        <a:ln>
                          <a:noFill/>
                        </a:ln>
                        <a:solidFill>
                          <a:schemeClr val="tx1"/>
                        </a:solidFill>
                        <a:effectLst/>
                        <a:latin typeface="宋体" panose="02010600030101010101" pitchFamily="2" charset="-122"/>
                        <a:ea typeface="宋体" panose="02010600030101010101" pitchFamily="2" charset="-122"/>
                        <a:cs typeface="+mn-cs"/>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连续</a:t>
                      </a:r>
                      <a:endParaRPr kumimoji="1" lang="zh-CN" altLang="en-US" sz="1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684530" rtl="0" eaLnBrk="1" fontAlgn="base" latinLnBrk="0" hangingPunct="1">
                        <a:lnSpc>
                          <a:spcPct val="70000"/>
                        </a:lnSpc>
                        <a:spcBef>
                          <a:spcPct val="20000"/>
                        </a:spcBef>
                        <a:spcAft>
                          <a:spcPct val="0"/>
                        </a:spcAft>
                        <a:buClrTx/>
                        <a:buSzTx/>
                        <a:buFontTx/>
                        <a:buNone/>
                      </a:pPr>
                      <a:r>
                        <a:rPr kumimoji="1" lang="en-US" altLang="zh-CN" sz="11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rPr>
                        <a:t>10</a:t>
                      </a:r>
                      <a:endParaRPr kumimoji="1" lang="en-US" altLang="zh-CN" sz="11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684530" rtl="0" eaLnBrk="1" fontAlgn="base" latinLnBrk="0" hangingPunct="1">
                        <a:lnSpc>
                          <a:spcPct val="70000"/>
                        </a:lnSpc>
                        <a:spcBef>
                          <a:spcPct val="20000"/>
                        </a:spcBef>
                        <a:spcAft>
                          <a:spcPct val="0"/>
                        </a:spcAft>
                        <a:buClrTx/>
                        <a:buSzTx/>
                        <a:buFontTx/>
                        <a:buNone/>
                      </a:pPr>
                      <a:r>
                        <a:rPr kumimoji="1" lang="en-US" altLang="zh-CN" sz="11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rPr>
                        <a:t>10</a:t>
                      </a:r>
                      <a:endParaRPr kumimoji="1" lang="en-US" altLang="zh-CN" sz="11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684530" rtl="0" eaLnBrk="1" fontAlgn="base" latinLnBrk="0" hangingPunct="1">
                        <a:lnSpc>
                          <a:spcPct val="70000"/>
                        </a:lnSpc>
                        <a:spcBef>
                          <a:spcPct val="20000"/>
                        </a:spcBef>
                        <a:spcAft>
                          <a:spcPct val="0"/>
                        </a:spcAft>
                        <a:buClrTx/>
                        <a:buSzTx/>
                        <a:buFontTx/>
                        <a:buNone/>
                      </a:pPr>
                      <a:r>
                        <a:rPr kumimoji="1" lang="en-US" altLang="zh-CN" sz="11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rPr>
                        <a:t>10</a:t>
                      </a:r>
                      <a:endParaRPr kumimoji="1" lang="en-US" altLang="zh-CN" sz="11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684530" rtl="0" eaLnBrk="1" fontAlgn="base" latinLnBrk="0" hangingPunct="1">
                        <a:lnSpc>
                          <a:spcPct val="70000"/>
                        </a:lnSpc>
                        <a:spcBef>
                          <a:spcPct val="20000"/>
                        </a:spcBef>
                        <a:spcAft>
                          <a:spcPct val="0"/>
                        </a:spcAft>
                        <a:buClrTx/>
                        <a:buSzTx/>
                        <a:buFontTx/>
                        <a:buNone/>
                      </a:pPr>
                      <a:r>
                        <a:rPr kumimoji="1" lang="en-US" altLang="zh-CN" sz="11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rPr>
                        <a:t>10</a:t>
                      </a:r>
                      <a:endParaRPr kumimoji="1" lang="en-US" altLang="zh-CN" sz="11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684530" rtl="0" eaLnBrk="1" fontAlgn="base" latinLnBrk="0" hangingPunct="1">
                        <a:lnSpc>
                          <a:spcPct val="70000"/>
                        </a:lnSpc>
                        <a:spcBef>
                          <a:spcPct val="20000"/>
                        </a:spcBef>
                        <a:spcAft>
                          <a:spcPct val="0"/>
                        </a:spcAft>
                        <a:buClrTx/>
                        <a:buSzTx/>
                        <a:buFontTx/>
                        <a:buNone/>
                      </a:pPr>
                      <a:r>
                        <a:rPr kumimoji="1" lang="en-US" altLang="zh-CN" sz="11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rPr>
                        <a:t>10</a:t>
                      </a:r>
                      <a:endParaRPr kumimoji="1" lang="en-US" altLang="zh-CN" sz="11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684530" rtl="0" eaLnBrk="1" fontAlgn="base" latinLnBrk="0" hangingPunct="1">
                        <a:lnSpc>
                          <a:spcPct val="70000"/>
                        </a:lnSpc>
                        <a:spcBef>
                          <a:spcPct val="20000"/>
                        </a:spcBef>
                        <a:spcAft>
                          <a:spcPct val="0"/>
                        </a:spcAft>
                        <a:buClrTx/>
                        <a:buSzTx/>
                        <a:buFontTx/>
                        <a:buNone/>
                      </a:pPr>
                      <a:r>
                        <a:rPr kumimoji="1" lang="en-US" altLang="zh-CN" sz="11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rPr>
                        <a:t>10</a:t>
                      </a:r>
                      <a:endParaRPr kumimoji="1" lang="en-US" altLang="zh-CN" sz="11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684530" rtl="0" eaLnBrk="1" fontAlgn="base" latinLnBrk="0" hangingPunct="1">
                        <a:lnSpc>
                          <a:spcPct val="70000"/>
                        </a:lnSpc>
                        <a:spcBef>
                          <a:spcPct val="20000"/>
                        </a:spcBef>
                        <a:spcAft>
                          <a:spcPct val="0"/>
                        </a:spcAft>
                        <a:buClrTx/>
                        <a:buSzTx/>
                        <a:buFontTx/>
                        <a:buNone/>
                      </a:pPr>
                      <a:r>
                        <a:rPr kumimoji="1" lang="en-US" altLang="zh-CN" sz="11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rPr>
                        <a:t>10</a:t>
                      </a:r>
                      <a:endParaRPr kumimoji="1" lang="en-US" altLang="zh-CN" sz="11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684530" rtl="0" eaLnBrk="1" fontAlgn="base" latinLnBrk="0" hangingPunct="1">
                        <a:lnSpc>
                          <a:spcPct val="70000"/>
                        </a:lnSpc>
                        <a:spcBef>
                          <a:spcPct val="20000"/>
                        </a:spcBef>
                        <a:spcAft>
                          <a:spcPct val="0"/>
                        </a:spcAft>
                        <a:buClrTx/>
                        <a:buSzTx/>
                        <a:buFontTx/>
                        <a:buNone/>
                      </a:pPr>
                      <a:r>
                        <a:rPr kumimoji="1" lang="en-US" altLang="zh-CN" sz="11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rPr>
                        <a:t>8.5</a:t>
                      </a:r>
                      <a:endParaRPr kumimoji="1" lang="en-US" altLang="zh-CN" sz="11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684530" rtl="0" eaLnBrk="1" fontAlgn="base" latinLnBrk="0" hangingPunct="1">
                        <a:lnSpc>
                          <a:spcPct val="70000"/>
                        </a:lnSpc>
                        <a:spcBef>
                          <a:spcPct val="20000"/>
                        </a:spcBef>
                        <a:spcAft>
                          <a:spcPct val="0"/>
                        </a:spcAft>
                        <a:buClrTx/>
                        <a:buSzTx/>
                        <a:buFontTx/>
                        <a:buNone/>
                      </a:pPr>
                      <a:r>
                        <a:rPr kumimoji="1" lang="en-US" altLang="zh-CN" sz="11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rPr>
                        <a:t>7</a:t>
                      </a:r>
                      <a:endParaRPr kumimoji="1" lang="en-US" altLang="zh-CN" sz="11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684530" rtl="0" eaLnBrk="1" fontAlgn="base" latinLnBrk="0" hangingPunct="1">
                        <a:lnSpc>
                          <a:spcPct val="70000"/>
                        </a:lnSpc>
                        <a:spcBef>
                          <a:spcPct val="20000"/>
                        </a:spcBef>
                        <a:spcAft>
                          <a:spcPct val="0"/>
                        </a:spcAft>
                        <a:buClrTx/>
                        <a:buSzTx/>
                        <a:buFontTx/>
                        <a:buNone/>
                      </a:pPr>
                      <a:r>
                        <a:rPr kumimoji="1" lang="en-US" altLang="zh-CN" sz="11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rPr>
                        <a:t>6</a:t>
                      </a:r>
                      <a:endParaRPr kumimoji="1" lang="en-US" altLang="zh-CN" sz="11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336377">
                <a:tc vMerge="1">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6">
                        <a:lumMod val="60000"/>
                        <a:lumOff val="40000"/>
                      </a:schemeClr>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间断</a:t>
                      </a:r>
                      <a:endParaRPr kumimoji="1" lang="zh-CN" altLang="en-US" sz="1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684530" rtl="0" eaLnBrk="1" fontAlgn="base" latinLnBrk="0" hangingPunct="1">
                        <a:lnSpc>
                          <a:spcPct val="70000"/>
                        </a:lnSpc>
                        <a:spcBef>
                          <a:spcPct val="20000"/>
                        </a:spcBef>
                        <a:spcAft>
                          <a:spcPct val="0"/>
                        </a:spcAft>
                        <a:buClrTx/>
                        <a:buSzTx/>
                        <a:buFontTx/>
                        <a:buNone/>
                      </a:pPr>
                      <a:r>
                        <a:rPr kumimoji="1" lang="en-US" altLang="zh-CN" sz="11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rPr>
                        <a:t>12</a:t>
                      </a:r>
                      <a:endParaRPr kumimoji="1" lang="en-US" altLang="zh-CN" sz="11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684530" rtl="0" eaLnBrk="1" fontAlgn="base" latinLnBrk="0" hangingPunct="1">
                        <a:lnSpc>
                          <a:spcPct val="70000"/>
                        </a:lnSpc>
                        <a:spcBef>
                          <a:spcPct val="20000"/>
                        </a:spcBef>
                        <a:spcAft>
                          <a:spcPct val="0"/>
                        </a:spcAft>
                        <a:buClrTx/>
                        <a:buSzTx/>
                        <a:buFontTx/>
                        <a:buNone/>
                      </a:pPr>
                      <a:r>
                        <a:rPr kumimoji="1" lang="en-US" altLang="zh-CN" sz="11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rPr>
                        <a:t>12</a:t>
                      </a:r>
                      <a:endParaRPr kumimoji="1" lang="en-US" altLang="zh-CN" sz="11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684530" rtl="0" eaLnBrk="1" fontAlgn="base" latinLnBrk="0" hangingPunct="1">
                        <a:lnSpc>
                          <a:spcPct val="70000"/>
                        </a:lnSpc>
                        <a:spcBef>
                          <a:spcPct val="20000"/>
                        </a:spcBef>
                        <a:spcAft>
                          <a:spcPct val="0"/>
                        </a:spcAft>
                        <a:buClrTx/>
                        <a:buSzTx/>
                        <a:buFontTx/>
                        <a:buNone/>
                      </a:pPr>
                      <a:r>
                        <a:rPr kumimoji="1" lang="en-US" altLang="zh-CN" sz="11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rPr>
                        <a:t>12</a:t>
                      </a:r>
                      <a:endParaRPr kumimoji="1" lang="en-US" altLang="zh-CN" sz="11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684530" rtl="0" eaLnBrk="1" fontAlgn="base" latinLnBrk="0" hangingPunct="1">
                        <a:lnSpc>
                          <a:spcPct val="70000"/>
                        </a:lnSpc>
                        <a:spcBef>
                          <a:spcPct val="20000"/>
                        </a:spcBef>
                        <a:spcAft>
                          <a:spcPct val="0"/>
                        </a:spcAft>
                        <a:buClrTx/>
                        <a:buSzTx/>
                        <a:buFontTx/>
                        <a:buNone/>
                      </a:pPr>
                      <a:r>
                        <a:rPr kumimoji="1" lang="en-US" altLang="zh-CN" sz="11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rPr>
                        <a:t>12</a:t>
                      </a:r>
                      <a:endParaRPr kumimoji="1" lang="en-US" altLang="zh-CN" sz="11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684530" rtl="0" eaLnBrk="1" fontAlgn="base" latinLnBrk="0" hangingPunct="1">
                        <a:lnSpc>
                          <a:spcPct val="70000"/>
                        </a:lnSpc>
                        <a:spcBef>
                          <a:spcPct val="20000"/>
                        </a:spcBef>
                        <a:spcAft>
                          <a:spcPct val="0"/>
                        </a:spcAft>
                        <a:buClrTx/>
                        <a:buSzTx/>
                        <a:buFontTx/>
                        <a:buNone/>
                      </a:pPr>
                      <a:r>
                        <a:rPr kumimoji="1" lang="en-US" altLang="zh-CN" sz="11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rPr>
                        <a:t>12</a:t>
                      </a:r>
                      <a:endParaRPr kumimoji="1" lang="en-US" altLang="zh-CN" sz="11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684530" rtl="0" eaLnBrk="1" fontAlgn="base" latinLnBrk="0" hangingPunct="1">
                        <a:lnSpc>
                          <a:spcPct val="70000"/>
                        </a:lnSpc>
                        <a:spcBef>
                          <a:spcPct val="20000"/>
                        </a:spcBef>
                        <a:spcAft>
                          <a:spcPct val="0"/>
                        </a:spcAft>
                        <a:buClrTx/>
                        <a:buSzTx/>
                        <a:buFontTx/>
                        <a:buNone/>
                      </a:pPr>
                      <a:r>
                        <a:rPr kumimoji="1" lang="en-US" altLang="zh-CN" sz="11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rPr>
                        <a:t>12</a:t>
                      </a:r>
                      <a:endParaRPr kumimoji="1" lang="en-US" altLang="zh-CN" sz="11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684530" rtl="0" eaLnBrk="1" fontAlgn="base" latinLnBrk="0" hangingPunct="1">
                        <a:lnSpc>
                          <a:spcPct val="70000"/>
                        </a:lnSpc>
                        <a:spcBef>
                          <a:spcPct val="20000"/>
                        </a:spcBef>
                        <a:spcAft>
                          <a:spcPct val="0"/>
                        </a:spcAft>
                        <a:buClrTx/>
                        <a:buSzTx/>
                        <a:buFontTx/>
                        <a:buNone/>
                      </a:pPr>
                      <a:r>
                        <a:rPr kumimoji="1" lang="en-US" altLang="zh-CN" sz="11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rPr>
                        <a:t>12</a:t>
                      </a:r>
                      <a:endParaRPr kumimoji="1" lang="en-US" altLang="zh-CN" sz="11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684530" rtl="0" eaLnBrk="1" fontAlgn="base" latinLnBrk="0" hangingPunct="1">
                        <a:lnSpc>
                          <a:spcPct val="70000"/>
                        </a:lnSpc>
                        <a:spcBef>
                          <a:spcPct val="20000"/>
                        </a:spcBef>
                        <a:spcAft>
                          <a:spcPct val="0"/>
                        </a:spcAft>
                        <a:buClrTx/>
                        <a:buSzTx/>
                        <a:buFontTx/>
                        <a:buNone/>
                      </a:pPr>
                      <a:r>
                        <a:rPr kumimoji="1" lang="en-US" altLang="zh-CN" sz="11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rPr>
                        <a:t>10.5</a:t>
                      </a:r>
                      <a:endParaRPr kumimoji="1" lang="en-US" altLang="zh-CN" sz="11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684530" rtl="0" eaLnBrk="1" fontAlgn="base" latinLnBrk="0" hangingPunct="1">
                        <a:lnSpc>
                          <a:spcPct val="70000"/>
                        </a:lnSpc>
                        <a:spcBef>
                          <a:spcPct val="20000"/>
                        </a:spcBef>
                        <a:spcAft>
                          <a:spcPct val="0"/>
                        </a:spcAft>
                        <a:buClrTx/>
                        <a:buSzTx/>
                        <a:buFontTx/>
                        <a:buNone/>
                      </a:pPr>
                      <a:r>
                        <a:rPr kumimoji="1" lang="en-US" altLang="zh-CN" sz="11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rPr>
                        <a:t>8.5</a:t>
                      </a:r>
                      <a:endParaRPr kumimoji="1" lang="en-US" altLang="zh-CN" sz="11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684530" rtl="0" eaLnBrk="1" fontAlgn="base" latinLnBrk="0" hangingPunct="1">
                        <a:lnSpc>
                          <a:spcPct val="70000"/>
                        </a:lnSpc>
                        <a:spcBef>
                          <a:spcPct val="20000"/>
                        </a:spcBef>
                        <a:spcAft>
                          <a:spcPct val="0"/>
                        </a:spcAft>
                        <a:buClrTx/>
                        <a:buSzTx/>
                        <a:buFontTx/>
                        <a:buNone/>
                      </a:pPr>
                      <a:r>
                        <a:rPr kumimoji="1" lang="en-US" altLang="zh-CN" sz="11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rPr>
                        <a:t>7</a:t>
                      </a:r>
                      <a:endParaRPr kumimoji="1" lang="en-US" altLang="zh-CN" sz="11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bl>
          </a:graphicData>
        </a:graphic>
      </p:graphicFrame>
      <p:sp>
        <p:nvSpPr>
          <p:cNvPr id="13" name="Text Box 1482"/>
          <p:cNvSpPr txBox="1">
            <a:spLocks noChangeArrowheads="1"/>
          </p:cNvSpPr>
          <p:nvPr/>
        </p:nvSpPr>
        <p:spPr bwMode="auto">
          <a:xfrm>
            <a:off x="612524" y="8121352"/>
            <a:ext cx="3107153" cy="1075633"/>
          </a:xfrm>
          <a:prstGeom prst="rect">
            <a:avLst/>
          </a:prstGeom>
          <a:noFill/>
          <a:ln>
            <a:noFill/>
          </a:ln>
          <a:effectLst/>
          <a:extLst>
            <a:ext uri="{909E8E84-426E-40DD-AFC4-6F175D3DCCD1}">
              <a14:hiddenFill xmlns:a14="http://schemas.microsoft.com/office/drawing/2010/main">
                <a:gradFill rotWithShape="0">
                  <a:gsLst>
                    <a:gs pos="0">
                      <a:srgbClr val="003366">
                        <a:gamma/>
                        <a:shade val="46275"/>
                        <a:invGamma/>
                      </a:srgbClr>
                    </a:gs>
                    <a:gs pos="100000">
                      <a:srgbClr val="003366"/>
                    </a:gs>
                  </a:gsLst>
                  <a:lin ang="5400000" scaled="1"/>
                </a:gradFill>
              </a14:hiddenFill>
            </a:ext>
            <a:ext uri="{91240B29-F687-4F45-9708-019B960494DF}">
              <a14:hiddenLine xmlns:a14="http://schemas.microsoft.com/office/drawing/2010/main" w="9525">
                <a:solidFill>
                  <a:srgbClr val="FFFF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lIns="74630" tIns="37315" rIns="74630" bIns="37315">
            <a:spAutoFit/>
          </a:bodyPr>
          <a:lstStyle>
            <a:lvl1pPr algn="l" defTabSz="860425">
              <a:spcBef>
                <a:spcPct val="0"/>
              </a:spcBef>
              <a:defRPr kumimoji="1" sz="2400">
                <a:solidFill>
                  <a:schemeClr val="tx1"/>
                </a:solidFill>
                <a:latin typeface="Times New Roman" panose="02020603050405020304" pitchFamily="18" charset="0"/>
                <a:ea typeface="宋体" panose="02010600030101010101" pitchFamily="2" charset="-122"/>
              </a:defRPr>
            </a:lvl1pPr>
            <a:lvl2pPr marL="430530" algn="l" defTabSz="860425">
              <a:spcBef>
                <a:spcPct val="0"/>
              </a:spcBef>
              <a:defRPr kumimoji="1" sz="2400">
                <a:solidFill>
                  <a:schemeClr val="tx1"/>
                </a:solidFill>
                <a:latin typeface="Times New Roman" panose="02020603050405020304" pitchFamily="18" charset="0"/>
                <a:ea typeface="宋体" panose="02010600030101010101" pitchFamily="2" charset="-122"/>
              </a:defRPr>
            </a:lvl2pPr>
            <a:lvl3pPr marL="860425" algn="l" defTabSz="860425">
              <a:spcBef>
                <a:spcPct val="0"/>
              </a:spcBef>
              <a:defRPr kumimoji="1" sz="2400">
                <a:solidFill>
                  <a:schemeClr val="tx1"/>
                </a:solidFill>
                <a:latin typeface="Times New Roman" panose="02020603050405020304" pitchFamily="18" charset="0"/>
                <a:ea typeface="宋体" panose="02010600030101010101" pitchFamily="2" charset="-122"/>
              </a:defRPr>
            </a:lvl3pPr>
            <a:lvl4pPr marL="1290955" algn="l" defTabSz="860425">
              <a:spcBef>
                <a:spcPct val="0"/>
              </a:spcBef>
              <a:defRPr kumimoji="1" sz="2400">
                <a:solidFill>
                  <a:schemeClr val="tx1"/>
                </a:solidFill>
                <a:latin typeface="Times New Roman" panose="02020603050405020304" pitchFamily="18" charset="0"/>
                <a:ea typeface="宋体" panose="02010600030101010101" pitchFamily="2" charset="-122"/>
              </a:defRPr>
            </a:lvl4pPr>
            <a:lvl5pPr marL="1719580" algn="l" defTabSz="860425">
              <a:spcBef>
                <a:spcPct val="0"/>
              </a:spcBef>
              <a:defRPr kumimoji="1" sz="2400">
                <a:solidFill>
                  <a:schemeClr val="tx1"/>
                </a:solidFill>
                <a:latin typeface="Times New Roman" panose="02020603050405020304" pitchFamily="18" charset="0"/>
                <a:ea typeface="宋体" panose="02010600030101010101" pitchFamily="2" charset="-122"/>
              </a:defRPr>
            </a:lvl5pPr>
            <a:lvl6pPr marL="21767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6339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0911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5483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0" hangingPunct="0">
              <a:lnSpc>
                <a:spcPct val="90000"/>
              </a:lnSpc>
              <a:spcBef>
                <a:spcPct val="50000"/>
              </a:spcBef>
              <a:buFontTx/>
              <a:buNone/>
            </a:pPr>
            <a:r>
              <a:rPr kumimoji="0" lang="zh-CN" altLang="en-US" sz="1000" dirty="0">
                <a:solidFill>
                  <a:schemeClr val="accent1"/>
                </a:solidFill>
                <a:latin typeface="楷体_GB2312" panose="02010609030101010101" pitchFamily="49" charset="-122"/>
                <a:ea typeface="楷体_GB2312" panose="02010609030101010101" pitchFamily="49" charset="-122"/>
              </a:rPr>
              <a:t>说明</a:t>
            </a:r>
            <a:r>
              <a:rPr kumimoji="0" lang="en-US" altLang="zh-CN" sz="1000" dirty="0">
                <a:solidFill>
                  <a:schemeClr val="accent1"/>
                </a:solidFill>
                <a:latin typeface="楷体_GB2312" panose="02010609030101010101" pitchFamily="49" charset="-122"/>
                <a:ea typeface="楷体_GB2312" panose="02010609030101010101" pitchFamily="49" charset="-122"/>
              </a:rPr>
              <a:t>:</a:t>
            </a:r>
            <a:endParaRPr kumimoji="0" lang="en-US" altLang="zh-CN" sz="1000" dirty="0">
              <a:solidFill>
                <a:schemeClr val="accent1"/>
              </a:solidFill>
              <a:latin typeface="楷体_GB2312" panose="02010609030101010101" pitchFamily="49" charset="-122"/>
              <a:ea typeface="楷体_GB2312" panose="02010609030101010101" pitchFamily="49" charset="-122"/>
            </a:endParaRPr>
          </a:p>
          <a:p>
            <a:pPr eaLnBrk="0" hangingPunct="0">
              <a:lnSpc>
                <a:spcPct val="90000"/>
              </a:lnSpc>
              <a:spcBef>
                <a:spcPct val="50000"/>
              </a:spcBef>
              <a:buFontTx/>
              <a:buNone/>
            </a:pPr>
            <a:r>
              <a:rPr kumimoji="0" lang="en-US" altLang="zh-CN" sz="1000" dirty="0">
                <a:solidFill>
                  <a:schemeClr val="accent1"/>
                </a:solidFill>
                <a:latin typeface="楷体_GB2312" panose="02010609030101010101" pitchFamily="49" charset="-122"/>
                <a:ea typeface="楷体_GB2312" panose="02010609030101010101" pitchFamily="49" charset="-122"/>
              </a:rPr>
              <a:t>1.</a:t>
            </a:r>
            <a:r>
              <a:rPr kumimoji="0" lang="zh-CN" altLang="en-US" sz="1000" dirty="0">
                <a:solidFill>
                  <a:schemeClr val="accent1"/>
                </a:solidFill>
                <a:latin typeface="楷体_GB2312" panose="02010609030101010101" pitchFamily="49" charset="-122"/>
                <a:ea typeface="楷体_GB2312" panose="02010609030101010101" pitchFamily="49" charset="-122"/>
              </a:rPr>
              <a:t>最大连续值</a:t>
            </a:r>
            <a:r>
              <a:rPr kumimoji="0" lang="en-US" altLang="zh-CN" sz="1000" dirty="0">
                <a:solidFill>
                  <a:schemeClr val="accent1"/>
                </a:solidFill>
                <a:latin typeface="楷体_GB2312" panose="02010609030101010101" pitchFamily="49" charset="-122"/>
                <a:ea typeface="楷体_GB2312" panose="02010609030101010101" pitchFamily="49" charset="-122"/>
              </a:rPr>
              <a:t>:</a:t>
            </a:r>
            <a:r>
              <a:rPr kumimoji="0" lang="zh-CN" altLang="en-US" sz="1000" dirty="0">
                <a:solidFill>
                  <a:schemeClr val="accent1"/>
                </a:solidFill>
                <a:latin typeface="楷体_GB2312" panose="02010609030101010101" pitchFamily="49" charset="-122"/>
                <a:ea typeface="楷体_GB2312" panose="02010609030101010101" pitchFamily="49" charset="-122"/>
              </a:rPr>
              <a:t>马达可以连续工作的最大值</a:t>
            </a:r>
            <a:r>
              <a:rPr kumimoji="0" lang="en-US" altLang="zh-CN" sz="1000" dirty="0">
                <a:solidFill>
                  <a:schemeClr val="accent1"/>
                </a:solidFill>
                <a:latin typeface="楷体_GB2312" panose="02010609030101010101" pitchFamily="49" charset="-122"/>
                <a:ea typeface="楷体_GB2312" panose="02010609030101010101" pitchFamily="49" charset="-122"/>
              </a:rPr>
              <a:t>.</a:t>
            </a:r>
            <a:endParaRPr kumimoji="0" lang="en-US" altLang="zh-CN" sz="1000" dirty="0">
              <a:solidFill>
                <a:schemeClr val="accent1"/>
              </a:solidFill>
              <a:latin typeface="楷体_GB2312" panose="02010609030101010101" pitchFamily="49" charset="-122"/>
              <a:ea typeface="楷体_GB2312" panose="02010609030101010101" pitchFamily="49" charset="-122"/>
            </a:endParaRPr>
          </a:p>
          <a:p>
            <a:pPr eaLnBrk="0" hangingPunct="0">
              <a:lnSpc>
                <a:spcPct val="90000"/>
              </a:lnSpc>
              <a:spcBef>
                <a:spcPct val="50000"/>
              </a:spcBef>
              <a:buFontTx/>
              <a:buNone/>
            </a:pPr>
            <a:r>
              <a:rPr kumimoji="0" lang="en-US" altLang="zh-CN" sz="1000" dirty="0">
                <a:solidFill>
                  <a:schemeClr val="accent1"/>
                </a:solidFill>
                <a:latin typeface="楷体_GB2312" panose="02010609030101010101" pitchFamily="49" charset="-122"/>
                <a:ea typeface="楷体_GB2312" panose="02010609030101010101" pitchFamily="49" charset="-122"/>
              </a:rPr>
              <a:t>2.</a:t>
            </a:r>
            <a:r>
              <a:rPr kumimoji="0" lang="zh-CN" altLang="en-US" sz="1000" dirty="0">
                <a:solidFill>
                  <a:schemeClr val="accent1"/>
                </a:solidFill>
                <a:latin typeface="楷体_GB2312" panose="02010609030101010101" pitchFamily="49" charset="-122"/>
                <a:ea typeface="楷体_GB2312" panose="02010609030101010101" pitchFamily="49" charset="-122"/>
              </a:rPr>
              <a:t>间断值</a:t>
            </a:r>
            <a:r>
              <a:rPr kumimoji="0" lang="en-US" altLang="zh-CN" sz="1000" dirty="0">
                <a:solidFill>
                  <a:schemeClr val="accent1"/>
                </a:solidFill>
                <a:latin typeface="楷体_GB2312" panose="02010609030101010101" pitchFamily="49" charset="-122"/>
                <a:ea typeface="楷体_GB2312" panose="02010609030101010101" pitchFamily="49" charset="-122"/>
              </a:rPr>
              <a:t>:</a:t>
            </a:r>
            <a:r>
              <a:rPr kumimoji="0" lang="zh-CN" altLang="en-US" sz="1000" dirty="0">
                <a:solidFill>
                  <a:schemeClr val="accent1"/>
                </a:solidFill>
                <a:latin typeface="楷体_GB2312" panose="02010609030101010101" pitchFamily="49" charset="-122"/>
                <a:ea typeface="楷体_GB2312" panose="02010609030101010101" pitchFamily="49" charset="-122"/>
              </a:rPr>
              <a:t>允许马达一分钟内持续</a:t>
            </a:r>
            <a:r>
              <a:rPr kumimoji="0" lang="en-US" altLang="zh-CN" sz="1000" dirty="0">
                <a:solidFill>
                  <a:schemeClr val="accent1"/>
                </a:solidFill>
                <a:latin typeface="楷体_GB2312" panose="02010609030101010101" pitchFamily="49" charset="-122"/>
                <a:ea typeface="楷体_GB2312" panose="02010609030101010101" pitchFamily="49" charset="-122"/>
              </a:rPr>
              <a:t>6</a:t>
            </a:r>
            <a:r>
              <a:rPr kumimoji="0" lang="zh-CN" altLang="en-US" sz="1000" dirty="0">
                <a:solidFill>
                  <a:schemeClr val="accent1"/>
                </a:solidFill>
                <a:latin typeface="楷体_GB2312" panose="02010609030101010101" pitchFamily="49" charset="-122"/>
                <a:ea typeface="楷体_GB2312" panose="02010609030101010101" pitchFamily="49" charset="-122"/>
              </a:rPr>
              <a:t>秒的最大值</a:t>
            </a:r>
            <a:r>
              <a:rPr kumimoji="0" lang="en-US" altLang="zh-CN" sz="1000" dirty="0">
                <a:solidFill>
                  <a:schemeClr val="accent1"/>
                </a:solidFill>
                <a:latin typeface="楷体_GB2312" panose="02010609030101010101" pitchFamily="49" charset="-122"/>
                <a:ea typeface="楷体_GB2312" panose="02010609030101010101" pitchFamily="49" charset="-122"/>
              </a:rPr>
              <a:t>.</a:t>
            </a:r>
            <a:endParaRPr kumimoji="0" lang="en-US" altLang="zh-CN" sz="1000" dirty="0">
              <a:solidFill>
                <a:schemeClr val="accent1"/>
              </a:solidFill>
              <a:latin typeface="楷体_GB2312" panose="02010609030101010101" pitchFamily="49" charset="-122"/>
              <a:ea typeface="楷体_GB2312" panose="02010609030101010101" pitchFamily="49" charset="-122"/>
            </a:endParaRPr>
          </a:p>
          <a:p>
            <a:pPr eaLnBrk="0" hangingPunct="0">
              <a:lnSpc>
                <a:spcPct val="90000"/>
              </a:lnSpc>
              <a:spcBef>
                <a:spcPct val="50000"/>
              </a:spcBef>
              <a:buFontTx/>
              <a:buNone/>
            </a:pPr>
            <a:r>
              <a:rPr kumimoji="0" lang="en-US" altLang="zh-CN" sz="1000" dirty="0">
                <a:solidFill>
                  <a:schemeClr val="accent1"/>
                </a:solidFill>
                <a:latin typeface="楷体_GB2312" panose="02010609030101010101" pitchFamily="49" charset="-122"/>
                <a:ea typeface="楷体_GB2312" panose="02010609030101010101" pitchFamily="49" charset="-122"/>
              </a:rPr>
              <a:t>3.</a:t>
            </a:r>
            <a:r>
              <a:rPr lang="zh-CN" altLang="en-US" sz="1000" dirty="0">
                <a:solidFill>
                  <a:schemeClr val="accent1"/>
                </a:solidFill>
                <a:latin typeface="楷体_GB2312" panose="02010609030101010101" pitchFamily="49" charset="-122"/>
                <a:ea typeface="楷体_GB2312" panose="02010609030101010101" pitchFamily="49" charset="-122"/>
              </a:rPr>
              <a:t>避免在同时最大速和最高压力的工况下使用</a:t>
            </a:r>
            <a:r>
              <a:rPr lang="en-US" altLang="zh-CN" sz="1000" dirty="0">
                <a:solidFill>
                  <a:schemeClr val="accent1"/>
                </a:solidFill>
                <a:latin typeface="楷体_GB2312" panose="02010609030101010101" pitchFamily="49" charset="-122"/>
                <a:ea typeface="楷体_GB2312" panose="02010609030101010101" pitchFamily="49" charset="-122"/>
              </a:rPr>
              <a:t>.</a:t>
            </a:r>
            <a:endParaRPr lang="en-US" altLang="zh-CN" sz="1000" dirty="0">
              <a:solidFill>
                <a:schemeClr val="accent1"/>
              </a:solidFill>
              <a:latin typeface="楷体_GB2312" panose="02010609030101010101" pitchFamily="49" charset="-122"/>
              <a:ea typeface="楷体_GB2312" panose="02010609030101010101" pitchFamily="49" charset="-122"/>
            </a:endParaRPr>
          </a:p>
          <a:p>
            <a:pPr eaLnBrk="0" hangingPunct="0">
              <a:lnSpc>
                <a:spcPct val="90000"/>
              </a:lnSpc>
              <a:spcBef>
                <a:spcPct val="50000"/>
              </a:spcBef>
              <a:buFontTx/>
              <a:buNone/>
            </a:pPr>
            <a:r>
              <a:rPr lang="en-US" altLang="zh-CN" sz="1000" dirty="0">
                <a:solidFill>
                  <a:schemeClr val="accent1"/>
                </a:solidFill>
                <a:latin typeface="楷体_GB2312" panose="02010609030101010101" pitchFamily="49" charset="-122"/>
                <a:ea typeface="楷体_GB2312" panose="02010609030101010101" pitchFamily="49" charset="-122"/>
              </a:rPr>
              <a:t>4.</a:t>
            </a:r>
            <a:r>
              <a:rPr lang="zh-CN" altLang="en-US" sz="1000" dirty="0">
                <a:solidFill>
                  <a:schemeClr val="accent1"/>
                </a:solidFill>
                <a:latin typeface="楷体_GB2312" panose="02010609030101010101" pitchFamily="49" charset="-122"/>
                <a:ea typeface="楷体_GB2312" panose="02010609030101010101" pitchFamily="49" charset="-122"/>
              </a:rPr>
              <a:t>马达的最佳工况范围：</a:t>
            </a:r>
            <a:r>
              <a:rPr lang="en-US" altLang="zh-CN" sz="1000" dirty="0">
                <a:solidFill>
                  <a:schemeClr val="accent1"/>
                </a:solidFill>
                <a:latin typeface="楷体_GB2312" panose="02010609030101010101" pitchFamily="49" charset="-122"/>
                <a:ea typeface="楷体_GB2312" panose="02010609030101010101" pitchFamily="49" charset="-122"/>
              </a:rPr>
              <a:t>1/3</a:t>
            </a:r>
            <a:r>
              <a:rPr lang="zh-CN" altLang="en-US" sz="1000" dirty="0">
                <a:solidFill>
                  <a:schemeClr val="accent1"/>
                </a:solidFill>
                <a:latin typeface="楷体_GB2312" panose="02010609030101010101" pitchFamily="49" charset="-122"/>
                <a:ea typeface="楷体_GB2312" panose="02010609030101010101" pitchFamily="49" charset="-122"/>
              </a:rPr>
              <a:t>～</a:t>
            </a:r>
            <a:r>
              <a:rPr lang="en-US" altLang="zh-CN" sz="1000" dirty="0">
                <a:solidFill>
                  <a:schemeClr val="accent1"/>
                </a:solidFill>
                <a:latin typeface="楷体_GB2312" panose="02010609030101010101" pitchFamily="49" charset="-122"/>
                <a:ea typeface="楷体_GB2312" panose="02010609030101010101" pitchFamily="49" charset="-122"/>
              </a:rPr>
              <a:t>2/3</a:t>
            </a:r>
            <a:r>
              <a:rPr lang="zh-CN" altLang="en-US" sz="1000" dirty="0">
                <a:solidFill>
                  <a:schemeClr val="accent1"/>
                </a:solidFill>
                <a:latin typeface="楷体_GB2312" panose="02010609030101010101" pitchFamily="49" charset="-122"/>
                <a:ea typeface="楷体_GB2312" panose="02010609030101010101" pitchFamily="49" charset="-122"/>
              </a:rPr>
              <a:t>连续工作工况</a:t>
            </a:r>
            <a:r>
              <a:rPr lang="en-US" altLang="zh-CN" sz="1000" dirty="0">
                <a:solidFill>
                  <a:schemeClr val="accent1"/>
                </a:solidFill>
                <a:latin typeface="楷体_GB2312" panose="02010609030101010101" pitchFamily="49" charset="-122"/>
                <a:ea typeface="楷体_GB2312" panose="02010609030101010101" pitchFamily="49" charset="-122"/>
              </a:rPr>
              <a:t>.</a:t>
            </a:r>
            <a:endParaRPr lang="en-US" altLang="zh-CN" sz="1000" dirty="0">
              <a:solidFill>
                <a:schemeClr val="accent1"/>
              </a:solidFill>
              <a:latin typeface="楷体_GB2312" panose="02010609030101010101" pitchFamily="49" charset="-122"/>
              <a:ea typeface="楷体_GB2312" panose="02010609030101010101" pitchFamily="49" charset="-122"/>
            </a:endParaRPr>
          </a:p>
        </p:txBody>
      </p:sp>
      <p:grpSp>
        <p:nvGrpSpPr>
          <p:cNvPr id="17" name="组合 16"/>
          <p:cNvGrpSpPr/>
          <p:nvPr/>
        </p:nvGrpSpPr>
        <p:grpSpPr>
          <a:xfrm>
            <a:off x="6021288" y="9417496"/>
            <a:ext cx="776312" cy="369332"/>
            <a:chOff x="6021288" y="9417496"/>
            <a:chExt cx="776312" cy="369332"/>
          </a:xfrm>
        </p:grpSpPr>
        <p:sp>
          <p:nvSpPr>
            <p:cNvPr id="18" name="圆角矩形 17"/>
            <p:cNvSpPr/>
            <p:nvPr/>
          </p:nvSpPr>
          <p:spPr>
            <a:xfrm>
              <a:off x="6021288" y="9525218"/>
              <a:ext cx="214482" cy="153888"/>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9" name="TextBox 18"/>
            <p:cNvSpPr txBox="1"/>
            <p:nvPr/>
          </p:nvSpPr>
          <p:spPr>
            <a:xfrm>
              <a:off x="6235770" y="9417496"/>
              <a:ext cx="561830" cy="369332"/>
            </a:xfrm>
            <a:prstGeom prst="rect">
              <a:avLst/>
            </a:prstGeom>
            <a:noFill/>
          </p:spPr>
          <p:txBody>
            <a:bodyPr wrap="square" rtlCol="0">
              <a:spAutoFit/>
            </a:bodyPr>
            <a:lstStyle/>
            <a:p>
              <a:r>
                <a:rPr lang="en-US" altLang="zh-CN" dirty="0"/>
                <a:t>8</a:t>
              </a:r>
              <a:endParaRPr lang="zh-CN" altLang="en-US" dirty="0"/>
            </a:p>
          </p:txBody>
        </p:sp>
      </p:grpSp>
      <p:pic>
        <p:nvPicPr>
          <p:cNvPr id="8" name="图片 7"/>
          <p:cNvPicPr>
            <a:picLocks noChangeAspect="1"/>
          </p:cNvPicPr>
          <p:nvPr/>
        </p:nvPicPr>
        <p:blipFill>
          <a:blip r:embed="rId1" cstate="print">
            <a:extLst>
              <a:ext uri="{BEBA8EAE-BF5A-486C-A8C5-ECC9F3942E4B}">
                <a14:imgProps xmlns:a14="http://schemas.microsoft.com/office/drawing/2010/main">
                  <a14:imgLayer r:embed="rId2">
                    <a14:imgEffect>
                      <a14:backgroundRemoval t="0" b="100000" l="9944" r="89916"/>
                    </a14:imgEffect>
                  </a14:imgLayer>
                </a14:imgProps>
              </a:ext>
              <a:ext uri="{28A0092B-C50C-407E-A947-70E740481C1C}">
                <a14:useLocalDpi xmlns:a14="http://schemas.microsoft.com/office/drawing/2010/main" val="0"/>
              </a:ext>
            </a:extLst>
          </a:blip>
          <a:stretch>
            <a:fillRect/>
          </a:stretch>
        </p:blipFill>
        <p:spPr>
          <a:xfrm>
            <a:off x="4574107" y="758728"/>
            <a:ext cx="1447181" cy="1761344"/>
          </a:xfrm>
          <a:prstGeom prst="rect">
            <a:avLst/>
          </a:prstGeom>
        </p:spPr>
      </p:pic>
      <p:pic>
        <p:nvPicPr>
          <p:cNvPr id="20" name="图片 19"/>
          <p:cNvPicPr>
            <a:picLocks noChangeAspect="1"/>
          </p:cNvPicPr>
          <p:nvPr/>
        </p:nvPicPr>
        <p:blipFill rotWithShape="1">
          <a:blip r:embed="rId3">
            <a:extLst>
              <a:ext uri="{28A0092B-C50C-407E-A947-70E740481C1C}">
                <a14:useLocalDpi xmlns:a14="http://schemas.microsoft.com/office/drawing/2010/main" val="0"/>
              </a:ext>
            </a:extLst>
          </a:blip>
          <a:srcRect l="8001" t="9788" r="10800" b="33915"/>
          <a:stretch>
            <a:fillRect/>
          </a:stretch>
        </p:blipFill>
        <p:spPr>
          <a:xfrm>
            <a:off x="3644987" y="79214"/>
            <a:ext cx="1008151" cy="486694"/>
          </a:xfrm>
          <a:prstGeom prst="rect">
            <a:avLst/>
          </a:prstGeom>
        </p:spPr>
      </p:pic>
    </p:spTree>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平行四边形 3"/>
          <p:cNvSpPr/>
          <p:nvPr/>
        </p:nvSpPr>
        <p:spPr>
          <a:xfrm>
            <a:off x="403122" y="318099"/>
            <a:ext cx="1801742" cy="69027"/>
          </a:xfrm>
          <a:prstGeom prst="parallelogram">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TextBox 5"/>
          <p:cNvSpPr txBox="1"/>
          <p:nvPr/>
        </p:nvSpPr>
        <p:spPr>
          <a:xfrm>
            <a:off x="4581128" y="159821"/>
            <a:ext cx="2321446" cy="384721"/>
          </a:xfrm>
          <a:prstGeom prst="rect">
            <a:avLst/>
          </a:prstGeom>
          <a:noFill/>
        </p:spPr>
        <p:txBody>
          <a:bodyPr wrap="square" rtlCol="0">
            <a:spAutoFit/>
          </a:bodyPr>
          <a:lstStyle/>
          <a:p>
            <a:r>
              <a:rPr lang="zh-CN" altLang="en-US" sz="1000" b="1" kern="1400" spc="110" dirty="0">
                <a:latin typeface="+mn-ea"/>
              </a:rPr>
              <a:t>济宁钧华液压机械有限公司</a:t>
            </a:r>
            <a:endParaRPr lang="en-US" altLang="zh-CN" sz="1000" b="1" kern="1400" spc="110" dirty="0">
              <a:latin typeface="+mn-ea"/>
            </a:endParaRPr>
          </a:p>
          <a:p>
            <a:r>
              <a:rPr lang="en-US" altLang="zh-CN" sz="900" dirty="0">
                <a:latin typeface="Arial Unicode MS" panose="020B0604020202020204" pitchFamily="34" charset="-122"/>
                <a:ea typeface="Arial Unicode MS" panose="020B0604020202020204" pitchFamily="34" charset="-122"/>
                <a:cs typeface="Arial Unicode MS" panose="020B0604020202020204" pitchFamily="34" charset="-122"/>
              </a:rPr>
              <a:t>Jining  </a:t>
            </a:r>
            <a:r>
              <a:rPr lang="en-US" altLang="zh-CN" sz="900" dirty="0" err="1">
                <a:latin typeface="Arial Unicode MS" panose="020B0604020202020204" pitchFamily="34" charset="-122"/>
                <a:ea typeface="Arial Unicode MS" panose="020B0604020202020204" pitchFamily="34" charset="-122"/>
                <a:cs typeface="Arial Unicode MS" panose="020B0604020202020204" pitchFamily="34" charset="-122"/>
              </a:rPr>
              <a:t>JunHua</a:t>
            </a:r>
            <a:r>
              <a:rPr lang="en-US" altLang="zh-CN" sz="900" dirty="0">
                <a:latin typeface="Arial Unicode MS" panose="020B0604020202020204" pitchFamily="34" charset="-122"/>
                <a:ea typeface="Arial Unicode MS" panose="020B0604020202020204" pitchFamily="34" charset="-122"/>
                <a:cs typeface="Arial Unicode MS" panose="020B0604020202020204" pitchFamily="34" charset="-122"/>
              </a:rPr>
              <a:t> Hydraulic Co.,Ltd</a:t>
            </a:r>
            <a:endParaRPr lang="zh-CN" altLang="en-US" sz="900" dirty="0">
              <a:latin typeface="Arial Unicode MS" panose="020B0604020202020204" pitchFamily="34" charset="-122"/>
              <a:ea typeface="Arial Unicode MS" panose="020B0604020202020204" pitchFamily="34" charset="-122"/>
              <a:cs typeface="Arial Unicode MS" panose="020B0604020202020204" pitchFamily="34" charset="-122"/>
            </a:endParaRPr>
          </a:p>
        </p:txBody>
      </p:sp>
      <p:sp>
        <p:nvSpPr>
          <p:cNvPr id="7" name="平行四边形 6"/>
          <p:cNvSpPr/>
          <p:nvPr/>
        </p:nvSpPr>
        <p:spPr>
          <a:xfrm>
            <a:off x="2276872" y="315026"/>
            <a:ext cx="1368152" cy="72100"/>
          </a:xfrm>
          <a:prstGeom prst="parallelogram">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 name="Text Box 8"/>
          <p:cNvSpPr txBox="1">
            <a:spLocks noChangeArrowheads="1"/>
          </p:cNvSpPr>
          <p:nvPr/>
        </p:nvSpPr>
        <p:spPr bwMode="auto">
          <a:xfrm>
            <a:off x="342900" y="488504"/>
            <a:ext cx="1975757" cy="536436"/>
          </a:xfrm>
          <a:prstGeom prst="rect">
            <a:avLst/>
          </a:prstGeom>
          <a:noFill/>
          <a:ln>
            <a:noFill/>
          </a:ln>
          <a:effectLst/>
          <a:extLst>
            <a:ext uri="{909E8E84-426E-40DD-AFC4-6F175D3DCCD1}">
              <a14:hiddenFill xmlns:a14="http://schemas.microsoft.com/office/drawing/2010/main">
                <a:gradFill rotWithShape="0">
                  <a:gsLst>
                    <a:gs pos="0">
                      <a:srgbClr val="003366">
                        <a:gamma/>
                        <a:shade val="46275"/>
                        <a:invGamma/>
                      </a:srgbClr>
                    </a:gs>
                    <a:gs pos="100000">
                      <a:srgbClr val="003366"/>
                    </a:gs>
                  </a:gsLst>
                  <a:lin ang="5400000" scaled="1"/>
                </a:gradFill>
              </a14:hiddenFill>
            </a:ext>
            <a:ext uri="{91240B29-F687-4F45-9708-019B960494DF}">
              <a14:hiddenLine xmlns:a14="http://schemas.microsoft.com/office/drawing/2010/main" w="9525">
                <a:solidFill>
                  <a:srgbClr val="FFFF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74630" tIns="37315" rIns="74630" bIns="37315">
            <a:spAutoFit/>
          </a:bodyPr>
          <a:lstStyle>
            <a:lvl1pPr algn="l" defTabSz="860425">
              <a:spcBef>
                <a:spcPct val="0"/>
              </a:spcBef>
              <a:defRPr kumimoji="1" sz="2400">
                <a:solidFill>
                  <a:schemeClr val="tx1"/>
                </a:solidFill>
                <a:latin typeface="Times New Roman" panose="02020603050405020304" pitchFamily="18" charset="0"/>
                <a:ea typeface="宋体" panose="02010600030101010101" pitchFamily="2" charset="-122"/>
              </a:defRPr>
            </a:lvl1pPr>
            <a:lvl2pPr marL="430530" algn="l" defTabSz="860425">
              <a:spcBef>
                <a:spcPct val="0"/>
              </a:spcBef>
              <a:defRPr kumimoji="1" sz="2400">
                <a:solidFill>
                  <a:schemeClr val="tx1"/>
                </a:solidFill>
                <a:latin typeface="Times New Roman" panose="02020603050405020304" pitchFamily="18" charset="0"/>
                <a:ea typeface="宋体" panose="02010600030101010101" pitchFamily="2" charset="-122"/>
              </a:defRPr>
            </a:lvl2pPr>
            <a:lvl3pPr marL="860425" algn="l" defTabSz="860425">
              <a:spcBef>
                <a:spcPct val="0"/>
              </a:spcBef>
              <a:defRPr kumimoji="1" sz="2400">
                <a:solidFill>
                  <a:schemeClr val="tx1"/>
                </a:solidFill>
                <a:latin typeface="Times New Roman" panose="02020603050405020304" pitchFamily="18" charset="0"/>
                <a:ea typeface="宋体" panose="02010600030101010101" pitchFamily="2" charset="-122"/>
              </a:defRPr>
            </a:lvl3pPr>
            <a:lvl4pPr marL="1290955" algn="l" defTabSz="860425">
              <a:spcBef>
                <a:spcPct val="0"/>
              </a:spcBef>
              <a:defRPr kumimoji="1" sz="2400">
                <a:solidFill>
                  <a:schemeClr val="tx1"/>
                </a:solidFill>
                <a:latin typeface="Times New Roman" panose="02020603050405020304" pitchFamily="18" charset="0"/>
                <a:ea typeface="宋体" panose="02010600030101010101" pitchFamily="2" charset="-122"/>
              </a:defRPr>
            </a:lvl4pPr>
            <a:lvl5pPr marL="1719580" algn="l" defTabSz="860425">
              <a:spcBef>
                <a:spcPct val="0"/>
              </a:spcBef>
              <a:defRPr kumimoji="1" sz="2400">
                <a:solidFill>
                  <a:schemeClr val="tx1"/>
                </a:solidFill>
                <a:latin typeface="Times New Roman" panose="02020603050405020304" pitchFamily="18" charset="0"/>
                <a:ea typeface="宋体" panose="02010600030101010101" pitchFamily="2" charset="-122"/>
              </a:defRPr>
            </a:lvl5pPr>
            <a:lvl6pPr marL="21767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6339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0911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5483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0" hangingPunct="0">
              <a:lnSpc>
                <a:spcPct val="90000"/>
              </a:lnSpc>
              <a:spcBef>
                <a:spcPct val="50000"/>
              </a:spcBef>
              <a:buFontTx/>
              <a:buNone/>
            </a:pPr>
            <a:r>
              <a:rPr kumimoji="0" lang="en-US" altLang="zh-CN" sz="1300" b="1" dirty="0">
                <a:solidFill>
                  <a:schemeClr val="accent1"/>
                </a:solidFill>
                <a:effectLst>
                  <a:outerShdw blurRad="38100" dist="38100" dir="2700000" algn="tl">
                    <a:srgbClr val="C0C0C0"/>
                  </a:outerShdw>
                </a:effectLst>
              </a:rPr>
              <a:t>BM1 </a:t>
            </a:r>
            <a:r>
              <a:rPr kumimoji="0" lang="zh-CN" altLang="en-US" sz="1300" b="1" dirty="0">
                <a:solidFill>
                  <a:schemeClr val="accent1"/>
                </a:solidFill>
                <a:effectLst>
                  <a:outerShdw blurRad="38100" dist="38100" dir="2700000" algn="tl">
                    <a:srgbClr val="C0C0C0"/>
                  </a:outerShdw>
                </a:effectLst>
              </a:rPr>
              <a:t>马达工作参数表  </a:t>
            </a:r>
            <a:endParaRPr kumimoji="0" lang="zh-CN" altLang="en-US" sz="1300" b="1" dirty="0">
              <a:solidFill>
                <a:schemeClr val="accent1"/>
              </a:solidFill>
              <a:effectLst>
                <a:outerShdw blurRad="38100" dist="38100" dir="2700000" algn="tl">
                  <a:srgbClr val="C0C0C0"/>
                </a:outerShdw>
              </a:effectLst>
            </a:endParaRPr>
          </a:p>
          <a:p>
            <a:pPr eaLnBrk="0" hangingPunct="0">
              <a:lnSpc>
                <a:spcPct val="90000"/>
              </a:lnSpc>
              <a:spcBef>
                <a:spcPct val="50000"/>
              </a:spcBef>
              <a:buFontTx/>
              <a:buNone/>
            </a:pPr>
            <a:r>
              <a:rPr kumimoji="0" lang="zh-CN" altLang="en-US" sz="1300" b="1" dirty="0">
                <a:solidFill>
                  <a:schemeClr val="accent1"/>
                </a:solidFill>
                <a:effectLst>
                  <a:outerShdw blurRad="38100" dist="38100" dir="2700000" algn="tl">
                    <a:srgbClr val="C0C0C0"/>
                  </a:outerShdw>
                </a:effectLst>
              </a:rPr>
              <a:t>         </a:t>
            </a:r>
            <a:r>
              <a:rPr kumimoji="0" lang="en-US" altLang="zh-CN" sz="1300" b="1" dirty="0">
                <a:solidFill>
                  <a:schemeClr val="accent1"/>
                </a:solidFill>
                <a:effectLst>
                  <a:outerShdw blurRad="38100" dist="38100" dir="2700000" algn="tl">
                    <a:srgbClr val="C0C0C0"/>
                  </a:outerShdw>
                </a:effectLst>
              </a:rPr>
              <a:t>Performance Data               </a:t>
            </a:r>
            <a:endParaRPr kumimoji="0" lang="en-US" altLang="zh-CN" sz="1000" dirty="0">
              <a:solidFill>
                <a:schemeClr val="accent1"/>
              </a:solidFill>
              <a:latin typeface="仿宋_GB2312" panose="02010609030101010101" pitchFamily="49" charset="-122"/>
              <a:ea typeface="仿宋_GB2312" panose="02010609030101010101" pitchFamily="49" charset="-122"/>
            </a:endParaRPr>
          </a:p>
        </p:txBody>
      </p:sp>
      <p:sp useBgFill="1">
        <p:nvSpPr>
          <p:cNvPr id="10" name="Rectangle 141"/>
          <p:cNvSpPr>
            <a:spLocks noChangeArrowheads="1"/>
          </p:cNvSpPr>
          <p:nvPr/>
        </p:nvSpPr>
        <p:spPr bwMode="auto">
          <a:xfrm>
            <a:off x="2688772" y="677507"/>
            <a:ext cx="122464" cy="125076"/>
          </a:xfrm>
          <a:prstGeom prst="rect">
            <a:avLst/>
          </a:prstGeom>
          <a:ln w="9525" algn="ctr">
            <a:solidFill>
              <a:schemeClr val="tx1"/>
            </a:solidFill>
            <a:miter lim="800000"/>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79352" tIns="39676" rIns="79352" bIns="39676" anchor="ctr"/>
          <a:lstStyle/>
          <a:p>
            <a:endParaRPr lang="zh-CN" altLang="en-US"/>
          </a:p>
        </p:txBody>
      </p:sp>
      <p:sp>
        <p:nvSpPr>
          <p:cNvPr id="11" name="Rectangle 143"/>
          <p:cNvSpPr>
            <a:spLocks noChangeArrowheads="1"/>
          </p:cNvSpPr>
          <p:nvPr/>
        </p:nvSpPr>
        <p:spPr bwMode="auto">
          <a:xfrm>
            <a:off x="4293054" y="677507"/>
            <a:ext cx="123825" cy="125076"/>
          </a:xfrm>
          <a:prstGeom prst="rect">
            <a:avLst/>
          </a:prstGeom>
          <a:solidFill>
            <a:schemeClr val="accent5"/>
          </a:solidFill>
          <a:ln w="9525" algn="ctr">
            <a:solidFill>
              <a:schemeClr val="tx1"/>
            </a:solidFill>
            <a:miter lim="800000"/>
          </a:ln>
          <a:effectLst>
            <a:outerShdw sy="50000" rotWithShape="0">
              <a:schemeClr val="bg2">
                <a:alpha val="50000"/>
              </a:schemeClr>
            </a:outerShdw>
          </a:effectLst>
        </p:spPr>
        <p:txBody>
          <a:bodyPr wrap="none" lIns="79352" tIns="39676" rIns="79352" bIns="39676" anchor="ctr"/>
          <a:lstStyle/>
          <a:p>
            <a:endParaRPr lang="zh-CN" altLang="en-US"/>
          </a:p>
        </p:txBody>
      </p:sp>
      <p:sp>
        <p:nvSpPr>
          <p:cNvPr id="12" name="Text Box 144"/>
          <p:cNvSpPr txBox="1">
            <a:spLocks noChangeArrowheads="1"/>
          </p:cNvSpPr>
          <p:nvPr/>
        </p:nvSpPr>
        <p:spPr bwMode="auto">
          <a:xfrm>
            <a:off x="4416879" y="614970"/>
            <a:ext cx="1049111" cy="255710"/>
          </a:xfrm>
          <a:prstGeom prst="rect">
            <a:avLst/>
          </a:prstGeom>
          <a:noFill/>
          <a:ln>
            <a:noFill/>
          </a:ln>
          <a:effectLst/>
          <a:extLst>
            <a:ext uri="{909E8E84-426E-40DD-AFC4-6F175D3DCCD1}">
              <a14:hiddenFill xmlns:a14="http://schemas.microsoft.com/office/drawing/2010/main">
                <a:gradFill rotWithShape="0">
                  <a:gsLst>
                    <a:gs pos="0">
                      <a:srgbClr val="003366">
                        <a:gamma/>
                        <a:shade val="46275"/>
                        <a:invGamma/>
                      </a:srgbClr>
                    </a:gs>
                    <a:gs pos="100000">
                      <a:srgbClr val="003366"/>
                    </a:gs>
                  </a:gsLst>
                  <a:lin ang="5400000" scaled="1"/>
                </a:gradFill>
              </a14:hiddenFill>
            </a:ext>
            <a:ext uri="{91240B29-F687-4F45-9708-019B960494DF}">
              <a14:hiddenLine xmlns:a14="http://schemas.microsoft.com/office/drawing/2010/main" w="9525">
                <a:solidFill>
                  <a:srgbClr val="FFFF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74630" tIns="37315" rIns="74630" bIns="37315">
            <a:spAutoFit/>
          </a:bodyPr>
          <a:lstStyle>
            <a:lvl1pPr algn="l" defTabSz="860425">
              <a:spcBef>
                <a:spcPct val="0"/>
              </a:spcBef>
              <a:defRPr kumimoji="1" sz="2400">
                <a:solidFill>
                  <a:schemeClr val="tx1"/>
                </a:solidFill>
                <a:latin typeface="Times New Roman" panose="02020603050405020304" pitchFamily="18" charset="0"/>
                <a:ea typeface="宋体" panose="02010600030101010101" pitchFamily="2" charset="-122"/>
              </a:defRPr>
            </a:lvl1pPr>
            <a:lvl2pPr marL="430530" algn="l" defTabSz="860425">
              <a:spcBef>
                <a:spcPct val="0"/>
              </a:spcBef>
              <a:defRPr kumimoji="1" sz="2400">
                <a:solidFill>
                  <a:schemeClr val="tx1"/>
                </a:solidFill>
                <a:latin typeface="Times New Roman" panose="02020603050405020304" pitchFamily="18" charset="0"/>
                <a:ea typeface="宋体" panose="02010600030101010101" pitchFamily="2" charset="-122"/>
              </a:defRPr>
            </a:lvl2pPr>
            <a:lvl3pPr marL="860425" algn="l" defTabSz="860425">
              <a:spcBef>
                <a:spcPct val="0"/>
              </a:spcBef>
              <a:defRPr kumimoji="1" sz="2400">
                <a:solidFill>
                  <a:schemeClr val="tx1"/>
                </a:solidFill>
                <a:latin typeface="Times New Roman" panose="02020603050405020304" pitchFamily="18" charset="0"/>
                <a:ea typeface="宋体" panose="02010600030101010101" pitchFamily="2" charset="-122"/>
              </a:defRPr>
            </a:lvl3pPr>
            <a:lvl4pPr marL="1290955" algn="l" defTabSz="860425">
              <a:spcBef>
                <a:spcPct val="0"/>
              </a:spcBef>
              <a:defRPr kumimoji="1" sz="2400">
                <a:solidFill>
                  <a:schemeClr val="tx1"/>
                </a:solidFill>
                <a:latin typeface="Times New Roman" panose="02020603050405020304" pitchFamily="18" charset="0"/>
                <a:ea typeface="宋体" panose="02010600030101010101" pitchFamily="2" charset="-122"/>
              </a:defRPr>
            </a:lvl4pPr>
            <a:lvl5pPr marL="1719580" algn="l" defTabSz="860425">
              <a:spcBef>
                <a:spcPct val="0"/>
              </a:spcBef>
              <a:defRPr kumimoji="1" sz="2400">
                <a:solidFill>
                  <a:schemeClr val="tx1"/>
                </a:solidFill>
                <a:latin typeface="Times New Roman" panose="02020603050405020304" pitchFamily="18" charset="0"/>
                <a:ea typeface="宋体" panose="02010600030101010101" pitchFamily="2" charset="-122"/>
              </a:defRPr>
            </a:lvl5pPr>
            <a:lvl6pPr marL="21767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6339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0911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5483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0" hangingPunct="0">
              <a:lnSpc>
                <a:spcPct val="90000"/>
              </a:lnSpc>
              <a:spcBef>
                <a:spcPct val="50000"/>
              </a:spcBef>
              <a:buFontTx/>
              <a:buNone/>
            </a:pPr>
            <a:r>
              <a:rPr kumimoji="0" lang="zh-CN" altLang="en-US" sz="1300" b="1" dirty="0">
                <a:solidFill>
                  <a:schemeClr val="accent1"/>
                </a:solidFill>
                <a:effectLst>
                  <a:outerShdw blurRad="38100" dist="38100" dir="2700000" algn="tl">
                    <a:srgbClr val="C0C0C0"/>
                  </a:outerShdw>
                </a:effectLst>
              </a:rPr>
              <a:t>间断工作区                </a:t>
            </a:r>
            <a:endParaRPr kumimoji="0" lang="zh-CN" altLang="en-US" sz="1000" dirty="0">
              <a:solidFill>
                <a:schemeClr val="accent1"/>
              </a:solidFill>
              <a:latin typeface="仿宋_GB2312" panose="02010609030101010101" pitchFamily="49" charset="-122"/>
              <a:ea typeface="仿宋_GB2312" panose="02010609030101010101" pitchFamily="49" charset="-122"/>
            </a:endParaRPr>
          </a:p>
        </p:txBody>
      </p:sp>
      <p:sp>
        <p:nvSpPr>
          <p:cNvPr id="13" name="Text Box 633"/>
          <p:cNvSpPr txBox="1">
            <a:spLocks noChangeArrowheads="1"/>
          </p:cNvSpPr>
          <p:nvPr/>
        </p:nvSpPr>
        <p:spPr bwMode="auto">
          <a:xfrm>
            <a:off x="2811236" y="614970"/>
            <a:ext cx="1049111" cy="255710"/>
          </a:xfrm>
          <a:prstGeom prst="rect">
            <a:avLst/>
          </a:prstGeom>
          <a:noFill/>
          <a:ln>
            <a:noFill/>
          </a:ln>
          <a:effectLst/>
          <a:extLst>
            <a:ext uri="{909E8E84-426E-40DD-AFC4-6F175D3DCCD1}">
              <a14:hiddenFill xmlns:a14="http://schemas.microsoft.com/office/drawing/2010/main">
                <a:gradFill rotWithShape="0">
                  <a:gsLst>
                    <a:gs pos="0">
                      <a:srgbClr val="003366">
                        <a:gamma/>
                        <a:shade val="46275"/>
                        <a:invGamma/>
                      </a:srgbClr>
                    </a:gs>
                    <a:gs pos="100000">
                      <a:srgbClr val="003366"/>
                    </a:gs>
                  </a:gsLst>
                  <a:lin ang="5400000" scaled="1"/>
                </a:gradFill>
              </a14:hiddenFill>
            </a:ext>
            <a:ext uri="{91240B29-F687-4F45-9708-019B960494DF}">
              <a14:hiddenLine xmlns:a14="http://schemas.microsoft.com/office/drawing/2010/main" w="9525">
                <a:solidFill>
                  <a:srgbClr val="FFFF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74630" tIns="37315" rIns="74630" bIns="37315">
            <a:spAutoFit/>
          </a:bodyPr>
          <a:lstStyle>
            <a:lvl1pPr algn="l" defTabSz="860425">
              <a:spcBef>
                <a:spcPct val="0"/>
              </a:spcBef>
              <a:defRPr kumimoji="1" sz="2400">
                <a:solidFill>
                  <a:schemeClr val="tx1"/>
                </a:solidFill>
                <a:latin typeface="Times New Roman" panose="02020603050405020304" pitchFamily="18" charset="0"/>
                <a:ea typeface="宋体" panose="02010600030101010101" pitchFamily="2" charset="-122"/>
              </a:defRPr>
            </a:lvl1pPr>
            <a:lvl2pPr marL="430530" algn="l" defTabSz="860425">
              <a:spcBef>
                <a:spcPct val="0"/>
              </a:spcBef>
              <a:defRPr kumimoji="1" sz="2400">
                <a:solidFill>
                  <a:schemeClr val="tx1"/>
                </a:solidFill>
                <a:latin typeface="Times New Roman" panose="02020603050405020304" pitchFamily="18" charset="0"/>
                <a:ea typeface="宋体" panose="02010600030101010101" pitchFamily="2" charset="-122"/>
              </a:defRPr>
            </a:lvl2pPr>
            <a:lvl3pPr marL="860425" algn="l" defTabSz="860425">
              <a:spcBef>
                <a:spcPct val="0"/>
              </a:spcBef>
              <a:defRPr kumimoji="1" sz="2400">
                <a:solidFill>
                  <a:schemeClr val="tx1"/>
                </a:solidFill>
                <a:latin typeface="Times New Roman" panose="02020603050405020304" pitchFamily="18" charset="0"/>
                <a:ea typeface="宋体" panose="02010600030101010101" pitchFamily="2" charset="-122"/>
              </a:defRPr>
            </a:lvl3pPr>
            <a:lvl4pPr marL="1290955" algn="l" defTabSz="860425">
              <a:spcBef>
                <a:spcPct val="0"/>
              </a:spcBef>
              <a:defRPr kumimoji="1" sz="2400">
                <a:solidFill>
                  <a:schemeClr val="tx1"/>
                </a:solidFill>
                <a:latin typeface="Times New Roman" panose="02020603050405020304" pitchFamily="18" charset="0"/>
                <a:ea typeface="宋体" panose="02010600030101010101" pitchFamily="2" charset="-122"/>
              </a:defRPr>
            </a:lvl4pPr>
            <a:lvl5pPr marL="1719580" algn="l" defTabSz="860425">
              <a:spcBef>
                <a:spcPct val="0"/>
              </a:spcBef>
              <a:defRPr kumimoji="1" sz="2400">
                <a:solidFill>
                  <a:schemeClr val="tx1"/>
                </a:solidFill>
                <a:latin typeface="Times New Roman" panose="02020603050405020304" pitchFamily="18" charset="0"/>
                <a:ea typeface="宋体" panose="02010600030101010101" pitchFamily="2" charset="-122"/>
              </a:defRPr>
            </a:lvl5pPr>
            <a:lvl6pPr marL="21767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6339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0911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5483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0" hangingPunct="0">
              <a:lnSpc>
                <a:spcPct val="90000"/>
              </a:lnSpc>
              <a:spcBef>
                <a:spcPct val="50000"/>
              </a:spcBef>
              <a:buFontTx/>
              <a:buNone/>
            </a:pPr>
            <a:r>
              <a:rPr kumimoji="0" lang="zh-CN" altLang="en-US" sz="1300" b="1" dirty="0">
                <a:solidFill>
                  <a:schemeClr val="accent1"/>
                </a:solidFill>
                <a:effectLst>
                  <a:outerShdw blurRad="38100" dist="38100" dir="2700000" algn="tl">
                    <a:srgbClr val="C0C0C0"/>
                  </a:outerShdw>
                </a:effectLst>
              </a:rPr>
              <a:t>连续工作区         </a:t>
            </a:r>
            <a:r>
              <a:rPr kumimoji="0" lang="zh-CN" altLang="en-US" sz="1300" b="1" dirty="0">
                <a:solidFill>
                  <a:schemeClr val="accent2"/>
                </a:solidFill>
                <a:effectLst>
                  <a:outerShdw blurRad="38100" dist="38100" dir="2700000" algn="tl">
                    <a:srgbClr val="C0C0C0"/>
                  </a:outerShdw>
                </a:effectLst>
              </a:rPr>
              <a:t>       </a:t>
            </a:r>
            <a:endParaRPr kumimoji="0" lang="zh-CN" altLang="en-US" sz="1000" dirty="0">
              <a:latin typeface="仿宋_GB2312" panose="02010609030101010101" pitchFamily="49" charset="-122"/>
              <a:ea typeface="仿宋_GB2312" panose="02010609030101010101" pitchFamily="49" charset="-122"/>
            </a:endParaRPr>
          </a:p>
        </p:txBody>
      </p:sp>
      <p:sp>
        <p:nvSpPr>
          <p:cNvPr id="15" name="AutoShape 10"/>
          <p:cNvSpPr>
            <a:spLocks noChangeArrowheads="1"/>
          </p:cNvSpPr>
          <p:nvPr/>
        </p:nvSpPr>
        <p:spPr bwMode="auto">
          <a:xfrm>
            <a:off x="5485514" y="3436166"/>
            <a:ext cx="872218" cy="291202"/>
          </a:xfrm>
          <a:prstGeom prst="wedgeRoundRectCallout">
            <a:avLst>
              <a:gd name="adj1" fmla="val -39079"/>
              <a:gd name="adj2" fmla="val -73347"/>
              <a:gd name="adj3" fmla="val 16667"/>
            </a:avLst>
          </a:prstGeom>
          <a:noFill/>
          <a:ln w="9525">
            <a:solidFill>
              <a:schemeClr val="tx1"/>
            </a:solidFill>
            <a:miter lim="800000"/>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lIns="58393" tIns="30365" rIns="58393" bIns="30365"/>
          <a:lstStyle/>
          <a:p>
            <a:pPr defTabSz="793750">
              <a:spcBef>
                <a:spcPct val="0"/>
              </a:spcBef>
            </a:pPr>
            <a:r>
              <a:rPr lang="zh-CN" altLang="en-US" sz="800" b="1" dirty="0">
                <a:solidFill>
                  <a:srgbClr val="0000FF"/>
                </a:solidFill>
              </a:rPr>
              <a:t>扭矩</a:t>
            </a:r>
            <a:r>
              <a:rPr lang="en-US" altLang="zh-CN" sz="800" b="1" dirty="0">
                <a:solidFill>
                  <a:srgbClr val="0000FF"/>
                </a:solidFill>
              </a:rPr>
              <a:t> 82N.m   </a:t>
            </a:r>
            <a:endParaRPr lang="en-US" altLang="zh-CN" sz="800" b="1" dirty="0">
              <a:solidFill>
                <a:srgbClr val="0000FF"/>
              </a:solidFill>
            </a:endParaRPr>
          </a:p>
          <a:p>
            <a:pPr defTabSz="793750">
              <a:spcBef>
                <a:spcPct val="0"/>
              </a:spcBef>
            </a:pPr>
            <a:r>
              <a:rPr lang="zh-CN" altLang="en-US" sz="800" b="1" dirty="0">
                <a:solidFill>
                  <a:srgbClr val="0000FF"/>
                </a:solidFill>
              </a:rPr>
              <a:t>转速</a:t>
            </a:r>
            <a:r>
              <a:rPr lang="en-US" altLang="zh-CN" sz="800" b="1" dirty="0">
                <a:solidFill>
                  <a:srgbClr val="0000FF"/>
                </a:solidFill>
              </a:rPr>
              <a:t> 768 rpm</a:t>
            </a:r>
            <a:endParaRPr lang="en-US" altLang="zh-CN" sz="800" b="1" dirty="0">
              <a:solidFill>
                <a:srgbClr val="0000FF"/>
              </a:solidFill>
            </a:endParaRPr>
          </a:p>
        </p:txBody>
      </p:sp>
      <p:sp>
        <p:nvSpPr>
          <p:cNvPr id="2" name="TextBox 1"/>
          <p:cNvSpPr txBox="1"/>
          <p:nvPr/>
        </p:nvSpPr>
        <p:spPr>
          <a:xfrm>
            <a:off x="630011" y="1155676"/>
            <a:ext cx="802672" cy="268932"/>
          </a:xfrm>
          <a:prstGeom prst="rect">
            <a:avLst/>
          </a:prstGeom>
          <a:solidFill>
            <a:schemeClr val="bg1"/>
          </a:solidFill>
        </p:spPr>
        <p:txBody>
          <a:bodyPr wrap="square" rtlCol="0">
            <a:spAutoFit/>
          </a:bodyPr>
          <a:lstStyle/>
          <a:p>
            <a:endParaRPr lang="zh-CN" altLang="en-US" dirty="0"/>
          </a:p>
        </p:txBody>
      </p:sp>
      <p:sp>
        <p:nvSpPr>
          <p:cNvPr id="18" name="TextBox 17"/>
          <p:cNvSpPr txBox="1"/>
          <p:nvPr/>
        </p:nvSpPr>
        <p:spPr>
          <a:xfrm>
            <a:off x="3552053" y="1155676"/>
            <a:ext cx="802672" cy="268932"/>
          </a:xfrm>
          <a:prstGeom prst="rect">
            <a:avLst/>
          </a:prstGeom>
          <a:solidFill>
            <a:schemeClr val="bg1"/>
          </a:solidFill>
        </p:spPr>
        <p:txBody>
          <a:bodyPr wrap="square" rtlCol="0">
            <a:spAutoFit/>
          </a:bodyPr>
          <a:lstStyle/>
          <a:p>
            <a:endParaRPr lang="zh-CN" altLang="en-US" dirty="0"/>
          </a:p>
        </p:txBody>
      </p:sp>
      <p:sp>
        <p:nvSpPr>
          <p:cNvPr id="21" name="TextBox 20"/>
          <p:cNvSpPr txBox="1"/>
          <p:nvPr/>
        </p:nvSpPr>
        <p:spPr>
          <a:xfrm>
            <a:off x="836712" y="6628284"/>
            <a:ext cx="802672" cy="268932"/>
          </a:xfrm>
          <a:prstGeom prst="rect">
            <a:avLst/>
          </a:prstGeom>
          <a:solidFill>
            <a:schemeClr val="bg1"/>
          </a:solidFill>
        </p:spPr>
        <p:txBody>
          <a:bodyPr wrap="square" rtlCol="0">
            <a:spAutoFit/>
          </a:bodyPr>
          <a:lstStyle/>
          <a:p>
            <a:endParaRPr lang="zh-CN" altLang="en-US" dirty="0"/>
          </a:p>
        </p:txBody>
      </p:sp>
      <p:grpSp>
        <p:nvGrpSpPr>
          <p:cNvPr id="25" name="组合 24"/>
          <p:cNvGrpSpPr/>
          <p:nvPr/>
        </p:nvGrpSpPr>
        <p:grpSpPr>
          <a:xfrm>
            <a:off x="6037064" y="9417496"/>
            <a:ext cx="776312" cy="369332"/>
            <a:chOff x="6021288" y="9417496"/>
            <a:chExt cx="776312" cy="369332"/>
          </a:xfrm>
        </p:grpSpPr>
        <p:sp>
          <p:nvSpPr>
            <p:cNvPr id="26" name="圆角矩形 25"/>
            <p:cNvSpPr/>
            <p:nvPr/>
          </p:nvSpPr>
          <p:spPr>
            <a:xfrm>
              <a:off x="6021288" y="9525218"/>
              <a:ext cx="214482" cy="153888"/>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 name="TextBox 26"/>
            <p:cNvSpPr txBox="1"/>
            <p:nvPr/>
          </p:nvSpPr>
          <p:spPr>
            <a:xfrm>
              <a:off x="6235770" y="9417496"/>
              <a:ext cx="561830" cy="369332"/>
            </a:xfrm>
            <a:prstGeom prst="rect">
              <a:avLst/>
            </a:prstGeom>
            <a:noFill/>
          </p:spPr>
          <p:txBody>
            <a:bodyPr wrap="square" rtlCol="0">
              <a:spAutoFit/>
            </a:bodyPr>
            <a:lstStyle/>
            <a:p>
              <a:r>
                <a:rPr lang="en-US" altLang="zh-CN" dirty="0"/>
                <a:t>9</a:t>
              </a:r>
              <a:endParaRPr lang="zh-CN" altLang="en-US" dirty="0"/>
            </a:p>
          </p:txBody>
        </p:sp>
      </p:grpSp>
      <p:pic>
        <p:nvPicPr>
          <p:cNvPr id="28" name="图片 27"/>
          <p:cNvPicPr>
            <a:picLocks noChangeAspect="1"/>
          </p:cNvPicPr>
          <p:nvPr/>
        </p:nvPicPr>
        <p:blipFill rotWithShape="1">
          <a:blip r:embed="rId1">
            <a:extLst>
              <a:ext uri="{28A0092B-C50C-407E-A947-70E740481C1C}">
                <a14:useLocalDpi xmlns:a14="http://schemas.microsoft.com/office/drawing/2010/main" val="0"/>
              </a:ext>
            </a:extLst>
          </a:blip>
          <a:srcRect l="8001" t="9788" r="10800" b="33915"/>
          <a:stretch>
            <a:fillRect/>
          </a:stretch>
        </p:blipFill>
        <p:spPr>
          <a:xfrm>
            <a:off x="3644987" y="79214"/>
            <a:ext cx="1008151" cy="486694"/>
          </a:xfrm>
          <a:prstGeom prst="rect">
            <a:avLst/>
          </a:prstGeom>
        </p:spPr>
      </p:pic>
      <p:pic>
        <p:nvPicPr>
          <p:cNvPr id="8" name="图片 7"/>
          <p:cNvPicPr>
            <a:picLocks noChangeAspect="1"/>
          </p:cNvPicPr>
          <p:nvPr/>
        </p:nvPicPr>
        <p:blipFill>
          <a:blip r:embed="rId2"/>
          <a:stretch>
            <a:fillRect/>
          </a:stretch>
        </p:blipFill>
        <p:spPr>
          <a:xfrm>
            <a:off x="298642" y="1074002"/>
            <a:ext cx="2743556" cy="2273887"/>
          </a:xfrm>
          <a:prstGeom prst="rect">
            <a:avLst/>
          </a:prstGeom>
        </p:spPr>
      </p:pic>
      <p:pic>
        <p:nvPicPr>
          <p:cNvPr id="16" name="图片 15"/>
          <p:cNvPicPr>
            <a:picLocks noChangeAspect="1"/>
          </p:cNvPicPr>
          <p:nvPr/>
        </p:nvPicPr>
        <p:blipFill>
          <a:blip r:embed="rId3"/>
          <a:stretch>
            <a:fillRect/>
          </a:stretch>
        </p:blipFill>
        <p:spPr>
          <a:xfrm>
            <a:off x="3644987" y="968301"/>
            <a:ext cx="2742055" cy="2413738"/>
          </a:xfrm>
          <a:prstGeom prst="rect">
            <a:avLst/>
          </a:prstGeom>
        </p:spPr>
      </p:pic>
      <p:pic>
        <p:nvPicPr>
          <p:cNvPr id="19" name="图片 18"/>
          <p:cNvPicPr>
            <a:picLocks noChangeAspect="1"/>
          </p:cNvPicPr>
          <p:nvPr/>
        </p:nvPicPr>
        <p:blipFill>
          <a:blip r:embed="rId4"/>
          <a:stretch>
            <a:fillRect/>
          </a:stretch>
        </p:blipFill>
        <p:spPr>
          <a:xfrm>
            <a:off x="298642" y="3581767"/>
            <a:ext cx="2743556" cy="2531632"/>
          </a:xfrm>
          <a:prstGeom prst="rect">
            <a:avLst/>
          </a:prstGeom>
        </p:spPr>
      </p:pic>
      <p:pic>
        <p:nvPicPr>
          <p:cNvPr id="23" name="图片 22"/>
          <p:cNvPicPr>
            <a:picLocks noChangeAspect="1"/>
          </p:cNvPicPr>
          <p:nvPr/>
        </p:nvPicPr>
        <p:blipFill>
          <a:blip r:embed="rId5"/>
          <a:stretch>
            <a:fillRect/>
          </a:stretch>
        </p:blipFill>
        <p:spPr>
          <a:xfrm>
            <a:off x="3646744" y="3602186"/>
            <a:ext cx="2583181" cy="2531632"/>
          </a:xfrm>
          <a:prstGeom prst="rect">
            <a:avLst/>
          </a:prstGeom>
        </p:spPr>
      </p:pic>
      <p:pic>
        <p:nvPicPr>
          <p:cNvPr id="29" name="图片 28"/>
          <p:cNvPicPr>
            <a:picLocks noChangeAspect="1"/>
          </p:cNvPicPr>
          <p:nvPr/>
        </p:nvPicPr>
        <p:blipFill>
          <a:blip r:embed="rId6"/>
          <a:stretch>
            <a:fillRect/>
          </a:stretch>
        </p:blipFill>
        <p:spPr>
          <a:xfrm>
            <a:off x="334536" y="6558111"/>
            <a:ext cx="2774948" cy="2531633"/>
          </a:xfrm>
          <a:prstGeom prst="rect">
            <a:avLst/>
          </a:prstGeom>
        </p:spPr>
      </p:pic>
      <p:pic>
        <p:nvPicPr>
          <p:cNvPr id="31" name="图片 30"/>
          <p:cNvPicPr>
            <a:picLocks noChangeAspect="1"/>
          </p:cNvPicPr>
          <p:nvPr/>
        </p:nvPicPr>
        <p:blipFill>
          <a:blip r:embed="rId7"/>
          <a:stretch>
            <a:fillRect/>
          </a:stretch>
        </p:blipFill>
        <p:spPr>
          <a:xfrm>
            <a:off x="3636655" y="6591040"/>
            <a:ext cx="2619746" cy="2538424"/>
          </a:xfrm>
          <a:prstGeom prst="rect">
            <a:avLst/>
          </a:prstGeom>
        </p:spPr>
      </p:pic>
    </p:spTree>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平行四边形 3"/>
          <p:cNvSpPr/>
          <p:nvPr/>
        </p:nvSpPr>
        <p:spPr>
          <a:xfrm>
            <a:off x="403122" y="318099"/>
            <a:ext cx="1801742" cy="69027"/>
          </a:xfrm>
          <a:prstGeom prst="parallelogram">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TextBox 5"/>
          <p:cNvSpPr txBox="1"/>
          <p:nvPr/>
        </p:nvSpPr>
        <p:spPr>
          <a:xfrm>
            <a:off x="4581128" y="159821"/>
            <a:ext cx="2321446" cy="384721"/>
          </a:xfrm>
          <a:prstGeom prst="rect">
            <a:avLst/>
          </a:prstGeom>
          <a:noFill/>
        </p:spPr>
        <p:txBody>
          <a:bodyPr wrap="square" rtlCol="0">
            <a:spAutoFit/>
          </a:bodyPr>
          <a:lstStyle/>
          <a:p>
            <a:r>
              <a:rPr lang="zh-CN" altLang="en-US" sz="1000" b="1" kern="1400" spc="110" dirty="0">
                <a:latin typeface="+mn-ea"/>
              </a:rPr>
              <a:t>济宁钧华液压机械有限公司</a:t>
            </a:r>
            <a:endParaRPr lang="en-US" altLang="zh-CN" sz="1000" b="1" kern="1400" spc="110" dirty="0">
              <a:latin typeface="+mn-ea"/>
            </a:endParaRPr>
          </a:p>
          <a:p>
            <a:r>
              <a:rPr lang="en-US" altLang="zh-CN" sz="900" dirty="0">
                <a:latin typeface="Arial Unicode MS" panose="020B0604020202020204" pitchFamily="34" charset="-122"/>
                <a:ea typeface="Arial Unicode MS" panose="020B0604020202020204" pitchFamily="34" charset="-122"/>
                <a:cs typeface="Arial Unicode MS" panose="020B0604020202020204" pitchFamily="34" charset="-122"/>
              </a:rPr>
              <a:t>Jining  </a:t>
            </a:r>
            <a:r>
              <a:rPr lang="en-US" altLang="zh-CN" sz="900" dirty="0" err="1">
                <a:latin typeface="Arial Unicode MS" panose="020B0604020202020204" pitchFamily="34" charset="-122"/>
                <a:ea typeface="Arial Unicode MS" panose="020B0604020202020204" pitchFamily="34" charset="-122"/>
                <a:cs typeface="Arial Unicode MS" panose="020B0604020202020204" pitchFamily="34" charset="-122"/>
              </a:rPr>
              <a:t>JunHua</a:t>
            </a:r>
            <a:r>
              <a:rPr lang="en-US" altLang="zh-CN" sz="900" dirty="0">
                <a:latin typeface="Arial Unicode MS" panose="020B0604020202020204" pitchFamily="34" charset="-122"/>
                <a:ea typeface="Arial Unicode MS" panose="020B0604020202020204" pitchFamily="34" charset="-122"/>
                <a:cs typeface="Arial Unicode MS" panose="020B0604020202020204" pitchFamily="34" charset="-122"/>
              </a:rPr>
              <a:t> Hydraulic Co.,Ltd</a:t>
            </a:r>
            <a:endParaRPr lang="zh-CN" altLang="en-US" sz="900" dirty="0">
              <a:latin typeface="Arial Unicode MS" panose="020B0604020202020204" pitchFamily="34" charset="-122"/>
              <a:ea typeface="Arial Unicode MS" panose="020B0604020202020204" pitchFamily="34" charset="-122"/>
              <a:cs typeface="Arial Unicode MS" panose="020B0604020202020204" pitchFamily="34" charset="-122"/>
            </a:endParaRPr>
          </a:p>
        </p:txBody>
      </p:sp>
      <p:sp>
        <p:nvSpPr>
          <p:cNvPr id="7" name="平行四边形 6"/>
          <p:cNvSpPr/>
          <p:nvPr/>
        </p:nvSpPr>
        <p:spPr>
          <a:xfrm>
            <a:off x="2276872" y="315026"/>
            <a:ext cx="1368152" cy="72100"/>
          </a:xfrm>
          <a:prstGeom prst="parallelogram">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 name="Text Box 8"/>
          <p:cNvSpPr txBox="1">
            <a:spLocks noChangeArrowheads="1"/>
          </p:cNvSpPr>
          <p:nvPr/>
        </p:nvSpPr>
        <p:spPr bwMode="auto">
          <a:xfrm>
            <a:off x="342900" y="488504"/>
            <a:ext cx="1975757" cy="536436"/>
          </a:xfrm>
          <a:prstGeom prst="rect">
            <a:avLst/>
          </a:prstGeom>
          <a:noFill/>
          <a:ln>
            <a:noFill/>
          </a:ln>
          <a:effectLst/>
          <a:extLst>
            <a:ext uri="{909E8E84-426E-40DD-AFC4-6F175D3DCCD1}">
              <a14:hiddenFill xmlns:a14="http://schemas.microsoft.com/office/drawing/2010/main">
                <a:gradFill rotWithShape="0">
                  <a:gsLst>
                    <a:gs pos="0">
                      <a:srgbClr val="003366">
                        <a:gamma/>
                        <a:shade val="46275"/>
                        <a:invGamma/>
                      </a:srgbClr>
                    </a:gs>
                    <a:gs pos="100000">
                      <a:srgbClr val="003366"/>
                    </a:gs>
                  </a:gsLst>
                  <a:lin ang="5400000" scaled="1"/>
                </a:gradFill>
              </a14:hiddenFill>
            </a:ext>
            <a:ext uri="{91240B29-F687-4F45-9708-019B960494DF}">
              <a14:hiddenLine xmlns:a14="http://schemas.microsoft.com/office/drawing/2010/main" w="9525">
                <a:solidFill>
                  <a:srgbClr val="FFFF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74630" tIns="37315" rIns="74630" bIns="37315">
            <a:spAutoFit/>
          </a:bodyPr>
          <a:lstStyle>
            <a:lvl1pPr algn="l" defTabSz="860425">
              <a:spcBef>
                <a:spcPct val="0"/>
              </a:spcBef>
              <a:defRPr kumimoji="1" sz="2400">
                <a:solidFill>
                  <a:schemeClr val="tx1"/>
                </a:solidFill>
                <a:latin typeface="Times New Roman" panose="02020603050405020304" pitchFamily="18" charset="0"/>
                <a:ea typeface="宋体" panose="02010600030101010101" pitchFamily="2" charset="-122"/>
              </a:defRPr>
            </a:lvl1pPr>
            <a:lvl2pPr marL="430530" algn="l" defTabSz="860425">
              <a:spcBef>
                <a:spcPct val="0"/>
              </a:spcBef>
              <a:defRPr kumimoji="1" sz="2400">
                <a:solidFill>
                  <a:schemeClr val="tx1"/>
                </a:solidFill>
                <a:latin typeface="Times New Roman" panose="02020603050405020304" pitchFamily="18" charset="0"/>
                <a:ea typeface="宋体" panose="02010600030101010101" pitchFamily="2" charset="-122"/>
              </a:defRPr>
            </a:lvl2pPr>
            <a:lvl3pPr marL="860425" algn="l" defTabSz="860425">
              <a:spcBef>
                <a:spcPct val="0"/>
              </a:spcBef>
              <a:defRPr kumimoji="1" sz="2400">
                <a:solidFill>
                  <a:schemeClr val="tx1"/>
                </a:solidFill>
                <a:latin typeface="Times New Roman" panose="02020603050405020304" pitchFamily="18" charset="0"/>
                <a:ea typeface="宋体" panose="02010600030101010101" pitchFamily="2" charset="-122"/>
              </a:defRPr>
            </a:lvl3pPr>
            <a:lvl4pPr marL="1290955" algn="l" defTabSz="860425">
              <a:spcBef>
                <a:spcPct val="0"/>
              </a:spcBef>
              <a:defRPr kumimoji="1" sz="2400">
                <a:solidFill>
                  <a:schemeClr val="tx1"/>
                </a:solidFill>
                <a:latin typeface="Times New Roman" panose="02020603050405020304" pitchFamily="18" charset="0"/>
                <a:ea typeface="宋体" panose="02010600030101010101" pitchFamily="2" charset="-122"/>
              </a:defRPr>
            </a:lvl4pPr>
            <a:lvl5pPr marL="1719580" algn="l" defTabSz="860425">
              <a:spcBef>
                <a:spcPct val="0"/>
              </a:spcBef>
              <a:defRPr kumimoji="1" sz="2400">
                <a:solidFill>
                  <a:schemeClr val="tx1"/>
                </a:solidFill>
                <a:latin typeface="Times New Roman" panose="02020603050405020304" pitchFamily="18" charset="0"/>
                <a:ea typeface="宋体" panose="02010600030101010101" pitchFamily="2" charset="-122"/>
              </a:defRPr>
            </a:lvl5pPr>
            <a:lvl6pPr marL="21767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6339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0911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5483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0" hangingPunct="0">
              <a:lnSpc>
                <a:spcPct val="90000"/>
              </a:lnSpc>
              <a:spcBef>
                <a:spcPct val="50000"/>
              </a:spcBef>
              <a:buFontTx/>
              <a:buNone/>
            </a:pPr>
            <a:r>
              <a:rPr kumimoji="0" lang="en-US" altLang="zh-CN" sz="1300" b="1" dirty="0">
                <a:solidFill>
                  <a:schemeClr val="accent1"/>
                </a:solidFill>
                <a:effectLst>
                  <a:outerShdw blurRad="38100" dist="38100" dir="2700000" algn="tl">
                    <a:srgbClr val="C0C0C0"/>
                  </a:outerShdw>
                </a:effectLst>
              </a:rPr>
              <a:t>BM1 </a:t>
            </a:r>
            <a:r>
              <a:rPr kumimoji="0" lang="zh-CN" altLang="en-US" sz="1300" b="1" dirty="0">
                <a:solidFill>
                  <a:schemeClr val="accent1"/>
                </a:solidFill>
                <a:effectLst>
                  <a:outerShdw blurRad="38100" dist="38100" dir="2700000" algn="tl">
                    <a:srgbClr val="C0C0C0"/>
                  </a:outerShdw>
                </a:effectLst>
              </a:rPr>
              <a:t>马达工作参数表  </a:t>
            </a:r>
            <a:endParaRPr kumimoji="0" lang="zh-CN" altLang="en-US" sz="1300" b="1" dirty="0">
              <a:solidFill>
                <a:schemeClr val="accent1"/>
              </a:solidFill>
              <a:effectLst>
                <a:outerShdw blurRad="38100" dist="38100" dir="2700000" algn="tl">
                  <a:srgbClr val="C0C0C0"/>
                </a:outerShdw>
              </a:effectLst>
            </a:endParaRPr>
          </a:p>
          <a:p>
            <a:pPr eaLnBrk="0" hangingPunct="0">
              <a:lnSpc>
                <a:spcPct val="90000"/>
              </a:lnSpc>
              <a:spcBef>
                <a:spcPct val="50000"/>
              </a:spcBef>
              <a:buFontTx/>
              <a:buNone/>
            </a:pPr>
            <a:r>
              <a:rPr kumimoji="0" lang="zh-CN" altLang="en-US" sz="1300" b="1" dirty="0">
                <a:solidFill>
                  <a:schemeClr val="accent2"/>
                </a:solidFill>
                <a:effectLst>
                  <a:outerShdw blurRad="38100" dist="38100" dir="2700000" algn="tl">
                    <a:srgbClr val="C0C0C0"/>
                  </a:outerShdw>
                </a:effectLst>
              </a:rPr>
              <a:t>         </a:t>
            </a:r>
            <a:r>
              <a:rPr kumimoji="0" lang="en-US" altLang="zh-CN" sz="1300" b="1" dirty="0">
                <a:solidFill>
                  <a:schemeClr val="accent2"/>
                </a:solidFill>
                <a:effectLst>
                  <a:outerShdw blurRad="38100" dist="38100" dir="2700000" algn="tl">
                    <a:srgbClr val="C0C0C0"/>
                  </a:outerShdw>
                </a:effectLst>
              </a:rPr>
              <a:t>               </a:t>
            </a:r>
            <a:endParaRPr kumimoji="0" lang="en-US" altLang="zh-CN" sz="1000" dirty="0">
              <a:latin typeface="仿宋_GB2312" panose="02010609030101010101" pitchFamily="49" charset="-122"/>
              <a:ea typeface="仿宋_GB2312" panose="02010609030101010101" pitchFamily="49" charset="-122"/>
            </a:endParaRPr>
          </a:p>
        </p:txBody>
      </p:sp>
      <p:sp useBgFill="1">
        <p:nvSpPr>
          <p:cNvPr id="10" name="Rectangle 141"/>
          <p:cNvSpPr>
            <a:spLocks noChangeArrowheads="1"/>
          </p:cNvSpPr>
          <p:nvPr/>
        </p:nvSpPr>
        <p:spPr bwMode="auto">
          <a:xfrm>
            <a:off x="2688772" y="677507"/>
            <a:ext cx="122464" cy="125076"/>
          </a:xfrm>
          <a:prstGeom prst="rect">
            <a:avLst/>
          </a:prstGeom>
          <a:ln w="9525" algn="ctr">
            <a:solidFill>
              <a:schemeClr val="tx1"/>
            </a:solidFill>
            <a:miter lim="800000"/>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79352" tIns="39676" rIns="79352" bIns="39676" anchor="ctr"/>
          <a:lstStyle/>
          <a:p>
            <a:endParaRPr lang="zh-CN" altLang="en-US"/>
          </a:p>
        </p:txBody>
      </p:sp>
      <p:sp>
        <p:nvSpPr>
          <p:cNvPr id="11" name="Rectangle 143"/>
          <p:cNvSpPr>
            <a:spLocks noChangeArrowheads="1"/>
          </p:cNvSpPr>
          <p:nvPr/>
        </p:nvSpPr>
        <p:spPr bwMode="auto">
          <a:xfrm>
            <a:off x="4293054" y="677507"/>
            <a:ext cx="123825" cy="125076"/>
          </a:xfrm>
          <a:prstGeom prst="rect">
            <a:avLst/>
          </a:prstGeom>
          <a:solidFill>
            <a:schemeClr val="accent5"/>
          </a:solidFill>
          <a:ln w="9525" algn="ctr">
            <a:solidFill>
              <a:schemeClr val="tx1"/>
            </a:solidFill>
            <a:miter lim="800000"/>
          </a:ln>
          <a:effectLst>
            <a:outerShdw sy="50000" rotWithShape="0">
              <a:schemeClr val="bg2">
                <a:alpha val="50000"/>
              </a:schemeClr>
            </a:outerShdw>
          </a:effectLst>
        </p:spPr>
        <p:txBody>
          <a:bodyPr wrap="none" lIns="79352" tIns="39676" rIns="79352" bIns="39676" anchor="ctr"/>
          <a:lstStyle/>
          <a:p>
            <a:endParaRPr lang="zh-CN" altLang="en-US"/>
          </a:p>
        </p:txBody>
      </p:sp>
      <p:sp>
        <p:nvSpPr>
          <p:cNvPr id="12" name="Text Box 144"/>
          <p:cNvSpPr txBox="1">
            <a:spLocks noChangeArrowheads="1"/>
          </p:cNvSpPr>
          <p:nvPr/>
        </p:nvSpPr>
        <p:spPr bwMode="auto">
          <a:xfrm>
            <a:off x="4416879" y="614970"/>
            <a:ext cx="1049111" cy="255710"/>
          </a:xfrm>
          <a:prstGeom prst="rect">
            <a:avLst/>
          </a:prstGeom>
          <a:noFill/>
          <a:ln>
            <a:noFill/>
          </a:ln>
          <a:effectLst/>
          <a:extLst>
            <a:ext uri="{909E8E84-426E-40DD-AFC4-6F175D3DCCD1}">
              <a14:hiddenFill xmlns:a14="http://schemas.microsoft.com/office/drawing/2010/main">
                <a:gradFill rotWithShape="0">
                  <a:gsLst>
                    <a:gs pos="0">
                      <a:srgbClr val="003366">
                        <a:gamma/>
                        <a:shade val="46275"/>
                        <a:invGamma/>
                      </a:srgbClr>
                    </a:gs>
                    <a:gs pos="100000">
                      <a:srgbClr val="003366"/>
                    </a:gs>
                  </a:gsLst>
                  <a:lin ang="5400000" scaled="1"/>
                </a:gradFill>
              </a14:hiddenFill>
            </a:ext>
            <a:ext uri="{91240B29-F687-4F45-9708-019B960494DF}">
              <a14:hiddenLine xmlns:a14="http://schemas.microsoft.com/office/drawing/2010/main" w="9525">
                <a:solidFill>
                  <a:srgbClr val="FFFF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74630" tIns="37315" rIns="74630" bIns="37315">
            <a:spAutoFit/>
          </a:bodyPr>
          <a:lstStyle>
            <a:lvl1pPr algn="l" defTabSz="860425">
              <a:spcBef>
                <a:spcPct val="0"/>
              </a:spcBef>
              <a:defRPr kumimoji="1" sz="2400">
                <a:solidFill>
                  <a:schemeClr val="tx1"/>
                </a:solidFill>
                <a:latin typeface="Times New Roman" panose="02020603050405020304" pitchFamily="18" charset="0"/>
                <a:ea typeface="宋体" panose="02010600030101010101" pitchFamily="2" charset="-122"/>
              </a:defRPr>
            </a:lvl1pPr>
            <a:lvl2pPr marL="430530" algn="l" defTabSz="860425">
              <a:spcBef>
                <a:spcPct val="0"/>
              </a:spcBef>
              <a:defRPr kumimoji="1" sz="2400">
                <a:solidFill>
                  <a:schemeClr val="tx1"/>
                </a:solidFill>
                <a:latin typeface="Times New Roman" panose="02020603050405020304" pitchFamily="18" charset="0"/>
                <a:ea typeface="宋体" panose="02010600030101010101" pitchFamily="2" charset="-122"/>
              </a:defRPr>
            </a:lvl2pPr>
            <a:lvl3pPr marL="860425" algn="l" defTabSz="860425">
              <a:spcBef>
                <a:spcPct val="0"/>
              </a:spcBef>
              <a:defRPr kumimoji="1" sz="2400">
                <a:solidFill>
                  <a:schemeClr val="tx1"/>
                </a:solidFill>
                <a:latin typeface="Times New Roman" panose="02020603050405020304" pitchFamily="18" charset="0"/>
                <a:ea typeface="宋体" panose="02010600030101010101" pitchFamily="2" charset="-122"/>
              </a:defRPr>
            </a:lvl3pPr>
            <a:lvl4pPr marL="1290955" algn="l" defTabSz="860425">
              <a:spcBef>
                <a:spcPct val="0"/>
              </a:spcBef>
              <a:defRPr kumimoji="1" sz="2400">
                <a:solidFill>
                  <a:schemeClr val="tx1"/>
                </a:solidFill>
                <a:latin typeface="Times New Roman" panose="02020603050405020304" pitchFamily="18" charset="0"/>
                <a:ea typeface="宋体" panose="02010600030101010101" pitchFamily="2" charset="-122"/>
              </a:defRPr>
            </a:lvl4pPr>
            <a:lvl5pPr marL="1719580" algn="l" defTabSz="860425">
              <a:spcBef>
                <a:spcPct val="0"/>
              </a:spcBef>
              <a:defRPr kumimoji="1" sz="2400">
                <a:solidFill>
                  <a:schemeClr val="tx1"/>
                </a:solidFill>
                <a:latin typeface="Times New Roman" panose="02020603050405020304" pitchFamily="18" charset="0"/>
                <a:ea typeface="宋体" panose="02010600030101010101" pitchFamily="2" charset="-122"/>
              </a:defRPr>
            </a:lvl5pPr>
            <a:lvl6pPr marL="21767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6339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0911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5483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0" hangingPunct="0">
              <a:lnSpc>
                <a:spcPct val="90000"/>
              </a:lnSpc>
              <a:spcBef>
                <a:spcPct val="50000"/>
              </a:spcBef>
              <a:buFontTx/>
              <a:buNone/>
            </a:pPr>
            <a:r>
              <a:rPr kumimoji="0" lang="zh-CN" altLang="en-US" sz="1300" b="1" dirty="0">
                <a:solidFill>
                  <a:schemeClr val="accent1"/>
                </a:solidFill>
                <a:effectLst>
                  <a:outerShdw blurRad="38100" dist="38100" dir="2700000" algn="tl">
                    <a:srgbClr val="C0C0C0"/>
                  </a:outerShdw>
                </a:effectLst>
              </a:rPr>
              <a:t>间断工作区                </a:t>
            </a:r>
            <a:endParaRPr kumimoji="0" lang="zh-CN" altLang="en-US" sz="1000" dirty="0">
              <a:solidFill>
                <a:schemeClr val="accent1"/>
              </a:solidFill>
              <a:latin typeface="仿宋_GB2312" panose="02010609030101010101" pitchFamily="49" charset="-122"/>
              <a:ea typeface="仿宋_GB2312" panose="02010609030101010101" pitchFamily="49" charset="-122"/>
            </a:endParaRPr>
          </a:p>
        </p:txBody>
      </p:sp>
      <p:sp>
        <p:nvSpPr>
          <p:cNvPr id="13" name="Text Box 633"/>
          <p:cNvSpPr txBox="1">
            <a:spLocks noChangeArrowheads="1"/>
          </p:cNvSpPr>
          <p:nvPr/>
        </p:nvSpPr>
        <p:spPr bwMode="auto">
          <a:xfrm>
            <a:off x="2811236" y="614970"/>
            <a:ext cx="1049111" cy="255710"/>
          </a:xfrm>
          <a:prstGeom prst="rect">
            <a:avLst/>
          </a:prstGeom>
          <a:noFill/>
          <a:ln>
            <a:noFill/>
          </a:ln>
          <a:effectLst/>
          <a:extLst>
            <a:ext uri="{909E8E84-426E-40DD-AFC4-6F175D3DCCD1}">
              <a14:hiddenFill xmlns:a14="http://schemas.microsoft.com/office/drawing/2010/main">
                <a:gradFill rotWithShape="0">
                  <a:gsLst>
                    <a:gs pos="0">
                      <a:srgbClr val="003366">
                        <a:gamma/>
                        <a:shade val="46275"/>
                        <a:invGamma/>
                      </a:srgbClr>
                    </a:gs>
                    <a:gs pos="100000">
                      <a:srgbClr val="003366"/>
                    </a:gs>
                  </a:gsLst>
                  <a:lin ang="5400000" scaled="1"/>
                </a:gradFill>
              </a14:hiddenFill>
            </a:ext>
            <a:ext uri="{91240B29-F687-4F45-9708-019B960494DF}">
              <a14:hiddenLine xmlns:a14="http://schemas.microsoft.com/office/drawing/2010/main" w="9525">
                <a:solidFill>
                  <a:srgbClr val="FFFF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74630" tIns="37315" rIns="74630" bIns="37315">
            <a:spAutoFit/>
          </a:bodyPr>
          <a:lstStyle>
            <a:lvl1pPr algn="l" defTabSz="860425">
              <a:spcBef>
                <a:spcPct val="0"/>
              </a:spcBef>
              <a:defRPr kumimoji="1" sz="2400">
                <a:solidFill>
                  <a:schemeClr val="tx1"/>
                </a:solidFill>
                <a:latin typeface="Times New Roman" panose="02020603050405020304" pitchFamily="18" charset="0"/>
                <a:ea typeface="宋体" panose="02010600030101010101" pitchFamily="2" charset="-122"/>
              </a:defRPr>
            </a:lvl1pPr>
            <a:lvl2pPr marL="430530" algn="l" defTabSz="860425">
              <a:spcBef>
                <a:spcPct val="0"/>
              </a:spcBef>
              <a:defRPr kumimoji="1" sz="2400">
                <a:solidFill>
                  <a:schemeClr val="tx1"/>
                </a:solidFill>
                <a:latin typeface="Times New Roman" panose="02020603050405020304" pitchFamily="18" charset="0"/>
                <a:ea typeface="宋体" panose="02010600030101010101" pitchFamily="2" charset="-122"/>
              </a:defRPr>
            </a:lvl2pPr>
            <a:lvl3pPr marL="860425" algn="l" defTabSz="860425">
              <a:spcBef>
                <a:spcPct val="0"/>
              </a:spcBef>
              <a:defRPr kumimoji="1" sz="2400">
                <a:solidFill>
                  <a:schemeClr val="tx1"/>
                </a:solidFill>
                <a:latin typeface="Times New Roman" panose="02020603050405020304" pitchFamily="18" charset="0"/>
                <a:ea typeface="宋体" panose="02010600030101010101" pitchFamily="2" charset="-122"/>
              </a:defRPr>
            </a:lvl3pPr>
            <a:lvl4pPr marL="1290955" algn="l" defTabSz="860425">
              <a:spcBef>
                <a:spcPct val="0"/>
              </a:spcBef>
              <a:defRPr kumimoji="1" sz="2400">
                <a:solidFill>
                  <a:schemeClr val="tx1"/>
                </a:solidFill>
                <a:latin typeface="Times New Roman" panose="02020603050405020304" pitchFamily="18" charset="0"/>
                <a:ea typeface="宋体" panose="02010600030101010101" pitchFamily="2" charset="-122"/>
              </a:defRPr>
            </a:lvl4pPr>
            <a:lvl5pPr marL="1719580" algn="l" defTabSz="860425">
              <a:spcBef>
                <a:spcPct val="0"/>
              </a:spcBef>
              <a:defRPr kumimoji="1" sz="2400">
                <a:solidFill>
                  <a:schemeClr val="tx1"/>
                </a:solidFill>
                <a:latin typeface="Times New Roman" panose="02020603050405020304" pitchFamily="18" charset="0"/>
                <a:ea typeface="宋体" panose="02010600030101010101" pitchFamily="2" charset="-122"/>
              </a:defRPr>
            </a:lvl5pPr>
            <a:lvl6pPr marL="21767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6339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0911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5483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0" hangingPunct="0">
              <a:lnSpc>
                <a:spcPct val="90000"/>
              </a:lnSpc>
              <a:spcBef>
                <a:spcPct val="50000"/>
              </a:spcBef>
              <a:buFontTx/>
              <a:buNone/>
            </a:pPr>
            <a:r>
              <a:rPr kumimoji="0" lang="zh-CN" altLang="en-US" sz="1300" b="1" dirty="0">
                <a:solidFill>
                  <a:schemeClr val="accent1"/>
                </a:solidFill>
                <a:effectLst>
                  <a:outerShdw blurRad="38100" dist="38100" dir="2700000" algn="tl">
                    <a:srgbClr val="C0C0C0"/>
                  </a:outerShdw>
                </a:effectLst>
              </a:rPr>
              <a:t>连续工作区                </a:t>
            </a:r>
            <a:endParaRPr kumimoji="0" lang="zh-CN" altLang="en-US" sz="1000" dirty="0">
              <a:solidFill>
                <a:schemeClr val="accent1"/>
              </a:solidFill>
              <a:latin typeface="仿宋_GB2312" panose="02010609030101010101" pitchFamily="49" charset="-122"/>
              <a:ea typeface="仿宋_GB2312" panose="02010609030101010101" pitchFamily="49" charset="-122"/>
            </a:endParaRPr>
          </a:p>
        </p:txBody>
      </p:sp>
      <p:sp>
        <p:nvSpPr>
          <p:cNvPr id="16" name="Text Box 144"/>
          <p:cNvSpPr txBox="1">
            <a:spLocks noChangeArrowheads="1"/>
          </p:cNvSpPr>
          <p:nvPr/>
        </p:nvSpPr>
        <p:spPr bwMode="auto">
          <a:xfrm>
            <a:off x="620688" y="9083775"/>
            <a:ext cx="5194864" cy="414509"/>
          </a:xfrm>
          <a:prstGeom prst="rect">
            <a:avLst/>
          </a:prstGeom>
          <a:noFill/>
          <a:ln>
            <a:noFill/>
          </a:ln>
          <a:effectLst/>
          <a:extLst>
            <a:ext uri="{909E8E84-426E-40DD-AFC4-6F175D3DCCD1}">
              <a14:hiddenFill xmlns:a14="http://schemas.microsoft.com/office/drawing/2010/main">
                <a:solidFill>
                  <a:srgbClr val="003366"/>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lIns="74456" tIns="37229" rIns="74456" bIns="37229">
            <a:spAutoFit/>
          </a:bodyPr>
          <a:lstStyle>
            <a:lvl1pPr algn="ctr" defTabSz="860425" eaLnBrk="0" hangingPunct="0">
              <a:spcBef>
                <a:spcPct val="20000"/>
              </a:spcBef>
              <a:buChar char="–"/>
              <a:defRPr kumimoji="1" sz="2000">
                <a:solidFill>
                  <a:schemeClr val="tx1"/>
                </a:solidFill>
                <a:latin typeface="Times New Roman" panose="02020603050405020304" pitchFamily="18" charset="0"/>
                <a:ea typeface="宋体" panose="02010600030101010101" pitchFamily="2" charset="-122"/>
              </a:defRPr>
            </a:lvl1pPr>
            <a:lvl2pPr marL="742950" indent="-285750" algn="ctr" defTabSz="860425" eaLnBrk="0" hangingPunct="0">
              <a:spcBef>
                <a:spcPct val="20000"/>
              </a:spcBef>
              <a:buChar char="–"/>
              <a:defRPr kumimoji="1" sz="2000">
                <a:solidFill>
                  <a:schemeClr val="tx1"/>
                </a:solidFill>
                <a:latin typeface="Times New Roman" panose="02020603050405020304" pitchFamily="18" charset="0"/>
                <a:ea typeface="宋体" panose="02010600030101010101" pitchFamily="2" charset="-122"/>
              </a:defRPr>
            </a:lvl2pPr>
            <a:lvl3pPr marL="1143000" indent="-228600" algn="ctr" defTabSz="860425" eaLnBrk="0" hangingPunct="0">
              <a:spcBef>
                <a:spcPct val="20000"/>
              </a:spcBef>
              <a:buChar char="–"/>
              <a:defRPr kumimoji="1" sz="2000">
                <a:solidFill>
                  <a:schemeClr val="tx1"/>
                </a:solidFill>
                <a:latin typeface="Times New Roman" panose="02020603050405020304" pitchFamily="18" charset="0"/>
                <a:ea typeface="宋体" panose="02010600030101010101" pitchFamily="2" charset="-122"/>
              </a:defRPr>
            </a:lvl3pPr>
            <a:lvl4pPr marL="1600200" indent="-228600" algn="ctr" defTabSz="860425" eaLnBrk="0" hangingPunct="0">
              <a:spcBef>
                <a:spcPct val="20000"/>
              </a:spcBef>
              <a:buChar char="–"/>
              <a:defRPr kumimoji="1" sz="2000">
                <a:solidFill>
                  <a:schemeClr val="tx1"/>
                </a:solidFill>
                <a:latin typeface="Times New Roman" panose="02020603050405020304" pitchFamily="18" charset="0"/>
                <a:ea typeface="宋体" panose="02010600030101010101" pitchFamily="2" charset="-122"/>
              </a:defRPr>
            </a:lvl4pPr>
            <a:lvl5pPr marL="2057400" indent="-228600" algn="ctr" defTabSz="860425" eaLnBrk="0" hangingPunct="0">
              <a:spcBef>
                <a:spcPct val="20000"/>
              </a:spcBef>
              <a:buChar char="–"/>
              <a:defRPr kumimoji="1" sz="2000">
                <a:solidFill>
                  <a:schemeClr val="tx1"/>
                </a:solidFill>
                <a:latin typeface="Times New Roman" panose="02020603050405020304" pitchFamily="18" charset="0"/>
                <a:ea typeface="宋体" panose="02010600030101010101" pitchFamily="2" charset="-122"/>
              </a:defRPr>
            </a:lvl5pPr>
            <a:lvl6pPr marL="2514600" indent="-228600" algn="ctr" defTabSz="860425" eaLnBrk="0" fontAlgn="base" hangingPunct="0">
              <a:spcBef>
                <a:spcPct val="20000"/>
              </a:spcBef>
              <a:spcAft>
                <a:spcPct val="0"/>
              </a:spcAft>
              <a:buChar char="–"/>
              <a:defRPr kumimoji="1" sz="2000">
                <a:solidFill>
                  <a:schemeClr val="tx1"/>
                </a:solidFill>
                <a:latin typeface="Times New Roman" panose="02020603050405020304" pitchFamily="18" charset="0"/>
                <a:ea typeface="宋体" panose="02010600030101010101" pitchFamily="2" charset="-122"/>
              </a:defRPr>
            </a:lvl6pPr>
            <a:lvl7pPr marL="2971800" indent="-228600" algn="ctr" defTabSz="860425" eaLnBrk="0" fontAlgn="base" hangingPunct="0">
              <a:spcBef>
                <a:spcPct val="20000"/>
              </a:spcBef>
              <a:spcAft>
                <a:spcPct val="0"/>
              </a:spcAft>
              <a:buChar char="–"/>
              <a:defRPr kumimoji="1" sz="2000">
                <a:solidFill>
                  <a:schemeClr val="tx1"/>
                </a:solidFill>
                <a:latin typeface="Times New Roman" panose="02020603050405020304" pitchFamily="18" charset="0"/>
                <a:ea typeface="宋体" panose="02010600030101010101" pitchFamily="2" charset="-122"/>
              </a:defRPr>
            </a:lvl7pPr>
            <a:lvl8pPr marL="3429000" indent="-228600" algn="ctr" defTabSz="860425" eaLnBrk="0" fontAlgn="base" hangingPunct="0">
              <a:spcBef>
                <a:spcPct val="20000"/>
              </a:spcBef>
              <a:spcAft>
                <a:spcPct val="0"/>
              </a:spcAft>
              <a:buChar char="–"/>
              <a:defRPr kumimoji="1" sz="2000">
                <a:solidFill>
                  <a:schemeClr val="tx1"/>
                </a:solidFill>
                <a:latin typeface="Times New Roman" panose="02020603050405020304" pitchFamily="18" charset="0"/>
                <a:ea typeface="宋体" panose="02010600030101010101" pitchFamily="2" charset="-122"/>
              </a:defRPr>
            </a:lvl8pPr>
            <a:lvl9pPr marL="3886200" indent="-228600" algn="ctr" defTabSz="860425" eaLnBrk="0" fontAlgn="base" hangingPunct="0">
              <a:spcBef>
                <a:spcPct val="20000"/>
              </a:spcBef>
              <a:spcAft>
                <a:spcPct val="0"/>
              </a:spcAft>
              <a:buChar char="–"/>
              <a:defRPr kumimoji="1" sz="2000">
                <a:solidFill>
                  <a:schemeClr val="tx1"/>
                </a:solidFill>
                <a:latin typeface="Times New Roman" panose="02020603050405020304" pitchFamily="18" charset="0"/>
                <a:ea typeface="宋体" panose="02010600030101010101" pitchFamily="2" charset="-122"/>
              </a:defRPr>
            </a:lvl9pPr>
          </a:lstStyle>
          <a:p>
            <a:pPr algn="l">
              <a:lnSpc>
                <a:spcPct val="90000"/>
              </a:lnSpc>
              <a:spcBef>
                <a:spcPct val="50000"/>
              </a:spcBef>
              <a:buFontTx/>
              <a:buNone/>
            </a:pPr>
            <a:r>
              <a:rPr kumimoji="0" lang="zh-CN" altLang="en-US" sz="1050" dirty="0">
                <a:latin typeface="+mj-ea"/>
                <a:ea typeface="+mj-ea"/>
              </a:rPr>
              <a:t>表中数据在使用</a:t>
            </a:r>
            <a:r>
              <a:rPr kumimoji="0" lang="en-US" altLang="zh-CN" sz="1050" dirty="0">
                <a:latin typeface="+mj-ea"/>
                <a:ea typeface="+mj-ea"/>
              </a:rPr>
              <a:t>68#</a:t>
            </a:r>
            <a:r>
              <a:rPr kumimoji="0" lang="zh-CN" altLang="en-US" sz="1050" dirty="0">
                <a:latin typeface="+mj-ea"/>
                <a:ea typeface="+mj-ea"/>
              </a:rPr>
              <a:t>抗磨液压油</a:t>
            </a:r>
            <a:r>
              <a:rPr kumimoji="0" lang="en-US" altLang="zh-CN" sz="1050" dirty="0">
                <a:latin typeface="+mj-ea"/>
                <a:ea typeface="+mj-ea"/>
              </a:rPr>
              <a:t>,50℃</a:t>
            </a:r>
            <a:r>
              <a:rPr kumimoji="0" lang="zh-CN" altLang="en-US" sz="1050" dirty="0">
                <a:latin typeface="+mj-ea"/>
                <a:ea typeface="+mj-ea"/>
              </a:rPr>
              <a:t>油温条件下测试的</a:t>
            </a:r>
            <a:r>
              <a:rPr kumimoji="0" lang="en-US" altLang="zh-CN" sz="1050" dirty="0">
                <a:latin typeface="+mj-ea"/>
                <a:ea typeface="+mj-ea"/>
              </a:rPr>
              <a:t>,</a:t>
            </a:r>
            <a:r>
              <a:rPr kumimoji="0" lang="zh-CN" altLang="en-US" sz="1050" dirty="0">
                <a:latin typeface="+mj-ea"/>
                <a:ea typeface="+mj-ea"/>
              </a:rPr>
              <a:t>不同马达结果略有差别</a:t>
            </a:r>
            <a:r>
              <a:rPr kumimoji="0" lang="en-US" altLang="zh-CN" sz="1050" dirty="0">
                <a:latin typeface="+mj-ea"/>
                <a:ea typeface="+mj-ea"/>
              </a:rPr>
              <a:t>.</a:t>
            </a:r>
            <a:endParaRPr kumimoji="0" lang="en-US" altLang="zh-CN" sz="1050" dirty="0">
              <a:latin typeface="+mj-ea"/>
              <a:ea typeface="+mj-ea"/>
            </a:endParaRPr>
          </a:p>
          <a:p>
            <a:pPr algn="l">
              <a:lnSpc>
                <a:spcPct val="90000"/>
              </a:lnSpc>
              <a:spcBef>
                <a:spcPct val="50000"/>
              </a:spcBef>
              <a:buFontTx/>
              <a:buNone/>
            </a:pPr>
            <a:r>
              <a:rPr kumimoji="0" lang="en-US" altLang="zh-CN" sz="900" dirty="0">
                <a:latin typeface="+mj-lt"/>
                <a:ea typeface="楷体_GB2312" panose="02010609030101010101" pitchFamily="49" charset="-122"/>
              </a:rPr>
              <a:t>             </a:t>
            </a:r>
            <a:endParaRPr kumimoji="0" lang="en-US" altLang="zh-CN" sz="900" dirty="0">
              <a:latin typeface="+mj-lt"/>
              <a:ea typeface="楷体_GB2312" panose="02010609030101010101" pitchFamily="49" charset="-122"/>
            </a:endParaRPr>
          </a:p>
        </p:txBody>
      </p:sp>
      <p:sp>
        <p:nvSpPr>
          <p:cNvPr id="2" name="TextBox 1"/>
          <p:cNvSpPr txBox="1"/>
          <p:nvPr/>
        </p:nvSpPr>
        <p:spPr>
          <a:xfrm>
            <a:off x="692696" y="1208584"/>
            <a:ext cx="864096" cy="369332"/>
          </a:xfrm>
          <a:prstGeom prst="rect">
            <a:avLst/>
          </a:prstGeom>
          <a:solidFill>
            <a:schemeClr val="bg1"/>
          </a:solidFill>
        </p:spPr>
        <p:txBody>
          <a:bodyPr wrap="square" rtlCol="0">
            <a:spAutoFit/>
          </a:bodyPr>
          <a:lstStyle/>
          <a:p>
            <a:endParaRPr lang="zh-CN" altLang="en-US" dirty="0"/>
          </a:p>
        </p:txBody>
      </p:sp>
      <p:sp>
        <p:nvSpPr>
          <p:cNvPr id="17" name="TextBox 16"/>
          <p:cNvSpPr txBox="1"/>
          <p:nvPr/>
        </p:nvSpPr>
        <p:spPr>
          <a:xfrm>
            <a:off x="3356992" y="1249284"/>
            <a:ext cx="864096" cy="369332"/>
          </a:xfrm>
          <a:prstGeom prst="rect">
            <a:avLst/>
          </a:prstGeom>
          <a:solidFill>
            <a:schemeClr val="bg1"/>
          </a:solidFill>
        </p:spPr>
        <p:txBody>
          <a:bodyPr wrap="square" rtlCol="0">
            <a:spAutoFit/>
          </a:bodyPr>
          <a:lstStyle/>
          <a:p>
            <a:endParaRPr lang="zh-CN" altLang="en-US" dirty="0"/>
          </a:p>
        </p:txBody>
      </p:sp>
      <p:sp>
        <p:nvSpPr>
          <p:cNvPr id="20" name="TextBox 19"/>
          <p:cNvSpPr txBox="1"/>
          <p:nvPr/>
        </p:nvSpPr>
        <p:spPr>
          <a:xfrm>
            <a:off x="332656" y="4304928"/>
            <a:ext cx="2520280" cy="215444"/>
          </a:xfrm>
          <a:prstGeom prst="rect">
            <a:avLst/>
          </a:prstGeom>
          <a:solidFill>
            <a:schemeClr val="bg1"/>
          </a:solidFill>
        </p:spPr>
        <p:txBody>
          <a:bodyPr wrap="square" rtlCol="0">
            <a:spAutoFit/>
          </a:bodyPr>
          <a:lstStyle/>
          <a:p>
            <a:endParaRPr lang="zh-CN" altLang="en-US" sz="800" dirty="0"/>
          </a:p>
        </p:txBody>
      </p:sp>
      <p:sp>
        <p:nvSpPr>
          <p:cNvPr id="25" name="TextBox 24"/>
          <p:cNvSpPr txBox="1"/>
          <p:nvPr/>
        </p:nvSpPr>
        <p:spPr>
          <a:xfrm>
            <a:off x="3495224" y="4304928"/>
            <a:ext cx="2520280" cy="215444"/>
          </a:xfrm>
          <a:prstGeom prst="rect">
            <a:avLst/>
          </a:prstGeom>
          <a:solidFill>
            <a:schemeClr val="bg1"/>
          </a:solidFill>
        </p:spPr>
        <p:txBody>
          <a:bodyPr wrap="square" rtlCol="0">
            <a:spAutoFit/>
          </a:bodyPr>
          <a:lstStyle/>
          <a:p>
            <a:endParaRPr lang="zh-CN" altLang="en-US" sz="800" dirty="0"/>
          </a:p>
        </p:txBody>
      </p:sp>
      <p:grpSp>
        <p:nvGrpSpPr>
          <p:cNvPr id="24" name="组合 23"/>
          <p:cNvGrpSpPr/>
          <p:nvPr/>
        </p:nvGrpSpPr>
        <p:grpSpPr>
          <a:xfrm>
            <a:off x="6021288" y="9417496"/>
            <a:ext cx="776312" cy="369332"/>
            <a:chOff x="6021288" y="9417496"/>
            <a:chExt cx="776312" cy="369332"/>
          </a:xfrm>
        </p:grpSpPr>
        <p:sp>
          <p:nvSpPr>
            <p:cNvPr id="26" name="圆角矩形 25"/>
            <p:cNvSpPr/>
            <p:nvPr/>
          </p:nvSpPr>
          <p:spPr>
            <a:xfrm>
              <a:off x="6021288" y="9525218"/>
              <a:ext cx="214482" cy="153888"/>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 name="TextBox 26"/>
            <p:cNvSpPr txBox="1"/>
            <p:nvPr/>
          </p:nvSpPr>
          <p:spPr>
            <a:xfrm>
              <a:off x="6235770" y="9417496"/>
              <a:ext cx="561830" cy="369332"/>
            </a:xfrm>
            <a:prstGeom prst="rect">
              <a:avLst/>
            </a:prstGeom>
            <a:noFill/>
          </p:spPr>
          <p:txBody>
            <a:bodyPr wrap="square" rtlCol="0">
              <a:spAutoFit/>
            </a:bodyPr>
            <a:lstStyle/>
            <a:p>
              <a:r>
                <a:rPr lang="en-US" altLang="zh-CN" dirty="0"/>
                <a:t>10</a:t>
              </a:r>
              <a:endParaRPr lang="zh-CN" altLang="en-US" dirty="0"/>
            </a:p>
          </p:txBody>
        </p:sp>
      </p:grpSp>
      <p:pic>
        <p:nvPicPr>
          <p:cNvPr id="28" name="图片 27"/>
          <p:cNvPicPr>
            <a:picLocks noChangeAspect="1"/>
          </p:cNvPicPr>
          <p:nvPr/>
        </p:nvPicPr>
        <p:blipFill rotWithShape="1">
          <a:blip r:embed="rId1">
            <a:extLst>
              <a:ext uri="{28A0092B-C50C-407E-A947-70E740481C1C}">
                <a14:useLocalDpi xmlns:a14="http://schemas.microsoft.com/office/drawing/2010/main" val="0"/>
              </a:ext>
            </a:extLst>
          </a:blip>
          <a:srcRect l="8001" t="9788" r="10800" b="33915"/>
          <a:stretch>
            <a:fillRect/>
          </a:stretch>
        </p:blipFill>
        <p:spPr>
          <a:xfrm>
            <a:off x="3644987" y="79214"/>
            <a:ext cx="1008151" cy="486694"/>
          </a:xfrm>
          <a:prstGeom prst="rect">
            <a:avLst/>
          </a:prstGeom>
        </p:spPr>
      </p:pic>
      <p:pic>
        <p:nvPicPr>
          <p:cNvPr id="3" name="图片 2"/>
          <p:cNvPicPr>
            <a:picLocks noChangeAspect="1"/>
          </p:cNvPicPr>
          <p:nvPr/>
        </p:nvPicPr>
        <p:blipFill>
          <a:blip r:embed="rId2"/>
          <a:stretch>
            <a:fillRect/>
          </a:stretch>
        </p:blipFill>
        <p:spPr>
          <a:xfrm>
            <a:off x="210116" y="973002"/>
            <a:ext cx="2872739" cy="3653978"/>
          </a:xfrm>
          <a:prstGeom prst="rect">
            <a:avLst/>
          </a:prstGeom>
        </p:spPr>
      </p:pic>
      <p:pic>
        <p:nvPicPr>
          <p:cNvPr id="8" name="图片 7"/>
          <p:cNvPicPr>
            <a:picLocks noChangeAspect="1"/>
          </p:cNvPicPr>
          <p:nvPr/>
        </p:nvPicPr>
        <p:blipFill>
          <a:blip r:embed="rId3"/>
          <a:stretch>
            <a:fillRect/>
          </a:stretch>
        </p:blipFill>
        <p:spPr>
          <a:xfrm>
            <a:off x="3712726" y="1162625"/>
            <a:ext cx="2481510" cy="3484673"/>
          </a:xfrm>
          <a:prstGeom prst="rect">
            <a:avLst/>
          </a:prstGeom>
        </p:spPr>
      </p:pic>
      <p:pic>
        <p:nvPicPr>
          <p:cNvPr id="18" name="图片 17"/>
          <p:cNvPicPr>
            <a:picLocks noChangeAspect="1"/>
          </p:cNvPicPr>
          <p:nvPr/>
        </p:nvPicPr>
        <p:blipFill>
          <a:blip r:embed="rId4"/>
          <a:stretch>
            <a:fillRect/>
          </a:stretch>
        </p:blipFill>
        <p:spPr>
          <a:xfrm>
            <a:off x="476672" y="4794207"/>
            <a:ext cx="2606183" cy="4165735"/>
          </a:xfrm>
          <a:prstGeom prst="rect">
            <a:avLst/>
          </a:prstGeom>
        </p:spPr>
      </p:pic>
      <p:pic>
        <p:nvPicPr>
          <p:cNvPr id="19" name="图片 18"/>
          <p:cNvPicPr>
            <a:picLocks noChangeAspect="1"/>
          </p:cNvPicPr>
          <p:nvPr/>
        </p:nvPicPr>
        <p:blipFill>
          <a:blip r:embed="rId5"/>
          <a:stretch>
            <a:fillRect/>
          </a:stretch>
        </p:blipFill>
        <p:spPr>
          <a:xfrm>
            <a:off x="3582605" y="4771131"/>
            <a:ext cx="2717658" cy="4166613"/>
          </a:xfrm>
          <a:prstGeom prst="rect">
            <a:avLst/>
          </a:prstGeom>
        </p:spPr>
      </p:pic>
    </p:spTree>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平行四边形 3"/>
          <p:cNvSpPr/>
          <p:nvPr/>
        </p:nvSpPr>
        <p:spPr>
          <a:xfrm>
            <a:off x="403122" y="318099"/>
            <a:ext cx="1801742" cy="69027"/>
          </a:xfrm>
          <a:prstGeom prst="parallelogram">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TextBox 5"/>
          <p:cNvSpPr txBox="1"/>
          <p:nvPr/>
        </p:nvSpPr>
        <p:spPr>
          <a:xfrm>
            <a:off x="4581128" y="159821"/>
            <a:ext cx="2321446" cy="384721"/>
          </a:xfrm>
          <a:prstGeom prst="rect">
            <a:avLst/>
          </a:prstGeom>
          <a:noFill/>
        </p:spPr>
        <p:txBody>
          <a:bodyPr wrap="square" rtlCol="0">
            <a:spAutoFit/>
          </a:bodyPr>
          <a:lstStyle/>
          <a:p>
            <a:r>
              <a:rPr lang="zh-CN" altLang="en-US" sz="1000" b="1" kern="1400" spc="110" dirty="0">
                <a:latin typeface="+mn-ea"/>
              </a:rPr>
              <a:t>济宁钧华液压机械有限公司</a:t>
            </a:r>
            <a:endParaRPr lang="en-US" altLang="zh-CN" sz="1000" b="1" kern="1400" spc="110" dirty="0">
              <a:latin typeface="+mn-ea"/>
            </a:endParaRPr>
          </a:p>
          <a:p>
            <a:r>
              <a:rPr lang="en-US" altLang="zh-CN" sz="900" dirty="0">
                <a:latin typeface="Arial Unicode MS" panose="020B0604020202020204" pitchFamily="34" charset="-122"/>
                <a:ea typeface="Arial Unicode MS" panose="020B0604020202020204" pitchFamily="34" charset="-122"/>
                <a:cs typeface="Arial Unicode MS" panose="020B0604020202020204" pitchFamily="34" charset="-122"/>
              </a:rPr>
              <a:t>Jining  </a:t>
            </a:r>
            <a:r>
              <a:rPr lang="en-US" altLang="zh-CN" sz="900" dirty="0" err="1">
                <a:latin typeface="Arial Unicode MS" panose="020B0604020202020204" pitchFamily="34" charset="-122"/>
                <a:ea typeface="Arial Unicode MS" panose="020B0604020202020204" pitchFamily="34" charset="-122"/>
                <a:cs typeface="Arial Unicode MS" panose="020B0604020202020204" pitchFamily="34" charset="-122"/>
              </a:rPr>
              <a:t>JunHua</a:t>
            </a:r>
            <a:r>
              <a:rPr lang="en-US" altLang="zh-CN" sz="900" dirty="0">
                <a:latin typeface="Arial Unicode MS" panose="020B0604020202020204" pitchFamily="34" charset="-122"/>
                <a:ea typeface="Arial Unicode MS" panose="020B0604020202020204" pitchFamily="34" charset="-122"/>
                <a:cs typeface="Arial Unicode MS" panose="020B0604020202020204" pitchFamily="34" charset="-122"/>
              </a:rPr>
              <a:t> Hydraulic Co.,Ltd</a:t>
            </a:r>
            <a:endParaRPr lang="zh-CN" altLang="en-US" sz="900" dirty="0">
              <a:latin typeface="Arial Unicode MS" panose="020B0604020202020204" pitchFamily="34" charset="-122"/>
              <a:ea typeface="Arial Unicode MS" panose="020B0604020202020204" pitchFamily="34" charset="-122"/>
              <a:cs typeface="Arial Unicode MS" panose="020B0604020202020204" pitchFamily="34" charset="-122"/>
            </a:endParaRPr>
          </a:p>
        </p:txBody>
      </p:sp>
      <p:sp>
        <p:nvSpPr>
          <p:cNvPr id="7" name="平行四边形 6"/>
          <p:cNvSpPr/>
          <p:nvPr/>
        </p:nvSpPr>
        <p:spPr>
          <a:xfrm>
            <a:off x="2276872" y="315026"/>
            <a:ext cx="1368152" cy="72100"/>
          </a:xfrm>
          <a:prstGeom prst="parallelogram">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pic>
        <p:nvPicPr>
          <p:cNvPr id="11" name="Picture 4"/>
          <p:cNvPicPr>
            <a:picLocks noChangeAspect="1" noChangeArrowheads="1"/>
          </p:cNvPicPr>
          <p:nvPr/>
        </p:nvPicPr>
        <p:blipFill>
          <a:blip r:embed="rId1">
            <a:extLst>
              <a:ext uri="{28A0092B-C50C-407E-A947-70E740481C1C}">
                <a14:useLocalDpi xmlns:a14="http://schemas.microsoft.com/office/drawing/2010/main" val="0"/>
              </a:ext>
            </a:extLst>
          </a:blip>
          <a:srcRect/>
          <a:stretch>
            <a:fillRect/>
          </a:stretch>
        </p:blipFill>
        <p:spPr bwMode="auto">
          <a:xfrm>
            <a:off x="1037064" y="5405115"/>
            <a:ext cx="3891409" cy="220174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2" name="Text Box 8"/>
          <p:cNvSpPr txBox="1">
            <a:spLocks noChangeArrowheads="1"/>
          </p:cNvSpPr>
          <p:nvPr/>
        </p:nvSpPr>
        <p:spPr bwMode="auto">
          <a:xfrm>
            <a:off x="342900" y="488504"/>
            <a:ext cx="1975757" cy="536436"/>
          </a:xfrm>
          <a:prstGeom prst="rect">
            <a:avLst/>
          </a:prstGeom>
          <a:noFill/>
          <a:ln>
            <a:noFill/>
          </a:ln>
          <a:effectLst/>
          <a:extLst>
            <a:ext uri="{909E8E84-426E-40DD-AFC4-6F175D3DCCD1}">
              <a14:hiddenFill xmlns:a14="http://schemas.microsoft.com/office/drawing/2010/main">
                <a:gradFill rotWithShape="0">
                  <a:gsLst>
                    <a:gs pos="0">
                      <a:srgbClr val="003366">
                        <a:gamma/>
                        <a:shade val="46275"/>
                        <a:invGamma/>
                      </a:srgbClr>
                    </a:gs>
                    <a:gs pos="100000">
                      <a:srgbClr val="003366"/>
                    </a:gs>
                  </a:gsLst>
                  <a:lin ang="5400000" scaled="1"/>
                </a:gradFill>
              </a14:hiddenFill>
            </a:ext>
            <a:ext uri="{91240B29-F687-4F45-9708-019B960494DF}">
              <a14:hiddenLine xmlns:a14="http://schemas.microsoft.com/office/drawing/2010/main" w="9525">
                <a:solidFill>
                  <a:srgbClr val="FFFF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74630" tIns="37315" rIns="74630" bIns="37315">
            <a:spAutoFit/>
          </a:bodyPr>
          <a:lstStyle>
            <a:lvl1pPr algn="l" defTabSz="860425">
              <a:spcBef>
                <a:spcPct val="0"/>
              </a:spcBef>
              <a:defRPr kumimoji="1" sz="2400">
                <a:solidFill>
                  <a:schemeClr val="tx1"/>
                </a:solidFill>
                <a:latin typeface="Times New Roman" panose="02020603050405020304" pitchFamily="18" charset="0"/>
                <a:ea typeface="宋体" panose="02010600030101010101" pitchFamily="2" charset="-122"/>
              </a:defRPr>
            </a:lvl1pPr>
            <a:lvl2pPr marL="430530" algn="l" defTabSz="860425">
              <a:spcBef>
                <a:spcPct val="0"/>
              </a:spcBef>
              <a:defRPr kumimoji="1" sz="2400">
                <a:solidFill>
                  <a:schemeClr val="tx1"/>
                </a:solidFill>
                <a:latin typeface="Times New Roman" panose="02020603050405020304" pitchFamily="18" charset="0"/>
                <a:ea typeface="宋体" panose="02010600030101010101" pitchFamily="2" charset="-122"/>
              </a:defRPr>
            </a:lvl2pPr>
            <a:lvl3pPr marL="860425" algn="l" defTabSz="860425">
              <a:spcBef>
                <a:spcPct val="0"/>
              </a:spcBef>
              <a:defRPr kumimoji="1" sz="2400">
                <a:solidFill>
                  <a:schemeClr val="tx1"/>
                </a:solidFill>
                <a:latin typeface="Times New Roman" panose="02020603050405020304" pitchFamily="18" charset="0"/>
                <a:ea typeface="宋体" panose="02010600030101010101" pitchFamily="2" charset="-122"/>
              </a:defRPr>
            </a:lvl3pPr>
            <a:lvl4pPr marL="1290955" algn="l" defTabSz="860425">
              <a:spcBef>
                <a:spcPct val="0"/>
              </a:spcBef>
              <a:defRPr kumimoji="1" sz="2400">
                <a:solidFill>
                  <a:schemeClr val="tx1"/>
                </a:solidFill>
                <a:latin typeface="Times New Roman" panose="02020603050405020304" pitchFamily="18" charset="0"/>
                <a:ea typeface="宋体" panose="02010600030101010101" pitchFamily="2" charset="-122"/>
              </a:defRPr>
            </a:lvl4pPr>
            <a:lvl5pPr marL="1719580" algn="l" defTabSz="860425">
              <a:spcBef>
                <a:spcPct val="0"/>
              </a:spcBef>
              <a:defRPr kumimoji="1" sz="2400">
                <a:solidFill>
                  <a:schemeClr val="tx1"/>
                </a:solidFill>
                <a:latin typeface="Times New Roman" panose="02020603050405020304" pitchFamily="18" charset="0"/>
                <a:ea typeface="宋体" panose="02010600030101010101" pitchFamily="2" charset="-122"/>
              </a:defRPr>
            </a:lvl5pPr>
            <a:lvl6pPr marL="21767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6339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0911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5483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0" hangingPunct="0">
              <a:lnSpc>
                <a:spcPct val="90000"/>
              </a:lnSpc>
              <a:spcBef>
                <a:spcPct val="50000"/>
              </a:spcBef>
              <a:buFontTx/>
              <a:buNone/>
            </a:pPr>
            <a:r>
              <a:rPr kumimoji="0" lang="en-US" altLang="zh-CN" sz="1300" b="1" dirty="0">
                <a:solidFill>
                  <a:schemeClr val="accent1"/>
                </a:solidFill>
                <a:effectLst>
                  <a:outerShdw blurRad="38100" dist="38100" dir="2700000" algn="tl">
                    <a:srgbClr val="C0C0C0"/>
                  </a:outerShdw>
                </a:effectLst>
              </a:rPr>
              <a:t>BM1 </a:t>
            </a:r>
            <a:r>
              <a:rPr kumimoji="0" lang="zh-CN" altLang="en-US" sz="1300" b="1" dirty="0">
                <a:solidFill>
                  <a:schemeClr val="accent1"/>
                </a:solidFill>
                <a:effectLst>
                  <a:outerShdw blurRad="38100" dist="38100" dir="2700000" algn="tl">
                    <a:srgbClr val="C0C0C0"/>
                  </a:outerShdw>
                </a:effectLst>
              </a:rPr>
              <a:t>系列马达外形图  </a:t>
            </a:r>
            <a:endParaRPr kumimoji="0" lang="zh-CN" altLang="en-US" sz="1300" b="1" dirty="0">
              <a:solidFill>
                <a:schemeClr val="accent1"/>
              </a:solidFill>
              <a:effectLst>
                <a:outerShdw blurRad="38100" dist="38100" dir="2700000" algn="tl">
                  <a:srgbClr val="C0C0C0"/>
                </a:outerShdw>
              </a:effectLst>
            </a:endParaRPr>
          </a:p>
          <a:p>
            <a:pPr eaLnBrk="0" hangingPunct="0">
              <a:lnSpc>
                <a:spcPct val="90000"/>
              </a:lnSpc>
              <a:spcBef>
                <a:spcPct val="50000"/>
              </a:spcBef>
              <a:buFontTx/>
              <a:buNone/>
            </a:pPr>
            <a:r>
              <a:rPr kumimoji="0" lang="zh-CN" altLang="en-US" sz="1300" b="1" dirty="0">
                <a:solidFill>
                  <a:schemeClr val="accent2"/>
                </a:solidFill>
                <a:effectLst>
                  <a:outerShdw blurRad="38100" dist="38100" dir="2700000" algn="tl">
                    <a:srgbClr val="C0C0C0"/>
                  </a:outerShdw>
                </a:effectLst>
              </a:rPr>
              <a:t>         </a:t>
            </a:r>
            <a:r>
              <a:rPr kumimoji="0" lang="en-US" altLang="zh-CN" sz="1300" b="1" dirty="0">
                <a:solidFill>
                  <a:schemeClr val="accent2"/>
                </a:solidFill>
                <a:effectLst>
                  <a:outerShdw blurRad="38100" dist="38100" dir="2700000" algn="tl">
                    <a:srgbClr val="C0C0C0"/>
                  </a:outerShdw>
                </a:effectLst>
              </a:rPr>
              <a:t>              </a:t>
            </a:r>
            <a:endParaRPr kumimoji="0" lang="en-US" altLang="zh-CN" sz="1000" dirty="0">
              <a:latin typeface="仿宋_GB2312" panose="02010609030101010101" pitchFamily="49" charset="-122"/>
              <a:ea typeface="仿宋_GB2312" panose="02010609030101010101" pitchFamily="49" charset="-122"/>
            </a:endParaRPr>
          </a:p>
        </p:txBody>
      </p:sp>
      <p:pic>
        <p:nvPicPr>
          <p:cNvPr id="14" name="Picture 6"/>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91160" y="8625205"/>
            <a:ext cx="3409315" cy="88519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16" name="组合 15"/>
          <p:cNvGrpSpPr/>
          <p:nvPr/>
        </p:nvGrpSpPr>
        <p:grpSpPr>
          <a:xfrm>
            <a:off x="6021288" y="9417496"/>
            <a:ext cx="776312" cy="369332"/>
            <a:chOff x="6021288" y="9417496"/>
            <a:chExt cx="776312" cy="369332"/>
          </a:xfrm>
        </p:grpSpPr>
        <p:sp>
          <p:nvSpPr>
            <p:cNvPr id="17" name="圆角矩形 16"/>
            <p:cNvSpPr/>
            <p:nvPr/>
          </p:nvSpPr>
          <p:spPr>
            <a:xfrm>
              <a:off x="6021288" y="9525218"/>
              <a:ext cx="214482" cy="153888"/>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8" name="TextBox 17"/>
            <p:cNvSpPr txBox="1"/>
            <p:nvPr/>
          </p:nvSpPr>
          <p:spPr>
            <a:xfrm>
              <a:off x="6235770" y="9417496"/>
              <a:ext cx="561830" cy="369332"/>
            </a:xfrm>
            <a:prstGeom prst="rect">
              <a:avLst/>
            </a:prstGeom>
            <a:noFill/>
          </p:spPr>
          <p:txBody>
            <a:bodyPr wrap="square" rtlCol="0">
              <a:spAutoFit/>
            </a:bodyPr>
            <a:lstStyle/>
            <a:p>
              <a:r>
                <a:rPr lang="en-US" altLang="zh-CN" dirty="0"/>
                <a:t>11</a:t>
              </a:r>
              <a:endParaRPr lang="zh-CN" altLang="en-US" dirty="0"/>
            </a:p>
          </p:txBody>
        </p:sp>
      </p:grpSp>
      <p:pic>
        <p:nvPicPr>
          <p:cNvPr id="19" name="图片 18"/>
          <p:cNvPicPr>
            <a:picLocks noChangeAspect="1"/>
          </p:cNvPicPr>
          <p:nvPr/>
        </p:nvPicPr>
        <p:blipFill rotWithShape="1">
          <a:blip r:embed="rId3">
            <a:extLst>
              <a:ext uri="{28A0092B-C50C-407E-A947-70E740481C1C}">
                <a14:useLocalDpi xmlns:a14="http://schemas.microsoft.com/office/drawing/2010/main" val="0"/>
              </a:ext>
            </a:extLst>
          </a:blip>
          <a:srcRect l="8001" t="9788" r="10800" b="33915"/>
          <a:stretch>
            <a:fillRect/>
          </a:stretch>
        </p:blipFill>
        <p:spPr>
          <a:xfrm>
            <a:off x="3644987" y="79214"/>
            <a:ext cx="1008151" cy="486694"/>
          </a:xfrm>
          <a:prstGeom prst="rect">
            <a:avLst/>
          </a:prstGeom>
        </p:spPr>
      </p:pic>
      <p:graphicFrame>
        <p:nvGraphicFramePr>
          <p:cNvPr id="2" name="表格 1"/>
          <p:cNvGraphicFramePr/>
          <p:nvPr>
            <p:custDataLst>
              <p:tags r:id="rId4"/>
            </p:custDataLst>
          </p:nvPr>
        </p:nvGraphicFramePr>
        <p:xfrm>
          <a:off x="308610" y="7681595"/>
          <a:ext cx="5993130" cy="868680"/>
        </p:xfrm>
        <a:graphic>
          <a:graphicData uri="http://schemas.openxmlformats.org/drawingml/2006/table">
            <a:tbl>
              <a:tblPr firstRow="1" bandRow="1">
                <a:tableStyleId>{5C22544A-7EE6-4342-B048-85BDC9FD1C3A}</a:tableStyleId>
              </a:tblPr>
              <a:tblGrid>
                <a:gridCol w="544830"/>
                <a:gridCol w="544830"/>
                <a:gridCol w="544830"/>
                <a:gridCol w="544830"/>
                <a:gridCol w="544830"/>
                <a:gridCol w="544830"/>
                <a:gridCol w="544830"/>
                <a:gridCol w="544830"/>
                <a:gridCol w="544830"/>
                <a:gridCol w="544830"/>
                <a:gridCol w="544830"/>
              </a:tblGrid>
              <a:tr h="227330">
                <a:tc>
                  <a:txBody>
                    <a:bodyPr/>
                    <a:lstStyle/>
                    <a:p>
                      <a:pPr algn="ctr">
                        <a:lnSpc>
                          <a:spcPct val="120000"/>
                        </a:lnSpc>
                        <a:spcBef>
                          <a:spcPts val="0"/>
                        </a:spcBef>
                        <a:spcAft>
                          <a:spcPts val="0"/>
                        </a:spcAft>
                        <a:buNone/>
                      </a:pPr>
                      <a:r>
                        <a:rPr lang="zh-CN" altLang="en-US" sz="1000" spc="120">
                          <a:latin typeface="微软雅黑" panose="020B0503020204020204" charset="-122"/>
                          <a:ea typeface="微软雅黑" panose="020B0503020204020204" charset="-122"/>
                        </a:rPr>
                        <a:t>排量</a:t>
                      </a:r>
                      <a:endParaRPr lang="zh-CN" altLang="en-US" sz="1000" spc="120">
                        <a:latin typeface="微软雅黑" panose="020B0503020204020204" charset="-122"/>
                        <a:ea typeface="微软雅黑" panose="020B0503020204020204" charset="-122"/>
                      </a:endParaRPr>
                    </a:p>
                  </a:txBody>
                  <a:tcPr marL="25400" marR="25400" marT="6350" marB="6350" anchor="ctr"/>
                </a:tc>
                <a:tc>
                  <a:txBody>
                    <a:bodyPr/>
                    <a:lstStyle/>
                    <a:p>
                      <a:pPr algn="ctr">
                        <a:lnSpc>
                          <a:spcPct val="120000"/>
                        </a:lnSpc>
                        <a:spcBef>
                          <a:spcPts val="0"/>
                        </a:spcBef>
                        <a:spcAft>
                          <a:spcPts val="0"/>
                        </a:spcAft>
                        <a:buNone/>
                      </a:pPr>
                      <a:r>
                        <a:rPr lang="en-US" altLang="zh-CN" sz="1000" spc="120">
                          <a:latin typeface="微软雅黑" panose="020B0503020204020204" charset="-122"/>
                          <a:ea typeface="微软雅黑" panose="020B0503020204020204" charset="-122"/>
                        </a:rPr>
                        <a:t>50</a:t>
                      </a:r>
                      <a:endParaRPr lang="en-US" altLang="zh-CN" sz="1000" spc="120">
                        <a:latin typeface="微软雅黑" panose="020B0503020204020204" charset="-122"/>
                        <a:ea typeface="微软雅黑" panose="020B0503020204020204" charset="-122"/>
                      </a:endParaRPr>
                    </a:p>
                  </a:txBody>
                  <a:tcPr marL="25400" marR="25400" marT="6350" marB="6350" anchor="ctr"/>
                </a:tc>
                <a:tc>
                  <a:txBody>
                    <a:bodyPr/>
                    <a:lstStyle/>
                    <a:p>
                      <a:pPr algn="ctr">
                        <a:lnSpc>
                          <a:spcPct val="120000"/>
                        </a:lnSpc>
                        <a:spcBef>
                          <a:spcPts val="0"/>
                        </a:spcBef>
                        <a:spcAft>
                          <a:spcPts val="0"/>
                        </a:spcAft>
                        <a:buNone/>
                      </a:pPr>
                      <a:r>
                        <a:rPr lang="en-US" altLang="zh-CN" sz="1000" spc="120">
                          <a:latin typeface="微软雅黑" panose="020B0503020204020204" charset="-122"/>
                          <a:ea typeface="微软雅黑" panose="020B0503020204020204" charset="-122"/>
                        </a:rPr>
                        <a:t>63</a:t>
                      </a:r>
                      <a:endParaRPr lang="en-US" altLang="zh-CN" sz="1000" spc="120">
                        <a:latin typeface="微软雅黑" panose="020B0503020204020204" charset="-122"/>
                        <a:ea typeface="微软雅黑" panose="020B0503020204020204" charset="-122"/>
                      </a:endParaRPr>
                    </a:p>
                  </a:txBody>
                  <a:tcPr marL="25400" marR="25400" marT="6350" marB="6350" anchor="ctr"/>
                </a:tc>
                <a:tc>
                  <a:txBody>
                    <a:bodyPr/>
                    <a:lstStyle/>
                    <a:p>
                      <a:pPr algn="ctr">
                        <a:lnSpc>
                          <a:spcPct val="120000"/>
                        </a:lnSpc>
                        <a:spcBef>
                          <a:spcPts val="0"/>
                        </a:spcBef>
                        <a:spcAft>
                          <a:spcPts val="0"/>
                        </a:spcAft>
                        <a:buNone/>
                      </a:pPr>
                      <a:r>
                        <a:rPr lang="en-US" altLang="zh-CN" sz="1000" spc="120">
                          <a:latin typeface="微软雅黑" panose="020B0503020204020204" charset="-122"/>
                          <a:ea typeface="微软雅黑" panose="020B0503020204020204" charset="-122"/>
                        </a:rPr>
                        <a:t>80</a:t>
                      </a:r>
                      <a:endParaRPr lang="en-US" altLang="zh-CN" sz="1000" spc="120">
                        <a:latin typeface="微软雅黑" panose="020B0503020204020204" charset="-122"/>
                        <a:ea typeface="微软雅黑" panose="020B0503020204020204" charset="-122"/>
                      </a:endParaRPr>
                    </a:p>
                  </a:txBody>
                  <a:tcPr marL="25400" marR="25400" marT="6350" marB="6350" anchor="ctr"/>
                </a:tc>
                <a:tc>
                  <a:txBody>
                    <a:bodyPr/>
                    <a:lstStyle/>
                    <a:p>
                      <a:pPr algn="ctr">
                        <a:lnSpc>
                          <a:spcPct val="120000"/>
                        </a:lnSpc>
                        <a:spcBef>
                          <a:spcPts val="0"/>
                        </a:spcBef>
                        <a:spcAft>
                          <a:spcPts val="0"/>
                        </a:spcAft>
                        <a:buNone/>
                      </a:pPr>
                      <a:r>
                        <a:rPr lang="en-US" altLang="zh-CN" sz="1000" spc="120">
                          <a:latin typeface="微软雅黑" panose="020B0503020204020204" charset="-122"/>
                          <a:ea typeface="微软雅黑" panose="020B0503020204020204" charset="-122"/>
                        </a:rPr>
                        <a:t>100</a:t>
                      </a:r>
                      <a:endParaRPr lang="en-US" altLang="zh-CN" sz="1000" spc="120">
                        <a:latin typeface="微软雅黑" panose="020B0503020204020204" charset="-122"/>
                        <a:ea typeface="微软雅黑" panose="020B0503020204020204" charset="-122"/>
                      </a:endParaRPr>
                    </a:p>
                  </a:txBody>
                  <a:tcPr marL="25400" marR="25400" marT="6350" marB="6350" anchor="ctr"/>
                </a:tc>
                <a:tc>
                  <a:txBody>
                    <a:bodyPr/>
                    <a:lstStyle/>
                    <a:p>
                      <a:pPr algn="ctr">
                        <a:lnSpc>
                          <a:spcPct val="120000"/>
                        </a:lnSpc>
                        <a:spcBef>
                          <a:spcPts val="0"/>
                        </a:spcBef>
                        <a:spcAft>
                          <a:spcPts val="0"/>
                        </a:spcAft>
                        <a:buNone/>
                      </a:pPr>
                      <a:r>
                        <a:rPr lang="en-US" altLang="zh-CN" sz="1000" spc="120">
                          <a:latin typeface="微软雅黑" panose="020B0503020204020204" charset="-122"/>
                          <a:ea typeface="微软雅黑" panose="020B0503020204020204" charset="-122"/>
                        </a:rPr>
                        <a:t>125</a:t>
                      </a:r>
                      <a:endParaRPr lang="en-US" altLang="zh-CN" sz="1000" spc="120">
                        <a:latin typeface="微软雅黑" panose="020B0503020204020204" charset="-122"/>
                        <a:ea typeface="微软雅黑" panose="020B0503020204020204" charset="-122"/>
                      </a:endParaRPr>
                    </a:p>
                  </a:txBody>
                  <a:tcPr marL="25400" marR="25400" marT="6350" marB="6350" anchor="ctr"/>
                </a:tc>
                <a:tc>
                  <a:txBody>
                    <a:bodyPr/>
                    <a:lstStyle/>
                    <a:p>
                      <a:pPr algn="ctr">
                        <a:lnSpc>
                          <a:spcPct val="120000"/>
                        </a:lnSpc>
                        <a:spcBef>
                          <a:spcPts val="0"/>
                        </a:spcBef>
                        <a:spcAft>
                          <a:spcPts val="0"/>
                        </a:spcAft>
                        <a:buNone/>
                      </a:pPr>
                      <a:r>
                        <a:rPr lang="en-US" altLang="zh-CN" sz="1000" spc="120">
                          <a:latin typeface="微软雅黑" panose="020B0503020204020204" charset="-122"/>
                          <a:ea typeface="微软雅黑" panose="020B0503020204020204" charset="-122"/>
                        </a:rPr>
                        <a:t>160</a:t>
                      </a:r>
                      <a:endParaRPr lang="en-US" altLang="zh-CN" sz="1000" spc="120">
                        <a:latin typeface="微软雅黑" panose="020B0503020204020204" charset="-122"/>
                        <a:ea typeface="微软雅黑" panose="020B0503020204020204" charset="-122"/>
                      </a:endParaRPr>
                    </a:p>
                  </a:txBody>
                  <a:tcPr marL="25400" marR="25400" marT="6350" marB="6350" anchor="ctr"/>
                </a:tc>
                <a:tc>
                  <a:txBody>
                    <a:bodyPr/>
                    <a:lstStyle/>
                    <a:p>
                      <a:pPr algn="ctr">
                        <a:lnSpc>
                          <a:spcPct val="120000"/>
                        </a:lnSpc>
                        <a:spcBef>
                          <a:spcPts val="0"/>
                        </a:spcBef>
                        <a:spcAft>
                          <a:spcPts val="0"/>
                        </a:spcAft>
                        <a:buNone/>
                      </a:pPr>
                      <a:r>
                        <a:rPr lang="en-US" altLang="zh-CN" sz="1000" spc="120">
                          <a:latin typeface="微软雅黑" panose="020B0503020204020204" charset="-122"/>
                          <a:ea typeface="微软雅黑" panose="020B0503020204020204" charset="-122"/>
                        </a:rPr>
                        <a:t>200</a:t>
                      </a:r>
                      <a:endParaRPr lang="en-US" altLang="zh-CN" sz="1000" spc="120">
                        <a:latin typeface="微软雅黑" panose="020B0503020204020204" charset="-122"/>
                        <a:ea typeface="微软雅黑" panose="020B0503020204020204" charset="-122"/>
                      </a:endParaRPr>
                    </a:p>
                  </a:txBody>
                  <a:tcPr marL="25400" marR="25400" marT="6350" marB="6350" anchor="ctr"/>
                </a:tc>
                <a:tc>
                  <a:txBody>
                    <a:bodyPr/>
                    <a:lstStyle/>
                    <a:p>
                      <a:pPr algn="ctr">
                        <a:lnSpc>
                          <a:spcPct val="120000"/>
                        </a:lnSpc>
                        <a:spcBef>
                          <a:spcPts val="0"/>
                        </a:spcBef>
                        <a:spcAft>
                          <a:spcPts val="0"/>
                        </a:spcAft>
                        <a:buNone/>
                      </a:pPr>
                      <a:r>
                        <a:rPr lang="en-US" altLang="zh-CN" sz="1000" spc="120">
                          <a:latin typeface="微软雅黑" panose="020B0503020204020204" charset="-122"/>
                          <a:ea typeface="微软雅黑" panose="020B0503020204020204" charset="-122"/>
                        </a:rPr>
                        <a:t>250</a:t>
                      </a:r>
                      <a:endParaRPr lang="en-US" altLang="zh-CN" sz="1000" spc="120">
                        <a:latin typeface="微软雅黑" panose="020B0503020204020204" charset="-122"/>
                        <a:ea typeface="微软雅黑" panose="020B0503020204020204" charset="-122"/>
                      </a:endParaRPr>
                    </a:p>
                  </a:txBody>
                  <a:tcPr marL="25400" marR="25400" marT="6350" marB="6350" anchor="ctr"/>
                </a:tc>
                <a:tc>
                  <a:txBody>
                    <a:bodyPr/>
                    <a:lstStyle/>
                    <a:p>
                      <a:pPr algn="ctr">
                        <a:lnSpc>
                          <a:spcPct val="120000"/>
                        </a:lnSpc>
                        <a:spcBef>
                          <a:spcPts val="0"/>
                        </a:spcBef>
                        <a:spcAft>
                          <a:spcPts val="0"/>
                        </a:spcAft>
                        <a:buNone/>
                      </a:pPr>
                      <a:r>
                        <a:rPr lang="en-US" altLang="zh-CN" sz="1000" spc="120">
                          <a:latin typeface="微软雅黑" panose="020B0503020204020204" charset="-122"/>
                          <a:ea typeface="微软雅黑" panose="020B0503020204020204" charset="-122"/>
                        </a:rPr>
                        <a:t>315</a:t>
                      </a:r>
                      <a:endParaRPr lang="en-US" altLang="zh-CN" sz="1000" spc="120">
                        <a:latin typeface="微软雅黑" panose="020B0503020204020204" charset="-122"/>
                        <a:ea typeface="微软雅黑" panose="020B0503020204020204" charset="-122"/>
                      </a:endParaRPr>
                    </a:p>
                  </a:txBody>
                  <a:tcPr marL="25400" marR="25400" marT="6350" marB="6350" anchor="ctr"/>
                </a:tc>
                <a:tc>
                  <a:txBody>
                    <a:bodyPr/>
                    <a:lstStyle/>
                    <a:p>
                      <a:pPr algn="ctr">
                        <a:lnSpc>
                          <a:spcPct val="120000"/>
                        </a:lnSpc>
                        <a:spcBef>
                          <a:spcPts val="0"/>
                        </a:spcBef>
                        <a:spcAft>
                          <a:spcPts val="0"/>
                        </a:spcAft>
                        <a:buNone/>
                      </a:pPr>
                      <a:r>
                        <a:rPr lang="en-US" altLang="zh-CN" sz="1000" spc="120">
                          <a:latin typeface="微软雅黑" panose="020B0503020204020204" charset="-122"/>
                          <a:ea typeface="微软雅黑" panose="020B0503020204020204" charset="-122"/>
                        </a:rPr>
                        <a:t>400</a:t>
                      </a:r>
                      <a:endParaRPr lang="en-US" altLang="zh-CN" sz="1000" spc="120">
                        <a:latin typeface="微软雅黑" panose="020B0503020204020204" charset="-122"/>
                        <a:ea typeface="微软雅黑" panose="020B0503020204020204" charset="-122"/>
                      </a:endParaRPr>
                    </a:p>
                  </a:txBody>
                  <a:tcPr marL="25400" marR="25400" marT="6350" marB="6350" anchor="ctr"/>
                </a:tc>
              </a:tr>
              <a:tr h="222885">
                <a:tc>
                  <a:txBody>
                    <a:bodyPr/>
                    <a:lstStyle/>
                    <a:p>
                      <a:pPr algn="ctr">
                        <a:lnSpc>
                          <a:spcPct val="120000"/>
                        </a:lnSpc>
                        <a:spcBef>
                          <a:spcPts val="0"/>
                        </a:spcBef>
                        <a:spcAft>
                          <a:spcPts val="0"/>
                        </a:spcAft>
                        <a:buNone/>
                      </a:pPr>
                      <a:r>
                        <a:rPr lang="en-US" altLang="zh-CN" sz="1000" spc="120">
                          <a:latin typeface="微软雅黑" panose="020B0503020204020204" charset="-122"/>
                          <a:ea typeface="微软雅黑" panose="020B0503020204020204" charset="-122"/>
                        </a:rPr>
                        <a:t>H</a:t>
                      </a:r>
                      <a:endParaRPr lang="en-US" altLang="zh-CN" sz="1000" spc="120">
                        <a:latin typeface="微软雅黑" panose="020B0503020204020204" charset="-122"/>
                        <a:ea typeface="微软雅黑" panose="020B0503020204020204" charset="-122"/>
                      </a:endParaRPr>
                    </a:p>
                  </a:txBody>
                  <a:tcPr marL="25400" marR="25400" marT="6350" marB="6350" anchor="ctr"/>
                </a:tc>
                <a:tc>
                  <a:txBody>
                    <a:bodyPr/>
                    <a:lstStyle/>
                    <a:p>
                      <a:pPr algn="ctr">
                        <a:lnSpc>
                          <a:spcPct val="120000"/>
                        </a:lnSpc>
                        <a:spcBef>
                          <a:spcPts val="0"/>
                        </a:spcBef>
                        <a:spcAft>
                          <a:spcPts val="0"/>
                        </a:spcAft>
                        <a:buNone/>
                      </a:pPr>
                      <a:r>
                        <a:rPr lang="en-US" altLang="zh-CN" sz="1000" spc="120">
                          <a:latin typeface="微软雅黑" panose="020B0503020204020204" charset="-122"/>
                          <a:ea typeface="微软雅黑" panose="020B0503020204020204" charset="-122"/>
                        </a:rPr>
                        <a:t>9</a:t>
                      </a:r>
                      <a:endParaRPr lang="en-US" altLang="zh-CN" sz="1000" spc="120">
                        <a:latin typeface="微软雅黑" panose="020B0503020204020204" charset="-122"/>
                        <a:ea typeface="微软雅黑" panose="020B0503020204020204" charset="-122"/>
                      </a:endParaRPr>
                    </a:p>
                  </a:txBody>
                  <a:tcPr marL="25400" marR="25400" marT="6350" marB="6350" anchor="ctr"/>
                </a:tc>
                <a:tc>
                  <a:txBody>
                    <a:bodyPr/>
                    <a:lstStyle/>
                    <a:p>
                      <a:pPr algn="ctr">
                        <a:lnSpc>
                          <a:spcPct val="120000"/>
                        </a:lnSpc>
                        <a:spcBef>
                          <a:spcPts val="0"/>
                        </a:spcBef>
                        <a:spcAft>
                          <a:spcPts val="0"/>
                        </a:spcAft>
                        <a:buNone/>
                      </a:pPr>
                      <a:r>
                        <a:rPr lang="en-US" altLang="zh-CN" sz="1000" spc="120">
                          <a:latin typeface="微软雅黑" panose="020B0503020204020204" charset="-122"/>
                          <a:ea typeface="微软雅黑" panose="020B0503020204020204" charset="-122"/>
                        </a:rPr>
                        <a:t>11.5</a:t>
                      </a:r>
                      <a:endParaRPr lang="en-US" altLang="zh-CN" sz="1000" spc="120">
                        <a:latin typeface="微软雅黑" panose="020B0503020204020204" charset="-122"/>
                        <a:ea typeface="微软雅黑" panose="020B0503020204020204" charset="-122"/>
                      </a:endParaRPr>
                    </a:p>
                  </a:txBody>
                  <a:tcPr marL="25400" marR="25400" marT="6350" marB="6350" anchor="ctr"/>
                </a:tc>
                <a:tc>
                  <a:txBody>
                    <a:bodyPr/>
                    <a:lstStyle/>
                    <a:p>
                      <a:pPr algn="ctr">
                        <a:lnSpc>
                          <a:spcPct val="120000"/>
                        </a:lnSpc>
                        <a:spcBef>
                          <a:spcPts val="0"/>
                        </a:spcBef>
                        <a:spcAft>
                          <a:spcPts val="0"/>
                        </a:spcAft>
                        <a:buNone/>
                      </a:pPr>
                      <a:r>
                        <a:rPr lang="en-US" altLang="zh-CN" sz="1000" spc="120">
                          <a:latin typeface="微软雅黑" panose="020B0503020204020204" charset="-122"/>
                          <a:ea typeface="微软雅黑" panose="020B0503020204020204" charset="-122"/>
                        </a:rPr>
                        <a:t>14.5</a:t>
                      </a:r>
                      <a:endParaRPr lang="en-US" altLang="zh-CN" sz="1000" spc="120">
                        <a:latin typeface="微软雅黑" panose="020B0503020204020204" charset="-122"/>
                        <a:ea typeface="微软雅黑" panose="020B0503020204020204" charset="-122"/>
                      </a:endParaRPr>
                    </a:p>
                  </a:txBody>
                  <a:tcPr marL="25400" marR="25400" marT="6350" marB="6350" anchor="ctr"/>
                </a:tc>
                <a:tc>
                  <a:txBody>
                    <a:bodyPr/>
                    <a:lstStyle/>
                    <a:p>
                      <a:pPr algn="ctr">
                        <a:lnSpc>
                          <a:spcPct val="120000"/>
                        </a:lnSpc>
                        <a:spcBef>
                          <a:spcPts val="0"/>
                        </a:spcBef>
                        <a:spcAft>
                          <a:spcPts val="0"/>
                        </a:spcAft>
                        <a:buNone/>
                      </a:pPr>
                      <a:r>
                        <a:rPr lang="en-US" altLang="zh-CN" sz="1000" spc="120">
                          <a:latin typeface="微软雅黑" panose="020B0503020204020204" charset="-122"/>
                          <a:ea typeface="微软雅黑" panose="020B0503020204020204" charset="-122"/>
                        </a:rPr>
                        <a:t>17.8</a:t>
                      </a:r>
                      <a:endParaRPr lang="en-US" altLang="zh-CN" sz="1000" spc="120">
                        <a:latin typeface="微软雅黑" panose="020B0503020204020204" charset="-122"/>
                        <a:ea typeface="微软雅黑" panose="020B0503020204020204" charset="-122"/>
                      </a:endParaRPr>
                    </a:p>
                  </a:txBody>
                  <a:tcPr marL="25400" marR="25400" marT="6350" marB="6350" anchor="ctr"/>
                </a:tc>
                <a:tc>
                  <a:txBody>
                    <a:bodyPr/>
                    <a:lstStyle/>
                    <a:p>
                      <a:pPr algn="ctr">
                        <a:lnSpc>
                          <a:spcPct val="120000"/>
                        </a:lnSpc>
                        <a:spcBef>
                          <a:spcPts val="0"/>
                        </a:spcBef>
                        <a:spcAft>
                          <a:spcPts val="0"/>
                        </a:spcAft>
                        <a:buNone/>
                      </a:pPr>
                      <a:r>
                        <a:rPr lang="en-US" altLang="zh-CN" sz="1000" spc="120">
                          <a:latin typeface="微软雅黑" panose="020B0503020204020204" charset="-122"/>
                          <a:ea typeface="微软雅黑" panose="020B0503020204020204" charset="-122"/>
                        </a:rPr>
                        <a:t>23</a:t>
                      </a:r>
                      <a:endParaRPr lang="en-US" altLang="zh-CN" sz="1000" spc="120">
                        <a:latin typeface="微软雅黑" panose="020B0503020204020204" charset="-122"/>
                        <a:ea typeface="微软雅黑" panose="020B0503020204020204" charset="-122"/>
                      </a:endParaRPr>
                    </a:p>
                  </a:txBody>
                  <a:tcPr marL="25400" marR="25400" marT="6350" marB="6350" anchor="ctr"/>
                </a:tc>
                <a:tc>
                  <a:txBody>
                    <a:bodyPr/>
                    <a:lstStyle/>
                    <a:p>
                      <a:pPr algn="ctr">
                        <a:lnSpc>
                          <a:spcPct val="120000"/>
                        </a:lnSpc>
                        <a:spcBef>
                          <a:spcPts val="0"/>
                        </a:spcBef>
                        <a:spcAft>
                          <a:spcPts val="0"/>
                        </a:spcAft>
                        <a:buNone/>
                      </a:pPr>
                      <a:r>
                        <a:rPr lang="en-US" altLang="zh-CN" sz="1000" spc="120">
                          <a:latin typeface="微软雅黑" panose="020B0503020204020204" charset="-122"/>
                          <a:ea typeface="微软雅黑" panose="020B0503020204020204" charset="-122"/>
                        </a:rPr>
                        <a:t>29</a:t>
                      </a:r>
                      <a:endParaRPr lang="en-US" altLang="zh-CN" sz="1000" spc="120">
                        <a:latin typeface="微软雅黑" panose="020B0503020204020204" charset="-122"/>
                        <a:ea typeface="微软雅黑" panose="020B0503020204020204" charset="-122"/>
                      </a:endParaRPr>
                    </a:p>
                  </a:txBody>
                  <a:tcPr marL="25400" marR="25400" marT="6350" marB="6350" anchor="ctr"/>
                </a:tc>
                <a:tc>
                  <a:txBody>
                    <a:bodyPr/>
                    <a:lstStyle/>
                    <a:p>
                      <a:pPr algn="ctr">
                        <a:lnSpc>
                          <a:spcPct val="120000"/>
                        </a:lnSpc>
                        <a:spcBef>
                          <a:spcPts val="0"/>
                        </a:spcBef>
                        <a:spcAft>
                          <a:spcPts val="0"/>
                        </a:spcAft>
                        <a:buNone/>
                      </a:pPr>
                      <a:r>
                        <a:rPr lang="en-US" altLang="zh-CN" sz="1000" spc="120">
                          <a:latin typeface="微软雅黑" panose="020B0503020204020204" charset="-122"/>
                          <a:ea typeface="微软雅黑" panose="020B0503020204020204" charset="-122"/>
                        </a:rPr>
                        <a:t>37</a:t>
                      </a:r>
                      <a:endParaRPr lang="en-US" altLang="zh-CN" sz="1000" spc="120">
                        <a:latin typeface="微软雅黑" panose="020B0503020204020204" charset="-122"/>
                        <a:ea typeface="微软雅黑" panose="020B0503020204020204" charset="-122"/>
                      </a:endParaRPr>
                    </a:p>
                  </a:txBody>
                  <a:tcPr marL="25400" marR="25400" marT="6350" marB="6350" anchor="ctr"/>
                </a:tc>
                <a:tc>
                  <a:txBody>
                    <a:bodyPr/>
                    <a:lstStyle/>
                    <a:p>
                      <a:pPr algn="ctr">
                        <a:lnSpc>
                          <a:spcPct val="120000"/>
                        </a:lnSpc>
                        <a:spcBef>
                          <a:spcPts val="0"/>
                        </a:spcBef>
                        <a:spcAft>
                          <a:spcPts val="0"/>
                        </a:spcAft>
                        <a:buNone/>
                      </a:pPr>
                      <a:r>
                        <a:rPr lang="en-US" altLang="zh-CN" sz="1000" spc="120">
                          <a:latin typeface="微软雅黑" panose="020B0503020204020204" charset="-122"/>
                          <a:ea typeface="微软雅黑" panose="020B0503020204020204" charset="-122"/>
                        </a:rPr>
                        <a:t>48</a:t>
                      </a:r>
                      <a:endParaRPr lang="en-US" altLang="zh-CN" sz="1000" spc="120">
                        <a:latin typeface="微软雅黑" panose="020B0503020204020204" charset="-122"/>
                        <a:ea typeface="微软雅黑" panose="020B0503020204020204" charset="-122"/>
                      </a:endParaRPr>
                    </a:p>
                  </a:txBody>
                  <a:tcPr marL="25400" marR="25400" marT="6350" marB="6350" anchor="ctr"/>
                </a:tc>
                <a:tc>
                  <a:txBody>
                    <a:bodyPr/>
                    <a:lstStyle/>
                    <a:p>
                      <a:pPr algn="ctr">
                        <a:lnSpc>
                          <a:spcPct val="120000"/>
                        </a:lnSpc>
                        <a:spcBef>
                          <a:spcPts val="0"/>
                        </a:spcBef>
                        <a:spcAft>
                          <a:spcPts val="0"/>
                        </a:spcAft>
                        <a:buNone/>
                      </a:pPr>
                      <a:r>
                        <a:rPr lang="en-US" altLang="zh-CN" sz="1000" spc="120">
                          <a:latin typeface="微软雅黑" panose="020B0503020204020204" charset="-122"/>
                          <a:ea typeface="微软雅黑" panose="020B0503020204020204" charset="-122"/>
                        </a:rPr>
                        <a:t>57</a:t>
                      </a:r>
                      <a:endParaRPr lang="en-US" altLang="zh-CN" sz="1000" spc="120">
                        <a:latin typeface="微软雅黑" panose="020B0503020204020204" charset="-122"/>
                        <a:ea typeface="微软雅黑" panose="020B0503020204020204" charset="-122"/>
                      </a:endParaRPr>
                    </a:p>
                  </a:txBody>
                  <a:tcPr marL="25400" marR="25400" marT="6350" marB="6350" anchor="ctr"/>
                </a:tc>
                <a:tc>
                  <a:txBody>
                    <a:bodyPr/>
                    <a:lstStyle/>
                    <a:p>
                      <a:pPr algn="ctr">
                        <a:lnSpc>
                          <a:spcPct val="120000"/>
                        </a:lnSpc>
                        <a:spcBef>
                          <a:spcPts val="0"/>
                        </a:spcBef>
                        <a:spcAft>
                          <a:spcPts val="0"/>
                        </a:spcAft>
                        <a:buNone/>
                      </a:pPr>
                      <a:r>
                        <a:rPr lang="en-US" altLang="zh-CN" sz="1000" spc="120">
                          <a:latin typeface="微软雅黑" panose="020B0503020204020204" charset="-122"/>
                          <a:ea typeface="微软雅黑" panose="020B0503020204020204" charset="-122"/>
                        </a:rPr>
                        <a:t>72</a:t>
                      </a:r>
                      <a:endParaRPr lang="en-US" altLang="zh-CN" sz="1000" spc="120">
                        <a:latin typeface="微软雅黑" panose="020B0503020204020204" charset="-122"/>
                        <a:ea typeface="微软雅黑" panose="020B0503020204020204" charset="-122"/>
                      </a:endParaRPr>
                    </a:p>
                  </a:txBody>
                  <a:tcPr marL="25400" marR="25400" marT="6350" marB="6350" anchor="ctr"/>
                </a:tc>
              </a:tr>
              <a:tr h="195580">
                <a:tc>
                  <a:txBody>
                    <a:bodyPr/>
                    <a:lstStyle/>
                    <a:p>
                      <a:pPr algn="ctr">
                        <a:lnSpc>
                          <a:spcPct val="120000"/>
                        </a:lnSpc>
                        <a:spcBef>
                          <a:spcPts val="0"/>
                        </a:spcBef>
                        <a:spcAft>
                          <a:spcPts val="0"/>
                        </a:spcAft>
                        <a:buNone/>
                      </a:pPr>
                      <a:r>
                        <a:rPr lang="en-US" altLang="zh-CN" sz="1000" spc="120">
                          <a:latin typeface="微软雅黑" panose="020B0503020204020204" charset="-122"/>
                          <a:ea typeface="微软雅黑" panose="020B0503020204020204" charset="-122"/>
                        </a:rPr>
                        <a:t>L</a:t>
                      </a:r>
                      <a:endParaRPr lang="en-US" altLang="zh-CN" sz="1000" spc="120">
                        <a:latin typeface="微软雅黑" panose="020B0503020204020204" charset="-122"/>
                        <a:ea typeface="微软雅黑" panose="020B0503020204020204" charset="-122"/>
                      </a:endParaRPr>
                    </a:p>
                  </a:txBody>
                  <a:tcPr marL="25400" marR="25400" marT="6350" marB="6350" anchor="ctr"/>
                </a:tc>
                <a:tc>
                  <a:txBody>
                    <a:bodyPr/>
                    <a:lstStyle/>
                    <a:p>
                      <a:pPr algn="ctr">
                        <a:lnSpc>
                          <a:spcPct val="120000"/>
                        </a:lnSpc>
                        <a:spcBef>
                          <a:spcPts val="0"/>
                        </a:spcBef>
                        <a:spcAft>
                          <a:spcPts val="0"/>
                        </a:spcAft>
                        <a:buNone/>
                      </a:pPr>
                      <a:r>
                        <a:rPr lang="en-US" altLang="zh-CN" sz="1000" spc="120">
                          <a:latin typeface="微软雅黑" panose="020B0503020204020204" charset="-122"/>
                          <a:ea typeface="微软雅黑" panose="020B0503020204020204" charset="-122"/>
                        </a:rPr>
                        <a:t>143</a:t>
                      </a:r>
                      <a:endParaRPr lang="en-US" altLang="zh-CN" sz="1000" spc="120">
                        <a:latin typeface="微软雅黑" panose="020B0503020204020204" charset="-122"/>
                        <a:ea typeface="微软雅黑" panose="020B0503020204020204" charset="-122"/>
                      </a:endParaRPr>
                    </a:p>
                  </a:txBody>
                  <a:tcPr marL="25400" marR="25400" marT="6350" marB="6350" anchor="ctr"/>
                </a:tc>
                <a:tc>
                  <a:txBody>
                    <a:bodyPr/>
                    <a:lstStyle/>
                    <a:p>
                      <a:pPr algn="ctr">
                        <a:lnSpc>
                          <a:spcPct val="120000"/>
                        </a:lnSpc>
                        <a:spcBef>
                          <a:spcPts val="0"/>
                        </a:spcBef>
                        <a:spcAft>
                          <a:spcPts val="0"/>
                        </a:spcAft>
                        <a:buNone/>
                      </a:pPr>
                      <a:r>
                        <a:rPr lang="en-US" altLang="zh-CN" sz="1000" spc="120">
                          <a:latin typeface="微软雅黑" panose="020B0503020204020204" charset="-122"/>
                          <a:ea typeface="微软雅黑" panose="020B0503020204020204" charset="-122"/>
                        </a:rPr>
                        <a:t>145.5</a:t>
                      </a:r>
                      <a:endParaRPr lang="en-US" altLang="zh-CN" sz="1000" spc="120">
                        <a:latin typeface="微软雅黑" panose="020B0503020204020204" charset="-122"/>
                        <a:ea typeface="微软雅黑" panose="020B0503020204020204" charset="-122"/>
                      </a:endParaRPr>
                    </a:p>
                  </a:txBody>
                  <a:tcPr marL="25400" marR="25400" marT="6350" marB="6350" anchor="ctr"/>
                </a:tc>
                <a:tc>
                  <a:txBody>
                    <a:bodyPr/>
                    <a:lstStyle/>
                    <a:p>
                      <a:pPr algn="ctr">
                        <a:lnSpc>
                          <a:spcPct val="120000"/>
                        </a:lnSpc>
                        <a:spcBef>
                          <a:spcPts val="0"/>
                        </a:spcBef>
                        <a:spcAft>
                          <a:spcPts val="0"/>
                        </a:spcAft>
                        <a:buNone/>
                      </a:pPr>
                      <a:r>
                        <a:rPr lang="en-US" altLang="zh-CN" sz="1000" spc="120">
                          <a:latin typeface="微软雅黑" panose="020B0503020204020204" charset="-122"/>
                          <a:ea typeface="微软雅黑" panose="020B0503020204020204" charset="-122"/>
                        </a:rPr>
                        <a:t>148.5</a:t>
                      </a:r>
                      <a:endParaRPr lang="en-US" altLang="zh-CN" sz="1000" spc="120">
                        <a:latin typeface="微软雅黑" panose="020B0503020204020204" charset="-122"/>
                        <a:ea typeface="微软雅黑" panose="020B0503020204020204" charset="-122"/>
                      </a:endParaRPr>
                    </a:p>
                  </a:txBody>
                  <a:tcPr marL="25400" marR="25400" marT="6350" marB="6350" anchor="ctr"/>
                </a:tc>
                <a:tc>
                  <a:txBody>
                    <a:bodyPr/>
                    <a:lstStyle/>
                    <a:p>
                      <a:pPr algn="ctr">
                        <a:lnSpc>
                          <a:spcPct val="120000"/>
                        </a:lnSpc>
                        <a:spcBef>
                          <a:spcPts val="0"/>
                        </a:spcBef>
                        <a:spcAft>
                          <a:spcPts val="0"/>
                        </a:spcAft>
                        <a:buNone/>
                      </a:pPr>
                      <a:r>
                        <a:rPr lang="en-US" altLang="zh-CN" sz="1000" spc="120">
                          <a:latin typeface="微软雅黑" panose="020B0503020204020204" charset="-122"/>
                          <a:ea typeface="微软雅黑" panose="020B0503020204020204" charset="-122"/>
                        </a:rPr>
                        <a:t>151.8</a:t>
                      </a:r>
                      <a:endParaRPr lang="en-US" altLang="zh-CN" sz="1000" spc="120">
                        <a:latin typeface="微软雅黑" panose="020B0503020204020204" charset="-122"/>
                        <a:ea typeface="微软雅黑" panose="020B0503020204020204" charset="-122"/>
                      </a:endParaRPr>
                    </a:p>
                  </a:txBody>
                  <a:tcPr marL="25400" marR="25400" marT="6350" marB="6350" anchor="ctr"/>
                </a:tc>
                <a:tc>
                  <a:txBody>
                    <a:bodyPr/>
                    <a:lstStyle/>
                    <a:p>
                      <a:pPr algn="ctr">
                        <a:lnSpc>
                          <a:spcPct val="120000"/>
                        </a:lnSpc>
                        <a:spcBef>
                          <a:spcPts val="0"/>
                        </a:spcBef>
                        <a:spcAft>
                          <a:spcPts val="0"/>
                        </a:spcAft>
                        <a:buNone/>
                      </a:pPr>
                      <a:r>
                        <a:rPr lang="en-US" altLang="zh-CN" sz="1000" spc="120">
                          <a:latin typeface="微软雅黑" panose="020B0503020204020204" charset="-122"/>
                          <a:ea typeface="微软雅黑" panose="020B0503020204020204" charset="-122"/>
                        </a:rPr>
                        <a:t>157</a:t>
                      </a:r>
                      <a:endParaRPr lang="en-US" altLang="zh-CN" sz="1000" spc="120">
                        <a:latin typeface="微软雅黑" panose="020B0503020204020204" charset="-122"/>
                        <a:ea typeface="微软雅黑" panose="020B0503020204020204" charset="-122"/>
                      </a:endParaRPr>
                    </a:p>
                  </a:txBody>
                  <a:tcPr marL="25400" marR="25400" marT="6350" marB="6350" anchor="ctr"/>
                </a:tc>
                <a:tc>
                  <a:txBody>
                    <a:bodyPr/>
                    <a:lstStyle/>
                    <a:p>
                      <a:pPr algn="ctr">
                        <a:lnSpc>
                          <a:spcPct val="120000"/>
                        </a:lnSpc>
                        <a:spcBef>
                          <a:spcPts val="0"/>
                        </a:spcBef>
                        <a:spcAft>
                          <a:spcPts val="0"/>
                        </a:spcAft>
                        <a:buNone/>
                      </a:pPr>
                      <a:r>
                        <a:rPr lang="en-US" altLang="zh-CN" sz="1000" spc="120">
                          <a:latin typeface="微软雅黑" panose="020B0503020204020204" charset="-122"/>
                          <a:ea typeface="微软雅黑" panose="020B0503020204020204" charset="-122"/>
                        </a:rPr>
                        <a:t>163</a:t>
                      </a:r>
                      <a:endParaRPr lang="en-US" altLang="zh-CN" sz="1000" spc="120">
                        <a:latin typeface="微软雅黑" panose="020B0503020204020204" charset="-122"/>
                        <a:ea typeface="微软雅黑" panose="020B0503020204020204" charset="-122"/>
                      </a:endParaRPr>
                    </a:p>
                  </a:txBody>
                  <a:tcPr marL="25400" marR="25400" marT="6350" marB="6350" anchor="ctr"/>
                </a:tc>
                <a:tc>
                  <a:txBody>
                    <a:bodyPr/>
                    <a:lstStyle/>
                    <a:p>
                      <a:pPr algn="ctr">
                        <a:lnSpc>
                          <a:spcPct val="120000"/>
                        </a:lnSpc>
                        <a:spcBef>
                          <a:spcPts val="0"/>
                        </a:spcBef>
                        <a:spcAft>
                          <a:spcPts val="0"/>
                        </a:spcAft>
                        <a:buNone/>
                      </a:pPr>
                      <a:r>
                        <a:rPr lang="en-US" altLang="zh-CN" sz="1000" spc="120">
                          <a:latin typeface="微软雅黑" panose="020B0503020204020204" charset="-122"/>
                          <a:ea typeface="微软雅黑" panose="020B0503020204020204" charset="-122"/>
                        </a:rPr>
                        <a:t>171</a:t>
                      </a:r>
                      <a:endParaRPr lang="en-US" altLang="zh-CN" sz="1000" spc="120">
                        <a:latin typeface="微软雅黑" panose="020B0503020204020204" charset="-122"/>
                        <a:ea typeface="微软雅黑" panose="020B0503020204020204" charset="-122"/>
                      </a:endParaRPr>
                    </a:p>
                  </a:txBody>
                  <a:tcPr marL="25400" marR="25400" marT="6350" marB="6350" anchor="ctr"/>
                </a:tc>
                <a:tc>
                  <a:txBody>
                    <a:bodyPr/>
                    <a:lstStyle/>
                    <a:p>
                      <a:pPr algn="ctr">
                        <a:lnSpc>
                          <a:spcPct val="120000"/>
                        </a:lnSpc>
                        <a:spcBef>
                          <a:spcPts val="0"/>
                        </a:spcBef>
                        <a:spcAft>
                          <a:spcPts val="0"/>
                        </a:spcAft>
                        <a:buNone/>
                      </a:pPr>
                      <a:r>
                        <a:rPr lang="en-US" altLang="zh-CN" sz="1000" spc="120">
                          <a:latin typeface="微软雅黑" panose="020B0503020204020204" charset="-122"/>
                          <a:ea typeface="微软雅黑" panose="020B0503020204020204" charset="-122"/>
                        </a:rPr>
                        <a:t>182</a:t>
                      </a:r>
                      <a:endParaRPr lang="en-US" altLang="zh-CN" sz="1000" spc="120">
                        <a:latin typeface="微软雅黑" panose="020B0503020204020204" charset="-122"/>
                        <a:ea typeface="微软雅黑" panose="020B0503020204020204" charset="-122"/>
                      </a:endParaRPr>
                    </a:p>
                  </a:txBody>
                  <a:tcPr marL="25400" marR="25400" marT="6350" marB="6350" anchor="ctr"/>
                </a:tc>
                <a:tc>
                  <a:txBody>
                    <a:bodyPr/>
                    <a:lstStyle/>
                    <a:p>
                      <a:pPr algn="ctr">
                        <a:lnSpc>
                          <a:spcPct val="120000"/>
                        </a:lnSpc>
                        <a:spcBef>
                          <a:spcPts val="0"/>
                        </a:spcBef>
                        <a:spcAft>
                          <a:spcPts val="0"/>
                        </a:spcAft>
                        <a:buNone/>
                      </a:pPr>
                      <a:r>
                        <a:rPr lang="en-US" altLang="zh-CN" sz="1000" spc="120">
                          <a:latin typeface="微软雅黑" panose="020B0503020204020204" charset="-122"/>
                          <a:ea typeface="微软雅黑" panose="020B0503020204020204" charset="-122"/>
                        </a:rPr>
                        <a:t>191</a:t>
                      </a:r>
                      <a:endParaRPr lang="en-US" altLang="zh-CN" sz="1000" spc="120">
                        <a:latin typeface="微软雅黑" panose="020B0503020204020204" charset="-122"/>
                        <a:ea typeface="微软雅黑" panose="020B0503020204020204" charset="-122"/>
                      </a:endParaRPr>
                    </a:p>
                  </a:txBody>
                  <a:tcPr marL="25400" marR="25400" marT="6350" marB="6350" anchor="ctr"/>
                </a:tc>
                <a:tc>
                  <a:txBody>
                    <a:bodyPr/>
                    <a:lstStyle/>
                    <a:p>
                      <a:pPr algn="ctr">
                        <a:lnSpc>
                          <a:spcPct val="120000"/>
                        </a:lnSpc>
                        <a:spcBef>
                          <a:spcPts val="0"/>
                        </a:spcBef>
                        <a:spcAft>
                          <a:spcPts val="0"/>
                        </a:spcAft>
                        <a:buNone/>
                      </a:pPr>
                      <a:r>
                        <a:rPr lang="en-US" altLang="zh-CN" sz="1000" spc="120">
                          <a:latin typeface="微软雅黑" panose="020B0503020204020204" charset="-122"/>
                          <a:ea typeface="微软雅黑" panose="020B0503020204020204" charset="-122"/>
                        </a:rPr>
                        <a:t>206</a:t>
                      </a:r>
                      <a:endParaRPr lang="en-US" altLang="zh-CN" sz="1000" spc="120">
                        <a:latin typeface="微软雅黑" panose="020B0503020204020204" charset="-122"/>
                        <a:ea typeface="微软雅黑" panose="020B0503020204020204" charset="-122"/>
                      </a:endParaRPr>
                    </a:p>
                  </a:txBody>
                  <a:tcPr marL="25400" marR="25400" marT="6350" marB="6350" anchor="ctr"/>
                </a:tc>
              </a:tr>
              <a:tr h="222885">
                <a:tc>
                  <a:txBody>
                    <a:bodyPr/>
                    <a:lstStyle/>
                    <a:p>
                      <a:pPr algn="ctr">
                        <a:lnSpc>
                          <a:spcPct val="120000"/>
                        </a:lnSpc>
                        <a:spcBef>
                          <a:spcPts val="0"/>
                        </a:spcBef>
                        <a:spcAft>
                          <a:spcPts val="0"/>
                        </a:spcAft>
                        <a:buNone/>
                      </a:pPr>
                      <a:r>
                        <a:rPr lang="en-US" altLang="zh-CN" sz="1000" spc="120">
                          <a:latin typeface="微软雅黑" panose="020B0503020204020204" charset="-122"/>
                          <a:ea typeface="微软雅黑" panose="020B0503020204020204" charset="-122"/>
                        </a:rPr>
                        <a:t>L1</a:t>
                      </a:r>
                      <a:endParaRPr lang="en-US" altLang="zh-CN" sz="1000" spc="120">
                        <a:latin typeface="微软雅黑" panose="020B0503020204020204" charset="-122"/>
                        <a:ea typeface="微软雅黑" panose="020B0503020204020204" charset="-122"/>
                      </a:endParaRPr>
                    </a:p>
                  </a:txBody>
                  <a:tcPr marL="25400" marR="25400" marT="6350" marB="6350" anchor="ctr"/>
                </a:tc>
                <a:tc>
                  <a:txBody>
                    <a:bodyPr/>
                    <a:lstStyle/>
                    <a:p>
                      <a:pPr algn="ctr">
                        <a:lnSpc>
                          <a:spcPct val="120000"/>
                        </a:lnSpc>
                        <a:spcBef>
                          <a:spcPts val="0"/>
                        </a:spcBef>
                        <a:spcAft>
                          <a:spcPts val="0"/>
                        </a:spcAft>
                        <a:buNone/>
                      </a:pPr>
                      <a:r>
                        <a:rPr lang="en-US" altLang="zh-CN" sz="1000" spc="120">
                          <a:latin typeface="微软雅黑" panose="020B0503020204020204" charset="-122"/>
                          <a:ea typeface="微软雅黑" panose="020B0503020204020204" charset="-122"/>
                        </a:rPr>
                        <a:t>145</a:t>
                      </a:r>
                      <a:endParaRPr lang="en-US" altLang="zh-CN" sz="1000" spc="120">
                        <a:latin typeface="微软雅黑" panose="020B0503020204020204" charset="-122"/>
                        <a:ea typeface="微软雅黑" panose="020B0503020204020204" charset="-122"/>
                      </a:endParaRPr>
                    </a:p>
                  </a:txBody>
                  <a:tcPr marL="25400" marR="25400" marT="6350" marB="6350" anchor="ctr"/>
                </a:tc>
                <a:tc>
                  <a:txBody>
                    <a:bodyPr/>
                    <a:lstStyle/>
                    <a:p>
                      <a:pPr algn="ctr">
                        <a:lnSpc>
                          <a:spcPct val="120000"/>
                        </a:lnSpc>
                        <a:spcBef>
                          <a:spcPts val="0"/>
                        </a:spcBef>
                        <a:spcAft>
                          <a:spcPts val="0"/>
                        </a:spcAft>
                        <a:buNone/>
                      </a:pPr>
                      <a:r>
                        <a:rPr lang="en-US" altLang="zh-CN" sz="1000" spc="120">
                          <a:latin typeface="微软雅黑" panose="020B0503020204020204" charset="-122"/>
                          <a:ea typeface="微软雅黑" panose="020B0503020204020204" charset="-122"/>
                        </a:rPr>
                        <a:t>147.5</a:t>
                      </a:r>
                      <a:endParaRPr lang="en-US" altLang="zh-CN" sz="1000" spc="120">
                        <a:latin typeface="微软雅黑" panose="020B0503020204020204" charset="-122"/>
                        <a:ea typeface="微软雅黑" panose="020B0503020204020204" charset="-122"/>
                      </a:endParaRPr>
                    </a:p>
                  </a:txBody>
                  <a:tcPr marL="25400" marR="25400" marT="6350" marB="6350" anchor="ctr"/>
                </a:tc>
                <a:tc>
                  <a:txBody>
                    <a:bodyPr/>
                    <a:lstStyle/>
                    <a:p>
                      <a:pPr algn="ctr">
                        <a:lnSpc>
                          <a:spcPct val="120000"/>
                        </a:lnSpc>
                        <a:spcBef>
                          <a:spcPts val="0"/>
                        </a:spcBef>
                        <a:spcAft>
                          <a:spcPts val="0"/>
                        </a:spcAft>
                        <a:buNone/>
                      </a:pPr>
                      <a:r>
                        <a:rPr lang="en-US" altLang="zh-CN" sz="1000" spc="120">
                          <a:latin typeface="微软雅黑" panose="020B0503020204020204" charset="-122"/>
                          <a:ea typeface="微软雅黑" panose="020B0503020204020204" charset="-122"/>
                        </a:rPr>
                        <a:t>150.5</a:t>
                      </a:r>
                      <a:endParaRPr lang="en-US" altLang="zh-CN" sz="1000" spc="120">
                        <a:latin typeface="微软雅黑" panose="020B0503020204020204" charset="-122"/>
                        <a:ea typeface="微软雅黑" panose="020B0503020204020204" charset="-122"/>
                      </a:endParaRPr>
                    </a:p>
                  </a:txBody>
                  <a:tcPr marL="25400" marR="25400" marT="6350" marB="6350" anchor="ctr"/>
                </a:tc>
                <a:tc>
                  <a:txBody>
                    <a:bodyPr/>
                    <a:lstStyle/>
                    <a:p>
                      <a:pPr algn="ctr">
                        <a:lnSpc>
                          <a:spcPct val="120000"/>
                        </a:lnSpc>
                        <a:spcBef>
                          <a:spcPts val="0"/>
                        </a:spcBef>
                        <a:spcAft>
                          <a:spcPts val="0"/>
                        </a:spcAft>
                        <a:buNone/>
                      </a:pPr>
                      <a:r>
                        <a:rPr lang="en-US" altLang="zh-CN" sz="1000" spc="120">
                          <a:latin typeface="微软雅黑" panose="020B0503020204020204" charset="-122"/>
                          <a:ea typeface="微软雅黑" panose="020B0503020204020204" charset="-122"/>
                        </a:rPr>
                        <a:t>154</a:t>
                      </a:r>
                      <a:endParaRPr lang="en-US" altLang="zh-CN" sz="1000" spc="120">
                        <a:latin typeface="微软雅黑" panose="020B0503020204020204" charset="-122"/>
                        <a:ea typeface="微软雅黑" panose="020B0503020204020204" charset="-122"/>
                      </a:endParaRPr>
                    </a:p>
                  </a:txBody>
                  <a:tcPr marL="25400" marR="25400" marT="6350" marB="6350" anchor="ctr"/>
                </a:tc>
                <a:tc>
                  <a:txBody>
                    <a:bodyPr/>
                    <a:lstStyle/>
                    <a:p>
                      <a:pPr algn="ctr">
                        <a:lnSpc>
                          <a:spcPct val="120000"/>
                        </a:lnSpc>
                        <a:spcBef>
                          <a:spcPts val="0"/>
                        </a:spcBef>
                        <a:spcAft>
                          <a:spcPts val="0"/>
                        </a:spcAft>
                        <a:buNone/>
                      </a:pPr>
                      <a:r>
                        <a:rPr lang="en-US" altLang="zh-CN" sz="1000" spc="120">
                          <a:latin typeface="微软雅黑" panose="020B0503020204020204" charset="-122"/>
                          <a:ea typeface="微软雅黑" panose="020B0503020204020204" charset="-122"/>
                        </a:rPr>
                        <a:t>159</a:t>
                      </a:r>
                      <a:endParaRPr lang="en-US" altLang="zh-CN" sz="1000" spc="120">
                        <a:latin typeface="微软雅黑" panose="020B0503020204020204" charset="-122"/>
                        <a:ea typeface="微软雅黑" panose="020B0503020204020204" charset="-122"/>
                      </a:endParaRPr>
                    </a:p>
                  </a:txBody>
                  <a:tcPr marL="25400" marR="25400" marT="6350" marB="6350" anchor="ctr"/>
                </a:tc>
                <a:tc>
                  <a:txBody>
                    <a:bodyPr/>
                    <a:lstStyle/>
                    <a:p>
                      <a:pPr algn="ctr">
                        <a:lnSpc>
                          <a:spcPct val="120000"/>
                        </a:lnSpc>
                        <a:spcBef>
                          <a:spcPts val="0"/>
                        </a:spcBef>
                        <a:spcAft>
                          <a:spcPts val="0"/>
                        </a:spcAft>
                        <a:buNone/>
                      </a:pPr>
                      <a:r>
                        <a:rPr lang="en-US" altLang="zh-CN" sz="1000" spc="120">
                          <a:latin typeface="微软雅黑" panose="020B0503020204020204" charset="-122"/>
                          <a:ea typeface="微软雅黑" panose="020B0503020204020204" charset="-122"/>
                        </a:rPr>
                        <a:t>165</a:t>
                      </a:r>
                      <a:endParaRPr lang="en-US" altLang="zh-CN" sz="1000" spc="120">
                        <a:latin typeface="微软雅黑" panose="020B0503020204020204" charset="-122"/>
                        <a:ea typeface="微软雅黑" panose="020B0503020204020204" charset="-122"/>
                      </a:endParaRPr>
                    </a:p>
                  </a:txBody>
                  <a:tcPr marL="25400" marR="25400" marT="6350" marB="6350" anchor="ctr"/>
                </a:tc>
                <a:tc>
                  <a:txBody>
                    <a:bodyPr/>
                    <a:lstStyle/>
                    <a:p>
                      <a:pPr algn="ctr">
                        <a:lnSpc>
                          <a:spcPct val="120000"/>
                        </a:lnSpc>
                        <a:spcBef>
                          <a:spcPts val="0"/>
                        </a:spcBef>
                        <a:spcAft>
                          <a:spcPts val="0"/>
                        </a:spcAft>
                        <a:buNone/>
                      </a:pPr>
                      <a:r>
                        <a:rPr lang="en-US" altLang="zh-CN" sz="1000" spc="120">
                          <a:latin typeface="微软雅黑" panose="020B0503020204020204" charset="-122"/>
                          <a:ea typeface="微软雅黑" panose="020B0503020204020204" charset="-122"/>
                        </a:rPr>
                        <a:t>173</a:t>
                      </a:r>
                      <a:endParaRPr lang="en-US" altLang="zh-CN" sz="1000" spc="120">
                        <a:latin typeface="微软雅黑" panose="020B0503020204020204" charset="-122"/>
                        <a:ea typeface="微软雅黑" panose="020B0503020204020204" charset="-122"/>
                      </a:endParaRPr>
                    </a:p>
                  </a:txBody>
                  <a:tcPr marL="25400" marR="25400" marT="6350" marB="6350" anchor="ctr"/>
                </a:tc>
                <a:tc>
                  <a:txBody>
                    <a:bodyPr/>
                    <a:lstStyle/>
                    <a:p>
                      <a:pPr algn="ctr">
                        <a:lnSpc>
                          <a:spcPct val="120000"/>
                        </a:lnSpc>
                        <a:spcBef>
                          <a:spcPts val="0"/>
                        </a:spcBef>
                        <a:spcAft>
                          <a:spcPts val="0"/>
                        </a:spcAft>
                        <a:buNone/>
                      </a:pPr>
                      <a:r>
                        <a:rPr lang="en-US" altLang="zh-CN" sz="1000" spc="120">
                          <a:latin typeface="微软雅黑" panose="020B0503020204020204" charset="-122"/>
                          <a:ea typeface="微软雅黑" panose="020B0503020204020204" charset="-122"/>
                        </a:rPr>
                        <a:t>184</a:t>
                      </a:r>
                      <a:endParaRPr lang="en-US" altLang="zh-CN" sz="1000" spc="120">
                        <a:latin typeface="微软雅黑" panose="020B0503020204020204" charset="-122"/>
                        <a:ea typeface="微软雅黑" panose="020B0503020204020204" charset="-122"/>
                      </a:endParaRPr>
                    </a:p>
                  </a:txBody>
                  <a:tcPr marL="25400" marR="25400" marT="6350" marB="6350" anchor="ctr"/>
                </a:tc>
                <a:tc>
                  <a:txBody>
                    <a:bodyPr/>
                    <a:lstStyle/>
                    <a:p>
                      <a:pPr algn="ctr">
                        <a:lnSpc>
                          <a:spcPct val="120000"/>
                        </a:lnSpc>
                        <a:spcBef>
                          <a:spcPts val="0"/>
                        </a:spcBef>
                        <a:spcAft>
                          <a:spcPts val="0"/>
                        </a:spcAft>
                        <a:buNone/>
                      </a:pPr>
                      <a:r>
                        <a:rPr lang="en-US" altLang="zh-CN" sz="1000" spc="120">
                          <a:latin typeface="微软雅黑" panose="020B0503020204020204" charset="-122"/>
                          <a:ea typeface="微软雅黑" panose="020B0503020204020204" charset="-122"/>
                        </a:rPr>
                        <a:t>193</a:t>
                      </a:r>
                      <a:endParaRPr lang="en-US" altLang="zh-CN" sz="1000" spc="120">
                        <a:latin typeface="微软雅黑" panose="020B0503020204020204" charset="-122"/>
                        <a:ea typeface="微软雅黑" panose="020B0503020204020204" charset="-122"/>
                      </a:endParaRPr>
                    </a:p>
                  </a:txBody>
                  <a:tcPr marL="25400" marR="25400" marT="6350" marB="6350" anchor="ctr"/>
                </a:tc>
                <a:tc>
                  <a:txBody>
                    <a:bodyPr/>
                    <a:lstStyle/>
                    <a:p>
                      <a:pPr algn="ctr">
                        <a:lnSpc>
                          <a:spcPct val="120000"/>
                        </a:lnSpc>
                        <a:spcBef>
                          <a:spcPts val="0"/>
                        </a:spcBef>
                        <a:spcAft>
                          <a:spcPts val="0"/>
                        </a:spcAft>
                        <a:buNone/>
                      </a:pPr>
                      <a:r>
                        <a:rPr lang="en-US" altLang="zh-CN" sz="1000" spc="120">
                          <a:latin typeface="微软雅黑" panose="020B0503020204020204" charset="-122"/>
                          <a:ea typeface="微软雅黑" panose="020B0503020204020204" charset="-122"/>
                        </a:rPr>
                        <a:t>208</a:t>
                      </a:r>
                      <a:endParaRPr lang="en-US" altLang="zh-CN" sz="1000" spc="120">
                        <a:latin typeface="微软雅黑" panose="020B0503020204020204" charset="-122"/>
                        <a:ea typeface="微软雅黑" panose="020B0503020204020204" charset="-122"/>
                      </a:endParaRPr>
                    </a:p>
                  </a:txBody>
                  <a:tcPr marL="25400" marR="25400" marT="6350" marB="6350" anchor="ctr"/>
                </a:tc>
              </a:tr>
            </a:tbl>
          </a:graphicData>
        </a:graphic>
      </p:graphicFrame>
      <p:pic>
        <p:nvPicPr>
          <p:cNvPr id="5" name="图片 4"/>
          <p:cNvPicPr>
            <a:picLocks noChangeAspect="1"/>
          </p:cNvPicPr>
          <p:nvPr/>
        </p:nvPicPr>
        <p:blipFill>
          <a:blip r:embed="rId5"/>
          <a:stretch>
            <a:fillRect/>
          </a:stretch>
        </p:blipFill>
        <p:spPr>
          <a:xfrm>
            <a:off x="1052736" y="739927"/>
            <a:ext cx="3901095" cy="2391424"/>
          </a:xfrm>
          <a:prstGeom prst="rect">
            <a:avLst/>
          </a:prstGeom>
        </p:spPr>
      </p:pic>
      <p:pic>
        <p:nvPicPr>
          <p:cNvPr id="8" name="图片 7"/>
          <p:cNvPicPr>
            <a:picLocks noChangeAspect="1"/>
          </p:cNvPicPr>
          <p:nvPr/>
        </p:nvPicPr>
        <p:blipFill>
          <a:blip r:embed="rId6"/>
          <a:stretch>
            <a:fillRect/>
          </a:stretch>
        </p:blipFill>
        <p:spPr>
          <a:xfrm>
            <a:off x="689610" y="3225165"/>
            <a:ext cx="4238625" cy="2161540"/>
          </a:xfrm>
          <a:prstGeom prst="rect">
            <a:avLst/>
          </a:prstGeom>
        </p:spPr>
      </p:pic>
    </p:spTree>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平行四边形 3"/>
          <p:cNvSpPr/>
          <p:nvPr/>
        </p:nvSpPr>
        <p:spPr>
          <a:xfrm>
            <a:off x="403122" y="318099"/>
            <a:ext cx="1801742" cy="69027"/>
          </a:xfrm>
          <a:prstGeom prst="parallelogram">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TextBox 5"/>
          <p:cNvSpPr txBox="1"/>
          <p:nvPr/>
        </p:nvSpPr>
        <p:spPr>
          <a:xfrm>
            <a:off x="4581128" y="159821"/>
            <a:ext cx="2321446" cy="384721"/>
          </a:xfrm>
          <a:prstGeom prst="rect">
            <a:avLst/>
          </a:prstGeom>
          <a:noFill/>
        </p:spPr>
        <p:txBody>
          <a:bodyPr wrap="square" rtlCol="0">
            <a:spAutoFit/>
          </a:bodyPr>
          <a:lstStyle/>
          <a:p>
            <a:r>
              <a:rPr lang="zh-CN" altLang="en-US" sz="1000" b="1" kern="1400" spc="110" dirty="0">
                <a:latin typeface="+mn-ea"/>
              </a:rPr>
              <a:t>济宁钧华液压机械有限公司</a:t>
            </a:r>
            <a:endParaRPr lang="en-US" altLang="zh-CN" sz="1000" b="1" kern="1400" spc="110" dirty="0">
              <a:latin typeface="+mn-ea"/>
            </a:endParaRPr>
          </a:p>
          <a:p>
            <a:r>
              <a:rPr lang="en-US" altLang="zh-CN" sz="900" dirty="0">
                <a:latin typeface="Arial Unicode MS" panose="020B0604020202020204" pitchFamily="34" charset="-122"/>
                <a:ea typeface="Arial Unicode MS" panose="020B0604020202020204" pitchFamily="34" charset="-122"/>
                <a:cs typeface="Arial Unicode MS" panose="020B0604020202020204" pitchFamily="34" charset="-122"/>
              </a:rPr>
              <a:t>Jining  </a:t>
            </a:r>
            <a:r>
              <a:rPr lang="en-US" altLang="zh-CN" sz="900" dirty="0" err="1">
                <a:latin typeface="Arial Unicode MS" panose="020B0604020202020204" pitchFamily="34" charset="-122"/>
                <a:ea typeface="Arial Unicode MS" panose="020B0604020202020204" pitchFamily="34" charset="-122"/>
                <a:cs typeface="Arial Unicode MS" panose="020B0604020202020204" pitchFamily="34" charset="-122"/>
              </a:rPr>
              <a:t>JunHua</a:t>
            </a:r>
            <a:r>
              <a:rPr lang="en-US" altLang="zh-CN" sz="900" dirty="0">
                <a:latin typeface="Arial Unicode MS" panose="020B0604020202020204" pitchFamily="34" charset="-122"/>
                <a:ea typeface="Arial Unicode MS" panose="020B0604020202020204" pitchFamily="34" charset="-122"/>
                <a:cs typeface="Arial Unicode MS" panose="020B0604020202020204" pitchFamily="34" charset="-122"/>
              </a:rPr>
              <a:t> Hydraulic Co.,Ltd</a:t>
            </a:r>
            <a:endParaRPr lang="zh-CN" altLang="en-US" sz="900" dirty="0">
              <a:latin typeface="Arial Unicode MS" panose="020B0604020202020204" pitchFamily="34" charset="-122"/>
              <a:ea typeface="Arial Unicode MS" panose="020B0604020202020204" pitchFamily="34" charset="-122"/>
              <a:cs typeface="Arial Unicode MS" panose="020B0604020202020204" pitchFamily="34" charset="-122"/>
            </a:endParaRPr>
          </a:p>
        </p:txBody>
      </p:sp>
      <p:sp>
        <p:nvSpPr>
          <p:cNvPr id="7" name="平行四边形 6"/>
          <p:cNvSpPr/>
          <p:nvPr/>
        </p:nvSpPr>
        <p:spPr>
          <a:xfrm>
            <a:off x="2276872" y="315026"/>
            <a:ext cx="1368152" cy="72100"/>
          </a:xfrm>
          <a:prstGeom prst="parallelogram">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 name="Text Box 7"/>
          <p:cNvSpPr txBox="1">
            <a:spLocks noChangeArrowheads="1"/>
          </p:cNvSpPr>
          <p:nvPr/>
        </p:nvSpPr>
        <p:spPr bwMode="auto">
          <a:xfrm>
            <a:off x="281669" y="488504"/>
            <a:ext cx="2653393" cy="536436"/>
          </a:xfrm>
          <a:prstGeom prst="rect">
            <a:avLst/>
          </a:prstGeom>
          <a:noFill/>
          <a:ln>
            <a:noFill/>
          </a:ln>
          <a:effectLst/>
          <a:extLst>
            <a:ext uri="{909E8E84-426E-40DD-AFC4-6F175D3DCCD1}">
              <a14:hiddenFill xmlns:a14="http://schemas.microsoft.com/office/drawing/2010/main">
                <a:gradFill rotWithShape="0">
                  <a:gsLst>
                    <a:gs pos="0">
                      <a:srgbClr val="003366">
                        <a:gamma/>
                        <a:shade val="46275"/>
                        <a:invGamma/>
                      </a:srgbClr>
                    </a:gs>
                    <a:gs pos="100000">
                      <a:srgbClr val="003366"/>
                    </a:gs>
                  </a:gsLst>
                  <a:lin ang="5400000" scaled="1"/>
                </a:gradFill>
              </a14:hiddenFill>
            </a:ext>
            <a:ext uri="{91240B29-F687-4F45-9708-019B960494DF}">
              <a14:hiddenLine xmlns:a14="http://schemas.microsoft.com/office/drawing/2010/main" w="9525">
                <a:solidFill>
                  <a:srgbClr val="FFFF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74630" tIns="37315" rIns="74630" bIns="37315">
            <a:spAutoFit/>
          </a:bodyPr>
          <a:lstStyle>
            <a:lvl1pPr algn="l" defTabSz="860425">
              <a:spcBef>
                <a:spcPct val="0"/>
              </a:spcBef>
              <a:defRPr kumimoji="1" sz="2400">
                <a:solidFill>
                  <a:schemeClr val="tx1"/>
                </a:solidFill>
                <a:latin typeface="Times New Roman" panose="02020603050405020304" pitchFamily="18" charset="0"/>
                <a:ea typeface="宋体" panose="02010600030101010101" pitchFamily="2" charset="-122"/>
              </a:defRPr>
            </a:lvl1pPr>
            <a:lvl2pPr marL="430530" algn="l" defTabSz="860425">
              <a:spcBef>
                <a:spcPct val="0"/>
              </a:spcBef>
              <a:defRPr kumimoji="1" sz="2400">
                <a:solidFill>
                  <a:schemeClr val="tx1"/>
                </a:solidFill>
                <a:latin typeface="Times New Roman" panose="02020603050405020304" pitchFamily="18" charset="0"/>
                <a:ea typeface="宋体" panose="02010600030101010101" pitchFamily="2" charset="-122"/>
              </a:defRPr>
            </a:lvl2pPr>
            <a:lvl3pPr marL="860425" algn="l" defTabSz="860425">
              <a:spcBef>
                <a:spcPct val="0"/>
              </a:spcBef>
              <a:defRPr kumimoji="1" sz="2400">
                <a:solidFill>
                  <a:schemeClr val="tx1"/>
                </a:solidFill>
                <a:latin typeface="Times New Roman" panose="02020603050405020304" pitchFamily="18" charset="0"/>
                <a:ea typeface="宋体" panose="02010600030101010101" pitchFamily="2" charset="-122"/>
              </a:defRPr>
            </a:lvl3pPr>
            <a:lvl4pPr marL="1290955" algn="l" defTabSz="860425">
              <a:spcBef>
                <a:spcPct val="0"/>
              </a:spcBef>
              <a:defRPr kumimoji="1" sz="2400">
                <a:solidFill>
                  <a:schemeClr val="tx1"/>
                </a:solidFill>
                <a:latin typeface="Times New Roman" panose="02020603050405020304" pitchFamily="18" charset="0"/>
                <a:ea typeface="宋体" panose="02010600030101010101" pitchFamily="2" charset="-122"/>
              </a:defRPr>
            </a:lvl4pPr>
            <a:lvl5pPr marL="1719580" algn="l" defTabSz="860425">
              <a:spcBef>
                <a:spcPct val="0"/>
              </a:spcBef>
              <a:defRPr kumimoji="1" sz="2400">
                <a:solidFill>
                  <a:schemeClr val="tx1"/>
                </a:solidFill>
                <a:latin typeface="Times New Roman" panose="02020603050405020304" pitchFamily="18" charset="0"/>
                <a:ea typeface="宋体" panose="02010600030101010101" pitchFamily="2" charset="-122"/>
              </a:defRPr>
            </a:lvl5pPr>
            <a:lvl6pPr marL="21767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6339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0911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5483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0" hangingPunct="0">
              <a:lnSpc>
                <a:spcPct val="90000"/>
              </a:lnSpc>
              <a:spcBef>
                <a:spcPct val="50000"/>
              </a:spcBef>
              <a:buFontTx/>
              <a:buNone/>
            </a:pPr>
            <a:r>
              <a:rPr kumimoji="0" lang="en-US" altLang="zh-CN" sz="1300" b="1" dirty="0">
                <a:solidFill>
                  <a:schemeClr val="accent1"/>
                </a:solidFill>
                <a:effectLst>
                  <a:outerShdw blurRad="38100" dist="38100" dir="2700000" algn="tl">
                    <a:srgbClr val="C0C0C0"/>
                  </a:outerShdw>
                </a:effectLst>
              </a:rPr>
              <a:t>BM1 </a:t>
            </a:r>
            <a:r>
              <a:rPr kumimoji="0" lang="zh-CN" altLang="en-US" sz="1300" b="1" dirty="0">
                <a:solidFill>
                  <a:schemeClr val="accent1"/>
                </a:solidFill>
                <a:effectLst>
                  <a:outerShdw blurRad="38100" dist="38100" dir="2700000" algn="tl">
                    <a:srgbClr val="C0C0C0"/>
                  </a:outerShdw>
                </a:effectLst>
              </a:rPr>
              <a:t>连接尺寸  </a:t>
            </a:r>
            <a:r>
              <a:rPr kumimoji="0" lang="en-US" altLang="zh-CN" sz="1300" b="1" dirty="0">
                <a:solidFill>
                  <a:schemeClr val="accent1"/>
                </a:solidFill>
                <a:effectLst>
                  <a:outerShdw blurRad="38100" dist="38100" dir="2700000" algn="tl">
                    <a:srgbClr val="C0C0C0"/>
                  </a:outerShdw>
                </a:effectLst>
              </a:rPr>
              <a:t>----</a:t>
            </a:r>
            <a:r>
              <a:rPr kumimoji="0" lang="zh-CN" altLang="en-US" sz="1300" b="1" dirty="0">
                <a:solidFill>
                  <a:schemeClr val="accent1"/>
                </a:solidFill>
                <a:effectLst>
                  <a:outerShdw blurRad="38100" dist="38100" dir="2700000" algn="tl">
                    <a:srgbClr val="C0C0C0"/>
                  </a:outerShdw>
                </a:effectLst>
              </a:rPr>
              <a:t>安装法兰</a:t>
            </a:r>
            <a:endParaRPr kumimoji="0" lang="zh-CN" altLang="en-US" sz="1300" b="1" dirty="0">
              <a:solidFill>
                <a:schemeClr val="accent1"/>
              </a:solidFill>
              <a:effectLst>
                <a:outerShdw blurRad="38100" dist="38100" dir="2700000" algn="tl">
                  <a:srgbClr val="C0C0C0"/>
                </a:outerShdw>
              </a:effectLst>
            </a:endParaRPr>
          </a:p>
          <a:p>
            <a:pPr eaLnBrk="0" hangingPunct="0">
              <a:lnSpc>
                <a:spcPct val="90000"/>
              </a:lnSpc>
              <a:spcBef>
                <a:spcPct val="50000"/>
              </a:spcBef>
              <a:buFontTx/>
              <a:buNone/>
            </a:pPr>
            <a:r>
              <a:rPr kumimoji="0" lang="zh-CN" altLang="en-US" sz="1300" b="1" dirty="0">
                <a:solidFill>
                  <a:schemeClr val="accent1"/>
                </a:solidFill>
                <a:effectLst>
                  <a:outerShdw blurRad="38100" dist="38100" dir="2700000" algn="tl">
                    <a:srgbClr val="C0C0C0"/>
                  </a:outerShdw>
                </a:effectLst>
              </a:rPr>
              <a:t>         </a:t>
            </a:r>
            <a:r>
              <a:rPr kumimoji="0" lang="zh-CN" altLang="en-US" sz="1000" b="1" dirty="0">
                <a:solidFill>
                  <a:schemeClr val="accent1"/>
                </a:solidFill>
                <a:effectLst>
                  <a:outerShdw blurRad="38100" dist="38100" dir="2700000" algn="tl">
                    <a:srgbClr val="C0C0C0"/>
                  </a:outerShdw>
                </a:effectLst>
              </a:rPr>
              <a:t> </a:t>
            </a:r>
            <a:r>
              <a:rPr kumimoji="0" lang="en-US" altLang="zh-CN" sz="1000" b="1" dirty="0">
                <a:solidFill>
                  <a:schemeClr val="accent1"/>
                </a:solidFill>
                <a:effectLst>
                  <a:outerShdw blurRad="38100" dist="38100" dir="2700000" algn="tl">
                    <a:srgbClr val="C0C0C0"/>
                  </a:outerShdw>
                </a:effectLst>
              </a:rPr>
              <a:t>Mounting  Flange</a:t>
            </a:r>
            <a:r>
              <a:rPr kumimoji="0" lang="en-US" altLang="zh-CN" sz="1300" b="1" dirty="0">
                <a:solidFill>
                  <a:schemeClr val="accent1"/>
                </a:solidFill>
                <a:effectLst>
                  <a:outerShdw blurRad="38100" dist="38100" dir="2700000" algn="tl">
                    <a:srgbClr val="C0C0C0"/>
                  </a:outerShdw>
                </a:effectLst>
              </a:rPr>
              <a:t>        </a:t>
            </a:r>
            <a:endParaRPr kumimoji="0" lang="en-US" altLang="zh-CN" sz="1000" dirty="0">
              <a:solidFill>
                <a:schemeClr val="accent1"/>
              </a:solidFill>
              <a:latin typeface="仿宋_GB2312" panose="02010609030101010101" pitchFamily="49" charset="-122"/>
              <a:ea typeface="仿宋_GB2312" panose="02010609030101010101" pitchFamily="49" charset="-122"/>
            </a:endParaRPr>
          </a:p>
        </p:txBody>
      </p:sp>
      <p:pic>
        <p:nvPicPr>
          <p:cNvPr id="10" name="Picture 15"/>
          <p:cNvPicPr>
            <a:picLocks noChangeAspect="1" noChangeArrowheads="1"/>
          </p:cNvPicPr>
          <p:nvPr/>
        </p:nvPicPr>
        <p:blipFill>
          <a:blip r:embed="rId1" cstate="print">
            <a:extLst>
              <a:ext uri="{28A0092B-C50C-407E-A947-70E740481C1C}">
                <a14:useLocalDpi xmlns:a14="http://schemas.microsoft.com/office/drawing/2010/main" val="0"/>
              </a:ext>
            </a:extLst>
          </a:blip>
          <a:srcRect/>
          <a:stretch>
            <a:fillRect/>
          </a:stretch>
        </p:blipFill>
        <p:spPr bwMode="auto">
          <a:xfrm>
            <a:off x="281668" y="992977"/>
            <a:ext cx="6242957" cy="7690769"/>
          </a:xfrm>
          <a:prstGeom prst="rect">
            <a:avLst/>
          </a:prstGeom>
          <a:noFill/>
          <a:ln>
            <a:noFill/>
          </a:ln>
          <a:effectLst/>
          <a:extLst>
            <a:ext uri="{909E8E84-426E-40DD-AFC4-6F175D3DCCD1}">
              <a14:hiddenFill xmlns:a14="http://schemas.microsoft.com/office/drawing/2010/main">
                <a:no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12" name="组合 11"/>
          <p:cNvGrpSpPr/>
          <p:nvPr/>
        </p:nvGrpSpPr>
        <p:grpSpPr>
          <a:xfrm>
            <a:off x="6021288" y="9417496"/>
            <a:ext cx="776312" cy="369332"/>
            <a:chOff x="6021288" y="9417496"/>
            <a:chExt cx="776312" cy="369332"/>
          </a:xfrm>
        </p:grpSpPr>
        <p:sp>
          <p:nvSpPr>
            <p:cNvPr id="13" name="圆角矩形 12"/>
            <p:cNvSpPr/>
            <p:nvPr/>
          </p:nvSpPr>
          <p:spPr>
            <a:xfrm>
              <a:off x="6021288" y="9525218"/>
              <a:ext cx="214482" cy="153888"/>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 name="TextBox 13"/>
            <p:cNvSpPr txBox="1"/>
            <p:nvPr/>
          </p:nvSpPr>
          <p:spPr>
            <a:xfrm>
              <a:off x="6235770" y="9417496"/>
              <a:ext cx="561830" cy="369332"/>
            </a:xfrm>
            <a:prstGeom prst="rect">
              <a:avLst/>
            </a:prstGeom>
            <a:noFill/>
          </p:spPr>
          <p:txBody>
            <a:bodyPr wrap="square" rtlCol="0">
              <a:spAutoFit/>
            </a:bodyPr>
            <a:lstStyle/>
            <a:p>
              <a:r>
                <a:rPr lang="en-US" altLang="zh-CN" dirty="0"/>
                <a:t>12</a:t>
              </a:r>
              <a:endParaRPr lang="zh-CN" altLang="en-US" dirty="0"/>
            </a:p>
          </p:txBody>
        </p:sp>
      </p:grpSp>
      <p:pic>
        <p:nvPicPr>
          <p:cNvPr id="15" name="图片 14"/>
          <p:cNvPicPr>
            <a:picLocks noChangeAspect="1"/>
          </p:cNvPicPr>
          <p:nvPr/>
        </p:nvPicPr>
        <p:blipFill rotWithShape="1">
          <a:blip r:embed="rId2">
            <a:extLst>
              <a:ext uri="{28A0092B-C50C-407E-A947-70E740481C1C}">
                <a14:useLocalDpi xmlns:a14="http://schemas.microsoft.com/office/drawing/2010/main" val="0"/>
              </a:ext>
            </a:extLst>
          </a:blip>
          <a:srcRect l="8001" t="9788" r="10800" b="33915"/>
          <a:stretch>
            <a:fillRect/>
          </a:stretch>
        </p:blipFill>
        <p:spPr>
          <a:xfrm>
            <a:off x="3644987" y="79214"/>
            <a:ext cx="1008151" cy="486694"/>
          </a:xfrm>
          <a:prstGeom prst="rect">
            <a:avLst/>
          </a:prstGeom>
        </p:spPr>
      </p:pic>
    </p:spTree>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平行四边形 3"/>
          <p:cNvSpPr/>
          <p:nvPr/>
        </p:nvSpPr>
        <p:spPr>
          <a:xfrm>
            <a:off x="403122" y="318099"/>
            <a:ext cx="1801742" cy="69027"/>
          </a:xfrm>
          <a:prstGeom prst="parallelogram">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TextBox 5"/>
          <p:cNvSpPr txBox="1"/>
          <p:nvPr/>
        </p:nvSpPr>
        <p:spPr>
          <a:xfrm>
            <a:off x="4581128" y="159821"/>
            <a:ext cx="2321446" cy="384721"/>
          </a:xfrm>
          <a:prstGeom prst="rect">
            <a:avLst/>
          </a:prstGeom>
          <a:noFill/>
        </p:spPr>
        <p:txBody>
          <a:bodyPr wrap="square" rtlCol="0">
            <a:spAutoFit/>
          </a:bodyPr>
          <a:lstStyle/>
          <a:p>
            <a:r>
              <a:rPr lang="zh-CN" altLang="en-US" sz="1000" b="1" kern="1400" spc="110" dirty="0">
                <a:latin typeface="+mn-ea"/>
              </a:rPr>
              <a:t>济宁钧华液压机械有限公司</a:t>
            </a:r>
            <a:endParaRPr lang="en-US" altLang="zh-CN" sz="1000" b="1" kern="1400" spc="110" dirty="0">
              <a:latin typeface="+mn-ea"/>
            </a:endParaRPr>
          </a:p>
          <a:p>
            <a:r>
              <a:rPr lang="en-US" altLang="zh-CN" sz="900" dirty="0">
                <a:latin typeface="Arial Unicode MS" panose="020B0604020202020204" pitchFamily="34" charset="-122"/>
                <a:ea typeface="Arial Unicode MS" panose="020B0604020202020204" pitchFamily="34" charset="-122"/>
                <a:cs typeface="Arial Unicode MS" panose="020B0604020202020204" pitchFamily="34" charset="-122"/>
              </a:rPr>
              <a:t>Jining  </a:t>
            </a:r>
            <a:r>
              <a:rPr lang="en-US" altLang="zh-CN" sz="900" dirty="0" err="1">
                <a:latin typeface="Arial Unicode MS" panose="020B0604020202020204" pitchFamily="34" charset="-122"/>
                <a:ea typeface="Arial Unicode MS" panose="020B0604020202020204" pitchFamily="34" charset="-122"/>
                <a:cs typeface="Arial Unicode MS" panose="020B0604020202020204" pitchFamily="34" charset="-122"/>
              </a:rPr>
              <a:t>JunHua</a:t>
            </a:r>
            <a:r>
              <a:rPr lang="en-US" altLang="zh-CN" sz="900" dirty="0">
                <a:latin typeface="Arial Unicode MS" panose="020B0604020202020204" pitchFamily="34" charset="-122"/>
                <a:ea typeface="Arial Unicode MS" panose="020B0604020202020204" pitchFamily="34" charset="-122"/>
                <a:cs typeface="Arial Unicode MS" panose="020B0604020202020204" pitchFamily="34" charset="-122"/>
              </a:rPr>
              <a:t> Hydraulic Co.,Ltd</a:t>
            </a:r>
            <a:endParaRPr lang="zh-CN" altLang="en-US" sz="900" dirty="0">
              <a:latin typeface="Arial Unicode MS" panose="020B0604020202020204" pitchFamily="34" charset="-122"/>
              <a:ea typeface="Arial Unicode MS" panose="020B0604020202020204" pitchFamily="34" charset="-122"/>
              <a:cs typeface="Arial Unicode MS" panose="020B0604020202020204" pitchFamily="34" charset="-122"/>
            </a:endParaRPr>
          </a:p>
        </p:txBody>
      </p:sp>
      <p:sp>
        <p:nvSpPr>
          <p:cNvPr id="7" name="平行四边形 6"/>
          <p:cNvSpPr/>
          <p:nvPr/>
        </p:nvSpPr>
        <p:spPr>
          <a:xfrm>
            <a:off x="2276872" y="315026"/>
            <a:ext cx="1368152" cy="72100"/>
          </a:xfrm>
          <a:prstGeom prst="parallelogram">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 name="Text Box 7"/>
          <p:cNvSpPr txBox="1">
            <a:spLocks noChangeArrowheads="1"/>
          </p:cNvSpPr>
          <p:nvPr>
            <p:custDataLst>
              <p:tags r:id="rId1"/>
            </p:custDataLst>
          </p:nvPr>
        </p:nvSpPr>
        <p:spPr bwMode="auto">
          <a:xfrm>
            <a:off x="342900" y="488504"/>
            <a:ext cx="2653393" cy="536436"/>
          </a:xfrm>
          <a:prstGeom prst="rect">
            <a:avLst/>
          </a:prstGeom>
          <a:noFill/>
          <a:ln>
            <a:noFill/>
          </a:ln>
          <a:effectLst/>
          <a:extLst>
            <a:ext uri="{909E8E84-426E-40DD-AFC4-6F175D3DCCD1}">
              <a14:hiddenFill xmlns:a14="http://schemas.microsoft.com/office/drawing/2010/main">
                <a:gradFill rotWithShape="0">
                  <a:gsLst>
                    <a:gs pos="0">
                      <a:srgbClr val="003366">
                        <a:gamma/>
                        <a:shade val="46275"/>
                        <a:invGamma/>
                      </a:srgbClr>
                    </a:gs>
                    <a:gs pos="100000">
                      <a:srgbClr val="003366"/>
                    </a:gs>
                  </a:gsLst>
                  <a:lin ang="5400000" scaled="1"/>
                </a:gradFill>
              </a14:hiddenFill>
            </a:ext>
            <a:ext uri="{91240B29-F687-4F45-9708-019B960494DF}">
              <a14:hiddenLine xmlns:a14="http://schemas.microsoft.com/office/drawing/2010/main" w="9525">
                <a:solidFill>
                  <a:srgbClr val="FFFF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74630" tIns="37315" rIns="74630" bIns="37315">
            <a:spAutoFit/>
          </a:bodyPr>
          <a:lstStyle>
            <a:lvl1pPr algn="l" defTabSz="860425">
              <a:spcBef>
                <a:spcPct val="0"/>
              </a:spcBef>
              <a:defRPr kumimoji="1" sz="2400">
                <a:solidFill>
                  <a:schemeClr val="tx1"/>
                </a:solidFill>
                <a:latin typeface="Times New Roman" panose="02020603050405020304" pitchFamily="18" charset="0"/>
                <a:ea typeface="宋体" panose="02010600030101010101" pitchFamily="2" charset="-122"/>
              </a:defRPr>
            </a:lvl1pPr>
            <a:lvl2pPr marL="430530" algn="l" defTabSz="860425">
              <a:spcBef>
                <a:spcPct val="0"/>
              </a:spcBef>
              <a:defRPr kumimoji="1" sz="2400">
                <a:solidFill>
                  <a:schemeClr val="tx1"/>
                </a:solidFill>
                <a:latin typeface="Times New Roman" panose="02020603050405020304" pitchFamily="18" charset="0"/>
                <a:ea typeface="宋体" panose="02010600030101010101" pitchFamily="2" charset="-122"/>
              </a:defRPr>
            </a:lvl2pPr>
            <a:lvl3pPr marL="860425" algn="l" defTabSz="860425">
              <a:spcBef>
                <a:spcPct val="0"/>
              </a:spcBef>
              <a:defRPr kumimoji="1" sz="2400">
                <a:solidFill>
                  <a:schemeClr val="tx1"/>
                </a:solidFill>
                <a:latin typeface="Times New Roman" panose="02020603050405020304" pitchFamily="18" charset="0"/>
                <a:ea typeface="宋体" panose="02010600030101010101" pitchFamily="2" charset="-122"/>
              </a:defRPr>
            </a:lvl3pPr>
            <a:lvl4pPr marL="1290955" algn="l" defTabSz="860425">
              <a:spcBef>
                <a:spcPct val="0"/>
              </a:spcBef>
              <a:defRPr kumimoji="1" sz="2400">
                <a:solidFill>
                  <a:schemeClr val="tx1"/>
                </a:solidFill>
                <a:latin typeface="Times New Roman" panose="02020603050405020304" pitchFamily="18" charset="0"/>
                <a:ea typeface="宋体" panose="02010600030101010101" pitchFamily="2" charset="-122"/>
              </a:defRPr>
            </a:lvl4pPr>
            <a:lvl5pPr marL="1719580" algn="l" defTabSz="860425">
              <a:spcBef>
                <a:spcPct val="0"/>
              </a:spcBef>
              <a:defRPr kumimoji="1" sz="2400">
                <a:solidFill>
                  <a:schemeClr val="tx1"/>
                </a:solidFill>
                <a:latin typeface="Times New Roman" panose="02020603050405020304" pitchFamily="18" charset="0"/>
                <a:ea typeface="宋体" panose="02010600030101010101" pitchFamily="2" charset="-122"/>
              </a:defRPr>
            </a:lvl5pPr>
            <a:lvl6pPr marL="21767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6339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0911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5483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0" hangingPunct="0">
              <a:lnSpc>
                <a:spcPct val="90000"/>
              </a:lnSpc>
              <a:spcBef>
                <a:spcPct val="50000"/>
              </a:spcBef>
              <a:buFontTx/>
              <a:buNone/>
            </a:pPr>
            <a:r>
              <a:rPr kumimoji="0" lang="en-US" altLang="zh-CN" sz="1300" b="1" dirty="0">
                <a:solidFill>
                  <a:schemeClr val="accent1"/>
                </a:solidFill>
                <a:effectLst>
                  <a:outerShdw blurRad="38100" dist="38100" dir="2700000" algn="tl">
                    <a:srgbClr val="C0C0C0"/>
                  </a:outerShdw>
                </a:effectLst>
              </a:rPr>
              <a:t>BM1 </a:t>
            </a:r>
            <a:r>
              <a:rPr kumimoji="0" lang="zh-CN" altLang="en-US" sz="1300" b="1" dirty="0">
                <a:solidFill>
                  <a:schemeClr val="accent1"/>
                </a:solidFill>
                <a:effectLst>
                  <a:outerShdw blurRad="38100" dist="38100" dir="2700000" algn="tl">
                    <a:srgbClr val="C0C0C0"/>
                  </a:outerShdw>
                </a:effectLst>
              </a:rPr>
              <a:t>连接尺寸  </a:t>
            </a:r>
            <a:r>
              <a:rPr kumimoji="0" lang="en-US" altLang="zh-CN" sz="1300" b="1" dirty="0">
                <a:solidFill>
                  <a:schemeClr val="accent1"/>
                </a:solidFill>
                <a:effectLst>
                  <a:outerShdw blurRad="38100" dist="38100" dir="2700000" algn="tl">
                    <a:srgbClr val="C0C0C0"/>
                  </a:outerShdw>
                </a:effectLst>
              </a:rPr>
              <a:t>----</a:t>
            </a:r>
            <a:r>
              <a:rPr kumimoji="0" lang="zh-CN" altLang="en-US" sz="1300" b="1" dirty="0">
                <a:solidFill>
                  <a:schemeClr val="accent1"/>
                </a:solidFill>
                <a:effectLst>
                  <a:outerShdw blurRad="38100" dist="38100" dir="2700000" algn="tl">
                    <a:srgbClr val="C0C0C0"/>
                  </a:outerShdw>
                </a:effectLst>
              </a:rPr>
              <a:t>输出轴</a:t>
            </a:r>
            <a:endParaRPr kumimoji="0" lang="zh-CN" altLang="en-US" sz="1300" b="1" dirty="0">
              <a:solidFill>
                <a:schemeClr val="accent1"/>
              </a:solidFill>
              <a:effectLst>
                <a:outerShdw blurRad="38100" dist="38100" dir="2700000" algn="tl">
                  <a:srgbClr val="C0C0C0"/>
                </a:outerShdw>
              </a:effectLst>
            </a:endParaRPr>
          </a:p>
          <a:p>
            <a:pPr eaLnBrk="0" hangingPunct="0">
              <a:lnSpc>
                <a:spcPct val="90000"/>
              </a:lnSpc>
              <a:spcBef>
                <a:spcPct val="50000"/>
              </a:spcBef>
              <a:buFontTx/>
              <a:buNone/>
            </a:pPr>
            <a:r>
              <a:rPr kumimoji="0" lang="zh-CN" altLang="en-US" sz="1300" b="1" dirty="0">
                <a:solidFill>
                  <a:schemeClr val="accent1"/>
                </a:solidFill>
                <a:effectLst>
                  <a:outerShdw blurRad="38100" dist="38100" dir="2700000" algn="tl">
                    <a:srgbClr val="C0C0C0"/>
                  </a:outerShdw>
                </a:effectLst>
              </a:rPr>
              <a:t>         </a:t>
            </a:r>
            <a:r>
              <a:rPr kumimoji="0" lang="zh-CN" altLang="en-US" sz="1000" b="1" dirty="0">
                <a:solidFill>
                  <a:schemeClr val="accent1"/>
                </a:solidFill>
                <a:effectLst>
                  <a:outerShdw blurRad="38100" dist="38100" dir="2700000" algn="tl">
                    <a:srgbClr val="C0C0C0"/>
                  </a:outerShdw>
                </a:effectLst>
              </a:rPr>
              <a:t> </a:t>
            </a:r>
            <a:r>
              <a:rPr kumimoji="0" lang="en-US" altLang="zh-CN" sz="1000" b="1" dirty="0">
                <a:solidFill>
                  <a:schemeClr val="accent1"/>
                </a:solidFill>
                <a:effectLst>
                  <a:outerShdw blurRad="38100" dist="38100" dir="2700000" algn="tl">
                    <a:srgbClr val="C0C0C0"/>
                  </a:outerShdw>
                </a:effectLst>
              </a:rPr>
              <a:t>Shaft</a:t>
            </a:r>
            <a:r>
              <a:rPr kumimoji="0" lang="en-US" altLang="zh-CN" sz="1300" b="1" dirty="0">
                <a:solidFill>
                  <a:schemeClr val="accent1"/>
                </a:solidFill>
                <a:effectLst>
                  <a:outerShdw blurRad="38100" dist="38100" dir="2700000" algn="tl">
                    <a:srgbClr val="C0C0C0"/>
                  </a:outerShdw>
                </a:effectLst>
              </a:rPr>
              <a:t>     </a:t>
            </a:r>
            <a:endParaRPr kumimoji="0" lang="en-US" altLang="zh-CN" sz="1000" dirty="0">
              <a:solidFill>
                <a:schemeClr val="accent1"/>
              </a:solidFill>
              <a:latin typeface="仿宋_GB2312" panose="02010609030101010101" pitchFamily="49" charset="-122"/>
              <a:ea typeface="仿宋_GB2312" panose="02010609030101010101" pitchFamily="49" charset="-122"/>
            </a:endParaRPr>
          </a:p>
        </p:txBody>
      </p:sp>
      <p:pic>
        <p:nvPicPr>
          <p:cNvPr id="10" name="Picture 3"/>
          <p:cNvPicPr>
            <a:picLocks noChangeAspect="1" noChangeArrowheads="1"/>
          </p:cNvPicPr>
          <p:nvPr>
            <p:custDataLst>
              <p:tags r:id="rId2"/>
            </p:custDataLst>
          </p:nvPr>
        </p:nvPicPr>
        <p:blipFill>
          <a:blip r:embed="rId3">
            <a:extLst>
              <a:ext uri="{28A0092B-C50C-407E-A947-70E740481C1C}">
                <a14:useLocalDpi xmlns:a14="http://schemas.microsoft.com/office/drawing/2010/main" val="0"/>
              </a:ext>
            </a:extLst>
          </a:blip>
          <a:srcRect/>
          <a:stretch>
            <a:fillRect/>
          </a:stretch>
        </p:blipFill>
        <p:spPr bwMode="auto">
          <a:xfrm>
            <a:off x="342900" y="1208584"/>
            <a:ext cx="6358898" cy="136815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2" name="Picture 5"/>
          <p:cNvPicPr>
            <a:picLocks noChangeAspect="1" noChangeArrowheads="1"/>
          </p:cNvPicPr>
          <p:nvPr>
            <p:custDataLst>
              <p:tags r:id="rId4"/>
            </p:custDataLst>
          </p:nvPr>
        </p:nvPicPr>
        <p:blipFill>
          <a:blip r:embed="rId5">
            <a:extLst>
              <a:ext uri="{28A0092B-C50C-407E-A947-70E740481C1C}">
                <a14:useLocalDpi xmlns:a14="http://schemas.microsoft.com/office/drawing/2010/main" val="0"/>
              </a:ext>
            </a:extLst>
          </a:blip>
          <a:srcRect/>
          <a:stretch>
            <a:fillRect/>
          </a:stretch>
        </p:blipFill>
        <p:spPr bwMode="auto">
          <a:xfrm>
            <a:off x="261257" y="4592960"/>
            <a:ext cx="6354457" cy="15889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3" name="Picture 3610"/>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713015" y="7143797"/>
            <a:ext cx="5184321" cy="1913659"/>
          </a:xfrm>
          <a:prstGeom prst="rect">
            <a:avLst/>
          </a:prstGeom>
          <a:noFill/>
          <a:ln>
            <a:noFill/>
          </a:ln>
          <a:effectLst/>
          <a:extLst>
            <a:ext uri="{909E8E84-426E-40DD-AFC4-6F175D3DCCD1}">
              <a14:hiddenFill xmlns:a14="http://schemas.microsoft.com/office/drawing/2010/main">
                <a:no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4" name="Text Box 3608"/>
          <p:cNvSpPr txBox="1">
            <a:spLocks noChangeArrowheads="1"/>
          </p:cNvSpPr>
          <p:nvPr>
            <p:custDataLst>
              <p:tags r:id="rId7"/>
            </p:custDataLst>
          </p:nvPr>
        </p:nvSpPr>
        <p:spPr bwMode="auto">
          <a:xfrm>
            <a:off x="281669" y="6465168"/>
            <a:ext cx="2653393" cy="536436"/>
          </a:xfrm>
          <a:prstGeom prst="rect">
            <a:avLst/>
          </a:prstGeom>
          <a:noFill/>
          <a:ln>
            <a:noFill/>
          </a:ln>
          <a:effectLst/>
          <a:extLst>
            <a:ext uri="{909E8E84-426E-40DD-AFC4-6F175D3DCCD1}">
              <a14:hiddenFill xmlns:a14="http://schemas.microsoft.com/office/drawing/2010/main">
                <a:gradFill rotWithShape="0">
                  <a:gsLst>
                    <a:gs pos="0">
                      <a:srgbClr val="003366">
                        <a:gamma/>
                        <a:shade val="46275"/>
                        <a:invGamma/>
                      </a:srgbClr>
                    </a:gs>
                    <a:gs pos="100000">
                      <a:srgbClr val="003366"/>
                    </a:gs>
                  </a:gsLst>
                  <a:lin ang="5400000" scaled="1"/>
                </a:gradFill>
              </a14:hiddenFill>
            </a:ext>
            <a:ext uri="{91240B29-F687-4F45-9708-019B960494DF}">
              <a14:hiddenLine xmlns:a14="http://schemas.microsoft.com/office/drawing/2010/main" w="9525">
                <a:solidFill>
                  <a:srgbClr val="FFFF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74630" tIns="37315" rIns="74630" bIns="37315">
            <a:spAutoFit/>
          </a:bodyPr>
          <a:lstStyle>
            <a:lvl1pPr algn="l" defTabSz="860425">
              <a:spcBef>
                <a:spcPct val="0"/>
              </a:spcBef>
              <a:defRPr kumimoji="1" sz="2400">
                <a:solidFill>
                  <a:schemeClr val="tx1"/>
                </a:solidFill>
                <a:latin typeface="Times New Roman" panose="02020603050405020304" pitchFamily="18" charset="0"/>
                <a:ea typeface="宋体" panose="02010600030101010101" pitchFamily="2" charset="-122"/>
              </a:defRPr>
            </a:lvl1pPr>
            <a:lvl2pPr marL="430530" algn="l" defTabSz="860425">
              <a:spcBef>
                <a:spcPct val="0"/>
              </a:spcBef>
              <a:defRPr kumimoji="1" sz="2400">
                <a:solidFill>
                  <a:schemeClr val="tx1"/>
                </a:solidFill>
                <a:latin typeface="Times New Roman" panose="02020603050405020304" pitchFamily="18" charset="0"/>
                <a:ea typeface="宋体" panose="02010600030101010101" pitchFamily="2" charset="-122"/>
              </a:defRPr>
            </a:lvl2pPr>
            <a:lvl3pPr marL="860425" algn="l" defTabSz="860425">
              <a:spcBef>
                <a:spcPct val="0"/>
              </a:spcBef>
              <a:defRPr kumimoji="1" sz="2400">
                <a:solidFill>
                  <a:schemeClr val="tx1"/>
                </a:solidFill>
                <a:latin typeface="Times New Roman" panose="02020603050405020304" pitchFamily="18" charset="0"/>
                <a:ea typeface="宋体" panose="02010600030101010101" pitchFamily="2" charset="-122"/>
              </a:defRPr>
            </a:lvl3pPr>
            <a:lvl4pPr marL="1290955" algn="l" defTabSz="860425">
              <a:spcBef>
                <a:spcPct val="0"/>
              </a:spcBef>
              <a:defRPr kumimoji="1" sz="2400">
                <a:solidFill>
                  <a:schemeClr val="tx1"/>
                </a:solidFill>
                <a:latin typeface="Times New Roman" panose="02020603050405020304" pitchFamily="18" charset="0"/>
                <a:ea typeface="宋体" panose="02010600030101010101" pitchFamily="2" charset="-122"/>
              </a:defRPr>
            </a:lvl4pPr>
            <a:lvl5pPr marL="1719580" algn="l" defTabSz="860425">
              <a:spcBef>
                <a:spcPct val="0"/>
              </a:spcBef>
              <a:defRPr kumimoji="1" sz="2400">
                <a:solidFill>
                  <a:schemeClr val="tx1"/>
                </a:solidFill>
                <a:latin typeface="Times New Roman" panose="02020603050405020304" pitchFamily="18" charset="0"/>
                <a:ea typeface="宋体" panose="02010600030101010101" pitchFamily="2" charset="-122"/>
              </a:defRPr>
            </a:lvl5pPr>
            <a:lvl6pPr marL="21767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6339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0911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5483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0" hangingPunct="0">
              <a:lnSpc>
                <a:spcPct val="90000"/>
              </a:lnSpc>
              <a:spcBef>
                <a:spcPct val="50000"/>
              </a:spcBef>
              <a:buFontTx/>
              <a:buNone/>
            </a:pPr>
            <a:r>
              <a:rPr kumimoji="0" lang="en-US" altLang="zh-CN" sz="1300" b="1" dirty="0">
                <a:solidFill>
                  <a:schemeClr val="accent1"/>
                </a:solidFill>
                <a:effectLst>
                  <a:outerShdw blurRad="38100" dist="38100" dir="2700000" algn="tl">
                    <a:srgbClr val="C0C0C0"/>
                  </a:outerShdw>
                </a:effectLst>
              </a:rPr>
              <a:t>BM1</a:t>
            </a:r>
            <a:r>
              <a:rPr kumimoji="0" lang="zh-CN" altLang="en-US" sz="1300" b="1" dirty="0">
                <a:solidFill>
                  <a:schemeClr val="accent1"/>
                </a:solidFill>
                <a:effectLst>
                  <a:outerShdw blurRad="38100" dist="38100" dir="2700000" algn="tl">
                    <a:srgbClr val="C0C0C0"/>
                  </a:outerShdw>
                </a:effectLst>
              </a:rPr>
              <a:t>连接尺寸  </a:t>
            </a:r>
            <a:r>
              <a:rPr kumimoji="0" lang="en-US" altLang="zh-CN" sz="1300" b="1" dirty="0">
                <a:solidFill>
                  <a:schemeClr val="accent1"/>
                </a:solidFill>
                <a:effectLst>
                  <a:outerShdw blurRad="38100" dist="38100" dir="2700000" algn="tl">
                    <a:srgbClr val="C0C0C0"/>
                  </a:outerShdw>
                </a:effectLst>
              </a:rPr>
              <a:t>----</a:t>
            </a:r>
            <a:r>
              <a:rPr kumimoji="0" lang="zh-CN" altLang="en-US" sz="1300" b="1" dirty="0">
                <a:solidFill>
                  <a:schemeClr val="accent1"/>
                </a:solidFill>
                <a:effectLst>
                  <a:outerShdw blurRad="38100" dist="38100" dir="2700000" algn="tl">
                    <a:srgbClr val="C0C0C0"/>
                  </a:outerShdw>
                </a:effectLst>
              </a:rPr>
              <a:t>油口</a:t>
            </a:r>
            <a:endParaRPr kumimoji="0" lang="zh-CN" altLang="en-US" sz="1300" b="1" dirty="0">
              <a:solidFill>
                <a:schemeClr val="accent1"/>
              </a:solidFill>
              <a:effectLst>
                <a:outerShdw blurRad="38100" dist="38100" dir="2700000" algn="tl">
                  <a:srgbClr val="C0C0C0"/>
                </a:outerShdw>
              </a:effectLst>
            </a:endParaRPr>
          </a:p>
          <a:p>
            <a:pPr eaLnBrk="0" hangingPunct="0">
              <a:lnSpc>
                <a:spcPct val="90000"/>
              </a:lnSpc>
              <a:spcBef>
                <a:spcPct val="50000"/>
              </a:spcBef>
              <a:buFontTx/>
              <a:buNone/>
            </a:pPr>
            <a:r>
              <a:rPr kumimoji="0" lang="zh-CN" altLang="en-US" sz="1300" b="1" dirty="0">
                <a:solidFill>
                  <a:schemeClr val="accent1"/>
                </a:solidFill>
                <a:effectLst>
                  <a:outerShdw blurRad="38100" dist="38100" dir="2700000" algn="tl">
                    <a:srgbClr val="C0C0C0"/>
                  </a:outerShdw>
                </a:effectLst>
              </a:rPr>
              <a:t>         </a:t>
            </a:r>
            <a:r>
              <a:rPr kumimoji="0" lang="zh-CN" altLang="en-US" sz="1000" b="1" dirty="0">
                <a:solidFill>
                  <a:schemeClr val="accent1"/>
                </a:solidFill>
                <a:effectLst>
                  <a:outerShdw blurRad="38100" dist="38100" dir="2700000" algn="tl">
                    <a:srgbClr val="C0C0C0"/>
                  </a:outerShdw>
                </a:effectLst>
              </a:rPr>
              <a:t> </a:t>
            </a:r>
            <a:r>
              <a:rPr kumimoji="0" lang="en-US" altLang="zh-CN" sz="1000" b="1" dirty="0">
                <a:solidFill>
                  <a:schemeClr val="accent1"/>
                </a:solidFill>
                <a:effectLst>
                  <a:outerShdw blurRad="38100" dist="38100" dir="2700000" algn="tl">
                    <a:srgbClr val="C0C0C0"/>
                  </a:outerShdw>
                </a:effectLst>
              </a:rPr>
              <a:t>Port</a:t>
            </a:r>
            <a:r>
              <a:rPr kumimoji="0" lang="en-US" altLang="zh-CN" sz="1300" b="1" dirty="0">
                <a:solidFill>
                  <a:schemeClr val="accent1"/>
                </a:solidFill>
                <a:effectLst>
                  <a:outerShdw blurRad="38100" dist="38100" dir="2700000" algn="tl">
                    <a:srgbClr val="C0C0C0"/>
                  </a:outerShdw>
                </a:effectLst>
              </a:rPr>
              <a:t>   </a:t>
            </a:r>
            <a:endParaRPr kumimoji="0" lang="en-US" altLang="zh-CN" sz="1000" dirty="0">
              <a:solidFill>
                <a:schemeClr val="accent1"/>
              </a:solidFill>
              <a:latin typeface="仿宋_GB2312" panose="02010609030101010101" pitchFamily="49" charset="-122"/>
              <a:ea typeface="仿宋_GB2312" panose="02010609030101010101" pitchFamily="49" charset="-122"/>
            </a:endParaRPr>
          </a:p>
        </p:txBody>
      </p:sp>
      <p:grpSp>
        <p:nvGrpSpPr>
          <p:cNvPr id="16" name="组合 15"/>
          <p:cNvGrpSpPr/>
          <p:nvPr/>
        </p:nvGrpSpPr>
        <p:grpSpPr>
          <a:xfrm>
            <a:off x="6021288" y="9417496"/>
            <a:ext cx="776312" cy="369332"/>
            <a:chOff x="6021288" y="9417496"/>
            <a:chExt cx="776312" cy="369332"/>
          </a:xfrm>
        </p:grpSpPr>
        <p:sp>
          <p:nvSpPr>
            <p:cNvPr id="17" name="圆角矩形 16"/>
            <p:cNvSpPr/>
            <p:nvPr/>
          </p:nvSpPr>
          <p:spPr>
            <a:xfrm>
              <a:off x="6021288" y="9525218"/>
              <a:ext cx="214482" cy="153888"/>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8" name="TextBox 17"/>
            <p:cNvSpPr txBox="1"/>
            <p:nvPr/>
          </p:nvSpPr>
          <p:spPr>
            <a:xfrm>
              <a:off x="6235770" y="9417496"/>
              <a:ext cx="561830" cy="369332"/>
            </a:xfrm>
            <a:prstGeom prst="rect">
              <a:avLst/>
            </a:prstGeom>
            <a:noFill/>
          </p:spPr>
          <p:txBody>
            <a:bodyPr wrap="square" rtlCol="0">
              <a:spAutoFit/>
            </a:bodyPr>
            <a:lstStyle/>
            <a:p>
              <a:r>
                <a:rPr lang="en-US" altLang="zh-CN" dirty="0"/>
                <a:t>13</a:t>
              </a:r>
              <a:endParaRPr lang="zh-CN" altLang="en-US" dirty="0"/>
            </a:p>
          </p:txBody>
        </p:sp>
      </p:grpSp>
      <p:pic>
        <p:nvPicPr>
          <p:cNvPr id="19" name="Picture 2"/>
          <p:cNvPicPr>
            <a:picLocks noChangeAspect="1" noChangeArrowheads="1"/>
          </p:cNvPicPr>
          <p:nvPr>
            <p:custDataLst>
              <p:tags r:id="rId8"/>
            </p:custDataLst>
          </p:nvPr>
        </p:nvPicPr>
        <p:blipFill>
          <a:blip r:embed="rId9">
            <a:extLst>
              <a:ext uri="{28A0092B-C50C-407E-A947-70E740481C1C}">
                <a14:useLocalDpi xmlns:a14="http://schemas.microsoft.com/office/drawing/2010/main" val="0"/>
              </a:ext>
            </a:extLst>
          </a:blip>
          <a:srcRect/>
          <a:stretch>
            <a:fillRect/>
          </a:stretch>
        </p:blipFill>
        <p:spPr bwMode="auto">
          <a:xfrm>
            <a:off x="312568" y="2950041"/>
            <a:ext cx="6204118" cy="14317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20" name="图片 19"/>
          <p:cNvPicPr>
            <a:picLocks noChangeAspect="1"/>
          </p:cNvPicPr>
          <p:nvPr/>
        </p:nvPicPr>
        <p:blipFill rotWithShape="1">
          <a:blip r:embed="rId10">
            <a:extLst>
              <a:ext uri="{28A0092B-C50C-407E-A947-70E740481C1C}">
                <a14:useLocalDpi xmlns:a14="http://schemas.microsoft.com/office/drawing/2010/main" val="0"/>
              </a:ext>
            </a:extLst>
          </a:blip>
          <a:srcRect l="8001" t="9788" r="10800" b="33915"/>
          <a:stretch>
            <a:fillRect/>
          </a:stretch>
        </p:blipFill>
        <p:spPr>
          <a:xfrm>
            <a:off x="3644987" y="79214"/>
            <a:ext cx="1008151" cy="486694"/>
          </a:xfrm>
          <a:prstGeom prst="rect">
            <a:avLst/>
          </a:prstGeom>
        </p:spPr>
      </p:pic>
    </p:spTree>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平行四边形 3"/>
          <p:cNvSpPr/>
          <p:nvPr/>
        </p:nvSpPr>
        <p:spPr>
          <a:xfrm>
            <a:off x="403122" y="318099"/>
            <a:ext cx="1801742" cy="69027"/>
          </a:xfrm>
          <a:prstGeom prst="parallelogram">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TextBox 5"/>
          <p:cNvSpPr txBox="1"/>
          <p:nvPr/>
        </p:nvSpPr>
        <p:spPr>
          <a:xfrm>
            <a:off x="4581128" y="159821"/>
            <a:ext cx="2321446" cy="384721"/>
          </a:xfrm>
          <a:prstGeom prst="rect">
            <a:avLst/>
          </a:prstGeom>
          <a:noFill/>
        </p:spPr>
        <p:txBody>
          <a:bodyPr wrap="square" rtlCol="0">
            <a:spAutoFit/>
          </a:bodyPr>
          <a:lstStyle/>
          <a:p>
            <a:r>
              <a:rPr lang="zh-CN" altLang="en-US" sz="1000" b="1" kern="1400" spc="110" dirty="0">
                <a:latin typeface="+mn-ea"/>
              </a:rPr>
              <a:t>济宁钧华液压机械有限公司</a:t>
            </a:r>
            <a:endParaRPr lang="en-US" altLang="zh-CN" sz="1000" b="1" kern="1400" spc="110" dirty="0">
              <a:latin typeface="+mn-ea"/>
            </a:endParaRPr>
          </a:p>
          <a:p>
            <a:r>
              <a:rPr lang="en-US" altLang="zh-CN" sz="900" dirty="0">
                <a:latin typeface="Arial Unicode MS" panose="020B0604020202020204" pitchFamily="34" charset="-122"/>
                <a:ea typeface="Arial Unicode MS" panose="020B0604020202020204" pitchFamily="34" charset="-122"/>
                <a:cs typeface="Arial Unicode MS" panose="020B0604020202020204" pitchFamily="34" charset="-122"/>
              </a:rPr>
              <a:t>Jining  </a:t>
            </a:r>
            <a:r>
              <a:rPr lang="en-US" altLang="zh-CN" sz="900" dirty="0" err="1">
                <a:latin typeface="Arial Unicode MS" panose="020B0604020202020204" pitchFamily="34" charset="-122"/>
                <a:ea typeface="Arial Unicode MS" panose="020B0604020202020204" pitchFamily="34" charset="-122"/>
                <a:cs typeface="Arial Unicode MS" panose="020B0604020202020204" pitchFamily="34" charset="-122"/>
              </a:rPr>
              <a:t>JunHua</a:t>
            </a:r>
            <a:r>
              <a:rPr lang="en-US" altLang="zh-CN" sz="900" dirty="0">
                <a:latin typeface="Arial Unicode MS" panose="020B0604020202020204" pitchFamily="34" charset="-122"/>
                <a:ea typeface="Arial Unicode MS" panose="020B0604020202020204" pitchFamily="34" charset="-122"/>
                <a:cs typeface="Arial Unicode MS" panose="020B0604020202020204" pitchFamily="34" charset="-122"/>
              </a:rPr>
              <a:t> Hydraulic Co.,Ltd</a:t>
            </a:r>
            <a:endParaRPr lang="zh-CN" altLang="en-US" sz="900" dirty="0">
              <a:latin typeface="Arial Unicode MS" panose="020B0604020202020204" pitchFamily="34" charset="-122"/>
              <a:ea typeface="Arial Unicode MS" panose="020B0604020202020204" pitchFamily="34" charset="-122"/>
              <a:cs typeface="Arial Unicode MS" panose="020B0604020202020204" pitchFamily="34" charset="-122"/>
            </a:endParaRPr>
          </a:p>
        </p:txBody>
      </p:sp>
      <p:sp>
        <p:nvSpPr>
          <p:cNvPr id="7" name="平行四边形 6"/>
          <p:cNvSpPr/>
          <p:nvPr/>
        </p:nvSpPr>
        <p:spPr>
          <a:xfrm>
            <a:off x="2276872" y="315026"/>
            <a:ext cx="1368152" cy="72100"/>
          </a:xfrm>
          <a:prstGeom prst="parallelogram">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 name="Text Box 8"/>
          <p:cNvSpPr txBox="1">
            <a:spLocks noChangeArrowheads="1"/>
          </p:cNvSpPr>
          <p:nvPr/>
        </p:nvSpPr>
        <p:spPr bwMode="auto">
          <a:xfrm>
            <a:off x="157843" y="441467"/>
            <a:ext cx="2653393" cy="536436"/>
          </a:xfrm>
          <a:prstGeom prst="rect">
            <a:avLst/>
          </a:prstGeom>
          <a:noFill/>
          <a:ln>
            <a:noFill/>
          </a:ln>
          <a:effectLst/>
          <a:extLst>
            <a:ext uri="{909E8E84-426E-40DD-AFC4-6F175D3DCCD1}">
              <a14:hiddenFill xmlns:a14="http://schemas.microsoft.com/office/drawing/2010/main">
                <a:gradFill rotWithShape="0">
                  <a:gsLst>
                    <a:gs pos="0">
                      <a:srgbClr val="003366">
                        <a:gamma/>
                        <a:shade val="46275"/>
                        <a:invGamma/>
                      </a:srgbClr>
                    </a:gs>
                    <a:gs pos="100000">
                      <a:srgbClr val="003366"/>
                    </a:gs>
                  </a:gsLst>
                  <a:lin ang="5400000" scaled="1"/>
                </a:gradFill>
              </a14:hiddenFill>
            </a:ext>
            <a:ext uri="{91240B29-F687-4F45-9708-019B960494DF}">
              <a14:hiddenLine xmlns:a14="http://schemas.microsoft.com/office/drawing/2010/main" w="9525">
                <a:solidFill>
                  <a:srgbClr val="FFFF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74630" tIns="37315" rIns="74630" bIns="37315">
            <a:spAutoFit/>
          </a:bodyPr>
          <a:lstStyle>
            <a:lvl1pPr algn="l" defTabSz="860425">
              <a:spcBef>
                <a:spcPct val="0"/>
              </a:spcBef>
              <a:defRPr kumimoji="1" sz="2400">
                <a:solidFill>
                  <a:schemeClr val="tx1"/>
                </a:solidFill>
                <a:latin typeface="Times New Roman" panose="02020603050405020304" pitchFamily="18" charset="0"/>
                <a:ea typeface="宋体" panose="02010600030101010101" pitchFamily="2" charset="-122"/>
              </a:defRPr>
            </a:lvl1pPr>
            <a:lvl2pPr marL="430530" algn="l" defTabSz="860425">
              <a:spcBef>
                <a:spcPct val="0"/>
              </a:spcBef>
              <a:defRPr kumimoji="1" sz="2400">
                <a:solidFill>
                  <a:schemeClr val="tx1"/>
                </a:solidFill>
                <a:latin typeface="Times New Roman" panose="02020603050405020304" pitchFamily="18" charset="0"/>
                <a:ea typeface="宋体" panose="02010600030101010101" pitchFamily="2" charset="-122"/>
              </a:defRPr>
            </a:lvl2pPr>
            <a:lvl3pPr marL="860425" algn="l" defTabSz="860425">
              <a:spcBef>
                <a:spcPct val="0"/>
              </a:spcBef>
              <a:defRPr kumimoji="1" sz="2400">
                <a:solidFill>
                  <a:schemeClr val="tx1"/>
                </a:solidFill>
                <a:latin typeface="Times New Roman" panose="02020603050405020304" pitchFamily="18" charset="0"/>
                <a:ea typeface="宋体" panose="02010600030101010101" pitchFamily="2" charset="-122"/>
              </a:defRPr>
            </a:lvl3pPr>
            <a:lvl4pPr marL="1290955" algn="l" defTabSz="860425">
              <a:spcBef>
                <a:spcPct val="0"/>
              </a:spcBef>
              <a:defRPr kumimoji="1" sz="2400">
                <a:solidFill>
                  <a:schemeClr val="tx1"/>
                </a:solidFill>
                <a:latin typeface="Times New Roman" panose="02020603050405020304" pitchFamily="18" charset="0"/>
                <a:ea typeface="宋体" panose="02010600030101010101" pitchFamily="2" charset="-122"/>
              </a:defRPr>
            </a:lvl4pPr>
            <a:lvl5pPr marL="1719580" algn="l" defTabSz="860425">
              <a:spcBef>
                <a:spcPct val="0"/>
              </a:spcBef>
              <a:defRPr kumimoji="1" sz="2400">
                <a:solidFill>
                  <a:schemeClr val="tx1"/>
                </a:solidFill>
                <a:latin typeface="Times New Roman" panose="02020603050405020304" pitchFamily="18" charset="0"/>
                <a:ea typeface="宋体" panose="02010600030101010101" pitchFamily="2" charset="-122"/>
              </a:defRPr>
            </a:lvl5pPr>
            <a:lvl6pPr marL="21767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6339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0911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5483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0" hangingPunct="0">
              <a:lnSpc>
                <a:spcPct val="90000"/>
              </a:lnSpc>
              <a:spcBef>
                <a:spcPct val="50000"/>
              </a:spcBef>
              <a:buFontTx/>
              <a:buNone/>
            </a:pPr>
            <a:r>
              <a:rPr kumimoji="0" lang="en-US" altLang="zh-CN" sz="1300" b="1" dirty="0">
                <a:solidFill>
                  <a:schemeClr val="accent1"/>
                </a:solidFill>
                <a:effectLst>
                  <a:outerShdw blurRad="38100" dist="38100" dir="2700000" algn="tl">
                    <a:srgbClr val="C0C0C0"/>
                  </a:outerShdw>
                </a:effectLst>
              </a:rPr>
              <a:t>BM1</a:t>
            </a:r>
            <a:r>
              <a:rPr kumimoji="0" lang="zh-CN" altLang="en-US" sz="1300" b="1" dirty="0">
                <a:solidFill>
                  <a:schemeClr val="accent1"/>
                </a:solidFill>
                <a:effectLst>
                  <a:outerShdw blurRad="38100" dist="38100" dir="2700000" algn="tl">
                    <a:srgbClr val="C0C0C0"/>
                  </a:outerShdw>
                </a:effectLst>
              </a:rPr>
              <a:t>订货信息（八位代码形式）</a:t>
            </a:r>
            <a:endParaRPr kumimoji="0" lang="zh-CN" altLang="en-US" sz="1300" b="1" dirty="0">
              <a:solidFill>
                <a:schemeClr val="accent1"/>
              </a:solidFill>
              <a:effectLst>
                <a:outerShdw blurRad="38100" dist="38100" dir="2700000" algn="tl">
                  <a:srgbClr val="C0C0C0"/>
                </a:outerShdw>
              </a:effectLst>
            </a:endParaRPr>
          </a:p>
          <a:p>
            <a:pPr eaLnBrk="0" hangingPunct="0">
              <a:lnSpc>
                <a:spcPct val="90000"/>
              </a:lnSpc>
              <a:spcBef>
                <a:spcPct val="50000"/>
              </a:spcBef>
              <a:buFontTx/>
              <a:buNone/>
            </a:pPr>
            <a:r>
              <a:rPr kumimoji="0" lang="zh-CN" altLang="en-US" sz="1300" b="1" dirty="0">
                <a:solidFill>
                  <a:schemeClr val="accent1"/>
                </a:solidFill>
                <a:effectLst>
                  <a:outerShdw blurRad="38100" dist="38100" dir="2700000" algn="tl">
                    <a:srgbClr val="C0C0C0"/>
                  </a:outerShdw>
                </a:effectLst>
              </a:rPr>
              <a:t>         </a:t>
            </a:r>
            <a:r>
              <a:rPr kumimoji="0" lang="zh-CN" altLang="en-US" sz="1000" b="1" dirty="0">
                <a:solidFill>
                  <a:schemeClr val="accent1"/>
                </a:solidFill>
                <a:effectLst>
                  <a:outerShdw blurRad="38100" dist="38100" dir="2700000" algn="tl">
                    <a:srgbClr val="C0C0C0"/>
                  </a:outerShdw>
                </a:effectLst>
              </a:rPr>
              <a:t> </a:t>
            </a:r>
            <a:r>
              <a:rPr kumimoji="0" lang="en-US" altLang="zh-CN" sz="1000" b="1" dirty="0">
                <a:solidFill>
                  <a:schemeClr val="accent1"/>
                </a:solidFill>
                <a:effectLst>
                  <a:outerShdw blurRad="38100" dist="38100" dir="2700000" algn="tl">
                    <a:srgbClr val="C0C0C0"/>
                  </a:outerShdw>
                </a:effectLst>
              </a:rPr>
              <a:t>Ordering Information</a:t>
            </a:r>
            <a:r>
              <a:rPr kumimoji="0" lang="en-US" altLang="zh-CN" sz="1300" b="1" dirty="0">
                <a:solidFill>
                  <a:schemeClr val="accent1"/>
                </a:solidFill>
                <a:effectLst>
                  <a:outerShdw blurRad="38100" dist="38100" dir="2700000" algn="tl">
                    <a:srgbClr val="C0C0C0"/>
                  </a:outerShdw>
                </a:effectLst>
              </a:rPr>
              <a:t>        </a:t>
            </a:r>
            <a:endParaRPr kumimoji="0" lang="en-US" altLang="zh-CN" sz="1000" dirty="0">
              <a:solidFill>
                <a:schemeClr val="accent1"/>
              </a:solidFill>
              <a:latin typeface="仿宋_GB2312" panose="02010609030101010101" pitchFamily="49" charset="-122"/>
              <a:ea typeface="仿宋_GB2312" panose="02010609030101010101" pitchFamily="49" charset="-122"/>
            </a:endParaRPr>
          </a:p>
        </p:txBody>
      </p:sp>
      <p:graphicFrame>
        <p:nvGraphicFramePr>
          <p:cNvPr id="10" name="Group 3691"/>
          <p:cNvGraphicFramePr/>
          <p:nvPr/>
        </p:nvGraphicFramePr>
        <p:xfrm>
          <a:off x="399348" y="1280592"/>
          <a:ext cx="6169479" cy="7830154"/>
        </p:xfrm>
        <a:graphic>
          <a:graphicData uri="http://schemas.openxmlformats.org/drawingml/2006/table">
            <a:tbl>
              <a:tblPr/>
              <a:tblGrid>
                <a:gridCol w="246290"/>
                <a:gridCol w="493939"/>
                <a:gridCol w="185057"/>
                <a:gridCol w="360614"/>
                <a:gridCol w="195919"/>
                <a:gridCol w="864053"/>
                <a:gridCol w="246290"/>
                <a:gridCol w="1049110"/>
                <a:gridCol w="247650"/>
                <a:gridCol w="431347"/>
                <a:gridCol w="247650"/>
                <a:gridCol w="370114"/>
                <a:gridCol w="246289"/>
                <a:gridCol w="370114"/>
                <a:gridCol w="247650"/>
                <a:gridCol w="367393"/>
              </a:tblGrid>
              <a:tr h="226804">
                <a:tc gridSpan="2">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1" i="0" u="none" strike="noStrike" cap="none" normalizeH="0" baseline="0" dirty="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  pos 1</a:t>
                      </a:r>
                      <a:endPar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solidFill>
                  </a:tcPr>
                </a:tc>
                <a:tc hMerge="1">
                  <a:tcPr/>
                </a:tc>
                <a:tc gridSpan="2">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1" i="0" u="none" strike="noStrike" cap="none" normalizeH="0" baseline="0" dirty="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2</a:t>
                      </a:r>
                      <a:endPar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solidFill>
                  </a:tcPr>
                </a:tc>
                <a:tc hMerge="1">
                  <a:tcPr/>
                </a:tc>
                <a:tc gridSpan="2">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1" i="0" u="none" strike="noStrike" cap="none" normalizeH="0" baseline="0" dirty="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3</a:t>
                      </a:r>
                      <a:endPar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solidFill>
                  </a:tcPr>
                </a:tc>
                <a:tc hMerge="1">
                  <a:tcPr/>
                </a:tc>
                <a:tc gridSpan="2">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1" i="0" u="none" strike="noStrike" cap="none" normalizeH="0" baseline="0" dirty="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4</a:t>
                      </a:r>
                      <a:endPar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solidFill>
                  </a:tcPr>
                </a:tc>
                <a:tc hMerge="1">
                  <a:tcPr/>
                </a:tc>
                <a:tc gridSpan="2">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1" i="0" u="none" strike="noStrike" cap="none" normalizeH="0" baseline="0" dirty="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5</a:t>
                      </a:r>
                      <a:endPar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solidFill>
                  </a:tcPr>
                </a:tc>
                <a:tc hMerge="1">
                  <a:tcPr/>
                </a:tc>
                <a:tc gridSpan="2">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1" i="0" u="none" strike="noStrike" cap="none" normalizeH="0" baseline="0" dirty="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6</a:t>
                      </a:r>
                      <a:endPar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solidFill>
                  </a:tcPr>
                </a:tc>
                <a:tc hMerge="1">
                  <a:tcPr/>
                </a:tc>
                <a:tc gridSpan="2">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1" i="0" u="none" strike="noStrike" cap="none" normalizeH="0" baseline="0" dirty="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7</a:t>
                      </a:r>
                      <a:endPar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solidFill>
                  </a:tcPr>
                </a:tc>
                <a:tc hMerge="1">
                  <a:tcPr/>
                </a:tc>
                <a:tc gridSpan="2">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1" i="0" u="none" strike="noStrike" cap="none" normalizeH="0" baseline="0" dirty="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8</a:t>
                      </a:r>
                      <a:endPar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solidFill>
                  </a:tcPr>
                </a:tc>
                <a:tc hMerge="1">
                  <a:tcPr/>
                </a:tc>
              </a:tr>
              <a:tr h="480291">
                <a:tc gridSpan="2">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1" i="0" u="none" strike="noStrike" cap="none" normalizeH="0" baseline="0" dirty="0">
                          <a:ln>
                            <a:noFill/>
                          </a:ln>
                          <a:solidFill>
                            <a:schemeClr val="tx1"/>
                          </a:solidFill>
                          <a:effectLst/>
                          <a:latin typeface="宋体" panose="02010600030101010101" pitchFamily="2" charset="-122"/>
                          <a:ea typeface="宋体" panose="02010600030101010101" pitchFamily="2" charset="-122"/>
                        </a:rPr>
                        <a:t>外形</a:t>
                      </a:r>
                      <a:endParaRPr kumimoji="1" lang="zh-CN" altLang="en-US"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hMerge="1">
                  <a:tcPr/>
                </a:tc>
                <a:tc gridSpan="2">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1" i="0" u="none" strike="noStrike" cap="none" normalizeH="0" baseline="0" dirty="0">
                          <a:ln>
                            <a:noFill/>
                          </a:ln>
                          <a:solidFill>
                            <a:schemeClr val="tx1"/>
                          </a:solidFill>
                          <a:effectLst/>
                          <a:latin typeface="宋体" panose="02010600030101010101" pitchFamily="2" charset="-122"/>
                          <a:ea typeface="宋体" panose="02010600030101010101" pitchFamily="2" charset="-122"/>
                        </a:rPr>
                        <a:t>排量</a:t>
                      </a:r>
                      <a:r>
                        <a:rPr kumimoji="1" lang="zh-CN" altLang="en-US" sz="800" b="1" i="0" u="none" strike="noStrike" cap="none" normalizeH="0" baseline="0" dirty="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  </a:t>
                      </a:r>
                      <a:r>
                        <a:rPr kumimoji="1" lang="en-US" altLang="zh-CN" sz="800" b="1" i="0" u="none" strike="noStrike" cap="none" normalizeH="0" baseline="0" dirty="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(ml/r)</a:t>
                      </a:r>
                      <a:endPar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hMerge="1">
                  <a:tcPr/>
                </a:tc>
                <a:tc gridSpan="2">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1" i="0" u="none" strike="noStrike" cap="none" normalizeH="0" baseline="0" dirty="0">
                          <a:ln>
                            <a:noFill/>
                          </a:ln>
                          <a:solidFill>
                            <a:schemeClr val="tx1"/>
                          </a:solidFill>
                          <a:effectLst/>
                          <a:latin typeface="宋体" panose="02010600030101010101" pitchFamily="2" charset="-122"/>
                          <a:ea typeface="宋体" panose="02010600030101010101" pitchFamily="2" charset="-122"/>
                        </a:rPr>
                        <a:t>法兰</a:t>
                      </a:r>
                      <a:r>
                        <a:rPr kumimoji="1" lang="en-US" altLang="zh-CN" sz="800" b="1" i="0" u="none" strike="noStrike" cap="none" normalizeH="0" baseline="0" dirty="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&amp;</a:t>
                      </a:r>
                      <a:r>
                        <a:rPr kumimoji="1" lang="zh-CN" altLang="en-US" sz="800" b="1" i="0" u="none" strike="noStrike" cap="none" normalizeH="0" baseline="0" dirty="0">
                          <a:ln>
                            <a:noFill/>
                          </a:ln>
                          <a:solidFill>
                            <a:schemeClr val="tx1"/>
                          </a:solidFill>
                          <a:effectLst/>
                          <a:latin typeface="宋体" panose="02010600030101010101" pitchFamily="2" charset="-122"/>
                          <a:ea typeface="宋体" panose="02010600030101010101" pitchFamily="2" charset="-122"/>
                        </a:rPr>
                        <a:t>止口</a:t>
                      </a:r>
                      <a:r>
                        <a:rPr kumimoji="1" lang="zh-CN" altLang="en-US" sz="800" b="1" i="0" u="none" strike="noStrike" cap="none" normalizeH="0" baseline="0" dirty="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 </a:t>
                      </a:r>
                      <a:r>
                        <a:rPr kumimoji="1" lang="en-US" altLang="zh-CN" sz="800" b="1" i="0" u="none" strike="noStrike" cap="none" normalizeH="0" baseline="0" dirty="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(mm)</a:t>
                      </a:r>
                      <a:endPar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hMerge="1">
                  <a:tcPr/>
                </a:tc>
                <a:tc gridSpan="2">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1" i="0" u="none" strike="noStrike" cap="none" normalizeH="0" baseline="0" dirty="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     </a:t>
                      </a:r>
                      <a:r>
                        <a:rPr kumimoji="1" lang="zh-CN" altLang="en-US" sz="800" b="1" i="0" u="none" strike="noStrike" cap="none" normalizeH="0" baseline="0" dirty="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轴</a:t>
                      </a:r>
                      <a:r>
                        <a:rPr kumimoji="1" lang="en-US" altLang="zh-CN" sz="800" b="1" i="0" u="none" strike="noStrike" cap="none" normalizeH="0" baseline="0" dirty="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&amp;</a:t>
                      </a:r>
                      <a:r>
                        <a:rPr kumimoji="1" lang="zh-CN" altLang="en-US" sz="800" b="1" i="0" u="none" strike="noStrike" cap="none" normalizeH="0" baseline="0" dirty="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键 </a:t>
                      </a:r>
                      <a:r>
                        <a:rPr kumimoji="1" lang="en-US" altLang="zh-CN" sz="800" b="1" i="0" u="none" strike="noStrike" cap="none" normalizeH="0" baseline="0" dirty="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(mm)</a:t>
                      </a:r>
                      <a:endPar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hMerge="1">
                  <a:tcPr/>
                </a:tc>
                <a:tc gridSpan="2">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1" i="0" u="none" strike="noStrike" cap="none" normalizeH="0" baseline="0" dirty="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   </a:t>
                      </a:r>
                      <a:r>
                        <a:rPr kumimoji="1" lang="zh-CN" altLang="en-US" sz="800" b="1" i="0" u="none" strike="noStrike" cap="none" normalizeH="0" baseline="0" dirty="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油口</a:t>
                      </a:r>
                      <a:endParaRPr kumimoji="1" lang="zh-CN" altLang="en-US"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hMerge="1">
                  <a:tcPr/>
                </a:tc>
                <a:tc gridSpan="2">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1" i="0" u="none" strike="noStrike" cap="none" normalizeH="0" baseline="0" dirty="0">
                          <a:ln>
                            <a:noFill/>
                          </a:ln>
                          <a:solidFill>
                            <a:schemeClr val="tx1"/>
                          </a:solidFill>
                          <a:effectLst/>
                          <a:latin typeface="宋体" panose="02010600030101010101" pitchFamily="2" charset="-122"/>
                          <a:ea typeface="宋体" panose="02010600030101010101" pitchFamily="2" charset="-122"/>
                        </a:rPr>
                        <a:t>油口面外连</a:t>
                      </a:r>
                      <a:r>
                        <a:rPr kumimoji="1" lang="zh-CN" altLang="en-US" sz="800" b="1" i="0" u="none" strike="noStrike" cap="none" normalizeH="0" baseline="0" dirty="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        </a:t>
                      </a:r>
                      <a:r>
                        <a:rPr kumimoji="1" lang="zh-CN" altLang="en-US" sz="800" b="1" i="0" u="none" strike="noStrike" cap="none" normalizeH="0" baseline="0" dirty="0">
                          <a:ln>
                            <a:noFill/>
                          </a:ln>
                          <a:solidFill>
                            <a:schemeClr val="tx1"/>
                          </a:solidFill>
                          <a:effectLst/>
                          <a:latin typeface="宋体" panose="02010600030101010101" pitchFamily="2" charset="-122"/>
                          <a:ea typeface="宋体" panose="02010600030101010101" pitchFamily="2" charset="-122"/>
                        </a:rPr>
                        <a:t>螺纹</a:t>
                      </a:r>
                      <a:endParaRPr kumimoji="1" lang="zh-CN" altLang="en-US"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hMerge="1">
                  <a:tcPr/>
                </a:tc>
                <a:tc gridSpan="2">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1" i="0" u="none" strike="noStrike" cap="none" normalizeH="0" baseline="0" dirty="0">
                          <a:ln>
                            <a:noFill/>
                          </a:ln>
                          <a:solidFill>
                            <a:schemeClr val="tx1"/>
                          </a:solidFill>
                          <a:effectLst/>
                          <a:latin typeface="宋体" panose="02010600030101010101" pitchFamily="2" charset="-122"/>
                          <a:ea typeface="宋体" panose="02010600030101010101" pitchFamily="2" charset="-122"/>
                        </a:rPr>
                        <a:t>外泄口</a:t>
                      </a:r>
                      <a:endParaRPr kumimoji="1" lang="zh-CN" altLang="en-US"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hMerge="1">
                  <a:tcPr/>
                </a:tc>
                <a:tc gridSpan="2">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1" i="0" u="none" strike="noStrike" cap="none" normalizeH="0" baseline="0" dirty="0">
                          <a:ln>
                            <a:noFill/>
                          </a:ln>
                          <a:solidFill>
                            <a:schemeClr val="tx1"/>
                          </a:solidFill>
                          <a:effectLst/>
                          <a:latin typeface="宋体" panose="02010600030101010101" pitchFamily="2" charset="-122"/>
                          <a:ea typeface="宋体" panose="02010600030101010101" pitchFamily="2" charset="-122"/>
                        </a:rPr>
                        <a:t>特殊要求</a:t>
                      </a:r>
                      <a:endParaRPr kumimoji="1" lang="zh-CN" altLang="en-US"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hMerge="1">
                  <a:tcPr/>
                </a:tc>
              </a:tr>
              <a:tr h="560339">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S</a:t>
                      </a:r>
                      <a:endPar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S</a:t>
                      </a:r>
                      <a:r>
                        <a:rPr kumimoji="1" lang="zh-CN" altLang="en-US"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油口</a:t>
                      </a:r>
                      <a:endParaRPr kumimoji="1" lang="zh-CN" altLang="en-US"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A</a:t>
                      </a:r>
                      <a:endParaRPr kumimoji="1" lang="en-US" altLang="zh-CN" sz="800" b="0" i="0" u="none" strike="noStrike" cap="none" normalizeH="0" baseline="0">
                        <a:ln>
                          <a:noFill/>
                        </a:ln>
                        <a:solidFill>
                          <a:schemeClr val="tx1"/>
                        </a:solidFill>
                        <a:effectLst/>
                        <a:latin typeface="宋体" panose="02010600030101010101" pitchFamily="2" charset="-122"/>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50</a:t>
                      </a:r>
                      <a:endParaRPr kumimoji="1" lang="en-US" altLang="zh-CN" sz="800" b="0" i="0" u="none" strike="noStrike" cap="none" normalizeH="0" baseline="0">
                        <a:ln>
                          <a:noFill/>
                        </a:ln>
                        <a:solidFill>
                          <a:schemeClr val="tx1"/>
                        </a:solidFill>
                        <a:effectLst/>
                        <a:latin typeface="宋体" panose="02010600030101010101" pitchFamily="2" charset="-122"/>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A</a:t>
                      </a:r>
                      <a:endParaRPr kumimoji="1" lang="en-US" altLang="zh-CN" sz="800" b="0" i="0" u="none" strike="noStrike" cap="none" normalizeH="0" baseline="0">
                        <a:ln>
                          <a:noFill/>
                        </a:ln>
                        <a:solidFill>
                          <a:schemeClr val="tx1"/>
                        </a:solidFill>
                        <a:effectLst/>
                        <a:latin typeface="宋体" panose="02010600030101010101" pitchFamily="2" charset="-122"/>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菱形法兰</a:t>
                      </a: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,2-</a:t>
                      </a:r>
                      <a:r>
                        <a:rPr kumimoji="1" lang="el-GR"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φ</a:t>
                      </a: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13.5 </a:t>
                      </a:r>
                      <a:r>
                        <a:rPr kumimoji="1" lang="zh-CN" altLang="en-US"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中心距</a:t>
                      </a: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106.4, </a:t>
                      </a:r>
                      <a:r>
                        <a:rPr kumimoji="1" lang="zh-CN" altLang="en-US"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止口 </a:t>
                      </a:r>
                      <a:r>
                        <a:rPr kumimoji="1" lang="el-GR"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φ</a:t>
                      </a: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82.5X5</a:t>
                      </a:r>
                      <a:endPar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A</a:t>
                      </a:r>
                      <a:endPar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圆柱轴</a:t>
                      </a: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a:t>
                      </a:r>
                      <a:r>
                        <a:rPr kumimoji="1" lang="el-GR"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φ</a:t>
                      </a: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25.4X40</a:t>
                      </a:r>
                      <a:r>
                        <a:rPr kumimoji="1" lang="zh-CN" altLang="en-US"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          月牙键</a:t>
                      </a: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:φ25.4X6.35          </a:t>
                      </a:r>
                      <a:r>
                        <a:rPr kumimoji="1" lang="zh-CN" altLang="en-US"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轴端螺纹 </a:t>
                      </a: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:1/4-20UNC</a:t>
                      </a:r>
                      <a:endPar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A</a:t>
                      </a:r>
                      <a:endParaRPr kumimoji="1" lang="en-US" altLang="zh-CN" sz="800" b="0" i="0" u="none" strike="noStrike" cap="none" normalizeH="0" baseline="0">
                        <a:ln>
                          <a:noFill/>
                        </a:ln>
                        <a:solidFill>
                          <a:schemeClr val="tx1"/>
                        </a:solidFill>
                        <a:effectLst/>
                        <a:latin typeface="宋体" panose="02010600030101010101" pitchFamily="2" charset="-122"/>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2-G1/2</a:t>
                      </a:r>
                      <a:endPar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A</a:t>
                      </a:r>
                      <a:endPar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无</a:t>
                      </a:r>
                      <a:endParaRPr kumimoji="1" lang="zh-CN" altLang="en-US"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A</a:t>
                      </a:r>
                      <a:endParaRPr kumimoji="1" lang="en-US" altLang="zh-CN" sz="800" b="0" i="0" u="none" strike="noStrike" cap="none" normalizeH="0" baseline="0">
                        <a:ln>
                          <a:noFill/>
                        </a:ln>
                        <a:solidFill>
                          <a:schemeClr val="tx1"/>
                        </a:solidFill>
                        <a:effectLst/>
                        <a:latin typeface="宋体" panose="02010600030101010101" pitchFamily="2" charset="-122"/>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无</a:t>
                      </a:r>
                      <a:endParaRPr kumimoji="1" lang="zh-CN" altLang="en-US" sz="800" b="0" i="0" u="none" strike="noStrike" cap="none" normalizeH="0" baseline="0">
                        <a:ln>
                          <a:noFill/>
                        </a:ln>
                        <a:solidFill>
                          <a:schemeClr val="tx1"/>
                        </a:solidFill>
                        <a:effectLst/>
                        <a:latin typeface="宋体" panose="02010600030101010101" pitchFamily="2" charset="-122"/>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A</a:t>
                      </a:r>
                      <a:endPar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正常</a:t>
                      </a:r>
                      <a:endParaRPr kumimoji="1" lang="zh-CN" altLang="en-US"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811094">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L</a:t>
                      </a:r>
                      <a:endParaRPr kumimoji="1" lang="en-US" altLang="zh-CN" sz="800" b="0" i="0" u="none" strike="noStrike" cap="none" normalizeH="0" baseline="0">
                        <a:ln>
                          <a:noFill/>
                        </a:ln>
                        <a:solidFill>
                          <a:schemeClr val="tx1"/>
                        </a:solidFill>
                        <a:effectLst/>
                        <a:latin typeface="宋体" panose="02010600030101010101" pitchFamily="2" charset="-122"/>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直油口</a:t>
                      </a:r>
                      <a:endParaRPr kumimoji="1" lang="zh-CN" altLang="en-US" sz="800" b="0" i="0" u="none" strike="noStrike" cap="none" normalizeH="0" baseline="0">
                        <a:ln>
                          <a:noFill/>
                        </a:ln>
                        <a:solidFill>
                          <a:schemeClr val="tx1"/>
                        </a:solidFill>
                        <a:effectLst/>
                        <a:latin typeface="宋体" panose="02010600030101010101" pitchFamily="2" charset="-122"/>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B</a:t>
                      </a:r>
                      <a:endParaRPr kumimoji="1" lang="en-US" altLang="zh-CN" sz="800" b="0" i="0" u="none" strike="noStrike" cap="none" normalizeH="0" baseline="0">
                        <a:ln>
                          <a:noFill/>
                        </a:ln>
                        <a:solidFill>
                          <a:schemeClr val="tx1"/>
                        </a:solidFill>
                        <a:effectLst/>
                        <a:latin typeface="宋体" panose="02010600030101010101" pitchFamily="2" charset="-122"/>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63</a:t>
                      </a:r>
                      <a:endParaRPr kumimoji="1" lang="en-US" altLang="zh-CN" sz="800" b="0" i="0" u="none" strike="noStrike" cap="none" normalizeH="0" baseline="0">
                        <a:ln>
                          <a:noFill/>
                        </a:ln>
                        <a:solidFill>
                          <a:schemeClr val="tx1"/>
                        </a:solidFill>
                        <a:effectLst/>
                        <a:latin typeface="宋体" panose="02010600030101010101" pitchFamily="2" charset="-122"/>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B</a:t>
                      </a:r>
                      <a:endParaRPr kumimoji="1" lang="en-US" altLang="zh-CN" sz="800" b="0" i="0" u="none" strike="noStrike" cap="none" normalizeH="0" baseline="0">
                        <a:ln>
                          <a:noFill/>
                        </a:ln>
                        <a:solidFill>
                          <a:schemeClr val="tx1"/>
                        </a:solidFill>
                        <a:effectLst/>
                        <a:latin typeface="宋体" panose="02010600030101010101" pitchFamily="2" charset="-122"/>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方法兰 </a:t>
                      </a: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83X83,4-3/8-16UNC </a:t>
                      </a:r>
                      <a:r>
                        <a:rPr kumimoji="1" lang="zh-CN" altLang="en-US"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分度圆 </a:t>
                      </a:r>
                      <a:r>
                        <a:rPr kumimoji="1" lang="el-GR"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φ</a:t>
                      </a: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82.55 ,             </a:t>
                      </a:r>
                      <a:r>
                        <a:rPr kumimoji="1" lang="zh-CN" altLang="en-US"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止口 </a:t>
                      </a:r>
                      <a:r>
                        <a:rPr kumimoji="1" lang="el-GR"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φ</a:t>
                      </a: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44.4X2.8</a:t>
                      </a:r>
                      <a:endPar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B</a:t>
                      </a:r>
                      <a:endParaRPr kumimoji="1" lang="en-US" altLang="zh-CN" sz="800" b="0" i="0" u="none" strike="noStrike" cap="none" normalizeH="0" baseline="0">
                        <a:ln>
                          <a:noFill/>
                        </a:ln>
                        <a:solidFill>
                          <a:schemeClr val="tx1"/>
                        </a:solidFill>
                        <a:effectLst/>
                        <a:latin typeface="宋体" panose="02010600030101010101" pitchFamily="2" charset="-122"/>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defRPr/>
                      </a:pPr>
                      <a:r>
                        <a:rPr kumimoji="1" lang="zh-CN" altLang="en-US"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圆柱轴</a:t>
                      </a: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a:t>
                      </a:r>
                      <a:r>
                        <a:rPr kumimoji="1" lang="el-GR"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φ</a:t>
                      </a: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25.4X40</a:t>
                      </a:r>
                      <a:b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br>
                      <a:r>
                        <a:rPr kumimoji="1" lang="zh-CN" altLang="en-US"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平键</a:t>
                      </a: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:6.35X6.35X32</a:t>
                      </a:r>
                      <a:r>
                        <a:rPr kumimoji="1" lang="zh-CN" altLang="en-US"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       轴端螺纹 </a:t>
                      </a: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 </a:t>
                      </a:r>
                      <a:r>
                        <a:rPr kumimoji="1" lang="en-US" altLang="zh-CN" sz="800" b="0" i="0" u="none" strike="noStrike" kern="1200" cap="none" normalizeH="0" baseline="0" dirty="0">
                          <a:ln>
                            <a:noFill/>
                          </a:ln>
                          <a:solidFill>
                            <a:schemeClr val="tx1"/>
                          </a:solidFill>
                          <a:effectLst/>
                          <a:latin typeface="宋体" panose="02010600030101010101" pitchFamily="2" charset="-122"/>
                          <a:ea typeface="宋体" panose="02010600030101010101" pitchFamily="2" charset="-122"/>
                          <a:cs typeface="+mn-cs"/>
                        </a:rPr>
                        <a:t>1/4-20UNC</a:t>
                      </a:r>
                      <a:endParaRPr kumimoji="1" lang="en-US" altLang="zh-CN" sz="800" b="0" i="0" u="none" strike="noStrike" kern="1200" cap="none" normalizeH="0" baseline="0" dirty="0">
                        <a:ln>
                          <a:noFill/>
                        </a:ln>
                        <a:solidFill>
                          <a:schemeClr val="tx1"/>
                        </a:solidFill>
                        <a:effectLst/>
                        <a:latin typeface="宋体" panose="02010600030101010101" pitchFamily="2" charset="-122"/>
                        <a:ea typeface="宋体" panose="02010600030101010101" pitchFamily="2" charset="-122"/>
                        <a:cs typeface="+mn-cs"/>
                      </a:endParaRPr>
                    </a:p>
                    <a:p>
                      <a:pPr marL="0" marR="0" lvl="0" indent="0" algn="l" defTabSz="914400" rtl="0" eaLnBrk="1" fontAlgn="ctr" latinLnBrk="0" hangingPunct="1">
                        <a:lnSpc>
                          <a:spcPct val="100000"/>
                        </a:lnSpc>
                        <a:spcBef>
                          <a:spcPct val="0"/>
                        </a:spcBef>
                        <a:spcAft>
                          <a:spcPct val="0"/>
                        </a:spcAft>
                        <a:buClrTx/>
                        <a:buSzTx/>
                        <a:buFontTx/>
                        <a:buNone/>
                      </a:pPr>
                      <a:endPar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B</a:t>
                      </a:r>
                      <a:endPar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2-M22X1.5</a:t>
                      </a:r>
                      <a:endPar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B</a:t>
                      </a:r>
                      <a:endPar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4-M8</a:t>
                      </a:r>
                      <a:endPar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B</a:t>
                      </a:r>
                      <a:endParaRPr kumimoji="1" lang="en-US" altLang="zh-CN" sz="800" b="0" i="0" u="none" strike="noStrike" cap="none" normalizeH="0" baseline="0">
                        <a:ln>
                          <a:noFill/>
                        </a:ln>
                        <a:solidFill>
                          <a:schemeClr val="tx1"/>
                        </a:solidFill>
                        <a:effectLst/>
                        <a:latin typeface="宋体" panose="02010600030101010101" pitchFamily="2" charset="-122"/>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M14X1.5</a:t>
                      </a:r>
                      <a:endPar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B</a:t>
                      </a:r>
                      <a:endParaRPr kumimoji="1" lang="en-US" altLang="zh-CN" sz="800" b="0" i="0" u="none" strike="noStrike" cap="none" normalizeH="0" baseline="0">
                        <a:ln>
                          <a:noFill/>
                        </a:ln>
                        <a:solidFill>
                          <a:schemeClr val="tx1"/>
                        </a:solidFill>
                        <a:effectLst/>
                        <a:latin typeface="宋体" panose="02010600030101010101" pitchFamily="2" charset="-122"/>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大径向力</a:t>
                      </a:r>
                      <a:endParaRPr kumimoji="1" lang="zh-CN" altLang="en-US"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655953">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H</a:t>
                      </a:r>
                      <a:endPar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横油口</a:t>
                      </a:r>
                      <a:endParaRPr kumimoji="1" lang="zh-CN" altLang="en-US"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C</a:t>
                      </a:r>
                      <a:endParaRPr kumimoji="1" lang="en-US" altLang="zh-CN" sz="800" b="0" i="0" u="none" strike="noStrike" cap="none" normalizeH="0" baseline="0">
                        <a:ln>
                          <a:noFill/>
                        </a:ln>
                        <a:solidFill>
                          <a:schemeClr val="tx1"/>
                        </a:solidFill>
                        <a:effectLst/>
                        <a:latin typeface="宋体" panose="02010600030101010101" pitchFamily="2" charset="-122"/>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80</a:t>
                      </a:r>
                      <a:endParaRPr kumimoji="1" lang="en-US" altLang="zh-CN" sz="800" b="0" i="0" u="none" strike="noStrike" cap="none" normalizeH="0" baseline="0">
                        <a:ln>
                          <a:noFill/>
                        </a:ln>
                        <a:solidFill>
                          <a:schemeClr val="tx1"/>
                        </a:solidFill>
                        <a:effectLst/>
                        <a:latin typeface="宋体" panose="02010600030101010101" pitchFamily="2" charset="-122"/>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C</a:t>
                      </a:r>
                      <a:endParaRPr kumimoji="1" lang="en-US" altLang="zh-CN" sz="800" b="0" i="0" u="none" strike="noStrike" cap="none" normalizeH="0" baseline="0">
                        <a:ln>
                          <a:noFill/>
                        </a:ln>
                        <a:solidFill>
                          <a:schemeClr val="tx1"/>
                        </a:solidFill>
                        <a:effectLst/>
                        <a:latin typeface="宋体" panose="02010600030101010101" pitchFamily="2" charset="-122"/>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defRPr/>
                      </a:pPr>
                      <a:r>
                        <a:rPr kumimoji="1" lang="zh-CN" altLang="en-US"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　</a:t>
                      </a: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6 </a:t>
                      </a:r>
                      <a:r>
                        <a:rPr kumimoji="1" lang="zh-CN" altLang="en-US"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孔 菱形法兰</a:t>
                      </a: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 6-</a:t>
                      </a:r>
                      <a:r>
                        <a:rPr kumimoji="1" lang="el-GR"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φ</a:t>
                      </a: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13.5  </a:t>
                      </a:r>
                      <a:r>
                        <a:rPr kumimoji="1" lang="zh-CN" altLang="en-US"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分度圆 </a:t>
                      </a:r>
                      <a:r>
                        <a:rPr kumimoji="1" lang="el-GR"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φ</a:t>
                      </a: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106.4,         </a:t>
                      </a:r>
                      <a:r>
                        <a:rPr kumimoji="1" lang="zh-CN" altLang="en-US"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止口 </a:t>
                      </a:r>
                      <a:r>
                        <a:rPr kumimoji="1" lang="el-GR"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φ</a:t>
                      </a: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82.5X5</a:t>
                      </a:r>
                      <a:endPar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C</a:t>
                      </a:r>
                      <a:endParaRPr kumimoji="1" lang="en-US" altLang="zh-CN" sz="800" b="0" i="0" u="none" strike="noStrike" cap="none" normalizeH="0" baseline="0">
                        <a:ln>
                          <a:noFill/>
                        </a:ln>
                        <a:solidFill>
                          <a:schemeClr val="tx1"/>
                        </a:solidFill>
                        <a:effectLst/>
                        <a:latin typeface="宋体" panose="02010600030101010101" pitchFamily="2" charset="-122"/>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矩形花键</a:t>
                      </a: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a:t>
                      </a:r>
                      <a:r>
                        <a:rPr kumimoji="1" lang="el-GR"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φ</a:t>
                      </a: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25.3X40,            6-25.3X21.5X6.25 </a:t>
                      </a:r>
                      <a:r>
                        <a:rPr kumimoji="1" lang="zh-CN" altLang="en-US"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          轴端螺纹 </a:t>
                      </a: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:1/4-20UNC</a:t>
                      </a:r>
                      <a:endPar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C</a:t>
                      </a:r>
                      <a:endParaRPr kumimoji="1" lang="en-US" altLang="zh-CN" sz="800" b="0" i="0" u="none" strike="noStrike" cap="none" normalizeH="0" baseline="0">
                        <a:ln>
                          <a:noFill/>
                        </a:ln>
                        <a:solidFill>
                          <a:schemeClr val="tx1"/>
                        </a:solidFill>
                        <a:effectLst/>
                        <a:latin typeface="宋体" panose="02010600030101010101" pitchFamily="2" charset="-122"/>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2-7/8-14UNF SAE</a:t>
                      </a:r>
                      <a:endParaRPr kumimoji="1" lang="en-US" altLang="zh-CN" sz="800" b="0" i="0" u="none" strike="noStrike" cap="none" normalizeH="0" baseline="0">
                        <a:ln>
                          <a:noFill/>
                        </a:ln>
                        <a:solidFill>
                          <a:schemeClr val="tx1"/>
                        </a:solidFill>
                        <a:effectLst/>
                        <a:latin typeface="宋体" panose="02010600030101010101" pitchFamily="2" charset="-122"/>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C</a:t>
                      </a:r>
                      <a:endParaRPr kumimoji="1" lang="en-US" altLang="zh-CN" sz="800" b="0" i="0" u="none" strike="noStrike" cap="none" normalizeH="0" baseline="0">
                        <a:ln>
                          <a:noFill/>
                        </a:ln>
                        <a:solidFill>
                          <a:schemeClr val="tx1"/>
                        </a:solidFill>
                        <a:effectLst/>
                        <a:latin typeface="宋体" panose="02010600030101010101" pitchFamily="2" charset="-122"/>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4-5/16-18UNC</a:t>
                      </a:r>
                      <a:endPar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C</a:t>
                      </a:r>
                      <a:endPar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G1/4</a:t>
                      </a:r>
                      <a:endParaRPr kumimoji="1" lang="en-US" altLang="zh-CN" sz="800" b="0" i="0" u="none" strike="noStrike" cap="none" normalizeH="0" baseline="0">
                        <a:ln>
                          <a:noFill/>
                        </a:ln>
                        <a:solidFill>
                          <a:schemeClr val="tx1"/>
                        </a:solidFill>
                        <a:effectLst/>
                        <a:latin typeface="宋体" panose="02010600030101010101" pitchFamily="2" charset="-122"/>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endPar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　</a:t>
                      </a:r>
                      <a:endParaRPr kumimoji="1" lang="zh-CN" altLang="en-US"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622599">
                <a:tc>
                  <a:txBody>
                    <a:bodyPr/>
                    <a:lstStyle/>
                    <a:p>
                      <a:endParaRPr lang="zh-CN" altLang="en-US" sz="800">
                        <a:latin typeface="宋体" panose="02010600030101010101" pitchFamily="2" charset="-122"/>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endParaRPr lang="zh-CN" altLang="en-US" sz="800" dirty="0">
                        <a:latin typeface="宋体" panose="02010600030101010101" pitchFamily="2" charset="-122"/>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D</a:t>
                      </a:r>
                      <a:endParaRPr kumimoji="1" lang="en-US" altLang="zh-CN" sz="800" b="0" i="0" u="none" strike="noStrike" cap="none" normalizeH="0" baseline="0">
                        <a:ln>
                          <a:noFill/>
                        </a:ln>
                        <a:solidFill>
                          <a:schemeClr val="tx1"/>
                        </a:solidFill>
                        <a:effectLst/>
                        <a:latin typeface="宋体" panose="02010600030101010101" pitchFamily="2" charset="-122"/>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100</a:t>
                      </a:r>
                      <a:endParaRPr kumimoji="1" lang="en-US" altLang="zh-CN" sz="800" b="0" i="0" u="none" strike="noStrike" cap="none" normalizeH="0" baseline="0">
                        <a:ln>
                          <a:noFill/>
                        </a:ln>
                        <a:solidFill>
                          <a:schemeClr val="tx1"/>
                        </a:solidFill>
                        <a:effectLst/>
                        <a:latin typeface="宋体" panose="02010600030101010101" pitchFamily="2" charset="-122"/>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D</a:t>
                      </a:r>
                      <a:endParaRPr kumimoji="1" lang="en-US" altLang="zh-CN" sz="800" b="0" i="0" u="none" strike="noStrike" cap="none" normalizeH="0" baseline="0">
                        <a:ln>
                          <a:noFill/>
                        </a:ln>
                        <a:solidFill>
                          <a:schemeClr val="tx1"/>
                        </a:solidFill>
                        <a:effectLst/>
                        <a:latin typeface="宋体" panose="02010600030101010101" pitchFamily="2" charset="-122"/>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4 </a:t>
                      </a:r>
                      <a:r>
                        <a:rPr kumimoji="1" lang="zh-CN" altLang="en-US"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孔</a:t>
                      </a: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 </a:t>
                      </a:r>
                      <a:r>
                        <a:rPr kumimoji="1" lang="zh-CN" altLang="en-US"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菱形法兰</a:t>
                      </a: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  4-</a:t>
                      </a:r>
                      <a:r>
                        <a:rPr kumimoji="1" lang="el-GR"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φ</a:t>
                      </a: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13.5 </a:t>
                      </a:r>
                      <a:r>
                        <a:rPr kumimoji="1" lang="zh-CN" altLang="en-US"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分度圆 </a:t>
                      </a:r>
                      <a:r>
                        <a:rPr kumimoji="1" lang="el-GR"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φ</a:t>
                      </a: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106.4,          </a:t>
                      </a:r>
                      <a:r>
                        <a:rPr kumimoji="1" lang="zh-CN" altLang="en-US"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止口</a:t>
                      </a:r>
                      <a:r>
                        <a:rPr kumimoji="1" lang="el-GR"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φ</a:t>
                      </a: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82.5X5</a:t>
                      </a:r>
                      <a:endPar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D</a:t>
                      </a:r>
                      <a:endParaRPr kumimoji="1" lang="en-US" altLang="zh-CN" sz="800" b="0" i="0" u="none" strike="noStrike" cap="none" normalizeH="0" baseline="0">
                        <a:ln>
                          <a:noFill/>
                        </a:ln>
                        <a:solidFill>
                          <a:schemeClr val="tx1"/>
                        </a:solidFill>
                        <a:effectLst/>
                        <a:latin typeface="宋体" panose="02010600030101010101" pitchFamily="2" charset="-122"/>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渐开线花键</a:t>
                      </a:r>
                      <a:r>
                        <a:rPr kumimoji="1" lang="en-US" altLang="zh-CN"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:φ22X33,13 </a:t>
                      </a:r>
                      <a:r>
                        <a:rPr kumimoji="1" lang="zh-CN" altLang="en-US"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齿 </a:t>
                      </a:r>
                      <a:r>
                        <a:rPr kumimoji="1" lang="en-US" altLang="zh-CN"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,DP12/24</a:t>
                      </a:r>
                      <a:endParaRPr kumimoji="1" lang="en-US" altLang="zh-CN" sz="800" b="0" i="0" u="none" strike="noStrike" cap="none" normalizeH="0" baseline="0">
                        <a:ln>
                          <a:noFill/>
                        </a:ln>
                        <a:solidFill>
                          <a:schemeClr val="tx1"/>
                        </a:solidFill>
                        <a:effectLst/>
                        <a:latin typeface="宋体" panose="02010600030101010101" pitchFamily="2" charset="-122"/>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D</a:t>
                      </a:r>
                      <a:endParaRPr kumimoji="1" lang="en-US" altLang="zh-CN" sz="800" b="0" i="0" u="none" strike="noStrike" cap="none" normalizeH="0" baseline="0">
                        <a:ln>
                          <a:noFill/>
                        </a:ln>
                        <a:solidFill>
                          <a:schemeClr val="tx1"/>
                        </a:solidFill>
                        <a:effectLst/>
                        <a:latin typeface="宋体" panose="02010600030101010101" pitchFamily="2" charset="-122"/>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2-1/2-14NPTF</a:t>
                      </a:r>
                      <a:endParaRPr kumimoji="1" lang="en-US" altLang="zh-CN" sz="800" b="0" i="0" u="none" strike="noStrike" cap="none" normalizeH="0" baseline="0">
                        <a:ln>
                          <a:noFill/>
                        </a:ln>
                        <a:solidFill>
                          <a:schemeClr val="tx1"/>
                        </a:solidFill>
                        <a:effectLst/>
                        <a:latin typeface="宋体" panose="02010600030101010101" pitchFamily="2" charset="-122"/>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endPar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　</a:t>
                      </a:r>
                      <a:endParaRPr kumimoji="1" lang="zh-CN" altLang="en-US"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D</a:t>
                      </a:r>
                      <a:endParaRPr kumimoji="1" lang="en-US" altLang="zh-CN" sz="800" b="0" i="0" u="none" strike="noStrike" cap="none" normalizeH="0" baseline="0">
                        <a:ln>
                          <a:noFill/>
                        </a:ln>
                        <a:solidFill>
                          <a:schemeClr val="tx1"/>
                        </a:solidFill>
                        <a:effectLst/>
                        <a:latin typeface="宋体" panose="02010600030101010101" pitchFamily="2" charset="-122"/>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7/16-20UNF</a:t>
                      </a:r>
                      <a:endParaRPr kumimoji="1" lang="en-US" altLang="zh-CN" sz="800" b="0" i="0" u="none" strike="noStrike" cap="none" normalizeH="0" baseline="0">
                        <a:ln>
                          <a:noFill/>
                        </a:ln>
                        <a:solidFill>
                          <a:schemeClr val="tx1"/>
                        </a:solidFill>
                        <a:effectLst/>
                        <a:latin typeface="宋体" panose="02010600030101010101" pitchFamily="2" charset="-122"/>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endPar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　</a:t>
                      </a:r>
                      <a:endParaRPr kumimoji="1" lang="zh-CN" altLang="en-US" sz="800" b="0" i="0" u="none" strike="noStrike" cap="none" normalizeH="0" baseline="0">
                        <a:ln>
                          <a:noFill/>
                        </a:ln>
                        <a:solidFill>
                          <a:schemeClr val="tx1"/>
                        </a:solidFill>
                        <a:effectLst/>
                        <a:latin typeface="宋体" panose="02010600030101010101" pitchFamily="2" charset="-122"/>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636454">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　</a:t>
                      </a:r>
                      <a:endParaRPr kumimoji="1" lang="zh-CN" altLang="en-US" sz="800" b="0" i="0" u="none" strike="noStrike" cap="none" normalizeH="0" baseline="0">
                        <a:ln>
                          <a:noFill/>
                        </a:ln>
                        <a:solidFill>
                          <a:schemeClr val="tx1"/>
                        </a:solidFill>
                        <a:effectLst/>
                        <a:latin typeface="宋体" panose="02010600030101010101" pitchFamily="2" charset="-122"/>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　</a:t>
                      </a:r>
                      <a:endParaRPr kumimoji="1" lang="zh-CN" altLang="en-US" sz="800" b="0" i="0" u="none" strike="noStrike" cap="none" normalizeH="0" baseline="0">
                        <a:ln>
                          <a:noFill/>
                        </a:ln>
                        <a:solidFill>
                          <a:schemeClr val="tx1"/>
                        </a:solidFill>
                        <a:effectLst/>
                        <a:latin typeface="宋体" panose="02010600030101010101" pitchFamily="2" charset="-122"/>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E</a:t>
                      </a:r>
                      <a:endParaRPr kumimoji="1" lang="en-US" altLang="zh-CN" sz="800" b="0" i="0" u="none" strike="noStrike" cap="none" normalizeH="0" baseline="0">
                        <a:ln>
                          <a:noFill/>
                        </a:ln>
                        <a:solidFill>
                          <a:schemeClr val="tx1"/>
                        </a:solidFill>
                        <a:effectLst/>
                        <a:latin typeface="宋体" panose="02010600030101010101" pitchFamily="2" charset="-122"/>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125</a:t>
                      </a:r>
                      <a:endParaRPr kumimoji="1" lang="en-US" altLang="zh-CN" sz="800" b="0" i="0" u="none" strike="noStrike" cap="none" normalizeH="0" baseline="0">
                        <a:ln>
                          <a:noFill/>
                        </a:ln>
                        <a:solidFill>
                          <a:schemeClr val="tx1"/>
                        </a:solidFill>
                        <a:effectLst/>
                        <a:latin typeface="宋体" panose="02010600030101010101" pitchFamily="2" charset="-122"/>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E</a:t>
                      </a:r>
                      <a:endParaRPr kumimoji="1" lang="en-US" altLang="zh-CN" sz="800" b="0" i="0" u="none" strike="noStrike" cap="none" normalizeH="0" baseline="0">
                        <a:ln>
                          <a:noFill/>
                        </a:ln>
                        <a:solidFill>
                          <a:schemeClr val="tx1"/>
                        </a:solidFill>
                        <a:effectLst/>
                        <a:latin typeface="宋体" panose="02010600030101010101" pitchFamily="2" charset="-122"/>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长方</a:t>
                      </a:r>
                      <a:r>
                        <a:rPr kumimoji="1" lang="zh-CN" altLang="en-US"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法兰</a:t>
                      </a:r>
                      <a:r>
                        <a:rPr kumimoji="1" lang="en-US" altLang="zh-CN"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130X90 </a:t>
                      </a: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,4-</a:t>
                      </a:r>
                      <a:r>
                        <a:rPr kumimoji="1" lang="el-GR"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φ</a:t>
                      </a: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11 </a:t>
                      </a:r>
                      <a:r>
                        <a:rPr kumimoji="1" lang="zh-CN" altLang="en-US"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分布</a:t>
                      </a: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105X65 ,</a:t>
                      </a:r>
                      <a:r>
                        <a:rPr kumimoji="1" lang="zh-CN" altLang="en-US"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止口 </a:t>
                      </a:r>
                      <a:r>
                        <a:rPr kumimoji="1" lang="el-GR"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φ</a:t>
                      </a: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80X5</a:t>
                      </a:r>
                      <a:endPar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E</a:t>
                      </a:r>
                      <a:endParaRPr kumimoji="1" lang="en-US" altLang="zh-CN" sz="800" b="0" i="0" u="none" strike="noStrike" cap="none" normalizeH="0" baseline="0">
                        <a:ln>
                          <a:noFill/>
                        </a:ln>
                        <a:solidFill>
                          <a:schemeClr val="tx1"/>
                        </a:solidFill>
                        <a:effectLst/>
                        <a:latin typeface="宋体" panose="02010600030101010101" pitchFamily="2" charset="-122"/>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defRPr/>
                      </a:pPr>
                      <a:r>
                        <a:rPr kumimoji="1" lang="zh-CN" altLang="en-US"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矩形花键</a:t>
                      </a: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a:t>
                      </a:r>
                      <a:r>
                        <a:rPr kumimoji="1" lang="el-GR"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φ</a:t>
                      </a: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25X40, 6-25X21X6       </a:t>
                      </a:r>
                      <a:r>
                        <a:rPr kumimoji="1" lang="zh-CN" altLang="en-US"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轴端螺纹 </a:t>
                      </a: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:M8</a:t>
                      </a:r>
                      <a:endPar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endParaRPr>
                    </a:p>
                    <a:p>
                      <a:pPr marL="0" marR="0" lvl="0" indent="0" algn="l" defTabSz="914400" rtl="0" eaLnBrk="1" fontAlgn="ctr" latinLnBrk="0" hangingPunct="1">
                        <a:lnSpc>
                          <a:spcPct val="100000"/>
                        </a:lnSpc>
                        <a:spcBef>
                          <a:spcPct val="0"/>
                        </a:spcBef>
                        <a:spcAft>
                          <a:spcPct val="0"/>
                        </a:spcAft>
                        <a:buClrTx/>
                        <a:buSzTx/>
                        <a:buFontTx/>
                        <a:buNone/>
                      </a:pPr>
                      <a:endPar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E</a:t>
                      </a:r>
                      <a:endParaRPr kumimoji="1" lang="en-US" altLang="zh-CN" sz="800" b="0" i="0" u="none" strike="noStrike" cap="none" normalizeH="0" baseline="0">
                        <a:ln>
                          <a:noFill/>
                        </a:ln>
                        <a:solidFill>
                          <a:schemeClr val="tx1"/>
                        </a:solidFill>
                        <a:effectLst/>
                        <a:latin typeface="宋体" panose="02010600030101010101" pitchFamily="2" charset="-122"/>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2-PT 1/2</a:t>
                      </a:r>
                      <a:endParaRPr kumimoji="1" lang="en-US" altLang="zh-CN" sz="800" b="0" i="0" u="none" strike="noStrike" cap="none" normalizeH="0" baseline="0">
                        <a:ln>
                          <a:noFill/>
                        </a:ln>
                        <a:solidFill>
                          <a:schemeClr val="tx1"/>
                        </a:solidFill>
                        <a:effectLst/>
                        <a:latin typeface="宋体" panose="02010600030101010101" pitchFamily="2" charset="-122"/>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endPar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　</a:t>
                      </a:r>
                      <a:endParaRPr kumimoji="1" lang="zh-CN" altLang="en-US" sz="800" b="0" i="0" u="none" strike="noStrike" cap="none" normalizeH="0" baseline="0">
                        <a:ln>
                          <a:noFill/>
                        </a:ln>
                        <a:solidFill>
                          <a:schemeClr val="tx1"/>
                        </a:solidFill>
                        <a:effectLst/>
                        <a:latin typeface="宋体" panose="02010600030101010101" pitchFamily="2" charset="-122"/>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E</a:t>
                      </a:r>
                      <a:endParaRPr kumimoji="1" lang="en-US" altLang="zh-CN" sz="800" b="0" i="0" u="none" strike="noStrike" cap="none" normalizeH="0" baseline="0">
                        <a:ln>
                          <a:noFill/>
                        </a:ln>
                        <a:solidFill>
                          <a:schemeClr val="tx1"/>
                        </a:solidFill>
                        <a:effectLst/>
                        <a:latin typeface="宋体" panose="02010600030101010101" pitchFamily="2" charset="-122"/>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M10X1</a:t>
                      </a:r>
                      <a:endPar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endPar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　</a:t>
                      </a:r>
                      <a:endParaRPr kumimoji="1" lang="zh-CN" altLang="en-US" sz="800" b="0" i="0" u="none" strike="noStrike" cap="none" normalizeH="0" baseline="0">
                        <a:ln>
                          <a:noFill/>
                        </a:ln>
                        <a:solidFill>
                          <a:schemeClr val="tx1"/>
                        </a:solidFill>
                        <a:effectLst/>
                        <a:latin typeface="宋体" panose="02010600030101010101" pitchFamily="2" charset="-122"/>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567010">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　</a:t>
                      </a:r>
                      <a:endParaRPr kumimoji="1" lang="zh-CN" altLang="en-US" sz="800" b="0" i="0" u="none" strike="noStrike" cap="none" normalizeH="0" baseline="0">
                        <a:ln>
                          <a:noFill/>
                        </a:ln>
                        <a:solidFill>
                          <a:schemeClr val="tx1"/>
                        </a:solidFill>
                        <a:effectLst/>
                        <a:latin typeface="宋体" panose="02010600030101010101" pitchFamily="2" charset="-122"/>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　</a:t>
                      </a:r>
                      <a:endParaRPr kumimoji="1" lang="zh-CN" altLang="en-US"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F</a:t>
                      </a:r>
                      <a:endParaRPr kumimoji="1" lang="en-US" altLang="zh-CN" sz="800" b="0" i="0" u="none" strike="noStrike" cap="none" normalizeH="0" baseline="0">
                        <a:ln>
                          <a:noFill/>
                        </a:ln>
                        <a:solidFill>
                          <a:schemeClr val="tx1"/>
                        </a:solidFill>
                        <a:effectLst/>
                        <a:latin typeface="宋体" panose="02010600030101010101" pitchFamily="2" charset="-122"/>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160</a:t>
                      </a:r>
                      <a:endParaRPr kumimoji="1" lang="en-US" altLang="zh-CN" sz="800" b="0" i="0" u="none" strike="noStrike" cap="none" normalizeH="0" baseline="0">
                        <a:ln>
                          <a:noFill/>
                        </a:ln>
                        <a:solidFill>
                          <a:schemeClr val="tx1"/>
                        </a:solidFill>
                        <a:effectLst/>
                        <a:latin typeface="宋体" panose="02010600030101010101" pitchFamily="2" charset="-122"/>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F</a:t>
                      </a:r>
                      <a:endParaRPr kumimoji="1" lang="en-US" altLang="zh-CN" sz="800" b="0" i="0" u="none" strike="noStrike" cap="none" normalizeH="0" baseline="0">
                        <a:ln>
                          <a:noFill/>
                        </a:ln>
                        <a:solidFill>
                          <a:schemeClr val="tx1"/>
                        </a:solidFill>
                        <a:effectLst/>
                        <a:latin typeface="宋体" panose="02010600030101010101" pitchFamily="2" charset="-122"/>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长方</a:t>
                      </a:r>
                      <a:r>
                        <a:rPr kumimoji="1" lang="zh-CN" altLang="en-US"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法兰</a:t>
                      </a:r>
                      <a:r>
                        <a:rPr kumimoji="1" lang="en-US" altLang="zh-CN"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130X90 </a:t>
                      </a: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,4-</a:t>
                      </a:r>
                      <a:r>
                        <a:rPr kumimoji="1" lang="el-GR"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φ</a:t>
                      </a: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11 </a:t>
                      </a:r>
                      <a:r>
                        <a:rPr kumimoji="1" lang="zh-CN" altLang="en-US"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分布</a:t>
                      </a: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105X65 ,  </a:t>
                      </a:r>
                      <a:r>
                        <a:rPr kumimoji="1" lang="zh-CN" altLang="en-US"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止口 </a:t>
                      </a:r>
                      <a:r>
                        <a:rPr kumimoji="1" lang="el-GR"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φ</a:t>
                      </a: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85X5</a:t>
                      </a:r>
                      <a:endPar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F</a:t>
                      </a:r>
                      <a:endParaRPr kumimoji="1" lang="en-US" altLang="zh-CN" sz="800" b="0" i="0" u="none" strike="noStrike" cap="none" normalizeH="0" baseline="0">
                        <a:ln>
                          <a:noFill/>
                        </a:ln>
                        <a:solidFill>
                          <a:schemeClr val="tx1"/>
                        </a:solidFill>
                        <a:effectLst/>
                        <a:latin typeface="宋体" panose="02010600030101010101" pitchFamily="2" charset="-122"/>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圆柱轴</a:t>
                      </a: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a:t>
                      </a:r>
                      <a:r>
                        <a:rPr kumimoji="1" lang="el-GR"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φ</a:t>
                      </a: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25X40                   </a:t>
                      </a:r>
                      <a:r>
                        <a:rPr kumimoji="1" lang="zh-CN" altLang="en-US"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平键</a:t>
                      </a: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:8X7X28               </a:t>
                      </a:r>
                      <a:r>
                        <a:rPr kumimoji="1" lang="zh-CN" altLang="en-US"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轴端螺纹 </a:t>
                      </a: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:M8</a:t>
                      </a:r>
                      <a:endPar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F</a:t>
                      </a:r>
                      <a:endParaRPr kumimoji="1" lang="en-US" altLang="zh-CN" sz="800" b="0" i="0" u="none" strike="noStrike" cap="none" normalizeH="0" baseline="0">
                        <a:ln>
                          <a:noFill/>
                        </a:ln>
                        <a:solidFill>
                          <a:schemeClr val="tx1"/>
                        </a:solidFill>
                        <a:effectLst/>
                        <a:latin typeface="宋体" panose="02010600030101010101" pitchFamily="2" charset="-122"/>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2-M20X1.5</a:t>
                      </a:r>
                      <a:endParaRPr kumimoji="1" lang="en-US" altLang="zh-CN" sz="800" b="0" i="0" u="none" strike="noStrike" cap="none" normalizeH="0" baseline="0">
                        <a:ln>
                          <a:noFill/>
                        </a:ln>
                        <a:solidFill>
                          <a:schemeClr val="tx1"/>
                        </a:solidFill>
                        <a:effectLst/>
                        <a:latin typeface="宋体" panose="02010600030101010101" pitchFamily="2" charset="-122"/>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endPar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　</a:t>
                      </a:r>
                      <a:endParaRPr kumimoji="1" lang="zh-CN" altLang="en-US" sz="800" b="0" i="0" u="none" strike="noStrike" cap="none" normalizeH="0" baseline="0">
                        <a:ln>
                          <a:noFill/>
                        </a:ln>
                        <a:solidFill>
                          <a:schemeClr val="tx1"/>
                        </a:solidFill>
                        <a:effectLst/>
                        <a:latin typeface="宋体" panose="02010600030101010101" pitchFamily="2" charset="-122"/>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endPar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endPar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endPar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　</a:t>
                      </a:r>
                      <a:endParaRPr kumimoji="1" lang="zh-CN" altLang="en-US" sz="800" b="0" i="0" u="none" strike="noStrike" cap="none" normalizeH="0" baseline="0">
                        <a:ln>
                          <a:noFill/>
                        </a:ln>
                        <a:solidFill>
                          <a:schemeClr val="tx1"/>
                        </a:solidFill>
                        <a:effectLst/>
                        <a:latin typeface="宋体" panose="02010600030101010101" pitchFamily="2" charset="-122"/>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560339">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　</a:t>
                      </a:r>
                      <a:endParaRPr kumimoji="1" lang="zh-CN" altLang="en-US" sz="800" b="0" i="0" u="none" strike="noStrike" cap="none" normalizeH="0" baseline="0">
                        <a:ln>
                          <a:noFill/>
                        </a:ln>
                        <a:solidFill>
                          <a:schemeClr val="tx1"/>
                        </a:solidFill>
                        <a:effectLst/>
                        <a:latin typeface="宋体" panose="02010600030101010101" pitchFamily="2" charset="-122"/>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　</a:t>
                      </a:r>
                      <a:endParaRPr kumimoji="1" lang="zh-CN" altLang="en-US" sz="800" b="0" i="0" u="none" strike="noStrike" cap="none" normalizeH="0" baseline="0">
                        <a:ln>
                          <a:noFill/>
                        </a:ln>
                        <a:solidFill>
                          <a:schemeClr val="tx1"/>
                        </a:solidFill>
                        <a:effectLst/>
                        <a:latin typeface="宋体" panose="02010600030101010101" pitchFamily="2" charset="-122"/>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G</a:t>
                      </a:r>
                      <a:endParaRPr kumimoji="1" lang="en-US" altLang="zh-CN" sz="800" b="0" i="0" u="none" strike="noStrike" cap="none" normalizeH="0" baseline="0">
                        <a:ln>
                          <a:noFill/>
                        </a:ln>
                        <a:solidFill>
                          <a:schemeClr val="tx1"/>
                        </a:solidFill>
                        <a:effectLst/>
                        <a:latin typeface="宋体" panose="02010600030101010101" pitchFamily="2" charset="-122"/>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200</a:t>
                      </a:r>
                      <a:endParaRPr kumimoji="1" lang="en-US" altLang="zh-CN" sz="800" b="0" i="0" u="none" strike="noStrike" cap="none" normalizeH="0" baseline="0">
                        <a:ln>
                          <a:noFill/>
                        </a:ln>
                        <a:solidFill>
                          <a:schemeClr val="tx1"/>
                        </a:solidFill>
                        <a:effectLst/>
                        <a:latin typeface="宋体" panose="02010600030101010101" pitchFamily="2" charset="-122"/>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G</a:t>
                      </a:r>
                      <a:endParaRPr kumimoji="1" lang="en-US" altLang="zh-CN" sz="800" b="0" i="0" u="none" strike="noStrike" cap="none" normalizeH="0" baseline="0">
                        <a:ln>
                          <a:noFill/>
                        </a:ln>
                        <a:solidFill>
                          <a:schemeClr val="tx1"/>
                        </a:solidFill>
                        <a:effectLst/>
                        <a:latin typeface="宋体" panose="02010600030101010101" pitchFamily="2" charset="-122"/>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defRPr/>
                      </a:pPr>
                      <a:r>
                        <a:rPr kumimoji="1" lang="zh-CN" altLang="en-US"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　方法兰 </a:t>
                      </a: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90X90 ,     4-</a:t>
                      </a:r>
                      <a:r>
                        <a:rPr kumimoji="1" lang="el-GR"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φ</a:t>
                      </a: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11 </a:t>
                      </a:r>
                      <a:r>
                        <a:rPr kumimoji="1" lang="zh-CN" altLang="en-US"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分布</a:t>
                      </a: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70X70,   </a:t>
                      </a:r>
                      <a:r>
                        <a:rPr kumimoji="1" lang="zh-CN" altLang="en-US"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止口 </a:t>
                      </a:r>
                      <a:r>
                        <a:rPr kumimoji="1" lang="el-GR"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φ</a:t>
                      </a: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80X5</a:t>
                      </a:r>
                      <a:endPar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endParaRPr>
                    </a:p>
                    <a:p>
                      <a:pPr marL="0" marR="0" lvl="0" indent="0" algn="l" defTabSz="914400" rtl="0" eaLnBrk="1" fontAlgn="ctr" latinLnBrk="0" hangingPunct="1">
                        <a:lnSpc>
                          <a:spcPct val="100000"/>
                        </a:lnSpc>
                        <a:spcBef>
                          <a:spcPct val="0"/>
                        </a:spcBef>
                        <a:spcAft>
                          <a:spcPct val="0"/>
                        </a:spcAft>
                        <a:buClrTx/>
                        <a:buSzTx/>
                        <a:buFontTx/>
                        <a:buNone/>
                        <a:defRPr/>
                      </a:pPr>
                      <a:endPar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G</a:t>
                      </a:r>
                      <a:endParaRPr kumimoji="1" lang="en-US" altLang="zh-CN" sz="800" b="0" i="0" u="none" strike="noStrike" cap="none" normalizeH="0" baseline="0">
                        <a:ln>
                          <a:noFill/>
                        </a:ln>
                        <a:solidFill>
                          <a:schemeClr val="tx1"/>
                        </a:solidFill>
                        <a:effectLst/>
                        <a:latin typeface="宋体" panose="02010600030101010101" pitchFamily="2" charset="-122"/>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defRPr/>
                      </a:pPr>
                      <a:r>
                        <a:rPr kumimoji="1" lang="zh-CN" altLang="en-US"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圆柱轴</a:t>
                      </a: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;φ25.4 X40</a:t>
                      </a:r>
                      <a:r>
                        <a:rPr kumimoji="1" lang="zh-CN" altLang="en-US"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          销孔</a:t>
                      </a: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:φ10.3</a:t>
                      </a:r>
                      <a:endPar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endParaRPr>
                    </a:p>
                    <a:p>
                      <a:pPr marL="0" marR="0" lvl="0" indent="0" algn="l" defTabSz="914400" rtl="0" eaLnBrk="1" fontAlgn="ctr" latinLnBrk="0" hangingPunct="1">
                        <a:lnSpc>
                          <a:spcPct val="100000"/>
                        </a:lnSpc>
                        <a:spcBef>
                          <a:spcPct val="0"/>
                        </a:spcBef>
                        <a:spcAft>
                          <a:spcPct val="0"/>
                        </a:spcAft>
                        <a:buClrTx/>
                        <a:buSzTx/>
                        <a:buFontTx/>
                        <a:buNone/>
                      </a:pPr>
                      <a:endPar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G</a:t>
                      </a:r>
                      <a:endPar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2-M18X1.5</a:t>
                      </a:r>
                      <a:endParaRPr kumimoji="1" lang="zh-CN" altLang="en-US"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endPar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endParaRPr kumimoji="1" lang="zh-CN" altLang="en-US"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endPar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endParaRPr kumimoji="1" lang="zh-CN" altLang="en-US"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endParaRPr kumimoji="1" lang="en-US" altLang="zh-CN" sz="800" b="0" i="0" u="none" strike="noStrike" cap="none" normalizeH="0" baseline="0">
                        <a:ln>
                          <a:noFill/>
                        </a:ln>
                        <a:solidFill>
                          <a:schemeClr val="tx1"/>
                        </a:solidFill>
                        <a:effectLst/>
                        <a:latin typeface="宋体" panose="02010600030101010101" pitchFamily="2" charset="-122"/>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　</a:t>
                      </a:r>
                      <a:endParaRPr kumimoji="1" lang="zh-CN" altLang="en-US" sz="800" b="0" i="0" u="none" strike="noStrike" cap="none" normalizeH="0" baseline="0">
                        <a:ln>
                          <a:noFill/>
                        </a:ln>
                        <a:solidFill>
                          <a:schemeClr val="tx1"/>
                        </a:solidFill>
                        <a:effectLst/>
                        <a:latin typeface="宋体" panose="02010600030101010101" pitchFamily="2" charset="-122"/>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560339">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　</a:t>
                      </a:r>
                      <a:endParaRPr kumimoji="1" lang="zh-CN" altLang="en-US" sz="800" b="0" i="0" u="none" strike="noStrike" cap="none" normalizeH="0" baseline="0">
                        <a:ln>
                          <a:noFill/>
                        </a:ln>
                        <a:solidFill>
                          <a:schemeClr val="tx1"/>
                        </a:solidFill>
                        <a:effectLst/>
                        <a:latin typeface="宋体" panose="02010600030101010101" pitchFamily="2" charset="-122"/>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　</a:t>
                      </a:r>
                      <a:endParaRPr kumimoji="1" lang="zh-CN" altLang="en-US" sz="800" b="0" i="0" u="none" strike="noStrike" cap="none" normalizeH="0" baseline="0">
                        <a:ln>
                          <a:noFill/>
                        </a:ln>
                        <a:solidFill>
                          <a:schemeClr val="tx1"/>
                        </a:solidFill>
                        <a:effectLst/>
                        <a:latin typeface="宋体" panose="02010600030101010101" pitchFamily="2" charset="-122"/>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H</a:t>
                      </a:r>
                      <a:endParaRPr kumimoji="1" lang="en-US" altLang="zh-CN" sz="800" b="0" i="0" u="none" strike="noStrike" cap="none" normalizeH="0" baseline="0">
                        <a:ln>
                          <a:noFill/>
                        </a:ln>
                        <a:solidFill>
                          <a:schemeClr val="tx1"/>
                        </a:solidFill>
                        <a:effectLst/>
                        <a:latin typeface="宋体" panose="02010600030101010101" pitchFamily="2" charset="-122"/>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250</a:t>
                      </a:r>
                      <a:endParaRPr kumimoji="1" lang="en-US" altLang="zh-CN" sz="800" b="0" i="0" u="none" strike="noStrike" cap="none" normalizeH="0" baseline="0">
                        <a:ln>
                          <a:noFill/>
                        </a:ln>
                        <a:solidFill>
                          <a:schemeClr val="tx1"/>
                        </a:solidFill>
                        <a:effectLst/>
                        <a:latin typeface="宋体" panose="02010600030101010101" pitchFamily="2" charset="-122"/>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H</a:t>
                      </a:r>
                      <a:endParaRPr kumimoji="1" lang="en-US" altLang="zh-CN" sz="800" b="0" i="0" u="none" strike="noStrike" cap="none" normalizeH="0" baseline="0">
                        <a:ln>
                          <a:noFill/>
                        </a:ln>
                        <a:solidFill>
                          <a:schemeClr val="tx1"/>
                        </a:solidFill>
                        <a:effectLst/>
                        <a:latin typeface="宋体" panose="02010600030101010101" pitchFamily="2" charset="-122"/>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菱形法兰</a:t>
                      </a: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,2-</a:t>
                      </a:r>
                      <a:r>
                        <a:rPr kumimoji="1" lang="el-GR"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φ</a:t>
                      </a: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13.5 </a:t>
                      </a:r>
                      <a:r>
                        <a:rPr kumimoji="1" lang="zh-CN" altLang="en-US"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中心距 </a:t>
                      </a: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106.4,</a:t>
                      </a:r>
                      <a:r>
                        <a:rPr kumimoji="1" lang="zh-CN" altLang="en-US"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止口</a:t>
                      </a:r>
                      <a:r>
                        <a:rPr kumimoji="1" lang="el-GR"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φ</a:t>
                      </a: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82.5X2.8</a:t>
                      </a:r>
                      <a:endPar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H</a:t>
                      </a:r>
                      <a:endParaRPr kumimoji="1" lang="en-US" altLang="zh-CN" sz="800" b="0" i="0" u="none" strike="noStrike" cap="none" normalizeH="0" baseline="0">
                        <a:ln>
                          <a:noFill/>
                        </a:ln>
                        <a:solidFill>
                          <a:schemeClr val="tx1"/>
                        </a:solidFill>
                        <a:effectLst/>
                        <a:latin typeface="宋体" panose="02010600030101010101" pitchFamily="2" charset="-122"/>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defRPr/>
                      </a:pPr>
                      <a:r>
                        <a:rPr kumimoji="1" lang="zh-CN" altLang="en-US"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圆柱轴</a:t>
                      </a: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a:t>
                      </a:r>
                      <a:r>
                        <a:rPr kumimoji="1" lang="el-GR"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φ</a:t>
                      </a: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25X43                    </a:t>
                      </a:r>
                      <a:r>
                        <a:rPr kumimoji="1" lang="zh-CN" altLang="en-US"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平键</a:t>
                      </a: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:8X7X32               </a:t>
                      </a:r>
                      <a:r>
                        <a:rPr kumimoji="1" lang="zh-CN" altLang="en-US"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轴端螺纹  </a:t>
                      </a: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:M8</a:t>
                      </a:r>
                      <a:endPar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endParaRPr>
                    </a:p>
                    <a:p>
                      <a:pPr marL="0" marR="0" lvl="0" indent="0" algn="l" defTabSz="914400" rtl="0" eaLnBrk="1" fontAlgn="ctr" latinLnBrk="0" hangingPunct="1">
                        <a:lnSpc>
                          <a:spcPct val="100000"/>
                        </a:lnSpc>
                        <a:spcBef>
                          <a:spcPct val="0"/>
                        </a:spcBef>
                        <a:spcAft>
                          <a:spcPct val="0"/>
                        </a:spcAft>
                        <a:buClrTx/>
                        <a:buSzTx/>
                        <a:buFontTx/>
                        <a:buNone/>
                      </a:pPr>
                      <a:endPar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endParaRPr kumimoji="1" lang="en-US" altLang="zh-CN" sz="800" b="0" i="0" u="none" strike="noStrike" cap="none" normalizeH="0" baseline="0">
                        <a:ln>
                          <a:noFill/>
                        </a:ln>
                        <a:solidFill>
                          <a:schemeClr val="tx1"/>
                        </a:solidFill>
                        <a:effectLst/>
                        <a:latin typeface="宋体" panose="02010600030101010101" pitchFamily="2" charset="-122"/>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endParaRPr kumimoji="1" lang="zh-CN" altLang="en-US" sz="800" b="0" i="0" u="none" strike="noStrike" cap="none" normalizeH="0" baseline="0">
                        <a:ln>
                          <a:noFill/>
                        </a:ln>
                        <a:solidFill>
                          <a:schemeClr val="tx1"/>
                        </a:solidFill>
                        <a:effectLst/>
                        <a:latin typeface="宋体" panose="02010600030101010101" pitchFamily="2" charset="-122"/>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endParaRPr kumimoji="1" lang="en-US" altLang="zh-CN" sz="800" b="0" i="0" u="none" strike="noStrike" cap="none" normalizeH="0" baseline="0">
                        <a:ln>
                          <a:noFill/>
                        </a:ln>
                        <a:solidFill>
                          <a:schemeClr val="tx1"/>
                        </a:solidFill>
                        <a:effectLst/>
                        <a:latin typeface="宋体" panose="02010600030101010101" pitchFamily="2" charset="-122"/>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endParaRPr kumimoji="1" lang="zh-CN" altLang="en-US" sz="800" b="0" i="0" u="none" strike="noStrike" cap="none" normalizeH="0" baseline="0">
                        <a:ln>
                          <a:noFill/>
                        </a:ln>
                        <a:solidFill>
                          <a:schemeClr val="tx1"/>
                        </a:solidFill>
                        <a:effectLst/>
                        <a:latin typeface="宋体" panose="02010600030101010101" pitchFamily="2" charset="-122"/>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endParaRPr kumimoji="1" lang="en-US" altLang="zh-CN" sz="800" b="0" i="0" u="none" strike="noStrike" cap="none" normalizeH="0" baseline="0">
                        <a:ln>
                          <a:noFill/>
                        </a:ln>
                        <a:solidFill>
                          <a:schemeClr val="tx1"/>
                        </a:solidFill>
                        <a:effectLst/>
                        <a:latin typeface="宋体" panose="02010600030101010101" pitchFamily="2" charset="-122"/>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endParaRPr kumimoji="1" lang="zh-CN" altLang="en-US"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endParaRPr kumimoji="1" lang="en-US" altLang="zh-CN" sz="800" b="0" i="0" u="none" strike="noStrike" cap="none" normalizeH="0" baseline="0">
                        <a:ln>
                          <a:noFill/>
                        </a:ln>
                        <a:solidFill>
                          <a:schemeClr val="tx1"/>
                        </a:solidFill>
                        <a:effectLst/>
                        <a:latin typeface="宋体" panose="02010600030101010101" pitchFamily="2" charset="-122"/>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　</a:t>
                      </a:r>
                      <a:endParaRPr kumimoji="1" lang="zh-CN" altLang="en-US" sz="800" b="0" i="0" u="none" strike="noStrike" cap="none" normalizeH="0" baseline="0">
                        <a:ln>
                          <a:noFill/>
                        </a:ln>
                        <a:solidFill>
                          <a:schemeClr val="tx1"/>
                        </a:solidFill>
                        <a:effectLst/>
                        <a:latin typeface="宋体" panose="02010600030101010101" pitchFamily="2" charset="-122"/>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680412">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　</a:t>
                      </a:r>
                      <a:endParaRPr kumimoji="1" lang="zh-CN" altLang="en-US" sz="800" b="0" i="0" u="none" strike="noStrike" cap="none" normalizeH="0" baseline="0">
                        <a:ln>
                          <a:noFill/>
                        </a:ln>
                        <a:solidFill>
                          <a:schemeClr val="tx1"/>
                        </a:solidFill>
                        <a:effectLst/>
                        <a:latin typeface="宋体" panose="02010600030101010101" pitchFamily="2" charset="-122"/>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　</a:t>
                      </a:r>
                      <a:endParaRPr kumimoji="1" lang="zh-CN" altLang="en-US" sz="800" b="0" i="0" u="none" strike="noStrike" cap="none" normalizeH="0" baseline="0">
                        <a:ln>
                          <a:noFill/>
                        </a:ln>
                        <a:solidFill>
                          <a:schemeClr val="tx1"/>
                        </a:solidFill>
                        <a:effectLst/>
                        <a:latin typeface="宋体" panose="02010600030101010101" pitchFamily="2" charset="-122"/>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I</a:t>
                      </a:r>
                      <a:endPar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315</a:t>
                      </a:r>
                      <a:endPar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I</a:t>
                      </a:r>
                      <a:endParaRPr kumimoji="1" lang="en-US" altLang="zh-CN" sz="800" b="0" i="0" u="none" strike="noStrike" cap="none" normalizeH="0" baseline="0">
                        <a:ln>
                          <a:noFill/>
                        </a:ln>
                        <a:solidFill>
                          <a:schemeClr val="tx1"/>
                        </a:solidFill>
                        <a:effectLst/>
                        <a:latin typeface="宋体" panose="02010600030101010101" pitchFamily="2" charset="-122"/>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菱形法兰</a:t>
                      </a: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,2-</a:t>
                      </a:r>
                      <a:r>
                        <a:rPr kumimoji="1" lang="el-GR"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φ</a:t>
                      </a: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13.5 </a:t>
                      </a:r>
                      <a:r>
                        <a:rPr kumimoji="1" lang="zh-CN" altLang="en-US"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中心距 </a:t>
                      </a: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106.4,</a:t>
                      </a:r>
                      <a:r>
                        <a:rPr kumimoji="1" lang="zh-CN" altLang="en-US"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止口</a:t>
                      </a:r>
                      <a:r>
                        <a:rPr kumimoji="1" lang="el-GR"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φ</a:t>
                      </a: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82.5X2.8(</a:t>
                      </a:r>
                      <a:r>
                        <a:rPr kumimoji="1" lang="zh-CN" altLang="en-US"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外带</a:t>
                      </a: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"O"</a:t>
                      </a:r>
                      <a:r>
                        <a:rPr kumimoji="1" lang="zh-CN" altLang="en-US"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形圈密封）</a:t>
                      </a:r>
                      <a:endParaRPr kumimoji="1" lang="zh-CN" altLang="en-US"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I</a:t>
                      </a:r>
                      <a:endParaRPr kumimoji="1" lang="en-US" altLang="zh-CN" sz="800" b="0" i="0" u="none" strike="noStrike" cap="none" normalizeH="0" baseline="0">
                        <a:ln>
                          <a:noFill/>
                        </a:ln>
                        <a:solidFill>
                          <a:schemeClr val="tx1"/>
                        </a:solidFill>
                        <a:effectLst/>
                        <a:latin typeface="宋体" panose="02010600030101010101" pitchFamily="2" charset="-122"/>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锥轴</a:t>
                      </a: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a:t>
                      </a:r>
                      <a:r>
                        <a:rPr kumimoji="1" lang="el-GR"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φ</a:t>
                      </a: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25.4,</a:t>
                      </a:r>
                      <a:r>
                        <a:rPr kumimoji="1" lang="zh-CN" altLang="en-US"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锥度</a:t>
                      </a: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:1:8               </a:t>
                      </a:r>
                      <a:r>
                        <a:rPr kumimoji="1" lang="zh-CN" altLang="en-US"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月牙键</a:t>
                      </a: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 φ25.4X6.35</a:t>
                      </a:r>
                      <a:endPar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endParaRPr kumimoji="1" lang="en-US" altLang="zh-CN" sz="800" b="0" i="0" u="none" strike="noStrike" cap="none" normalizeH="0" baseline="0">
                        <a:ln>
                          <a:noFill/>
                        </a:ln>
                        <a:solidFill>
                          <a:schemeClr val="tx1"/>
                        </a:solidFill>
                        <a:effectLst/>
                        <a:latin typeface="宋体" panose="02010600030101010101" pitchFamily="2" charset="-122"/>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endParaRPr kumimoji="1" lang="zh-CN" altLang="en-US" sz="800" b="0" i="0" u="none" strike="noStrike" cap="none" normalizeH="0" baseline="0">
                        <a:ln>
                          <a:noFill/>
                        </a:ln>
                        <a:solidFill>
                          <a:schemeClr val="tx1"/>
                        </a:solidFill>
                        <a:effectLst/>
                        <a:latin typeface="宋体" panose="02010600030101010101" pitchFamily="2" charset="-122"/>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endParaRPr kumimoji="1" lang="en-US" altLang="zh-CN" sz="800" b="0" i="0" u="none" strike="noStrike" cap="none" normalizeH="0" baseline="0">
                        <a:ln>
                          <a:noFill/>
                        </a:ln>
                        <a:solidFill>
                          <a:schemeClr val="tx1"/>
                        </a:solidFill>
                        <a:effectLst/>
                        <a:latin typeface="宋体" panose="02010600030101010101" pitchFamily="2" charset="-122"/>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endParaRPr kumimoji="1" lang="zh-CN" altLang="en-US" sz="800" b="0" i="0" u="none" strike="noStrike" cap="none" normalizeH="0" baseline="0">
                        <a:ln>
                          <a:noFill/>
                        </a:ln>
                        <a:solidFill>
                          <a:schemeClr val="tx1"/>
                        </a:solidFill>
                        <a:effectLst/>
                        <a:latin typeface="宋体" panose="02010600030101010101" pitchFamily="2" charset="-122"/>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endParaRPr kumimoji="1" lang="en-US" altLang="zh-CN" sz="800" b="0" i="0" u="none" strike="noStrike" cap="none" normalizeH="0" baseline="0">
                        <a:ln>
                          <a:noFill/>
                        </a:ln>
                        <a:solidFill>
                          <a:schemeClr val="tx1"/>
                        </a:solidFill>
                        <a:effectLst/>
                        <a:latin typeface="宋体" panose="02010600030101010101" pitchFamily="2" charset="-122"/>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endParaRPr kumimoji="1" lang="zh-CN" altLang="en-US"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endPar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　</a:t>
                      </a:r>
                      <a:endParaRPr kumimoji="1" lang="zh-CN" altLang="en-US"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421089">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　</a:t>
                      </a:r>
                      <a:endParaRPr kumimoji="1" lang="zh-CN" altLang="en-US" sz="800" b="0" i="0" u="none" strike="noStrike" cap="none" normalizeH="0" baseline="0">
                        <a:ln>
                          <a:noFill/>
                        </a:ln>
                        <a:solidFill>
                          <a:schemeClr val="tx1"/>
                        </a:solidFill>
                        <a:effectLst/>
                        <a:latin typeface="宋体" panose="02010600030101010101" pitchFamily="2" charset="-122"/>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　</a:t>
                      </a:r>
                      <a:endParaRPr kumimoji="1" lang="zh-CN" altLang="en-US" sz="800" b="0" i="0" u="none" strike="noStrike" cap="none" normalizeH="0" baseline="0">
                        <a:ln>
                          <a:noFill/>
                        </a:ln>
                        <a:solidFill>
                          <a:schemeClr val="tx1"/>
                        </a:solidFill>
                        <a:effectLst/>
                        <a:latin typeface="宋体" panose="02010600030101010101" pitchFamily="2" charset="-122"/>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J</a:t>
                      </a:r>
                      <a:endPar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400</a:t>
                      </a:r>
                      <a:endPar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　</a:t>
                      </a:r>
                      <a:endParaRPr kumimoji="1" lang="zh-CN" altLang="en-US" sz="800" b="0" i="0" u="none" strike="noStrike" cap="none" normalizeH="0" baseline="0">
                        <a:ln>
                          <a:noFill/>
                        </a:ln>
                        <a:solidFill>
                          <a:schemeClr val="tx1"/>
                        </a:solidFill>
                        <a:effectLst/>
                        <a:latin typeface="宋体" panose="02010600030101010101" pitchFamily="2" charset="-122"/>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endParaRPr kumimoji="1" lang="zh-CN" altLang="en-US"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endPar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endPar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　</a:t>
                      </a:r>
                      <a:endParaRPr kumimoji="1" lang="zh-CN" altLang="en-US" sz="800" b="0" i="0" u="none" strike="noStrike" cap="none" normalizeH="0" baseline="0">
                        <a:ln>
                          <a:noFill/>
                        </a:ln>
                        <a:solidFill>
                          <a:schemeClr val="tx1"/>
                        </a:solidFill>
                        <a:effectLst/>
                        <a:latin typeface="宋体" panose="02010600030101010101" pitchFamily="2" charset="-122"/>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　</a:t>
                      </a:r>
                      <a:endParaRPr kumimoji="1" lang="zh-CN" altLang="en-US" sz="800" b="0" i="0" u="none" strike="noStrike" cap="none" normalizeH="0" baseline="0">
                        <a:ln>
                          <a:noFill/>
                        </a:ln>
                        <a:solidFill>
                          <a:schemeClr val="tx1"/>
                        </a:solidFill>
                        <a:effectLst/>
                        <a:latin typeface="宋体" panose="02010600030101010101" pitchFamily="2" charset="-122"/>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　</a:t>
                      </a:r>
                      <a:endParaRPr kumimoji="1" lang="zh-CN" altLang="en-US" sz="800" b="0" i="0" u="none" strike="noStrike" cap="none" normalizeH="0" baseline="0">
                        <a:ln>
                          <a:noFill/>
                        </a:ln>
                        <a:solidFill>
                          <a:schemeClr val="tx1"/>
                        </a:solidFill>
                        <a:effectLst/>
                        <a:latin typeface="宋体" panose="02010600030101010101" pitchFamily="2" charset="-122"/>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　</a:t>
                      </a:r>
                      <a:endParaRPr kumimoji="1" lang="zh-CN" altLang="en-US" sz="800" b="0" i="0" u="none" strike="noStrike" cap="none" normalizeH="0" baseline="0">
                        <a:ln>
                          <a:noFill/>
                        </a:ln>
                        <a:solidFill>
                          <a:schemeClr val="tx1"/>
                        </a:solidFill>
                        <a:effectLst/>
                        <a:latin typeface="宋体" panose="02010600030101010101" pitchFamily="2" charset="-122"/>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　</a:t>
                      </a:r>
                      <a:endParaRPr kumimoji="1" lang="zh-CN" altLang="en-US" sz="800" b="0" i="0" u="none" strike="noStrike" cap="none" normalizeH="0" baseline="0">
                        <a:ln>
                          <a:noFill/>
                        </a:ln>
                        <a:solidFill>
                          <a:schemeClr val="tx1"/>
                        </a:solidFill>
                        <a:effectLst/>
                        <a:latin typeface="宋体" panose="02010600030101010101" pitchFamily="2" charset="-122"/>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　</a:t>
                      </a:r>
                      <a:endParaRPr kumimoji="1" lang="zh-CN" altLang="en-US" sz="800" b="0" i="0" u="none" strike="noStrike" cap="none" normalizeH="0" baseline="0">
                        <a:ln>
                          <a:noFill/>
                        </a:ln>
                        <a:solidFill>
                          <a:schemeClr val="tx1"/>
                        </a:solidFill>
                        <a:effectLst/>
                        <a:latin typeface="宋体" panose="02010600030101010101" pitchFamily="2" charset="-122"/>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　</a:t>
                      </a:r>
                      <a:endParaRPr kumimoji="1" lang="zh-CN" altLang="en-US"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　</a:t>
                      </a:r>
                      <a:endParaRPr kumimoji="1" lang="zh-CN" altLang="en-US"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440267">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　</a:t>
                      </a:r>
                      <a:endParaRPr kumimoji="1" lang="zh-CN" altLang="en-US" sz="800" b="0" i="0" u="none" strike="noStrike" cap="none" normalizeH="0" baseline="0">
                        <a:ln>
                          <a:noFill/>
                        </a:ln>
                        <a:solidFill>
                          <a:schemeClr val="tx1"/>
                        </a:solidFill>
                        <a:effectLst/>
                        <a:latin typeface="宋体" panose="02010600030101010101" pitchFamily="2" charset="-122"/>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　</a:t>
                      </a:r>
                      <a:endParaRPr kumimoji="1" lang="zh-CN" altLang="en-US" sz="800" b="0" i="0" u="none" strike="noStrike" cap="none" normalizeH="0" baseline="0">
                        <a:ln>
                          <a:noFill/>
                        </a:ln>
                        <a:solidFill>
                          <a:schemeClr val="tx1"/>
                        </a:solidFill>
                        <a:effectLst/>
                        <a:latin typeface="宋体" panose="02010600030101010101" pitchFamily="2" charset="-122"/>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　</a:t>
                      </a:r>
                      <a:endParaRPr kumimoji="1" lang="zh-CN" altLang="en-US" sz="800" b="0" i="0" u="none" strike="noStrike" cap="none" normalizeH="0" baseline="0">
                        <a:ln>
                          <a:noFill/>
                        </a:ln>
                        <a:solidFill>
                          <a:schemeClr val="tx1"/>
                        </a:solidFill>
                        <a:effectLst/>
                        <a:latin typeface="宋体" panose="02010600030101010101" pitchFamily="2" charset="-122"/>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　</a:t>
                      </a:r>
                      <a:endParaRPr kumimoji="1" lang="zh-CN" altLang="en-US" sz="800" b="0" i="0" u="none" strike="noStrike" cap="none" normalizeH="0" baseline="0">
                        <a:ln>
                          <a:noFill/>
                        </a:ln>
                        <a:solidFill>
                          <a:schemeClr val="tx1"/>
                        </a:solidFill>
                        <a:effectLst/>
                        <a:latin typeface="宋体" panose="02010600030101010101" pitchFamily="2" charset="-122"/>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　</a:t>
                      </a:r>
                      <a:endParaRPr kumimoji="1" lang="zh-CN" altLang="en-US" sz="800" b="0" i="0" u="none" strike="noStrike" cap="none" normalizeH="0" baseline="0">
                        <a:ln>
                          <a:noFill/>
                        </a:ln>
                        <a:solidFill>
                          <a:schemeClr val="tx1"/>
                        </a:solidFill>
                        <a:effectLst/>
                        <a:latin typeface="宋体" panose="02010600030101010101" pitchFamily="2" charset="-122"/>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endParaRPr kumimoji="1" lang="zh-CN" altLang="en-US"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endParaRPr kumimoji="1" lang="en-US" altLang="zh-CN" sz="800" b="0" i="0" u="none" strike="noStrike" cap="none" normalizeH="0" baseline="0">
                        <a:ln>
                          <a:noFill/>
                        </a:ln>
                        <a:solidFill>
                          <a:schemeClr val="tx1"/>
                        </a:solidFill>
                        <a:effectLst/>
                        <a:latin typeface="宋体" panose="02010600030101010101" pitchFamily="2" charset="-122"/>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endPar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　</a:t>
                      </a:r>
                      <a:endParaRPr kumimoji="1" lang="zh-CN" altLang="en-US" sz="800" b="0" i="0" u="none" strike="noStrike" cap="none" normalizeH="0" baseline="0">
                        <a:ln>
                          <a:noFill/>
                        </a:ln>
                        <a:solidFill>
                          <a:schemeClr val="tx1"/>
                        </a:solidFill>
                        <a:effectLst/>
                        <a:latin typeface="宋体" panose="02010600030101010101" pitchFamily="2" charset="-122"/>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　</a:t>
                      </a:r>
                      <a:endParaRPr kumimoji="1" lang="zh-CN" altLang="en-US" sz="800" b="0" i="0" u="none" strike="noStrike" cap="none" normalizeH="0" baseline="0">
                        <a:ln>
                          <a:noFill/>
                        </a:ln>
                        <a:solidFill>
                          <a:schemeClr val="tx1"/>
                        </a:solidFill>
                        <a:effectLst/>
                        <a:latin typeface="宋体" panose="02010600030101010101" pitchFamily="2" charset="-122"/>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　</a:t>
                      </a:r>
                      <a:endParaRPr kumimoji="1" lang="zh-CN" altLang="en-US" sz="800" b="0" i="0" u="none" strike="noStrike" cap="none" normalizeH="0" baseline="0">
                        <a:ln>
                          <a:noFill/>
                        </a:ln>
                        <a:solidFill>
                          <a:schemeClr val="tx1"/>
                        </a:solidFill>
                        <a:effectLst/>
                        <a:latin typeface="宋体" panose="02010600030101010101" pitchFamily="2" charset="-122"/>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　</a:t>
                      </a:r>
                      <a:endParaRPr kumimoji="1" lang="zh-CN" altLang="en-US" sz="800" b="0" i="0" u="none" strike="noStrike" cap="none" normalizeH="0" baseline="0">
                        <a:ln>
                          <a:noFill/>
                        </a:ln>
                        <a:solidFill>
                          <a:schemeClr val="tx1"/>
                        </a:solidFill>
                        <a:effectLst/>
                        <a:latin typeface="宋体" panose="02010600030101010101" pitchFamily="2" charset="-122"/>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　</a:t>
                      </a:r>
                      <a:endParaRPr kumimoji="1" lang="zh-CN" altLang="en-US" sz="800" b="0" i="0" u="none" strike="noStrike" cap="none" normalizeH="0" baseline="0">
                        <a:ln>
                          <a:noFill/>
                        </a:ln>
                        <a:solidFill>
                          <a:schemeClr val="tx1"/>
                        </a:solidFill>
                        <a:effectLst/>
                        <a:latin typeface="宋体" panose="02010600030101010101" pitchFamily="2" charset="-122"/>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　</a:t>
                      </a:r>
                      <a:endParaRPr kumimoji="1" lang="zh-CN" altLang="en-US" sz="800" b="0" i="0" u="none" strike="noStrike" cap="none" normalizeH="0" baseline="0">
                        <a:ln>
                          <a:noFill/>
                        </a:ln>
                        <a:solidFill>
                          <a:schemeClr val="tx1"/>
                        </a:solidFill>
                        <a:effectLst/>
                        <a:latin typeface="宋体" panose="02010600030101010101" pitchFamily="2" charset="-122"/>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　</a:t>
                      </a:r>
                      <a:endParaRPr kumimoji="1" lang="zh-CN" altLang="en-US" sz="800" b="0" i="0" u="none" strike="noStrike" cap="none" normalizeH="0" baseline="0">
                        <a:ln>
                          <a:noFill/>
                        </a:ln>
                        <a:solidFill>
                          <a:schemeClr val="tx1"/>
                        </a:solidFill>
                        <a:effectLst/>
                        <a:latin typeface="宋体" panose="02010600030101010101" pitchFamily="2" charset="-122"/>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　</a:t>
                      </a:r>
                      <a:endParaRPr kumimoji="1" lang="zh-CN" altLang="en-US"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bl>
          </a:graphicData>
        </a:graphic>
      </p:graphicFrame>
      <p:sp>
        <p:nvSpPr>
          <p:cNvPr id="11" name="Text Box 3703"/>
          <p:cNvSpPr txBox="1">
            <a:spLocks noChangeArrowheads="1"/>
          </p:cNvSpPr>
          <p:nvPr/>
        </p:nvSpPr>
        <p:spPr bwMode="auto">
          <a:xfrm>
            <a:off x="3501008" y="584496"/>
            <a:ext cx="2240843" cy="255408"/>
          </a:xfrm>
          <a:prstGeom prst="rect">
            <a:avLst/>
          </a:prstGeom>
          <a:noFill/>
          <a:ln w="9525">
            <a:solidFill>
              <a:srgbClr val="000000"/>
            </a:solidFill>
            <a:miter lim="800000"/>
          </a:ln>
          <a:effectLst/>
          <a:extLst>
            <a:ext uri="{909E8E84-426E-40DD-AFC4-6F175D3DCCD1}">
              <a14:hiddenFill xmlns:a14="http://schemas.microsoft.com/office/drawing/2010/main">
                <a:solidFill>
                  <a:srgbClr val="003366"/>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lIns="74630" tIns="37315" rIns="74630" bIns="37315">
            <a:spAutoFit/>
          </a:bodyPr>
          <a:lstStyle>
            <a:lvl1pPr algn="l" defTabSz="860425">
              <a:spcBef>
                <a:spcPct val="0"/>
              </a:spcBef>
              <a:defRPr kumimoji="1" sz="2400">
                <a:solidFill>
                  <a:schemeClr val="tx1"/>
                </a:solidFill>
                <a:latin typeface="Times New Roman" panose="02020603050405020304" pitchFamily="18" charset="0"/>
                <a:ea typeface="宋体" panose="02010600030101010101" pitchFamily="2" charset="-122"/>
              </a:defRPr>
            </a:lvl1pPr>
            <a:lvl2pPr marL="430530" algn="l" defTabSz="860425">
              <a:spcBef>
                <a:spcPct val="0"/>
              </a:spcBef>
              <a:defRPr kumimoji="1" sz="2400">
                <a:solidFill>
                  <a:schemeClr val="tx1"/>
                </a:solidFill>
                <a:latin typeface="Times New Roman" panose="02020603050405020304" pitchFamily="18" charset="0"/>
                <a:ea typeface="宋体" panose="02010600030101010101" pitchFamily="2" charset="-122"/>
              </a:defRPr>
            </a:lvl2pPr>
            <a:lvl3pPr marL="860425" algn="l" defTabSz="860425">
              <a:spcBef>
                <a:spcPct val="0"/>
              </a:spcBef>
              <a:defRPr kumimoji="1" sz="2400">
                <a:solidFill>
                  <a:schemeClr val="tx1"/>
                </a:solidFill>
                <a:latin typeface="Times New Roman" panose="02020603050405020304" pitchFamily="18" charset="0"/>
                <a:ea typeface="宋体" panose="02010600030101010101" pitchFamily="2" charset="-122"/>
              </a:defRPr>
            </a:lvl3pPr>
            <a:lvl4pPr marL="1290955" algn="l" defTabSz="860425">
              <a:spcBef>
                <a:spcPct val="0"/>
              </a:spcBef>
              <a:defRPr kumimoji="1" sz="2400">
                <a:solidFill>
                  <a:schemeClr val="tx1"/>
                </a:solidFill>
                <a:latin typeface="Times New Roman" panose="02020603050405020304" pitchFamily="18" charset="0"/>
                <a:ea typeface="宋体" panose="02010600030101010101" pitchFamily="2" charset="-122"/>
              </a:defRPr>
            </a:lvl4pPr>
            <a:lvl5pPr marL="1719580" algn="l" defTabSz="860425">
              <a:spcBef>
                <a:spcPct val="0"/>
              </a:spcBef>
              <a:defRPr kumimoji="1" sz="2400">
                <a:solidFill>
                  <a:schemeClr val="tx1"/>
                </a:solidFill>
                <a:latin typeface="Times New Roman" panose="02020603050405020304" pitchFamily="18" charset="0"/>
                <a:ea typeface="宋体" panose="02010600030101010101" pitchFamily="2" charset="-122"/>
              </a:defRPr>
            </a:lvl5pPr>
            <a:lvl6pPr marL="21767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6339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0911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5483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0" hangingPunct="0">
              <a:lnSpc>
                <a:spcPct val="90000"/>
              </a:lnSpc>
              <a:spcBef>
                <a:spcPct val="50000"/>
              </a:spcBef>
              <a:buFontTx/>
              <a:buNone/>
            </a:pPr>
            <a:r>
              <a:rPr kumimoji="0" lang="en-US" altLang="zh-CN" sz="1300" b="1" dirty="0">
                <a:solidFill>
                  <a:schemeClr val="accent1"/>
                </a:solidFill>
                <a:effectLst>
                  <a:outerShdw blurRad="38100" dist="38100" dir="2700000" algn="tl">
                    <a:srgbClr val="C0C0C0"/>
                  </a:outerShdw>
                </a:effectLst>
              </a:rPr>
              <a:t>BM1   1   2   3   4    5   6   7   8</a:t>
            </a:r>
            <a:endParaRPr kumimoji="0" lang="en-US" altLang="zh-CN" sz="1000" dirty="0">
              <a:solidFill>
                <a:schemeClr val="accent1"/>
              </a:solidFill>
              <a:latin typeface="仿宋_GB2312" panose="02010609030101010101" pitchFamily="49" charset="-122"/>
              <a:ea typeface="仿宋_GB2312" panose="02010609030101010101" pitchFamily="49" charset="-122"/>
            </a:endParaRPr>
          </a:p>
        </p:txBody>
      </p:sp>
      <p:cxnSp>
        <p:nvCxnSpPr>
          <p:cNvPr id="3" name="直接连接符 2"/>
          <p:cNvCxnSpPr/>
          <p:nvPr/>
        </p:nvCxnSpPr>
        <p:spPr>
          <a:xfrm>
            <a:off x="4005064" y="584495"/>
            <a:ext cx="0" cy="25540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 name="直接连接符 12"/>
          <p:cNvCxnSpPr/>
          <p:nvPr/>
        </p:nvCxnSpPr>
        <p:spPr>
          <a:xfrm>
            <a:off x="4221088" y="584495"/>
            <a:ext cx="0" cy="25721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 name="直接连接符 13"/>
          <p:cNvCxnSpPr/>
          <p:nvPr/>
        </p:nvCxnSpPr>
        <p:spPr>
          <a:xfrm>
            <a:off x="4437112" y="584494"/>
            <a:ext cx="0" cy="25721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 name="直接连接符 14"/>
          <p:cNvCxnSpPr/>
          <p:nvPr/>
        </p:nvCxnSpPr>
        <p:spPr>
          <a:xfrm>
            <a:off x="4663845" y="577659"/>
            <a:ext cx="0" cy="26404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 name="直接连接符 15"/>
          <p:cNvCxnSpPr/>
          <p:nvPr/>
        </p:nvCxnSpPr>
        <p:spPr>
          <a:xfrm>
            <a:off x="4869160" y="584495"/>
            <a:ext cx="0" cy="26404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 name="直接连接符 16"/>
          <p:cNvCxnSpPr/>
          <p:nvPr/>
        </p:nvCxnSpPr>
        <p:spPr>
          <a:xfrm>
            <a:off x="5085184" y="584495"/>
            <a:ext cx="0" cy="26404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 name="直接连接符 17"/>
          <p:cNvCxnSpPr/>
          <p:nvPr/>
        </p:nvCxnSpPr>
        <p:spPr>
          <a:xfrm>
            <a:off x="5301208" y="584494"/>
            <a:ext cx="0" cy="26404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 name="直接连接符 18"/>
          <p:cNvCxnSpPr/>
          <p:nvPr/>
        </p:nvCxnSpPr>
        <p:spPr>
          <a:xfrm>
            <a:off x="5517232" y="584495"/>
            <a:ext cx="0" cy="26404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1" name="组合 20"/>
          <p:cNvGrpSpPr/>
          <p:nvPr/>
        </p:nvGrpSpPr>
        <p:grpSpPr>
          <a:xfrm>
            <a:off x="6021288" y="9417496"/>
            <a:ext cx="776312" cy="369332"/>
            <a:chOff x="6021288" y="9417496"/>
            <a:chExt cx="776312" cy="369332"/>
          </a:xfrm>
        </p:grpSpPr>
        <p:sp>
          <p:nvSpPr>
            <p:cNvPr id="22" name="圆角矩形 21"/>
            <p:cNvSpPr/>
            <p:nvPr/>
          </p:nvSpPr>
          <p:spPr>
            <a:xfrm>
              <a:off x="6021288" y="9525218"/>
              <a:ext cx="214482" cy="153888"/>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 name="TextBox 22"/>
            <p:cNvSpPr txBox="1"/>
            <p:nvPr/>
          </p:nvSpPr>
          <p:spPr>
            <a:xfrm>
              <a:off x="6235770" y="9417496"/>
              <a:ext cx="561830" cy="369332"/>
            </a:xfrm>
            <a:prstGeom prst="rect">
              <a:avLst/>
            </a:prstGeom>
            <a:noFill/>
          </p:spPr>
          <p:txBody>
            <a:bodyPr wrap="square" rtlCol="0">
              <a:spAutoFit/>
            </a:bodyPr>
            <a:lstStyle/>
            <a:p>
              <a:r>
                <a:rPr lang="en-US" altLang="zh-CN" dirty="0"/>
                <a:t>14</a:t>
              </a:r>
              <a:endParaRPr lang="zh-CN" altLang="en-US" dirty="0"/>
            </a:p>
          </p:txBody>
        </p:sp>
      </p:grpSp>
      <p:pic>
        <p:nvPicPr>
          <p:cNvPr id="24" name="图片 23"/>
          <p:cNvPicPr>
            <a:picLocks noChangeAspect="1"/>
          </p:cNvPicPr>
          <p:nvPr/>
        </p:nvPicPr>
        <p:blipFill rotWithShape="1">
          <a:blip r:embed="rId1">
            <a:extLst>
              <a:ext uri="{28A0092B-C50C-407E-A947-70E740481C1C}">
                <a14:useLocalDpi xmlns:a14="http://schemas.microsoft.com/office/drawing/2010/main" val="0"/>
              </a:ext>
            </a:extLst>
          </a:blip>
          <a:srcRect l="8001" t="9788" r="10800" b="33915"/>
          <a:stretch>
            <a:fillRect/>
          </a:stretch>
        </p:blipFill>
        <p:spPr>
          <a:xfrm>
            <a:off x="3644987" y="79214"/>
            <a:ext cx="1008151" cy="486694"/>
          </a:xfrm>
          <a:prstGeom prst="rect">
            <a:avLst/>
          </a:prstGeom>
        </p:spPr>
      </p:pic>
    </p:spTree>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平行四边形 3"/>
          <p:cNvSpPr/>
          <p:nvPr/>
        </p:nvSpPr>
        <p:spPr>
          <a:xfrm>
            <a:off x="403122" y="318099"/>
            <a:ext cx="1801742" cy="69027"/>
          </a:xfrm>
          <a:prstGeom prst="parallelogram">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TextBox 5"/>
          <p:cNvSpPr txBox="1"/>
          <p:nvPr/>
        </p:nvSpPr>
        <p:spPr>
          <a:xfrm>
            <a:off x="4581128" y="159821"/>
            <a:ext cx="2321446" cy="384721"/>
          </a:xfrm>
          <a:prstGeom prst="rect">
            <a:avLst/>
          </a:prstGeom>
          <a:noFill/>
        </p:spPr>
        <p:txBody>
          <a:bodyPr wrap="square" rtlCol="0">
            <a:spAutoFit/>
          </a:bodyPr>
          <a:lstStyle/>
          <a:p>
            <a:r>
              <a:rPr lang="zh-CN" altLang="en-US" sz="1000" b="1" kern="1400" spc="110" dirty="0">
                <a:latin typeface="+mn-ea"/>
              </a:rPr>
              <a:t>济宁钧华液压机械有限公司</a:t>
            </a:r>
            <a:endParaRPr lang="en-US" altLang="zh-CN" sz="1000" b="1" kern="1400" spc="110" dirty="0">
              <a:latin typeface="+mn-ea"/>
            </a:endParaRPr>
          </a:p>
          <a:p>
            <a:r>
              <a:rPr lang="en-US" altLang="zh-CN" sz="900" dirty="0">
                <a:latin typeface="Arial Unicode MS" panose="020B0604020202020204" pitchFamily="34" charset="-122"/>
                <a:ea typeface="Arial Unicode MS" panose="020B0604020202020204" pitchFamily="34" charset="-122"/>
                <a:cs typeface="Arial Unicode MS" panose="020B0604020202020204" pitchFamily="34" charset="-122"/>
              </a:rPr>
              <a:t>Jining  </a:t>
            </a:r>
            <a:r>
              <a:rPr lang="en-US" altLang="zh-CN" sz="900" dirty="0" err="1">
                <a:latin typeface="Arial Unicode MS" panose="020B0604020202020204" pitchFamily="34" charset="-122"/>
                <a:ea typeface="Arial Unicode MS" panose="020B0604020202020204" pitchFamily="34" charset="-122"/>
                <a:cs typeface="Arial Unicode MS" panose="020B0604020202020204" pitchFamily="34" charset="-122"/>
              </a:rPr>
              <a:t>JunHua</a:t>
            </a:r>
            <a:r>
              <a:rPr lang="en-US" altLang="zh-CN" sz="900" dirty="0">
                <a:latin typeface="Arial Unicode MS" panose="020B0604020202020204" pitchFamily="34" charset="-122"/>
                <a:ea typeface="Arial Unicode MS" panose="020B0604020202020204" pitchFamily="34" charset="-122"/>
                <a:cs typeface="Arial Unicode MS" panose="020B0604020202020204" pitchFamily="34" charset="-122"/>
              </a:rPr>
              <a:t> Hydraulic Co.,Ltd</a:t>
            </a:r>
            <a:endParaRPr lang="zh-CN" altLang="en-US" sz="900" dirty="0">
              <a:latin typeface="Arial Unicode MS" panose="020B0604020202020204" pitchFamily="34" charset="-122"/>
              <a:ea typeface="Arial Unicode MS" panose="020B0604020202020204" pitchFamily="34" charset="-122"/>
              <a:cs typeface="Arial Unicode MS" panose="020B0604020202020204" pitchFamily="34" charset="-122"/>
            </a:endParaRPr>
          </a:p>
        </p:txBody>
      </p:sp>
      <p:sp>
        <p:nvSpPr>
          <p:cNvPr id="7" name="平行四边形 6"/>
          <p:cNvSpPr/>
          <p:nvPr/>
        </p:nvSpPr>
        <p:spPr>
          <a:xfrm>
            <a:off x="2276872" y="315026"/>
            <a:ext cx="1368152" cy="72100"/>
          </a:xfrm>
          <a:prstGeom prst="parallelogram">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 name="Text Box 7"/>
          <p:cNvSpPr txBox="1">
            <a:spLocks noChangeArrowheads="1"/>
          </p:cNvSpPr>
          <p:nvPr/>
        </p:nvSpPr>
        <p:spPr bwMode="auto">
          <a:xfrm>
            <a:off x="466726" y="488504"/>
            <a:ext cx="2653393" cy="536436"/>
          </a:xfrm>
          <a:prstGeom prst="rect">
            <a:avLst/>
          </a:prstGeom>
          <a:noFill/>
          <a:ln>
            <a:noFill/>
          </a:ln>
          <a:effectLst/>
          <a:extLst>
            <a:ext uri="{909E8E84-426E-40DD-AFC4-6F175D3DCCD1}">
              <a14:hiddenFill xmlns:a14="http://schemas.microsoft.com/office/drawing/2010/main">
                <a:gradFill rotWithShape="0">
                  <a:gsLst>
                    <a:gs pos="0">
                      <a:srgbClr val="003366">
                        <a:gamma/>
                        <a:shade val="46275"/>
                        <a:invGamma/>
                      </a:srgbClr>
                    </a:gs>
                    <a:gs pos="100000">
                      <a:srgbClr val="003366"/>
                    </a:gs>
                  </a:gsLst>
                  <a:lin ang="5400000" scaled="1"/>
                </a:gradFill>
              </a14:hiddenFill>
            </a:ext>
            <a:ext uri="{91240B29-F687-4F45-9708-019B960494DF}">
              <a14:hiddenLine xmlns:a14="http://schemas.microsoft.com/office/drawing/2010/main" w="9525">
                <a:solidFill>
                  <a:srgbClr val="FFFF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74630" tIns="37315" rIns="74630" bIns="37315">
            <a:spAutoFit/>
          </a:bodyPr>
          <a:lstStyle>
            <a:lvl1pPr algn="l" defTabSz="860425">
              <a:spcBef>
                <a:spcPct val="0"/>
              </a:spcBef>
              <a:defRPr kumimoji="1" sz="2400">
                <a:solidFill>
                  <a:schemeClr val="tx1"/>
                </a:solidFill>
                <a:latin typeface="Times New Roman" panose="02020603050405020304" pitchFamily="18" charset="0"/>
                <a:ea typeface="宋体" panose="02010600030101010101" pitchFamily="2" charset="-122"/>
              </a:defRPr>
            </a:lvl1pPr>
            <a:lvl2pPr marL="430530" algn="l" defTabSz="860425">
              <a:spcBef>
                <a:spcPct val="0"/>
              </a:spcBef>
              <a:defRPr kumimoji="1" sz="2400">
                <a:solidFill>
                  <a:schemeClr val="tx1"/>
                </a:solidFill>
                <a:latin typeface="Times New Roman" panose="02020603050405020304" pitchFamily="18" charset="0"/>
                <a:ea typeface="宋体" panose="02010600030101010101" pitchFamily="2" charset="-122"/>
              </a:defRPr>
            </a:lvl2pPr>
            <a:lvl3pPr marL="860425" algn="l" defTabSz="860425">
              <a:spcBef>
                <a:spcPct val="0"/>
              </a:spcBef>
              <a:defRPr kumimoji="1" sz="2400">
                <a:solidFill>
                  <a:schemeClr val="tx1"/>
                </a:solidFill>
                <a:latin typeface="Times New Roman" panose="02020603050405020304" pitchFamily="18" charset="0"/>
                <a:ea typeface="宋体" panose="02010600030101010101" pitchFamily="2" charset="-122"/>
              </a:defRPr>
            </a:lvl3pPr>
            <a:lvl4pPr marL="1290955" algn="l" defTabSz="860425">
              <a:spcBef>
                <a:spcPct val="0"/>
              </a:spcBef>
              <a:defRPr kumimoji="1" sz="2400">
                <a:solidFill>
                  <a:schemeClr val="tx1"/>
                </a:solidFill>
                <a:latin typeface="Times New Roman" panose="02020603050405020304" pitchFamily="18" charset="0"/>
                <a:ea typeface="宋体" panose="02010600030101010101" pitchFamily="2" charset="-122"/>
              </a:defRPr>
            </a:lvl4pPr>
            <a:lvl5pPr marL="1719580" algn="l" defTabSz="860425">
              <a:spcBef>
                <a:spcPct val="0"/>
              </a:spcBef>
              <a:defRPr kumimoji="1" sz="2400">
                <a:solidFill>
                  <a:schemeClr val="tx1"/>
                </a:solidFill>
                <a:latin typeface="Times New Roman" panose="02020603050405020304" pitchFamily="18" charset="0"/>
                <a:ea typeface="宋体" panose="02010600030101010101" pitchFamily="2" charset="-122"/>
              </a:defRPr>
            </a:lvl5pPr>
            <a:lvl6pPr marL="21767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6339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0911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5483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0" hangingPunct="0">
              <a:lnSpc>
                <a:spcPct val="90000"/>
              </a:lnSpc>
              <a:spcBef>
                <a:spcPct val="50000"/>
              </a:spcBef>
              <a:buFontTx/>
              <a:buNone/>
            </a:pPr>
            <a:r>
              <a:rPr kumimoji="0" lang="en-US" altLang="zh-CN" sz="1300" b="1" dirty="0">
                <a:solidFill>
                  <a:schemeClr val="accent1"/>
                </a:solidFill>
                <a:effectLst>
                  <a:outerShdw blurRad="38100" dist="38100" dir="2700000" algn="tl">
                    <a:srgbClr val="C0C0C0"/>
                  </a:outerShdw>
                </a:effectLst>
              </a:rPr>
              <a:t>BM1</a:t>
            </a:r>
            <a:r>
              <a:rPr kumimoji="0" lang="zh-CN" altLang="en-US" sz="1300" b="1" dirty="0">
                <a:solidFill>
                  <a:schemeClr val="accent1"/>
                </a:solidFill>
                <a:effectLst>
                  <a:outerShdw blurRad="38100" dist="38100" dir="2700000" algn="tl">
                    <a:srgbClr val="C0C0C0"/>
                  </a:outerShdw>
                </a:effectLst>
              </a:rPr>
              <a:t>订货信息</a:t>
            </a:r>
            <a:endParaRPr kumimoji="0" lang="zh-CN" altLang="en-US" sz="1300" b="1" dirty="0">
              <a:solidFill>
                <a:schemeClr val="accent1"/>
              </a:solidFill>
              <a:effectLst>
                <a:outerShdw blurRad="38100" dist="38100" dir="2700000" algn="tl">
                  <a:srgbClr val="C0C0C0"/>
                </a:outerShdw>
              </a:effectLst>
            </a:endParaRPr>
          </a:p>
          <a:p>
            <a:pPr eaLnBrk="0" hangingPunct="0">
              <a:lnSpc>
                <a:spcPct val="90000"/>
              </a:lnSpc>
              <a:spcBef>
                <a:spcPct val="50000"/>
              </a:spcBef>
              <a:buFontTx/>
              <a:buNone/>
            </a:pPr>
            <a:r>
              <a:rPr kumimoji="0" lang="zh-CN" altLang="en-US" sz="1300" b="1" dirty="0">
                <a:solidFill>
                  <a:schemeClr val="accent1"/>
                </a:solidFill>
                <a:effectLst>
                  <a:outerShdw blurRad="38100" dist="38100" dir="2700000" algn="tl">
                    <a:srgbClr val="C0C0C0"/>
                  </a:outerShdw>
                </a:effectLst>
              </a:rPr>
              <a:t>         </a:t>
            </a:r>
            <a:r>
              <a:rPr kumimoji="0" lang="zh-CN" altLang="en-US" sz="1000" b="1" dirty="0">
                <a:solidFill>
                  <a:schemeClr val="accent1"/>
                </a:solidFill>
                <a:effectLst>
                  <a:outerShdw blurRad="38100" dist="38100" dir="2700000" algn="tl">
                    <a:srgbClr val="C0C0C0"/>
                  </a:outerShdw>
                </a:effectLst>
              </a:rPr>
              <a:t> </a:t>
            </a:r>
            <a:r>
              <a:rPr kumimoji="0" lang="en-US" altLang="zh-CN" sz="1000" b="1" dirty="0">
                <a:solidFill>
                  <a:schemeClr val="accent1"/>
                </a:solidFill>
                <a:effectLst>
                  <a:outerShdw blurRad="38100" dist="38100" dir="2700000" algn="tl">
                    <a:srgbClr val="C0C0C0"/>
                  </a:outerShdw>
                </a:effectLst>
              </a:rPr>
              <a:t>Ordering Information</a:t>
            </a:r>
            <a:r>
              <a:rPr kumimoji="0" lang="en-US" altLang="zh-CN" sz="1300" b="1" dirty="0">
                <a:solidFill>
                  <a:schemeClr val="accent1"/>
                </a:solidFill>
                <a:effectLst>
                  <a:outerShdw blurRad="38100" dist="38100" dir="2700000" algn="tl">
                    <a:srgbClr val="C0C0C0"/>
                  </a:outerShdw>
                </a:effectLst>
              </a:rPr>
              <a:t>     </a:t>
            </a:r>
            <a:r>
              <a:rPr kumimoji="0" lang="en-US" altLang="zh-CN" sz="1300" b="1" dirty="0">
                <a:solidFill>
                  <a:schemeClr val="accent2"/>
                </a:solidFill>
                <a:effectLst>
                  <a:outerShdw blurRad="38100" dist="38100" dir="2700000" algn="tl">
                    <a:srgbClr val="C0C0C0"/>
                  </a:outerShdw>
                </a:effectLst>
              </a:rPr>
              <a:t>   </a:t>
            </a:r>
            <a:endParaRPr kumimoji="0" lang="en-US" altLang="zh-CN" sz="1000" dirty="0">
              <a:latin typeface="仿宋_GB2312" panose="02010609030101010101" pitchFamily="49" charset="-122"/>
              <a:ea typeface="仿宋_GB2312" panose="02010609030101010101" pitchFamily="49" charset="-122"/>
            </a:endParaRPr>
          </a:p>
        </p:txBody>
      </p:sp>
      <p:sp>
        <p:nvSpPr>
          <p:cNvPr id="10" name="Text Box 3592"/>
          <p:cNvSpPr txBox="1">
            <a:spLocks noChangeArrowheads="1"/>
          </p:cNvSpPr>
          <p:nvPr/>
        </p:nvSpPr>
        <p:spPr bwMode="auto">
          <a:xfrm>
            <a:off x="3120118" y="748556"/>
            <a:ext cx="3693258" cy="658299"/>
          </a:xfrm>
          <a:prstGeom prst="rect">
            <a:avLst/>
          </a:prstGeom>
          <a:noFill/>
          <a:ln>
            <a:noFill/>
          </a:ln>
          <a:effectLst/>
          <a:extLst>
            <a:ext uri="{909E8E84-426E-40DD-AFC4-6F175D3DCCD1}">
              <a14:hiddenFill xmlns:a14="http://schemas.microsoft.com/office/drawing/2010/main">
                <a:no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lIns="79352" tIns="39676" rIns="79352" bIns="39676">
            <a:spAutoFit/>
          </a:bodyPr>
          <a:lstStyle/>
          <a:p>
            <a:pPr algn="l">
              <a:lnSpc>
                <a:spcPct val="95000"/>
              </a:lnSpc>
              <a:spcBef>
                <a:spcPct val="50000"/>
              </a:spcBef>
              <a:buFontTx/>
              <a:buNone/>
            </a:pPr>
            <a:r>
              <a:rPr lang="zh-CN" altLang="en-US" sz="1100" b="1" dirty="0">
                <a:solidFill>
                  <a:schemeClr val="accent1"/>
                </a:solidFill>
                <a:latin typeface="黑体" panose="02010609060101010101" pitchFamily="49" charset="-122"/>
                <a:ea typeface="黑体" panose="02010609060101010101" pitchFamily="49" charset="-122"/>
              </a:rPr>
              <a:t>订货说明</a:t>
            </a:r>
            <a:r>
              <a:rPr lang="en-US" altLang="zh-CN" sz="1100" b="1" dirty="0">
                <a:solidFill>
                  <a:schemeClr val="accent1"/>
                </a:solidFill>
                <a:latin typeface="黑体" panose="02010609060101010101" pitchFamily="49" charset="-122"/>
                <a:ea typeface="黑体" panose="02010609060101010101" pitchFamily="49" charset="-122"/>
              </a:rPr>
              <a:t>:         </a:t>
            </a:r>
            <a:r>
              <a:rPr lang="en-US" altLang="zh-CN" sz="1100" dirty="0">
                <a:solidFill>
                  <a:schemeClr val="accent1"/>
                </a:solidFill>
                <a:latin typeface="楷体_GB2312" panose="02010609030101010101" pitchFamily="49" charset="-122"/>
                <a:ea typeface="楷体_GB2312" panose="02010609030101010101" pitchFamily="49" charset="-122"/>
              </a:rPr>
              <a:t>101 </a:t>
            </a:r>
            <a:r>
              <a:rPr lang="en-US" altLang="zh-CN" sz="1100" dirty="0">
                <a:solidFill>
                  <a:schemeClr val="accent1"/>
                </a:solidFill>
                <a:latin typeface="Times New Roman" panose="02020603050405020304"/>
                <a:ea typeface="楷体_GB2312" panose="02010609030101010101" pitchFamily="49" charset="-122"/>
              </a:rPr>
              <a:t>–</a:t>
            </a:r>
            <a:r>
              <a:rPr lang="en-US" altLang="zh-CN" sz="1100" dirty="0">
                <a:solidFill>
                  <a:schemeClr val="accent1"/>
                </a:solidFill>
                <a:latin typeface="楷体_GB2312" panose="02010609030101010101" pitchFamily="49" charset="-122"/>
                <a:ea typeface="楷体_GB2312" panose="02010609030101010101" pitchFamily="49" charset="-122"/>
              </a:rPr>
              <a:t> 0010</a:t>
            </a:r>
            <a:endParaRPr lang="en-US" altLang="zh-CN" sz="1100" dirty="0">
              <a:solidFill>
                <a:schemeClr val="accent1"/>
              </a:solidFill>
              <a:latin typeface="楷体_GB2312" panose="02010609030101010101" pitchFamily="49" charset="-122"/>
              <a:ea typeface="楷体_GB2312" panose="02010609030101010101" pitchFamily="49" charset="-122"/>
            </a:endParaRPr>
          </a:p>
          <a:p>
            <a:pPr algn="l">
              <a:lnSpc>
                <a:spcPct val="95000"/>
              </a:lnSpc>
              <a:spcBef>
                <a:spcPct val="50000"/>
              </a:spcBef>
              <a:buFontTx/>
              <a:buNone/>
            </a:pPr>
            <a:r>
              <a:rPr lang="en-US" altLang="zh-CN" sz="1100" dirty="0">
                <a:solidFill>
                  <a:schemeClr val="accent1"/>
                </a:solidFill>
                <a:latin typeface="楷体_GB2312" panose="02010609030101010101" pitchFamily="49" charset="-122"/>
                <a:ea typeface="楷体_GB2312" panose="02010609030101010101" pitchFamily="49" charset="-122"/>
              </a:rPr>
              <a:t>        </a:t>
            </a:r>
            <a:r>
              <a:rPr lang="zh-CN" altLang="en-US" sz="1100" dirty="0">
                <a:solidFill>
                  <a:schemeClr val="accent1"/>
                </a:solidFill>
                <a:latin typeface="楷体_GB2312" panose="02010609030101010101" pitchFamily="49" charset="-122"/>
                <a:ea typeface="楷体_GB2312" panose="02010609030101010101" pitchFamily="49" charset="-122"/>
              </a:rPr>
              <a:t>系列代号                规格编号</a:t>
            </a:r>
            <a:endParaRPr lang="zh-CN" altLang="en-US" sz="1100" dirty="0">
              <a:solidFill>
                <a:schemeClr val="accent1"/>
              </a:solidFill>
              <a:latin typeface="楷体_GB2312" panose="02010609030101010101" pitchFamily="49" charset="-122"/>
              <a:ea typeface="楷体_GB2312" panose="02010609030101010101" pitchFamily="49" charset="-122"/>
            </a:endParaRPr>
          </a:p>
          <a:p>
            <a:pPr algn="l">
              <a:lnSpc>
                <a:spcPct val="50000"/>
              </a:lnSpc>
              <a:spcBef>
                <a:spcPct val="50000"/>
              </a:spcBef>
              <a:buFontTx/>
              <a:buNone/>
            </a:pPr>
            <a:r>
              <a:rPr lang="zh-CN" altLang="en-US" sz="1100" dirty="0">
                <a:solidFill>
                  <a:schemeClr val="accent1"/>
                </a:solidFill>
                <a:latin typeface="楷体_GB2312" panose="02010609030101010101" pitchFamily="49" charset="-122"/>
                <a:ea typeface="楷体_GB2312" panose="02010609030101010101" pitchFamily="49" charset="-122"/>
              </a:rPr>
              <a:t>　　　　</a:t>
            </a:r>
            <a:endParaRPr lang="zh-CN" altLang="en-US" sz="1100" dirty="0">
              <a:solidFill>
                <a:schemeClr val="accent1"/>
              </a:solidFill>
              <a:latin typeface="楷体_GB2312" panose="02010609030101010101" pitchFamily="49" charset="-122"/>
              <a:ea typeface="楷体_GB2312" panose="02010609030101010101" pitchFamily="49" charset="-122"/>
            </a:endParaRPr>
          </a:p>
        </p:txBody>
      </p:sp>
      <p:sp>
        <p:nvSpPr>
          <p:cNvPr id="11" name="Line 3612"/>
          <p:cNvSpPr>
            <a:spLocks noChangeShapeType="1"/>
          </p:cNvSpPr>
          <p:nvPr/>
        </p:nvSpPr>
        <p:spPr bwMode="auto">
          <a:xfrm>
            <a:off x="4601936" y="992561"/>
            <a:ext cx="0" cy="189003"/>
          </a:xfrm>
          <a:prstGeom prst="line">
            <a:avLst/>
          </a:prstGeom>
          <a:noFill/>
          <a:ln w="9525">
            <a:solidFill>
              <a:schemeClr val="tx1"/>
            </a:solidFill>
            <a:rou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79352" tIns="39676" rIns="79352" bIns="39676" anchor="ctr"/>
          <a:lstStyle/>
          <a:p>
            <a:endParaRPr lang="zh-CN" altLang="en-US"/>
          </a:p>
        </p:txBody>
      </p:sp>
      <p:sp>
        <p:nvSpPr>
          <p:cNvPr id="12" name="Line 3613"/>
          <p:cNvSpPr>
            <a:spLocks noChangeShapeType="1"/>
          </p:cNvSpPr>
          <p:nvPr/>
        </p:nvSpPr>
        <p:spPr bwMode="auto">
          <a:xfrm flipH="1">
            <a:off x="4354286" y="1181564"/>
            <a:ext cx="247650" cy="0"/>
          </a:xfrm>
          <a:prstGeom prst="line">
            <a:avLst/>
          </a:prstGeom>
          <a:noFill/>
          <a:ln w="9525">
            <a:solidFill>
              <a:schemeClr val="tx1"/>
            </a:solidFill>
            <a:rou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79352" tIns="39676" rIns="79352" bIns="39676" anchor="ctr"/>
          <a:lstStyle/>
          <a:p>
            <a:endParaRPr lang="zh-CN" altLang="en-US"/>
          </a:p>
        </p:txBody>
      </p:sp>
      <p:sp>
        <p:nvSpPr>
          <p:cNvPr id="13" name="Line 3614"/>
          <p:cNvSpPr>
            <a:spLocks noChangeShapeType="1"/>
          </p:cNvSpPr>
          <p:nvPr/>
        </p:nvSpPr>
        <p:spPr bwMode="auto">
          <a:xfrm>
            <a:off x="4910818" y="992560"/>
            <a:ext cx="308882" cy="0"/>
          </a:xfrm>
          <a:prstGeom prst="line">
            <a:avLst/>
          </a:prstGeom>
          <a:noFill/>
          <a:ln w="9525">
            <a:solidFill>
              <a:schemeClr val="tx1"/>
            </a:solidFill>
            <a:rou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79352" tIns="39676" rIns="79352" bIns="39676" anchor="ctr"/>
          <a:lstStyle/>
          <a:p>
            <a:endParaRPr lang="zh-CN" altLang="en-US"/>
          </a:p>
        </p:txBody>
      </p:sp>
      <p:sp>
        <p:nvSpPr>
          <p:cNvPr id="14" name="Line 3615"/>
          <p:cNvSpPr>
            <a:spLocks noChangeShapeType="1"/>
          </p:cNvSpPr>
          <p:nvPr/>
        </p:nvSpPr>
        <p:spPr bwMode="auto">
          <a:xfrm>
            <a:off x="5033283" y="992561"/>
            <a:ext cx="0" cy="189003"/>
          </a:xfrm>
          <a:prstGeom prst="line">
            <a:avLst/>
          </a:prstGeom>
          <a:noFill/>
          <a:ln w="9525">
            <a:solidFill>
              <a:schemeClr val="tx1"/>
            </a:solidFill>
            <a:rou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79352" tIns="39676" rIns="79352" bIns="39676" anchor="ctr"/>
          <a:lstStyle/>
          <a:p>
            <a:endParaRPr lang="zh-CN" altLang="en-US"/>
          </a:p>
        </p:txBody>
      </p:sp>
      <p:sp>
        <p:nvSpPr>
          <p:cNvPr id="15" name="Line 3616"/>
          <p:cNvSpPr>
            <a:spLocks noChangeShapeType="1"/>
          </p:cNvSpPr>
          <p:nvPr/>
        </p:nvSpPr>
        <p:spPr bwMode="auto">
          <a:xfrm>
            <a:off x="5033283" y="1181564"/>
            <a:ext cx="432707" cy="0"/>
          </a:xfrm>
          <a:prstGeom prst="line">
            <a:avLst/>
          </a:prstGeom>
          <a:noFill/>
          <a:ln w="9525">
            <a:solidFill>
              <a:schemeClr val="tx1"/>
            </a:solidFill>
            <a:rou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79352" tIns="39676" rIns="79352" bIns="39676" anchor="ctr"/>
          <a:lstStyle/>
          <a:p>
            <a:endParaRPr lang="zh-CN" altLang="en-US"/>
          </a:p>
        </p:txBody>
      </p:sp>
      <p:graphicFrame>
        <p:nvGraphicFramePr>
          <p:cNvPr id="17" name="Group 11217"/>
          <p:cNvGraphicFramePr>
            <a:graphicFrameLocks noGrp="1"/>
          </p:cNvGraphicFramePr>
          <p:nvPr>
            <p:custDataLst>
              <p:tags r:id="rId1"/>
            </p:custDataLst>
          </p:nvPr>
        </p:nvGraphicFramePr>
        <p:xfrm>
          <a:off x="260985" y="1640840"/>
          <a:ext cx="6240145" cy="6964680"/>
        </p:xfrm>
        <a:graphic>
          <a:graphicData uri="http://schemas.openxmlformats.org/drawingml/2006/table">
            <a:tbl>
              <a:tblPr/>
              <a:tblGrid>
                <a:gridCol w="706120"/>
                <a:gridCol w="935355"/>
                <a:gridCol w="883920"/>
                <a:gridCol w="371475"/>
                <a:gridCol w="371475"/>
                <a:gridCol w="371475"/>
                <a:gridCol w="371475"/>
                <a:gridCol w="371475"/>
                <a:gridCol w="371475"/>
                <a:gridCol w="371475"/>
                <a:gridCol w="371475"/>
                <a:gridCol w="371475"/>
                <a:gridCol w="371475"/>
              </a:tblGrid>
              <a:tr h="259080">
                <a:tc gridSpan="3">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zh-CN" altLang="en-US" sz="1100" b="1" i="0" u="none" strike="noStrike" cap="none" normalizeH="0" baseline="0" dirty="0">
                          <a:ln>
                            <a:noFill/>
                          </a:ln>
                          <a:solidFill>
                            <a:schemeClr val="tx1"/>
                          </a:solidFill>
                          <a:effectLst/>
                          <a:latin typeface="仿宋体" charset="-122"/>
                          <a:ea typeface="仿宋_GB2312" panose="02010609030101010101" pitchFamily="49" charset="-122"/>
                        </a:rPr>
                        <a:t>产品特征</a:t>
                      </a:r>
                      <a:endParaRPr kumimoji="1" lang="zh-CN" altLang="en-US" sz="2100" b="1"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solidFill>
                  </a:tcPr>
                </a:tc>
                <a:tc hMerge="1">
                  <a:tcPr/>
                </a:tc>
                <a:tc hMerge="1">
                  <a:tcPr/>
                </a:tc>
                <a:tc gridSpan="10">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zh-CN" altLang="en-US" sz="1100" b="1" i="0" u="none" strike="noStrike" cap="none" normalizeH="0" baseline="0" dirty="0">
                          <a:ln>
                            <a:noFill/>
                          </a:ln>
                          <a:solidFill>
                            <a:schemeClr val="tx1"/>
                          </a:solidFill>
                          <a:effectLst/>
                          <a:latin typeface="仿宋体" charset="-122"/>
                          <a:ea typeface="仿宋_GB2312" panose="02010609030101010101" pitchFamily="49" charset="-122"/>
                        </a:rPr>
                        <a:t>排量</a:t>
                      </a:r>
                      <a:r>
                        <a:rPr kumimoji="1" lang="en-US" altLang="zh-CN" sz="1100" b="1" i="0" u="none" strike="noStrike" cap="none" normalizeH="0" baseline="0" dirty="0">
                          <a:ln>
                            <a:noFill/>
                          </a:ln>
                          <a:solidFill>
                            <a:schemeClr val="tx1"/>
                          </a:solidFill>
                          <a:effectLst/>
                          <a:latin typeface="Times New Roman" panose="02020603050405020304" pitchFamily="18" charset="0"/>
                          <a:ea typeface="仿宋体" charset="-122"/>
                        </a:rPr>
                        <a:t>/</a:t>
                      </a:r>
                      <a:r>
                        <a:rPr kumimoji="1" lang="zh-CN" altLang="en-US" sz="1100" b="1" i="0" u="none" strike="noStrike" cap="none" normalizeH="0" baseline="0" dirty="0">
                          <a:ln>
                            <a:noFill/>
                          </a:ln>
                          <a:solidFill>
                            <a:schemeClr val="tx1"/>
                          </a:solidFill>
                          <a:effectLst/>
                          <a:latin typeface="仿宋体" charset="-122"/>
                          <a:ea typeface="仿宋_GB2312" panose="02010609030101010101" pitchFamily="49" charset="-122"/>
                        </a:rPr>
                        <a:t>编号</a:t>
                      </a:r>
                      <a:endParaRPr kumimoji="1" lang="zh-CN" altLang="en-US" sz="2100" b="1"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solidFill>
                  </a:tcPr>
                </a:tc>
                <a:tc hMerge="1">
                  <a:tcPr/>
                </a:tc>
                <a:tc hMerge="1">
                  <a:tcPr/>
                </a:tc>
                <a:tc hMerge="1">
                  <a:tcPr/>
                </a:tc>
                <a:tc hMerge="1">
                  <a:tcPr/>
                </a:tc>
                <a:tc hMerge="1">
                  <a:tcPr/>
                </a:tc>
                <a:tc hMerge="1">
                  <a:tcPr/>
                </a:tc>
                <a:tc hMerge="1">
                  <a:tcPr/>
                </a:tc>
                <a:tc hMerge="1">
                  <a:tcPr/>
                </a:tc>
                <a:tc hMerge="1">
                  <a:tcPr/>
                </a:tc>
              </a:tr>
              <a:tr h="274320">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zh-CN" altLang="en-US" sz="1100" b="1" i="0" u="none" strike="noStrike" cap="none" normalizeH="0" baseline="0">
                          <a:ln>
                            <a:noFill/>
                          </a:ln>
                          <a:solidFill>
                            <a:schemeClr val="tx1"/>
                          </a:solidFill>
                          <a:effectLst/>
                          <a:latin typeface="仿宋体" charset="-122"/>
                          <a:ea typeface="仿宋_GB2312" panose="02010609030101010101" pitchFamily="49" charset="-122"/>
                        </a:rPr>
                        <a:t>法兰</a:t>
                      </a:r>
                      <a:endParaRPr kumimoji="1" lang="zh-CN" altLang="en-US"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zh-CN" altLang="en-US" sz="1100" b="1" i="0" u="none" strike="noStrike" cap="none" normalizeH="0" baseline="0">
                          <a:ln>
                            <a:noFill/>
                          </a:ln>
                          <a:solidFill>
                            <a:schemeClr val="tx1"/>
                          </a:solidFill>
                          <a:effectLst/>
                          <a:latin typeface="仿宋体" charset="-122"/>
                          <a:ea typeface="仿宋_GB2312" panose="02010609030101010101" pitchFamily="49" charset="-122"/>
                        </a:rPr>
                        <a:t>输出轴</a:t>
                      </a:r>
                      <a:endParaRPr kumimoji="1" lang="zh-CN" altLang="en-US"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zh-CN" altLang="en-US" sz="1100" b="1" i="0" u="none" strike="noStrike" cap="none" normalizeH="0" baseline="0">
                          <a:ln>
                            <a:noFill/>
                          </a:ln>
                          <a:solidFill>
                            <a:schemeClr val="tx1"/>
                          </a:solidFill>
                          <a:effectLst/>
                          <a:latin typeface="仿宋体" charset="-122"/>
                          <a:ea typeface="仿宋_GB2312" panose="02010609030101010101" pitchFamily="49" charset="-122"/>
                        </a:rPr>
                        <a:t>油口</a:t>
                      </a:r>
                      <a:endParaRPr kumimoji="1" lang="zh-CN" altLang="en-US"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900" b="1" i="0" u="none" strike="noStrike" cap="none" normalizeH="0" baseline="0" dirty="0">
                          <a:ln>
                            <a:noFill/>
                          </a:ln>
                          <a:solidFill>
                            <a:schemeClr val="tx1"/>
                          </a:solidFill>
                          <a:effectLst/>
                          <a:latin typeface="Times New Roman" panose="02020603050405020304" pitchFamily="18" charset="0"/>
                          <a:ea typeface="仿宋体" charset="-122"/>
                        </a:rPr>
                        <a:t>50</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900" b="1" i="0" u="none" strike="noStrike" cap="none" normalizeH="0" baseline="0" dirty="0">
                          <a:ln>
                            <a:noFill/>
                          </a:ln>
                          <a:solidFill>
                            <a:schemeClr val="tx1"/>
                          </a:solidFill>
                          <a:effectLst/>
                          <a:latin typeface="Times New Roman" panose="02020603050405020304" pitchFamily="18" charset="0"/>
                          <a:ea typeface="仿宋体" charset="-122"/>
                        </a:rPr>
                        <a:t>63</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900" b="1" i="0" u="none" strike="noStrike" cap="none" normalizeH="0" baseline="0" dirty="0">
                          <a:ln>
                            <a:noFill/>
                          </a:ln>
                          <a:solidFill>
                            <a:schemeClr val="tx1"/>
                          </a:solidFill>
                          <a:effectLst/>
                          <a:latin typeface="Times New Roman" panose="02020603050405020304" pitchFamily="18" charset="0"/>
                          <a:ea typeface="仿宋体" charset="-122"/>
                        </a:rPr>
                        <a:t>80</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900" b="1" i="0" u="none" strike="noStrike" cap="none" normalizeH="0" baseline="0" dirty="0">
                          <a:ln>
                            <a:noFill/>
                          </a:ln>
                          <a:solidFill>
                            <a:schemeClr val="tx1"/>
                          </a:solidFill>
                          <a:effectLst/>
                          <a:latin typeface="Times New Roman" panose="02020603050405020304" pitchFamily="18" charset="0"/>
                          <a:ea typeface="仿宋体" charset="-122"/>
                        </a:rPr>
                        <a:t>100</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900" b="1" i="0" u="none" strike="noStrike" cap="none" normalizeH="0" baseline="0" dirty="0">
                          <a:ln>
                            <a:noFill/>
                          </a:ln>
                          <a:solidFill>
                            <a:schemeClr val="tx1"/>
                          </a:solidFill>
                          <a:effectLst/>
                          <a:latin typeface="Times New Roman" panose="02020603050405020304" pitchFamily="18" charset="0"/>
                          <a:ea typeface="仿宋体" charset="-122"/>
                        </a:rPr>
                        <a:t>125</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900" b="1" i="0" u="none" strike="noStrike" cap="none" normalizeH="0" baseline="0" dirty="0">
                          <a:ln>
                            <a:noFill/>
                          </a:ln>
                          <a:solidFill>
                            <a:schemeClr val="tx1"/>
                          </a:solidFill>
                          <a:effectLst/>
                          <a:latin typeface="Times New Roman" panose="02020603050405020304" pitchFamily="18" charset="0"/>
                          <a:ea typeface="仿宋体" charset="-122"/>
                        </a:rPr>
                        <a:t>160</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900" b="1" i="0" u="none" strike="noStrike" cap="none" normalizeH="0" baseline="0" dirty="0">
                          <a:ln>
                            <a:noFill/>
                          </a:ln>
                          <a:solidFill>
                            <a:schemeClr val="tx1"/>
                          </a:solidFill>
                          <a:effectLst/>
                          <a:latin typeface="Times New Roman" panose="02020603050405020304" pitchFamily="18" charset="0"/>
                          <a:ea typeface="仿宋体" charset="-122"/>
                        </a:rPr>
                        <a:t>200</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900" b="1" i="0" u="none" strike="noStrike" cap="none" normalizeH="0" baseline="0" dirty="0">
                          <a:ln>
                            <a:noFill/>
                          </a:ln>
                          <a:solidFill>
                            <a:schemeClr val="tx1"/>
                          </a:solidFill>
                          <a:effectLst/>
                          <a:latin typeface="Times New Roman" panose="02020603050405020304" pitchFamily="18" charset="0"/>
                          <a:ea typeface="仿宋体" charset="-122"/>
                        </a:rPr>
                        <a:t>250</a:t>
                      </a:r>
                      <a:endParaRPr kumimoji="1" lang="en-US" altLang="zh-CN" sz="9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900" b="1" i="0" u="none" strike="noStrike" cap="none" normalizeH="0" baseline="0" dirty="0">
                          <a:ln>
                            <a:noFill/>
                          </a:ln>
                          <a:solidFill>
                            <a:schemeClr val="tx1"/>
                          </a:solidFill>
                          <a:effectLst/>
                          <a:latin typeface="Times New Roman" panose="02020603050405020304" pitchFamily="18" charset="0"/>
                          <a:ea typeface="仿宋体" charset="-122"/>
                        </a:rPr>
                        <a:t>315</a:t>
                      </a:r>
                      <a:endParaRPr kumimoji="1" lang="en-US" altLang="zh-CN" sz="9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900" b="1" i="0" u="none" strike="noStrike" cap="none" normalizeH="0" baseline="0" dirty="0">
                          <a:ln>
                            <a:noFill/>
                          </a:ln>
                          <a:solidFill>
                            <a:schemeClr val="tx1"/>
                          </a:solidFill>
                          <a:effectLst/>
                          <a:latin typeface="Times New Roman" panose="02020603050405020304" pitchFamily="18" charset="0"/>
                          <a:ea typeface="仿宋体" charset="-122"/>
                        </a:rPr>
                        <a:t>400</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417195">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zh-CN" altLang="en-US" sz="7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rPr>
                        <a:t>方法兰</a:t>
                      </a:r>
                      <a:endParaRPr kumimoji="1" lang="zh-CN" altLang="en-US" sz="7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pPr>
                      <a:r>
                        <a:rPr kumimoji="1" lang="zh-CN" altLang="en-US" sz="7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rPr>
                        <a:t>止口</a:t>
                      </a:r>
                      <a:r>
                        <a:rPr kumimoji="1" lang="en-US" altLang="zh-CN" sz="700" b="0" i="0" u="none" strike="noStrike" cap="none" normalizeH="0" baseline="0" dirty="0">
                          <a:ln>
                            <a:noFill/>
                          </a:ln>
                          <a:solidFill>
                            <a:schemeClr val="tx1"/>
                          </a:solidFill>
                          <a:effectLst/>
                          <a:latin typeface="Arial" panose="020B0604020202020204" pitchFamily="34" charset="0"/>
                          <a:ea typeface="宋体" panose="02010600030101010101" pitchFamily="2" charset="-122"/>
                          <a:cs typeface="Arial" panose="020B0604020202020204" pitchFamily="34" charset="0"/>
                        </a:rPr>
                        <a:t>Φ80</a:t>
                      </a:r>
                      <a:endParaRPr kumimoji="1" lang="en-US" altLang="zh-CN" sz="7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700" b="0" i="0" u="none" strike="noStrike" cap="none" normalizeH="0" baseline="0" dirty="0">
                          <a:ln>
                            <a:noFill/>
                          </a:ln>
                          <a:solidFill>
                            <a:srgbClr val="000000"/>
                          </a:solidFill>
                          <a:effectLst/>
                          <a:latin typeface="Arial" panose="020B0604020202020204" pitchFamily="34" charset="0"/>
                          <a:ea typeface="宋体" panose="02010600030101010101" pitchFamily="2" charset="-122"/>
                        </a:rPr>
                        <a:t>Φ</a:t>
                      </a:r>
                      <a:r>
                        <a:rPr kumimoji="1" lang="en-US" altLang="zh-CN" sz="700" b="0" i="0" u="none" strike="noStrike" cap="none" normalizeH="0" baseline="0" dirty="0">
                          <a:ln>
                            <a:noFill/>
                          </a:ln>
                          <a:solidFill>
                            <a:srgbClr val="000000"/>
                          </a:solidFill>
                          <a:effectLst/>
                          <a:latin typeface="Arial" panose="020B0604020202020204" pitchFamily="34" charset="0"/>
                          <a:ea typeface="宋体" panose="02010600030101010101" pitchFamily="2" charset="-122"/>
                          <a:cs typeface="Arial" panose="020B0604020202020204" pitchFamily="34" charset="0"/>
                        </a:rPr>
                        <a:t>25X40</a:t>
                      </a:r>
                      <a:r>
                        <a:rPr kumimoji="1" lang="zh-CN" altLang="en-US" sz="700" b="0" i="0" u="none" strike="noStrike" cap="none" normalizeH="0" baseline="0" dirty="0">
                          <a:ln>
                            <a:noFill/>
                          </a:ln>
                          <a:solidFill>
                            <a:srgbClr val="000000"/>
                          </a:solidFill>
                          <a:effectLst/>
                          <a:latin typeface="Arial" panose="020B0604020202020204" pitchFamily="34" charset="0"/>
                          <a:ea typeface="宋体" panose="02010600030101010101" pitchFamily="2" charset="-122"/>
                        </a:rPr>
                        <a:t>直轴</a:t>
                      </a:r>
                      <a:r>
                        <a:rPr kumimoji="1" lang="en-US" altLang="zh-CN" sz="700" b="0" i="0" u="none" strike="noStrike" cap="none" normalizeH="0" baseline="0" dirty="0">
                          <a:ln>
                            <a:noFill/>
                          </a:ln>
                          <a:solidFill>
                            <a:srgbClr val="000000"/>
                          </a:solidFill>
                          <a:effectLst/>
                          <a:latin typeface="Arial" panose="020B0604020202020204" pitchFamily="34" charset="0"/>
                          <a:ea typeface="宋体" panose="02010600030101010101" pitchFamily="2" charset="-122"/>
                          <a:cs typeface="Arial" panose="020B0604020202020204" pitchFamily="34" charset="0"/>
                        </a:rPr>
                        <a:t>,</a:t>
                      </a:r>
                      <a:r>
                        <a:rPr kumimoji="1" lang="zh-CN" altLang="en-US" sz="700" b="0" i="0" u="none" strike="noStrike" cap="none" normalizeH="0" baseline="0" dirty="0">
                          <a:ln>
                            <a:noFill/>
                          </a:ln>
                          <a:solidFill>
                            <a:srgbClr val="000000"/>
                          </a:solidFill>
                          <a:effectLst/>
                          <a:latin typeface="Arial" panose="020B0604020202020204" pitchFamily="34" charset="0"/>
                          <a:ea typeface="宋体" panose="02010600030101010101" pitchFamily="2" charset="-122"/>
                        </a:rPr>
                        <a:t>平键</a:t>
                      </a:r>
                      <a:r>
                        <a:rPr kumimoji="1" lang="en-US" altLang="zh-CN" sz="700" b="0" i="0" u="none" strike="noStrike" cap="none" normalizeH="0" baseline="0" dirty="0">
                          <a:ln>
                            <a:noFill/>
                          </a:ln>
                          <a:solidFill>
                            <a:srgbClr val="000000"/>
                          </a:solidFill>
                          <a:effectLst/>
                          <a:latin typeface="Arial" panose="020B0604020202020204" pitchFamily="34" charset="0"/>
                          <a:ea typeface="宋体" panose="02010600030101010101" pitchFamily="2" charset="-122"/>
                          <a:cs typeface="Arial" panose="020B0604020202020204" pitchFamily="34" charset="0"/>
                        </a:rPr>
                        <a:t>8</a:t>
                      </a:r>
                      <a:endParaRPr kumimoji="1" lang="en-US" altLang="zh-CN" sz="7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pPr>
                      <a:r>
                        <a:rPr kumimoji="1" lang="zh-CN" altLang="en-US" sz="700" b="0" i="0" u="none" strike="noStrike" cap="none" normalizeH="0" baseline="0" dirty="0">
                          <a:ln>
                            <a:noFill/>
                          </a:ln>
                          <a:solidFill>
                            <a:srgbClr val="000000"/>
                          </a:solidFill>
                          <a:effectLst/>
                          <a:latin typeface="Arial" panose="020B0604020202020204" pitchFamily="34" charset="0"/>
                          <a:ea typeface="宋体" panose="02010600030101010101" pitchFamily="2" charset="-122"/>
                        </a:rPr>
                        <a:t>轴端螺纹</a:t>
                      </a:r>
                      <a:r>
                        <a:rPr kumimoji="1" lang="en-US" altLang="zh-CN" sz="700" b="0" i="0" u="none" strike="noStrike" cap="none" normalizeH="0" baseline="0" dirty="0">
                          <a:ln>
                            <a:noFill/>
                          </a:ln>
                          <a:solidFill>
                            <a:srgbClr val="000000"/>
                          </a:solidFill>
                          <a:effectLst/>
                          <a:latin typeface="Arial" panose="020B0604020202020204" pitchFamily="34" charset="0"/>
                          <a:ea typeface="宋体" panose="02010600030101010101" pitchFamily="2" charset="-122"/>
                          <a:cs typeface="Arial" panose="020B0604020202020204" pitchFamily="34" charset="0"/>
                        </a:rPr>
                        <a:t>M8</a:t>
                      </a:r>
                      <a:endParaRPr kumimoji="1" lang="en-US" altLang="zh-CN" sz="7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zh-CN" altLang="en-US" sz="700" b="0" i="0" u="none" strike="noStrike" cap="none" normalizeH="0" baseline="0" dirty="0">
                          <a:ln>
                            <a:noFill/>
                          </a:ln>
                          <a:solidFill>
                            <a:srgbClr val="000000"/>
                          </a:solidFill>
                          <a:effectLst/>
                          <a:latin typeface="Times New Roman" panose="02020603050405020304" pitchFamily="18" charset="0"/>
                          <a:ea typeface="仿宋_GB2312" panose="02010609030101010101" pitchFamily="49" charset="-122"/>
                        </a:rPr>
                        <a:t>直油口</a:t>
                      </a:r>
                      <a:r>
                        <a:rPr kumimoji="1" lang="en-US" altLang="zh-CN" sz="700" b="0" i="0" u="none" strike="noStrike" cap="none" normalizeH="0" baseline="0" dirty="0">
                          <a:ln>
                            <a:noFill/>
                          </a:ln>
                          <a:solidFill>
                            <a:srgbClr val="000000"/>
                          </a:solidFill>
                          <a:effectLst/>
                          <a:latin typeface="Times New Roman" panose="02020603050405020304" pitchFamily="18" charset="0"/>
                          <a:ea typeface="仿宋_GB2312" panose="02010609030101010101" pitchFamily="49" charset="-122"/>
                        </a:rPr>
                        <a:t>2-M18X1.5</a:t>
                      </a:r>
                      <a:endParaRPr kumimoji="1" lang="en-US" altLang="zh-CN" sz="700" b="0" i="0" u="none" strike="noStrike" cap="none" normalizeH="0" baseline="0" dirty="0">
                        <a:ln>
                          <a:noFill/>
                        </a:ln>
                        <a:solidFill>
                          <a:srgbClr val="000000"/>
                        </a:solidFill>
                        <a:effectLst/>
                        <a:latin typeface="Times New Roman" panose="02020603050405020304" pitchFamily="18" charset="0"/>
                        <a:ea typeface="仿宋_GB2312" panose="02010609030101010101" pitchFamily="49" charset="-122"/>
                      </a:endParaRPr>
                    </a:p>
                    <a:p>
                      <a:pPr marL="0" marR="0" lvl="0" indent="0" algn="ctr" defTabSz="914400" rtl="0" eaLnBrk="1" fontAlgn="base" latinLnBrk="0" hangingPunct="1">
                        <a:lnSpc>
                          <a:spcPct val="100000"/>
                        </a:lnSpc>
                        <a:spcBef>
                          <a:spcPct val="0"/>
                        </a:spcBef>
                        <a:spcAft>
                          <a:spcPct val="0"/>
                        </a:spcAft>
                        <a:buClrTx/>
                        <a:buSzTx/>
                        <a:buFontTx/>
                        <a:buNone/>
                      </a:pPr>
                      <a:r>
                        <a:rPr kumimoji="1" lang="zh-CN" altLang="en-US" sz="7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rPr>
                        <a:t>无泄油口</a:t>
                      </a:r>
                      <a:endParaRPr kumimoji="1" lang="zh-CN" altLang="en-US" sz="7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700" b="0" i="0" u="none" strike="noStrike" cap="none" normalizeH="0" baseline="0" dirty="0">
                          <a:ln>
                            <a:noFill/>
                          </a:ln>
                          <a:solidFill>
                            <a:srgbClr val="000000"/>
                          </a:solidFill>
                          <a:effectLst/>
                          <a:latin typeface="Times New Roman" panose="02020603050405020304" pitchFamily="18" charset="0"/>
                          <a:ea typeface="仿宋_GB2312" panose="02010609030101010101" pitchFamily="49" charset="-122"/>
                        </a:rPr>
                        <a:t>101-0010</a:t>
                      </a:r>
                      <a:endParaRPr kumimoji="1" lang="en-US" altLang="zh-CN" sz="7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700" b="0" i="0" u="none" strike="noStrike" cap="none" normalizeH="0" baseline="0" dirty="0">
                          <a:ln>
                            <a:noFill/>
                          </a:ln>
                          <a:solidFill>
                            <a:srgbClr val="000000"/>
                          </a:solidFill>
                          <a:effectLst/>
                          <a:latin typeface="Times New Roman" panose="02020603050405020304" pitchFamily="18" charset="0"/>
                          <a:ea typeface="仿宋_GB2312" panose="02010609030101010101" pitchFamily="49" charset="-122"/>
                        </a:rPr>
                        <a:t>-0011</a:t>
                      </a:r>
                      <a:endParaRPr kumimoji="1" lang="en-US" altLang="zh-CN" sz="7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700" b="0" i="0" u="none" strike="noStrike" cap="none" normalizeH="0" baseline="0" dirty="0">
                          <a:ln>
                            <a:noFill/>
                          </a:ln>
                          <a:solidFill>
                            <a:srgbClr val="000000"/>
                          </a:solidFill>
                          <a:effectLst/>
                          <a:latin typeface="Times New Roman" panose="02020603050405020304" pitchFamily="18" charset="0"/>
                          <a:ea typeface="仿宋_GB2312" panose="02010609030101010101" pitchFamily="49" charset="-122"/>
                        </a:rPr>
                        <a:t>-0012</a:t>
                      </a:r>
                      <a:endParaRPr kumimoji="1" lang="en-US" altLang="zh-CN" sz="7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700" b="0" i="0" u="none" strike="noStrike" cap="none" normalizeH="0" baseline="0" dirty="0">
                          <a:ln>
                            <a:noFill/>
                          </a:ln>
                          <a:solidFill>
                            <a:srgbClr val="000000"/>
                          </a:solidFill>
                          <a:effectLst/>
                          <a:latin typeface="Times New Roman" panose="02020603050405020304" pitchFamily="18" charset="0"/>
                          <a:ea typeface="仿宋_GB2312" panose="02010609030101010101" pitchFamily="49" charset="-122"/>
                        </a:rPr>
                        <a:t>-0013</a:t>
                      </a:r>
                      <a:endParaRPr kumimoji="1" lang="en-US" altLang="zh-CN" sz="7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700" b="0" i="0" u="none" strike="noStrike" cap="none" normalizeH="0" baseline="0" dirty="0">
                          <a:ln>
                            <a:noFill/>
                          </a:ln>
                          <a:solidFill>
                            <a:srgbClr val="000000"/>
                          </a:solidFill>
                          <a:effectLst/>
                          <a:latin typeface="Times New Roman" panose="02020603050405020304" pitchFamily="18" charset="0"/>
                          <a:ea typeface="仿宋_GB2312" panose="02010609030101010101" pitchFamily="49" charset="-122"/>
                        </a:rPr>
                        <a:t>-0019</a:t>
                      </a:r>
                      <a:endParaRPr kumimoji="1" lang="en-US" altLang="zh-CN" sz="7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700" b="0" i="0" u="none" strike="noStrike" cap="none" normalizeH="0" baseline="0" dirty="0">
                          <a:ln>
                            <a:noFill/>
                          </a:ln>
                          <a:solidFill>
                            <a:srgbClr val="000000"/>
                          </a:solidFill>
                          <a:effectLst/>
                          <a:latin typeface="Times New Roman" panose="02020603050405020304" pitchFamily="18" charset="0"/>
                          <a:ea typeface="仿宋_GB2312" panose="02010609030101010101" pitchFamily="49" charset="-122"/>
                        </a:rPr>
                        <a:t>-0014</a:t>
                      </a:r>
                      <a:endParaRPr kumimoji="1" lang="en-US" altLang="zh-CN" sz="7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700" b="0" i="0" u="none" strike="noStrike" cap="none" normalizeH="0" baseline="0" dirty="0">
                          <a:ln>
                            <a:noFill/>
                          </a:ln>
                          <a:solidFill>
                            <a:srgbClr val="000000"/>
                          </a:solidFill>
                          <a:effectLst/>
                          <a:latin typeface="Times New Roman" panose="02020603050405020304" pitchFamily="18" charset="0"/>
                          <a:ea typeface="仿宋_GB2312" panose="02010609030101010101" pitchFamily="49" charset="-122"/>
                        </a:rPr>
                        <a:t>-0015</a:t>
                      </a:r>
                      <a:endParaRPr kumimoji="1" lang="en-US" altLang="zh-CN" sz="7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700" b="0" i="0" u="none" strike="noStrike" cap="none" normalizeH="0" baseline="0" dirty="0">
                          <a:ln>
                            <a:noFill/>
                          </a:ln>
                          <a:solidFill>
                            <a:srgbClr val="000000"/>
                          </a:solidFill>
                          <a:effectLst/>
                          <a:latin typeface="Times New Roman" panose="02020603050405020304" pitchFamily="18" charset="0"/>
                          <a:ea typeface="仿宋_GB2312" panose="02010609030101010101" pitchFamily="49" charset="-122"/>
                        </a:rPr>
                        <a:t>-0016</a:t>
                      </a:r>
                      <a:endParaRPr kumimoji="1" lang="en-US" altLang="zh-CN" sz="7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700" b="0" i="0" u="none" strike="noStrike" cap="none" normalizeH="0" baseline="0" dirty="0">
                          <a:ln>
                            <a:noFill/>
                          </a:ln>
                          <a:solidFill>
                            <a:srgbClr val="000000"/>
                          </a:solidFill>
                          <a:effectLst/>
                          <a:latin typeface="Times New Roman" panose="02020603050405020304" pitchFamily="18" charset="0"/>
                          <a:ea typeface="仿宋_GB2312" panose="02010609030101010101" pitchFamily="49" charset="-122"/>
                        </a:rPr>
                        <a:t>-0017</a:t>
                      </a:r>
                      <a:endParaRPr kumimoji="1" lang="en-US" altLang="zh-CN" sz="7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700" b="0" i="0" u="none" strike="noStrike" cap="none" normalizeH="0" baseline="0" dirty="0">
                          <a:ln>
                            <a:noFill/>
                          </a:ln>
                          <a:solidFill>
                            <a:srgbClr val="000000"/>
                          </a:solidFill>
                          <a:effectLst/>
                          <a:latin typeface="Times New Roman" panose="02020603050405020304" pitchFamily="18" charset="0"/>
                          <a:ea typeface="仿宋_GB2312" panose="02010609030101010101" pitchFamily="49" charset="-122"/>
                        </a:rPr>
                        <a:t>-0018</a:t>
                      </a:r>
                      <a:endParaRPr kumimoji="1" lang="en-US" altLang="zh-CN" sz="7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417195">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zh-CN" altLang="en-US" sz="7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rPr>
                        <a:t>方法兰</a:t>
                      </a:r>
                      <a:endParaRPr kumimoji="1" lang="zh-CN" altLang="en-US" sz="7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pPr>
                      <a:r>
                        <a:rPr kumimoji="1" lang="zh-CN" altLang="en-US" sz="7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rPr>
                        <a:t>止口</a:t>
                      </a:r>
                      <a:r>
                        <a:rPr kumimoji="1" lang="en-US" altLang="zh-CN" sz="700" b="0" i="0" u="none" strike="noStrike" cap="none" normalizeH="0" baseline="0" dirty="0">
                          <a:ln>
                            <a:noFill/>
                          </a:ln>
                          <a:solidFill>
                            <a:schemeClr val="tx1"/>
                          </a:solidFill>
                          <a:effectLst/>
                          <a:latin typeface="Arial" panose="020B0604020202020204" pitchFamily="34" charset="0"/>
                          <a:ea typeface="宋体" panose="02010600030101010101" pitchFamily="2" charset="-122"/>
                          <a:cs typeface="Arial" panose="020B0604020202020204" pitchFamily="34" charset="0"/>
                        </a:rPr>
                        <a:t>Φ80</a:t>
                      </a:r>
                      <a:endParaRPr kumimoji="1" lang="en-US" altLang="zh-CN" sz="7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700" b="0" i="0" u="none" strike="noStrike" cap="none" normalizeH="0" baseline="0" dirty="0">
                          <a:ln>
                            <a:noFill/>
                          </a:ln>
                          <a:solidFill>
                            <a:srgbClr val="000000"/>
                          </a:solidFill>
                          <a:effectLst/>
                          <a:latin typeface="Arial" panose="020B0604020202020204" pitchFamily="34" charset="0"/>
                          <a:ea typeface="宋体" panose="02010600030101010101" pitchFamily="2" charset="-122"/>
                        </a:rPr>
                        <a:t>Φ</a:t>
                      </a:r>
                      <a:r>
                        <a:rPr kumimoji="1" lang="en-US" altLang="zh-CN" sz="700" b="0" i="0" u="none" strike="noStrike" cap="none" normalizeH="0" baseline="0" dirty="0">
                          <a:ln>
                            <a:noFill/>
                          </a:ln>
                          <a:solidFill>
                            <a:srgbClr val="000000"/>
                          </a:solidFill>
                          <a:effectLst/>
                          <a:latin typeface="Arial" panose="020B0604020202020204" pitchFamily="34" charset="0"/>
                          <a:ea typeface="宋体" panose="02010600030101010101" pitchFamily="2" charset="-122"/>
                          <a:cs typeface="Arial" panose="020B0604020202020204" pitchFamily="34" charset="0"/>
                        </a:rPr>
                        <a:t>25X40</a:t>
                      </a:r>
                      <a:r>
                        <a:rPr kumimoji="1" lang="zh-CN" altLang="en-US" sz="700" b="0" i="0" u="none" strike="noStrike" cap="none" normalizeH="0" baseline="0" dirty="0">
                          <a:ln>
                            <a:noFill/>
                          </a:ln>
                          <a:solidFill>
                            <a:srgbClr val="000000"/>
                          </a:solidFill>
                          <a:effectLst/>
                          <a:latin typeface="Arial" panose="020B0604020202020204" pitchFamily="34" charset="0"/>
                          <a:ea typeface="宋体" panose="02010600030101010101" pitchFamily="2" charset="-122"/>
                        </a:rPr>
                        <a:t>直轴</a:t>
                      </a:r>
                      <a:r>
                        <a:rPr kumimoji="1" lang="en-US" altLang="zh-CN" sz="700" b="0" i="0" u="none" strike="noStrike" cap="none" normalizeH="0" baseline="0" dirty="0">
                          <a:ln>
                            <a:noFill/>
                          </a:ln>
                          <a:solidFill>
                            <a:srgbClr val="000000"/>
                          </a:solidFill>
                          <a:effectLst/>
                          <a:latin typeface="Arial" panose="020B0604020202020204" pitchFamily="34" charset="0"/>
                          <a:ea typeface="宋体" panose="02010600030101010101" pitchFamily="2" charset="-122"/>
                          <a:cs typeface="Arial" panose="020B0604020202020204" pitchFamily="34" charset="0"/>
                        </a:rPr>
                        <a:t>,</a:t>
                      </a:r>
                      <a:r>
                        <a:rPr kumimoji="1" lang="zh-CN" altLang="en-US" sz="700" b="0" i="0" u="none" strike="noStrike" cap="none" normalizeH="0" baseline="0" dirty="0">
                          <a:ln>
                            <a:noFill/>
                          </a:ln>
                          <a:solidFill>
                            <a:srgbClr val="000000"/>
                          </a:solidFill>
                          <a:effectLst/>
                          <a:latin typeface="Arial" panose="020B0604020202020204" pitchFamily="34" charset="0"/>
                          <a:ea typeface="宋体" panose="02010600030101010101" pitchFamily="2" charset="-122"/>
                        </a:rPr>
                        <a:t>平键</a:t>
                      </a:r>
                      <a:r>
                        <a:rPr kumimoji="1" lang="en-US" altLang="zh-CN" sz="700" b="0" i="0" u="none" strike="noStrike" cap="none" normalizeH="0" baseline="0" dirty="0">
                          <a:ln>
                            <a:noFill/>
                          </a:ln>
                          <a:solidFill>
                            <a:srgbClr val="000000"/>
                          </a:solidFill>
                          <a:effectLst/>
                          <a:latin typeface="Arial" panose="020B0604020202020204" pitchFamily="34" charset="0"/>
                          <a:ea typeface="宋体" panose="02010600030101010101" pitchFamily="2" charset="-122"/>
                          <a:cs typeface="Arial" panose="020B0604020202020204" pitchFamily="34" charset="0"/>
                        </a:rPr>
                        <a:t>8</a:t>
                      </a:r>
                      <a:endParaRPr kumimoji="1" lang="en-US" altLang="zh-CN" sz="7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pPr>
                      <a:r>
                        <a:rPr kumimoji="1" lang="zh-CN" altLang="en-US" sz="700" b="0" i="0" u="none" strike="noStrike" cap="none" normalizeH="0" baseline="0" dirty="0">
                          <a:ln>
                            <a:noFill/>
                          </a:ln>
                          <a:solidFill>
                            <a:srgbClr val="000000"/>
                          </a:solidFill>
                          <a:effectLst/>
                          <a:latin typeface="Arial" panose="020B0604020202020204" pitchFamily="34" charset="0"/>
                          <a:ea typeface="宋体" panose="02010600030101010101" pitchFamily="2" charset="-122"/>
                        </a:rPr>
                        <a:t>轴端螺纹</a:t>
                      </a:r>
                      <a:r>
                        <a:rPr kumimoji="1" lang="en-US" altLang="zh-CN" sz="700" b="0" i="0" u="none" strike="noStrike" cap="none" normalizeH="0" baseline="0" dirty="0">
                          <a:ln>
                            <a:noFill/>
                          </a:ln>
                          <a:solidFill>
                            <a:srgbClr val="000000"/>
                          </a:solidFill>
                          <a:effectLst/>
                          <a:latin typeface="Arial" panose="020B0604020202020204" pitchFamily="34" charset="0"/>
                          <a:ea typeface="宋体" panose="02010600030101010101" pitchFamily="2" charset="-122"/>
                          <a:cs typeface="Arial" panose="020B0604020202020204" pitchFamily="34" charset="0"/>
                        </a:rPr>
                        <a:t>M8</a:t>
                      </a:r>
                      <a:endParaRPr kumimoji="1" lang="en-US" altLang="zh-CN" sz="7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zh-CN" altLang="en-US" sz="7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rPr>
                        <a:t>直油口</a:t>
                      </a:r>
                      <a:r>
                        <a:rPr kumimoji="1" lang="en-US" altLang="zh-CN" sz="7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rPr>
                        <a:t>2-M18X1.5</a:t>
                      </a:r>
                      <a:endParaRPr kumimoji="1" lang="en-US" altLang="zh-CN" sz="7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p>
                      <a:pPr marL="0" marR="0" lvl="0" indent="0" algn="ctr" defTabSz="914400" rtl="0" eaLnBrk="1" fontAlgn="base" latinLnBrk="0" hangingPunct="1">
                        <a:lnSpc>
                          <a:spcPct val="100000"/>
                        </a:lnSpc>
                        <a:spcBef>
                          <a:spcPct val="0"/>
                        </a:spcBef>
                        <a:spcAft>
                          <a:spcPct val="0"/>
                        </a:spcAft>
                        <a:buClrTx/>
                        <a:buSzTx/>
                        <a:buFontTx/>
                        <a:buNone/>
                      </a:pPr>
                      <a:r>
                        <a:rPr kumimoji="1" lang="zh-CN" altLang="en-US" sz="7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rPr>
                        <a:t>泄油口</a:t>
                      </a:r>
                      <a:r>
                        <a:rPr kumimoji="1" lang="en-US" altLang="zh-CN" sz="7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rPr>
                        <a:t>M14X1.5</a:t>
                      </a:r>
                      <a:endParaRPr kumimoji="1" lang="en-US" altLang="zh-CN" sz="7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700" b="0" i="0" u="none" strike="noStrike" cap="none" normalizeH="0" baseline="0" dirty="0">
                          <a:ln>
                            <a:noFill/>
                          </a:ln>
                          <a:solidFill>
                            <a:srgbClr val="000000"/>
                          </a:solidFill>
                          <a:effectLst/>
                          <a:latin typeface="Times New Roman" panose="02020603050405020304" pitchFamily="18" charset="0"/>
                          <a:ea typeface="仿宋_GB2312" panose="02010609030101010101" pitchFamily="49" charset="-122"/>
                        </a:rPr>
                        <a:t>101-0020</a:t>
                      </a:r>
                      <a:endParaRPr kumimoji="1" lang="en-US" altLang="zh-CN" sz="7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700" b="0" i="0" u="none" strike="noStrike" cap="none" normalizeH="0" baseline="0" dirty="0">
                          <a:ln>
                            <a:noFill/>
                          </a:ln>
                          <a:solidFill>
                            <a:srgbClr val="000000"/>
                          </a:solidFill>
                          <a:effectLst/>
                          <a:latin typeface="Times New Roman" panose="02020603050405020304" pitchFamily="18" charset="0"/>
                          <a:ea typeface="仿宋_GB2312" panose="02010609030101010101" pitchFamily="49" charset="-122"/>
                        </a:rPr>
                        <a:t>-0021</a:t>
                      </a:r>
                      <a:endParaRPr kumimoji="1" lang="en-US" altLang="zh-CN" sz="7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700" b="0" i="0" u="none" strike="noStrike" cap="none" normalizeH="0" baseline="0" dirty="0">
                          <a:ln>
                            <a:noFill/>
                          </a:ln>
                          <a:solidFill>
                            <a:srgbClr val="000000"/>
                          </a:solidFill>
                          <a:effectLst/>
                          <a:latin typeface="Times New Roman" panose="02020603050405020304" pitchFamily="18" charset="0"/>
                          <a:ea typeface="仿宋_GB2312" panose="02010609030101010101" pitchFamily="49" charset="-122"/>
                        </a:rPr>
                        <a:t>-0022</a:t>
                      </a:r>
                      <a:endParaRPr kumimoji="1" lang="en-US" altLang="zh-CN" sz="7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700" b="0" i="0" u="none" strike="noStrike" cap="none" normalizeH="0" baseline="0" dirty="0">
                          <a:ln>
                            <a:noFill/>
                          </a:ln>
                          <a:solidFill>
                            <a:srgbClr val="000000"/>
                          </a:solidFill>
                          <a:effectLst/>
                          <a:latin typeface="Times New Roman" panose="02020603050405020304" pitchFamily="18" charset="0"/>
                          <a:ea typeface="仿宋_GB2312" panose="02010609030101010101" pitchFamily="49" charset="-122"/>
                        </a:rPr>
                        <a:t>-0023</a:t>
                      </a:r>
                      <a:endParaRPr kumimoji="1" lang="en-US" altLang="zh-CN" sz="7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700" b="0" i="0" u="none" strike="noStrike" cap="none" normalizeH="0" baseline="0" dirty="0">
                          <a:ln>
                            <a:noFill/>
                          </a:ln>
                          <a:solidFill>
                            <a:srgbClr val="000000"/>
                          </a:solidFill>
                          <a:effectLst/>
                          <a:latin typeface="Times New Roman" panose="02020603050405020304" pitchFamily="18" charset="0"/>
                          <a:ea typeface="仿宋_GB2312" panose="02010609030101010101" pitchFamily="49" charset="-122"/>
                        </a:rPr>
                        <a:t>-0029</a:t>
                      </a:r>
                      <a:endParaRPr kumimoji="1" lang="en-US" altLang="zh-CN" sz="7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700" b="0" i="0" u="none" strike="noStrike" cap="none" normalizeH="0" baseline="0" dirty="0">
                          <a:ln>
                            <a:noFill/>
                          </a:ln>
                          <a:solidFill>
                            <a:srgbClr val="000000"/>
                          </a:solidFill>
                          <a:effectLst/>
                          <a:latin typeface="Times New Roman" panose="02020603050405020304" pitchFamily="18" charset="0"/>
                          <a:ea typeface="仿宋_GB2312" panose="02010609030101010101" pitchFamily="49" charset="-122"/>
                        </a:rPr>
                        <a:t>-0024</a:t>
                      </a:r>
                      <a:endParaRPr kumimoji="1" lang="en-US" altLang="zh-CN" sz="7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700" b="0" i="0" u="none" strike="noStrike" cap="none" normalizeH="0" baseline="0" dirty="0">
                          <a:ln>
                            <a:noFill/>
                          </a:ln>
                          <a:solidFill>
                            <a:srgbClr val="000000"/>
                          </a:solidFill>
                          <a:effectLst/>
                          <a:latin typeface="Times New Roman" panose="02020603050405020304" pitchFamily="18" charset="0"/>
                          <a:ea typeface="仿宋_GB2312" panose="02010609030101010101" pitchFamily="49" charset="-122"/>
                        </a:rPr>
                        <a:t>-0025</a:t>
                      </a:r>
                      <a:endParaRPr kumimoji="1" lang="en-US" altLang="zh-CN" sz="7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700" b="0" i="0" u="none" strike="noStrike" cap="none" normalizeH="0" baseline="0" dirty="0">
                          <a:ln>
                            <a:noFill/>
                          </a:ln>
                          <a:solidFill>
                            <a:srgbClr val="000000"/>
                          </a:solidFill>
                          <a:effectLst/>
                          <a:latin typeface="Times New Roman" panose="02020603050405020304" pitchFamily="18" charset="0"/>
                          <a:ea typeface="仿宋_GB2312" panose="02010609030101010101" pitchFamily="49" charset="-122"/>
                        </a:rPr>
                        <a:t>-0026</a:t>
                      </a:r>
                      <a:endParaRPr kumimoji="1" lang="en-US" altLang="zh-CN" sz="7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700" b="0" i="0" u="none" strike="noStrike" cap="none" normalizeH="0" baseline="0" dirty="0">
                          <a:ln>
                            <a:noFill/>
                          </a:ln>
                          <a:solidFill>
                            <a:srgbClr val="000000"/>
                          </a:solidFill>
                          <a:effectLst/>
                          <a:latin typeface="Times New Roman" panose="02020603050405020304" pitchFamily="18" charset="0"/>
                          <a:ea typeface="仿宋_GB2312" panose="02010609030101010101" pitchFamily="49" charset="-122"/>
                        </a:rPr>
                        <a:t>-0027</a:t>
                      </a:r>
                      <a:endParaRPr kumimoji="1" lang="en-US" altLang="zh-CN" sz="7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700" b="0" i="0" u="none" strike="noStrike" cap="none" normalizeH="0" baseline="0" dirty="0">
                          <a:ln>
                            <a:noFill/>
                          </a:ln>
                          <a:solidFill>
                            <a:srgbClr val="000000"/>
                          </a:solidFill>
                          <a:effectLst/>
                          <a:latin typeface="Times New Roman" panose="02020603050405020304" pitchFamily="18" charset="0"/>
                          <a:ea typeface="仿宋_GB2312" panose="02010609030101010101" pitchFamily="49" charset="-122"/>
                        </a:rPr>
                        <a:t>-0028</a:t>
                      </a:r>
                      <a:endParaRPr kumimoji="1" lang="en-US" altLang="zh-CN" sz="7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417195">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zh-CN" altLang="en-US" sz="700" dirty="0">
                          <a:ln>
                            <a:noFill/>
                          </a:ln>
                          <a:effectLst/>
                          <a:latin typeface="Times New Roman" panose="02020603050405020304" pitchFamily="18" charset="0"/>
                          <a:ea typeface="仿宋_GB2312" panose="02010609030101010101" pitchFamily="49" charset="-122"/>
                          <a:sym typeface="+mn-ea"/>
                        </a:rPr>
                        <a:t>方法兰</a:t>
                      </a:r>
                      <a:endParaRPr kumimoji="1" lang="zh-CN" altLang="en-US" sz="7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pPr>
                      <a:r>
                        <a:rPr kumimoji="1" lang="zh-CN" altLang="en-US" sz="700" dirty="0">
                          <a:ln>
                            <a:noFill/>
                          </a:ln>
                          <a:effectLst/>
                          <a:latin typeface="Times New Roman" panose="02020603050405020304" pitchFamily="18" charset="0"/>
                          <a:ea typeface="仿宋_GB2312" panose="02010609030101010101" pitchFamily="49" charset="-122"/>
                          <a:sym typeface="+mn-ea"/>
                        </a:rPr>
                        <a:t>止口</a:t>
                      </a:r>
                      <a:r>
                        <a:rPr kumimoji="1" lang="en-US" altLang="zh-CN" sz="700" dirty="0">
                          <a:ln>
                            <a:noFill/>
                          </a:ln>
                          <a:effectLst/>
                          <a:latin typeface="Arial" panose="020B0604020202020204" pitchFamily="34" charset="0"/>
                          <a:ea typeface="宋体" panose="02010600030101010101" pitchFamily="2" charset="-122"/>
                          <a:cs typeface="Arial" panose="020B0604020202020204" pitchFamily="34" charset="0"/>
                          <a:sym typeface="+mn-ea"/>
                        </a:rPr>
                        <a:t>Φ80</a:t>
                      </a:r>
                      <a:endParaRPr kumimoji="1" lang="en-US" altLang="zh-CN" sz="7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700" b="0" i="0" u="none" strike="noStrike" cap="none" normalizeH="0" baseline="0" dirty="0">
                          <a:ln>
                            <a:noFill/>
                          </a:ln>
                          <a:solidFill>
                            <a:srgbClr val="000000"/>
                          </a:solidFill>
                          <a:effectLst/>
                          <a:latin typeface="Arial" panose="020B0604020202020204" pitchFamily="34" charset="0"/>
                          <a:ea typeface="宋体" panose="02010600030101010101" pitchFamily="2" charset="-122"/>
                          <a:cs typeface="Arial" panose="020B0604020202020204" pitchFamily="34" charset="0"/>
                        </a:rPr>
                        <a:t>Φ25X34</a:t>
                      </a:r>
                      <a:r>
                        <a:rPr kumimoji="1" lang="zh-CN" altLang="en-US" sz="700" b="0" i="0" u="none" strike="noStrike" cap="none" normalizeH="0" baseline="0" dirty="0">
                          <a:ln>
                            <a:noFill/>
                          </a:ln>
                          <a:solidFill>
                            <a:srgbClr val="000000"/>
                          </a:solidFill>
                          <a:effectLst/>
                          <a:latin typeface="Arial" panose="020B0604020202020204" pitchFamily="34" charset="0"/>
                          <a:ea typeface="宋体" panose="02010600030101010101" pitchFamily="2" charset="-122"/>
                          <a:cs typeface="Arial" panose="020B0604020202020204" pitchFamily="34" charset="0"/>
                        </a:rPr>
                        <a:t>直轴</a:t>
                      </a:r>
                      <a:r>
                        <a:rPr kumimoji="1" lang="en-US" altLang="zh-CN" sz="700" b="0" i="0" u="none" strike="noStrike" cap="none" normalizeH="0" baseline="0" dirty="0">
                          <a:ln>
                            <a:noFill/>
                          </a:ln>
                          <a:solidFill>
                            <a:srgbClr val="000000"/>
                          </a:solidFill>
                          <a:effectLst/>
                          <a:latin typeface="Arial" panose="020B0604020202020204" pitchFamily="34" charset="0"/>
                          <a:ea typeface="宋体" panose="02010600030101010101" pitchFamily="2" charset="-122"/>
                          <a:cs typeface="Arial" panose="020B0604020202020204" pitchFamily="34" charset="0"/>
                        </a:rPr>
                        <a:t>,</a:t>
                      </a:r>
                      <a:r>
                        <a:rPr kumimoji="1" lang="zh-CN" altLang="en-US" sz="700" b="0" i="0" u="none" strike="noStrike" cap="none" normalizeH="0" baseline="0" dirty="0">
                          <a:ln>
                            <a:noFill/>
                          </a:ln>
                          <a:solidFill>
                            <a:srgbClr val="000000"/>
                          </a:solidFill>
                          <a:effectLst/>
                          <a:latin typeface="Arial" panose="020B0604020202020204" pitchFamily="34" charset="0"/>
                          <a:ea typeface="宋体" panose="02010600030101010101" pitchFamily="2" charset="-122"/>
                          <a:cs typeface="Arial" panose="020B0604020202020204" pitchFamily="34" charset="0"/>
                        </a:rPr>
                        <a:t>平键</a:t>
                      </a:r>
                      <a:r>
                        <a:rPr kumimoji="1" lang="en-US" altLang="zh-CN" sz="700" b="0" i="0" u="none" strike="noStrike" cap="none" normalizeH="0" baseline="0" dirty="0">
                          <a:ln>
                            <a:noFill/>
                          </a:ln>
                          <a:solidFill>
                            <a:srgbClr val="000000"/>
                          </a:solidFill>
                          <a:effectLst/>
                          <a:latin typeface="Arial" panose="020B0604020202020204" pitchFamily="34" charset="0"/>
                          <a:ea typeface="宋体" panose="02010600030101010101" pitchFamily="2" charset="-122"/>
                          <a:cs typeface="Arial" panose="020B0604020202020204" pitchFamily="34" charset="0"/>
                        </a:rPr>
                        <a:t>8</a:t>
                      </a:r>
                      <a:r>
                        <a:rPr kumimoji="1" lang="zh-CN" altLang="en-US" sz="700" b="0" i="0" u="none" strike="noStrike" cap="none" normalizeH="0" baseline="0" dirty="0">
                          <a:ln>
                            <a:noFill/>
                          </a:ln>
                          <a:solidFill>
                            <a:srgbClr val="000000"/>
                          </a:solidFill>
                          <a:effectLst/>
                          <a:latin typeface="Arial" panose="020B0604020202020204" pitchFamily="34" charset="0"/>
                          <a:ea typeface="宋体" panose="02010600030101010101" pitchFamily="2" charset="-122"/>
                          <a:cs typeface="Arial" panose="020B0604020202020204" pitchFamily="34" charset="0"/>
                        </a:rPr>
                        <a:t>轴端螺纹</a:t>
                      </a:r>
                      <a:r>
                        <a:rPr kumimoji="1" lang="en-US" altLang="zh-CN" sz="700" b="0" i="0" u="none" strike="noStrike" cap="none" normalizeH="0" baseline="0" dirty="0">
                          <a:ln>
                            <a:noFill/>
                          </a:ln>
                          <a:solidFill>
                            <a:srgbClr val="000000"/>
                          </a:solidFill>
                          <a:effectLst/>
                          <a:latin typeface="Arial" panose="020B0604020202020204" pitchFamily="34" charset="0"/>
                          <a:ea typeface="宋体" panose="02010600030101010101" pitchFamily="2" charset="-122"/>
                          <a:cs typeface="Arial" panose="020B0604020202020204" pitchFamily="34" charset="0"/>
                        </a:rPr>
                        <a:t>M8</a:t>
                      </a:r>
                      <a:endParaRPr kumimoji="1" lang="en-US" altLang="zh-CN" sz="700" b="0" i="0" u="none" strike="noStrike" cap="none" normalizeH="0" baseline="0" dirty="0">
                        <a:ln>
                          <a:noFill/>
                        </a:ln>
                        <a:solidFill>
                          <a:srgbClr val="000000"/>
                        </a:solidFill>
                        <a:effectLst/>
                        <a:latin typeface="Arial" panose="020B0604020202020204" pitchFamily="34" charset="0"/>
                        <a:ea typeface="宋体" panose="02010600030101010101" pitchFamily="2" charset="-122"/>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pPr>
                      <a:endParaRPr kumimoji="1" lang="en-US" altLang="zh-CN" sz="700" b="0" i="0" u="none" strike="noStrike" cap="none" normalizeH="0" baseline="0" dirty="0">
                        <a:ln>
                          <a:noFill/>
                        </a:ln>
                        <a:solidFill>
                          <a:srgbClr val="000000"/>
                        </a:solidFill>
                        <a:effectLst/>
                        <a:latin typeface="Arial" panose="020B0604020202020204" pitchFamily="34" charset="0"/>
                        <a:ea typeface="宋体" panose="02010600030101010101" pitchFamily="2" charset="-122"/>
                        <a:cs typeface="Arial" panose="020B0604020202020204" pitchFamily="34" charset="0"/>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zh-CN" altLang="en-US" sz="700" dirty="0">
                          <a:ln>
                            <a:noFill/>
                          </a:ln>
                          <a:effectLst/>
                          <a:latin typeface="Times New Roman" panose="02020603050405020304" pitchFamily="18" charset="0"/>
                          <a:ea typeface="宋体" panose="02010600030101010101" pitchFamily="2" charset="-122"/>
                          <a:sym typeface="+mn-ea"/>
                        </a:rPr>
                        <a:t>直油口</a:t>
                      </a:r>
                      <a:r>
                        <a:rPr kumimoji="1" lang="en-US" altLang="zh-CN" sz="700" dirty="0">
                          <a:ln>
                            <a:noFill/>
                          </a:ln>
                          <a:effectLst/>
                          <a:latin typeface="Times New Roman" panose="02020603050405020304" pitchFamily="18" charset="0"/>
                          <a:ea typeface="宋体" panose="02010600030101010101" pitchFamily="2" charset="-122"/>
                          <a:sym typeface="+mn-ea"/>
                        </a:rPr>
                        <a:t>2-M18X1.5</a:t>
                      </a:r>
                      <a:endParaRPr kumimoji="1" lang="en-US" altLang="zh-CN" sz="7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p>
                      <a:pPr marL="0" marR="0" lvl="0" indent="0" algn="ctr" defTabSz="914400" rtl="0" eaLnBrk="1" fontAlgn="base" latinLnBrk="0" hangingPunct="1">
                        <a:lnSpc>
                          <a:spcPct val="100000"/>
                        </a:lnSpc>
                        <a:spcBef>
                          <a:spcPct val="0"/>
                        </a:spcBef>
                        <a:spcAft>
                          <a:spcPct val="0"/>
                        </a:spcAft>
                        <a:buClrTx/>
                        <a:buSzTx/>
                        <a:buFontTx/>
                        <a:buNone/>
                      </a:pPr>
                      <a:r>
                        <a:rPr kumimoji="1" lang="zh-CN" altLang="en-US" sz="700" dirty="0">
                          <a:ln>
                            <a:noFill/>
                          </a:ln>
                          <a:effectLst/>
                          <a:latin typeface="Times New Roman" panose="02020603050405020304" pitchFamily="18" charset="0"/>
                          <a:ea typeface="宋体" panose="02010600030101010101" pitchFamily="2" charset="-122"/>
                          <a:sym typeface="+mn-ea"/>
                        </a:rPr>
                        <a:t>泄油口</a:t>
                      </a:r>
                      <a:r>
                        <a:rPr kumimoji="1" lang="en-US" altLang="zh-CN" sz="700" dirty="0">
                          <a:ln>
                            <a:noFill/>
                          </a:ln>
                          <a:effectLst/>
                          <a:latin typeface="Times New Roman" panose="02020603050405020304" pitchFamily="18" charset="0"/>
                          <a:ea typeface="宋体" panose="02010600030101010101" pitchFamily="2" charset="-122"/>
                          <a:sym typeface="+mn-ea"/>
                        </a:rPr>
                        <a:t>M14X1.5</a:t>
                      </a:r>
                      <a:endParaRPr kumimoji="1" lang="zh-CN" altLang="en-US" sz="7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p>
                      <a:pPr marL="0" marR="0" lvl="0" indent="0" algn="ctr" defTabSz="914400" rtl="0" eaLnBrk="1" fontAlgn="base" latinLnBrk="0" hangingPunct="1">
                        <a:lnSpc>
                          <a:spcPct val="100000"/>
                        </a:lnSpc>
                        <a:spcBef>
                          <a:spcPct val="0"/>
                        </a:spcBef>
                        <a:spcAft>
                          <a:spcPct val="0"/>
                        </a:spcAft>
                        <a:buClrTx/>
                        <a:buSzTx/>
                        <a:buFontTx/>
                        <a:buNone/>
                      </a:pPr>
                      <a:endParaRPr kumimoji="1" lang="en-US" altLang="zh-CN" sz="7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7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rPr>
                        <a:t>101-0030</a:t>
                      </a:r>
                      <a:endParaRPr kumimoji="1" lang="en-US" altLang="zh-CN" sz="7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7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rPr>
                        <a:t>-0031</a:t>
                      </a:r>
                      <a:endParaRPr kumimoji="1" lang="en-US" altLang="zh-CN" sz="7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7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rPr>
                        <a:t>-0032</a:t>
                      </a:r>
                      <a:endParaRPr kumimoji="1" lang="en-US" altLang="zh-CN" sz="7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7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rPr>
                        <a:t>-0033</a:t>
                      </a:r>
                      <a:endParaRPr kumimoji="1" lang="en-US" altLang="zh-CN" sz="7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7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rPr>
                        <a:t>-0039</a:t>
                      </a:r>
                      <a:endParaRPr kumimoji="1" lang="en-US" altLang="zh-CN" sz="7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7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rPr>
                        <a:t>-0034</a:t>
                      </a:r>
                      <a:endParaRPr kumimoji="1" lang="en-US" altLang="zh-CN" sz="7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7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rPr>
                        <a:t>-0035</a:t>
                      </a:r>
                      <a:endParaRPr kumimoji="1" lang="en-US" altLang="zh-CN" sz="7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7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rPr>
                        <a:t>-0036</a:t>
                      </a:r>
                      <a:endParaRPr kumimoji="1" lang="en-US" altLang="zh-CN" sz="7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7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rPr>
                        <a:t>-0037</a:t>
                      </a:r>
                      <a:endParaRPr kumimoji="1" lang="en-US" altLang="zh-CN" sz="7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7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rPr>
                        <a:t>-0038</a:t>
                      </a:r>
                      <a:endParaRPr kumimoji="1" lang="en-US" altLang="zh-CN" sz="7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417195">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zh-CN" altLang="en-US" sz="7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rPr>
                        <a:t>两孔菱形止口</a:t>
                      </a:r>
                      <a:r>
                        <a:rPr kumimoji="1" lang="en-US" altLang="zh-CN" sz="7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rPr>
                        <a:t>φ82.5</a:t>
                      </a:r>
                      <a:endParaRPr kumimoji="1" lang="en-US" altLang="zh-CN" sz="7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700" dirty="0">
                          <a:ln>
                            <a:noFill/>
                          </a:ln>
                          <a:solidFill>
                            <a:srgbClr val="000000"/>
                          </a:solidFill>
                          <a:effectLst/>
                          <a:latin typeface="Arial" panose="020B0604020202020204" pitchFamily="34" charset="0"/>
                          <a:ea typeface="宋体" panose="02010600030101010101" pitchFamily="2" charset="-122"/>
                          <a:sym typeface="+mn-ea"/>
                        </a:rPr>
                        <a:t>Φ</a:t>
                      </a:r>
                      <a:r>
                        <a:rPr kumimoji="1" lang="en-US" altLang="zh-CN" sz="700" dirty="0">
                          <a:ln>
                            <a:noFill/>
                          </a:ln>
                          <a:solidFill>
                            <a:srgbClr val="000000"/>
                          </a:solidFill>
                          <a:effectLst/>
                          <a:latin typeface="Arial" panose="020B0604020202020204" pitchFamily="34" charset="0"/>
                          <a:ea typeface="宋体" panose="02010600030101010101" pitchFamily="2" charset="-122"/>
                          <a:cs typeface="Arial" panose="020B0604020202020204" pitchFamily="34" charset="0"/>
                          <a:sym typeface="+mn-ea"/>
                        </a:rPr>
                        <a:t>25X40</a:t>
                      </a:r>
                      <a:r>
                        <a:rPr kumimoji="1" lang="zh-CN" altLang="en-US" sz="700" dirty="0">
                          <a:ln>
                            <a:noFill/>
                          </a:ln>
                          <a:solidFill>
                            <a:srgbClr val="000000"/>
                          </a:solidFill>
                          <a:effectLst/>
                          <a:latin typeface="Arial" panose="020B0604020202020204" pitchFamily="34" charset="0"/>
                          <a:ea typeface="宋体" panose="02010600030101010101" pitchFamily="2" charset="-122"/>
                          <a:sym typeface="+mn-ea"/>
                        </a:rPr>
                        <a:t>直轴</a:t>
                      </a:r>
                      <a:r>
                        <a:rPr kumimoji="1" lang="en-US" altLang="zh-CN" sz="700" dirty="0">
                          <a:ln>
                            <a:noFill/>
                          </a:ln>
                          <a:solidFill>
                            <a:srgbClr val="000000"/>
                          </a:solidFill>
                          <a:effectLst/>
                          <a:latin typeface="Arial" panose="020B0604020202020204" pitchFamily="34" charset="0"/>
                          <a:ea typeface="宋体" panose="02010600030101010101" pitchFamily="2" charset="-122"/>
                          <a:cs typeface="Arial" panose="020B0604020202020204" pitchFamily="34" charset="0"/>
                          <a:sym typeface="+mn-ea"/>
                        </a:rPr>
                        <a:t>,</a:t>
                      </a:r>
                      <a:r>
                        <a:rPr kumimoji="1" lang="zh-CN" altLang="en-US" sz="700" dirty="0">
                          <a:ln>
                            <a:noFill/>
                          </a:ln>
                          <a:solidFill>
                            <a:srgbClr val="000000"/>
                          </a:solidFill>
                          <a:effectLst/>
                          <a:latin typeface="Arial" panose="020B0604020202020204" pitchFamily="34" charset="0"/>
                          <a:ea typeface="宋体" panose="02010600030101010101" pitchFamily="2" charset="-122"/>
                          <a:sym typeface="+mn-ea"/>
                        </a:rPr>
                        <a:t>平键</a:t>
                      </a:r>
                      <a:r>
                        <a:rPr kumimoji="1" lang="en-US" altLang="zh-CN" sz="700" dirty="0">
                          <a:ln>
                            <a:noFill/>
                          </a:ln>
                          <a:solidFill>
                            <a:srgbClr val="000000"/>
                          </a:solidFill>
                          <a:effectLst/>
                          <a:latin typeface="Arial" panose="020B0604020202020204" pitchFamily="34" charset="0"/>
                          <a:ea typeface="宋体" panose="02010600030101010101" pitchFamily="2" charset="-122"/>
                          <a:cs typeface="Arial" panose="020B0604020202020204" pitchFamily="34" charset="0"/>
                          <a:sym typeface="+mn-ea"/>
                        </a:rPr>
                        <a:t>8</a:t>
                      </a:r>
                      <a:endParaRPr kumimoji="1" lang="en-US" altLang="zh-CN" sz="7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pPr>
                      <a:r>
                        <a:rPr kumimoji="1" lang="zh-CN" altLang="en-US" sz="700" dirty="0">
                          <a:ln>
                            <a:noFill/>
                          </a:ln>
                          <a:solidFill>
                            <a:srgbClr val="000000"/>
                          </a:solidFill>
                          <a:effectLst/>
                          <a:latin typeface="Arial" panose="020B0604020202020204" pitchFamily="34" charset="0"/>
                          <a:ea typeface="宋体" panose="02010600030101010101" pitchFamily="2" charset="-122"/>
                          <a:sym typeface="+mn-ea"/>
                        </a:rPr>
                        <a:t>轴端螺纹</a:t>
                      </a:r>
                      <a:r>
                        <a:rPr kumimoji="1" lang="en-US" altLang="zh-CN" sz="700" dirty="0">
                          <a:ln>
                            <a:noFill/>
                          </a:ln>
                          <a:solidFill>
                            <a:srgbClr val="000000"/>
                          </a:solidFill>
                          <a:effectLst/>
                          <a:latin typeface="Arial" panose="020B0604020202020204" pitchFamily="34" charset="0"/>
                          <a:ea typeface="宋体" panose="02010600030101010101" pitchFamily="2" charset="-122"/>
                          <a:cs typeface="Arial" panose="020B0604020202020204" pitchFamily="34" charset="0"/>
                          <a:sym typeface="+mn-ea"/>
                        </a:rPr>
                        <a:t>M8</a:t>
                      </a:r>
                      <a:endParaRPr kumimoji="1" lang="en-US" altLang="zh-CN" sz="7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p>
                      <a:pPr marL="0" marR="0" lvl="0" indent="0" algn="ctr" defTabSz="914400" rtl="0" eaLnBrk="1" fontAlgn="base" latinLnBrk="0" hangingPunct="1">
                        <a:lnSpc>
                          <a:spcPct val="100000"/>
                        </a:lnSpc>
                        <a:spcBef>
                          <a:spcPct val="0"/>
                        </a:spcBef>
                        <a:spcAft>
                          <a:spcPct val="0"/>
                        </a:spcAft>
                        <a:buClrTx/>
                        <a:buSzTx/>
                        <a:buFontTx/>
                        <a:buNone/>
                      </a:pPr>
                      <a:endParaRPr kumimoji="1" lang="en-US" altLang="zh-CN" sz="7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7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rPr>
                        <a:t>S</a:t>
                      </a:r>
                      <a:r>
                        <a:rPr kumimoji="1" lang="zh-CN" altLang="en-US" sz="7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rPr>
                        <a:t>油口</a:t>
                      </a:r>
                      <a:r>
                        <a:rPr kumimoji="1" lang="en-US" altLang="zh-CN" sz="7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rPr>
                        <a:t>2-G1/2         </a:t>
                      </a:r>
                      <a:r>
                        <a:rPr kumimoji="1" lang="zh-CN" altLang="en-US" sz="7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rPr>
                        <a:t>泄油口</a:t>
                      </a:r>
                      <a:r>
                        <a:rPr kumimoji="1" lang="en-US" altLang="zh-CN" sz="7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rPr>
                        <a:t>G1/4</a:t>
                      </a:r>
                      <a:endParaRPr kumimoji="1" lang="en-US" altLang="zh-CN" sz="7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7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rPr>
                        <a:t>101-0040</a:t>
                      </a:r>
                      <a:endParaRPr kumimoji="1" lang="en-US" altLang="zh-CN" sz="7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7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rPr>
                        <a:t>-0041</a:t>
                      </a:r>
                      <a:endParaRPr kumimoji="1" lang="en-US" altLang="zh-CN" sz="7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7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rPr>
                        <a:t>-0042</a:t>
                      </a:r>
                      <a:endParaRPr kumimoji="1" lang="en-US" altLang="zh-CN" sz="7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7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rPr>
                        <a:t>-0043</a:t>
                      </a:r>
                      <a:endParaRPr kumimoji="1" lang="en-US" altLang="zh-CN" sz="7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7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rPr>
                        <a:t>-0049</a:t>
                      </a:r>
                      <a:endParaRPr kumimoji="1" lang="en-US" altLang="zh-CN" sz="7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7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rPr>
                        <a:t>-0044</a:t>
                      </a:r>
                      <a:endParaRPr kumimoji="1" lang="en-US" altLang="zh-CN" sz="7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7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rPr>
                        <a:t>-0045</a:t>
                      </a:r>
                      <a:endParaRPr kumimoji="1" lang="en-US" altLang="zh-CN" sz="7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7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rPr>
                        <a:t>-0046</a:t>
                      </a:r>
                      <a:endParaRPr kumimoji="1" lang="en-US" altLang="zh-CN" sz="7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7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rPr>
                        <a:t>-0047</a:t>
                      </a:r>
                      <a:endParaRPr kumimoji="1" lang="en-US" altLang="zh-CN" sz="7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7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rPr>
                        <a:t>-0048</a:t>
                      </a:r>
                      <a:endParaRPr kumimoji="1" lang="en-US" altLang="zh-CN" sz="7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417195">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zh-CN" altLang="en-US" sz="7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rPr>
                        <a:t>方法兰</a:t>
                      </a:r>
                      <a:r>
                        <a:rPr kumimoji="1" lang="en-US" altLang="zh-CN" sz="7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rPr>
                        <a:t>,</a:t>
                      </a:r>
                      <a:r>
                        <a:rPr kumimoji="1" lang="zh-CN" altLang="en-US" sz="7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rPr>
                        <a:t>止口</a:t>
                      </a:r>
                      <a:r>
                        <a:rPr kumimoji="1" lang="en-US" altLang="zh-CN" sz="7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rPr>
                        <a:t>φ80</a:t>
                      </a:r>
                      <a:endParaRPr kumimoji="1" lang="en-US" altLang="zh-CN" sz="7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700" dirty="0">
                          <a:ln>
                            <a:noFill/>
                          </a:ln>
                          <a:solidFill>
                            <a:srgbClr val="000000"/>
                          </a:solidFill>
                          <a:effectLst/>
                          <a:latin typeface="Arial" panose="020B0604020202020204" pitchFamily="34" charset="0"/>
                          <a:ea typeface="宋体" panose="02010600030101010101" pitchFamily="2" charset="-122"/>
                          <a:sym typeface="+mn-ea"/>
                        </a:rPr>
                        <a:t>Φ</a:t>
                      </a:r>
                      <a:r>
                        <a:rPr kumimoji="1" lang="en-US" altLang="zh-CN" sz="700" dirty="0">
                          <a:ln>
                            <a:noFill/>
                          </a:ln>
                          <a:solidFill>
                            <a:srgbClr val="000000"/>
                          </a:solidFill>
                          <a:effectLst/>
                          <a:latin typeface="Arial" panose="020B0604020202020204" pitchFamily="34" charset="0"/>
                          <a:ea typeface="宋体" panose="02010600030101010101" pitchFamily="2" charset="-122"/>
                          <a:cs typeface="Arial" panose="020B0604020202020204" pitchFamily="34" charset="0"/>
                          <a:sym typeface="+mn-ea"/>
                        </a:rPr>
                        <a:t>25X43</a:t>
                      </a:r>
                      <a:r>
                        <a:rPr kumimoji="1" lang="zh-CN" altLang="en-US" sz="700" dirty="0">
                          <a:ln>
                            <a:noFill/>
                          </a:ln>
                          <a:solidFill>
                            <a:srgbClr val="000000"/>
                          </a:solidFill>
                          <a:effectLst/>
                          <a:latin typeface="Arial" panose="020B0604020202020204" pitchFamily="34" charset="0"/>
                          <a:ea typeface="宋体" panose="02010600030101010101" pitchFamily="2" charset="-122"/>
                          <a:sym typeface="+mn-ea"/>
                        </a:rPr>
                        <a:t>直轴</a:t>
                      </a:r>
                      <a:r>
                        <a:rPr kumimoji="1" lang="en-US" altLang="zh-CN" sz="700" dirty="0">
                          <a:ln>
                            <a:noFill/>
                          </a:ln>
                          <a:solidFill>
                            <a:srgbClr val="000000"/>
                          </a:solidFill>
                          <a:effectLst/>
                          <a:latin typeface="Arial" panose="020B0604020202020204" pitchFamily="34" charset="0"/>
                          <a:ea typeface="宋体" panose="02010600030101010101" pitchFamily="2" charset="-122"/>
                          <a:cs typeface="Arial" panose="020B0604020202020204" pitchFamily="34" charset="0"/>
                          <a:sym typeface="+mn-ea"/>
                        </a:rPr>
                        <a:t>,</a:t>
                      </a:r>
                      <a:r>
                        <a:rPr kumimoji="1" lang="zh-CN" altLang="en-US" sz="700" dirty="0">
                          <a:ln>
                            <a:noFill/>
                          </a:ln>
                          <a:solidFill>
                            <a:srgbClr val="000000"/>
                          </a:solidFill>
                          <a:effectLst/>
                          <a:latin typeface="Arial" panose="020B0604020202020204" pitchFamily="34" charset="0"/>
                          <a:ea typeface="宋体" panose="02010600030101010101" pitchFamily="2" charset="-122"/>
                          <a:sym typeface="+mn-ea"/>
                        </a:rPr>
                        <a:t>平键</a:t>
                      </a:r>
                      <a:r>
                        <a:rPr kumimoji="1" lang="en-US" altLang="zh-CN" sz="700" dirty="0">
                          <a:ln>
                            <a:noFill/>
                          </a:ln>
                          <a:solidFill>
                            <a:srgbClr val="000000"/>
                          </a:solidFill>
                          <a:effectLst/>
                          <a:latin typeface="Arial" panose="020B0604020202020204" pitchFamily="34" charset="0"/>
                          <a:ea typeface="宋体" panose="02010600030101010101" pitchFamily="2" charset="-122"/>
                          <a:cs typeface="Arial" panose="020B0604020202020204" pitchFamily="34" charset="0"/>
                          <a:sym typeface="+mn-ea"/>
                        </a:rPr>
                        <a:t>8</a:t>
                      </a:r>
                      <a:endParaRPr kumimoji="1" lang="en-US" altLang="zh-CN" sz="7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pPr>
                      <a:r>
                        <a:rPr kumimoji="1" lang="zh-CN" altLang="en-US" sz="700" dirty="0">
                          <a:ln>
                            <a:noFill/>
                          </a:ln>
                          <a:solidFill>
                            <a:srgbClr val="000000"/>
                          </a:solidFill>
                          <a:effectLst/>
                          <a:latin typeface="Arial" panose="020B0604020202020204" pitchFamily="34" charset="0"/>
                          <a:ea typeface="宋体" panose="02010600030101010101" pitchFamily="2" charset="-122"/>
                          <a:sym typeface="+mn-ea"/>
                        </a:rPr>
                        <a:t>轴端螺纹</a:t>
                      </a:r>
                      <a:r>
                        <a:rPr kumimoji="1" lang="en-US" altLang="zh-CN" sz="700" dirty="0">
                          <a:ln>
                            <a:noFill/>
                          </a:ln>
                          <a:solidFill>
                            <a:srgbClr val="000000"/>
                          </a:solidFill>
                          <a:effectLst/>
                          <a:latin typeface="Arial" panose="020B0604020202020204" pitchFamily="34" charset="0"/>
                          <a:ea typeface="宋体" panose="02010600030101010101" pitchFamily="2" charset="-122"/>
                          <a:cs typeface="Arial" panose="020B0604020202020204" pitchFamily="34" charset="0"/>
                          <a:sym typeface="+mn-ea"/>
                        </a:rPr>
                        <a:t>M8</a:t>
                      </a:r>
                      <a:endParaRPr kumimoji="1" lang="en-US" altLang="zh-CN" sz="7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zh-CN" altLang="en-US" sz="7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rPr>
                        <a:t>直油口</a:t>
                      </a:r>
                      <a:r>
                        <a:rPr kumimoji="1" lang="en-US" altLang="zh-CN" sz="7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rPr>
                        <a:t>2-M18X1.5</a:t>
                      </a:r>
                      <a:endParaRPr kumimoji="1" lang="en-US" altLang="zh-CN" sz="7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p>
                      <a:pPr marL="0" marR="0" lvl="0" indent="0" algn="ctr" defTabSz="914400" rtl="0" eaLnBrk="1" fontAlgn="base" latinLnBrk="0" hangingPunct="1">
                        <a:lnSpc>
                          <a:spcPct val="100000"/>
                        </a:lnSpc>
                        <a:spcBef>
                          <a:spcPct val="0"/>
                        </a:spcBef>
                        <a:spcAft>
                          <a:spcPct val="0"/>
                        </a:spcAft>
                        <a:buClrTx/>
                        <a:buSzTx/>
                        <a:buFontTx/>
                        <a:buNone/>
                      </a:pPr>
                      <a:r>
                        <a:rPr kumimoji="1" lang="zh-CN" altLang="en-US" sz="7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rPr>
                        <a:t>无泄油口</a:t>
                      </a:r>
                      <a:endParaRPr kumimoji="1" lang="zh-CN" altLang="en-US" sz="7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7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rPr>
                        <a:t>101-0050</a:t>
                      </a:r>
                      <a:endParaRPr kumimoji="1" lang="en-US" altLang="zh-CN" sz="7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7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rPr>
                        <a:t>-0051</a:t>
                      </a:r>
                      <a:endParaRPr kumimoji="1" lang="en-US" altLang="zh-CN" sz="7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7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rPr>
                        <a:t>-0052</a:t>
                      </a:r>
                      <a:endParaRPr kumimoji="1" lang="en-US" altLang="zh-CN" sz="7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7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rPr>
                        <a:t>-0053</a:t>
                      </a:r>
                      <a:endParaRPr kumimoji="1" lang="en-US" altLang="zh-CN" sz="7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7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rPr>
                        <a:t>-0059</a:t>
                      </a:r>
                      <a:endParaRPr kumimoji="1" lang="en-US" altLang="zh-CN" sz="7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7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rPr>
                        <a:t>-0054</a:t>
                      </a:r>
                      <a:endParaRPr kumimoji="1" lang="en-US" altLang="zh-CN" sz="7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7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rPr>
                        <a:t>-0055</a:t>
                      </a:r>
                      <a:endParaRPr kumimoji="1" lang="en-US" altLang="zh-CN" sz="7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7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rPr>
                        <a:t>-0056</a:t>
                      </a:r>
                      <a:endParaRPr kumimoji="1" lang="en-US" altLang="zh-CN" sz="7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7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rPr>
                        <a:t>-0057</a:t>
                      </a:r>
                      <a:endParaRPr kumimoji="1" lang="en-US" altLang="zh-CN" sz="7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7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rPr>
                        <a:t>-0058</a:t>
                      </a:r>
                      <a:endParaRPr kumimoji="1" lang="en-US" altLang="zh-CN" sz="7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417195">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zh-CN" altLang="en-US" sz="700" dirty="0">
                          <a:ln>
                            <a:noFill/>
                          </a:ln>
                          <a:effectLst/>
                          <a:latin typeface="Times New Roman" panose="02020603050405020304" pitchFamily="18" charset="0"/>
                          <a:ea typeface="仿宋_GB2312" panose="02010609030101010101" pitchFamily="49" charset="-122"/>
                          <a:sym typeface="+mn-ea"/>
                        </a:rPr>
                        <a:t>方法兰</a:t>
                      </a:r>
                      <a:r>
                        <a:rPr kumimoji="1" lang="en-US" altLang="zh-CN" sz="700" dirty="0">
                          <a:ln>
                            <a:noFill/>
                          </a:ln>
                          <a:effectLst/>
                          <a:latin typeface="Times New Roman" panose="02020603050405020304" pitchFamily="18" charset="0"/>
                          <a:ea typeface="仿宋_GB2312" panose="02010609030101010101" pitchFamily="49" charset="-122"/>
                          <a:sym typeface="+mn-ea"/>
                        </a:rPr>
                        <a:t>,</a:t>
                      </a:r>
                      <a:r>
                        <a:rPr kumimoji="1" lang="zh-CN" altLang="en-US" sz="700" dirty="0">
                          <a:ln>
                            <a:noFill/>
                          </a:ln>
                          <a:effectLst/>
                          <a:latin typeface="Times New Roman" panose="02020603050405020304" pitchFamily="18" charset="0"/>
                          <a:ea typeface="仿宋_GB2312" panose="02010609030101010101" pitchFamily="49" charset="-122"/>
                          <a:sym typeface="+mn-ea"/>
                        </a:rPr>
                        <a:t>止口</a:t>
                      </a:r>
                      <a:r>
                        <a:rPr kumimoji="1" lang="en-US" altLang="zh-CN" sz="700" dirty="0">
                          <a:ln>
                            <a:noFill/>
                          </a:ln>
                          <a:effectLst/>
                          <a:latin typeface="Times New Roman" panose="02020603050405020304" pitchFamily="18" charset="0"/>
                          <a:ea typeface="仿宋_GB2312" panose="02010609030101010101" pitchFamily="49" charset="-122"/>
                          <a:sym typeface="+mn-ea"/>
                        </a:rPr>
                        <a:t>φ80</a:t>
                      </a:r>
                      <a:endParaRPr kumimoji="1" lang="en-US" altLang="zh-CN" sz="7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endParaRPr>
                    </a:p>
                    <a:p>
                      <a:pPr marL="0" marR="0" lvl="0" indent="0" algn="ctr" defTabSz="914400" rtl="0" eaLnBrk="1" fontAlgn="base" latinLnBrk="0" hangingPunct="1">
                        <a:lnSpc>
                          <a:spcPct val="100000"/>
                        </a:lnSpc>
                        <a:spcBef>
                          <a:spcPct val="0"/>
                        </a:spcBef>
                        <a:spcAft>
                          <a:spcPct val="0"/>
                        </a:spcAft>
                        <a:buClrTx/>
                        <a:buSzTx/>
                        <a:buFontTx/>
                        <a:buNone/>
                      </a:pPr>
                      <a:endParaRPr kumimoji="1" lang="en-US" altLang="zh-CN" sz="7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700" dirty="0">
                          <a:ln>
                            <a:noFill/>
                          </a:ln>
                          <a:solidFill>
                            <a:srgbClr val="000000"/>
                          </a:solidFill>
                          <a:effectLst/>
                          <a:latin typeface="Arial" panose="020B0604020202020204" pitchFamily="34" charset="0"/>
                          <a:ea typeface="宋体" panose="02010600030101010101" pitchFamily="2" charset="-122"/>
                          <a:sym typeface="+mn-ea"/>
                        </a:rPr>
                        <a:t>Φ</a:t>
                      </a:r>
                      <a:r>
                        <a:rPr kumimoji="1" lang="en-US" altLang="zh-CN" sz="700" dirty="0">
                          <a:ln>
                            <a:noFill/>
                          </a:ln>
                          <a:solidFill>
                            <a:srgbClr val="000000"/>
                          </a:solidFill>
                          <a:effectLst/>
                          <a:latin typeface="Arial" panose="020B0604020202020204" pitchFamily="34" charset="0"/>
                          <a:ea typeface="宋体" panose="02010600030101010101" pitchFamily="2" charset="-122"/>
                          <a:cs typeface="Arial" panose="020B0604020202020204" pitchFamily="34" charset="0"/>
                          <a:sym typeface="+mn-ea"/>
                        </a:rPr>
                        <a:t>25X34</a:t>
                      </a:r>
                      <a:r>
                        <a:rPr kumimoji="1" lang="zh-CN" altLang="en-US" sz="700" dirty="0">
                          <a:ln>
                            <a:noFill/>
                          </a:ln>
                          <a:solidFill>
                            <a:srgbClr val="000000"/>
                          </a:solidFill>
                          <a:effectLst/>
                          <a:latin typeface="Arial" panose="020B0604020202020204" pitchFamily="34" charset="0"/>
                          <a:ea typeface="宋体" panose="02010600030101010101" pitchFamily="2" charset="-122"/>
                          <a:sym typeface="+mn-ea"/>
                        </a:rPr>
                        <a:t>直轴</a:t>
                      </a:r>
                      <a:r>
                        <a:rPr kumimoji="1" lang="en-US" altLang="zh-CN" sz="700" dirty="0">
                          <a:ln>
                            <a:noFill/>
                          </a:ln>
                          <a:solidFill>
                            <a:srgbClr val="000000"/>
                          </a:solidFill>
                          <a:effectLst/>
                          <a:latin typeface="Arial" panose="020B0604020202020204" pitchFamily="34" charset="0"/>
                          <a:ea typeface="宋体" panose="02010600030101010101" pitchFamily="2" charset="-122"/>
                          <a:cs typeface="Arial" panose="020B0604020202020204" pitchFamily="34" charset="0"/>
                          <a:sym typeface="+mn-ea"/>
                        </a:rPr>
                        <a:t>,</a:t>
                      </a:r>
                      <a:r>
                        <a:rPr kumimoji="1" lang="zh-CN" altLang="en-US" sz="700" dirty="0">
                          <a:ln>
                            <a:noFill/>
                          </a:ln>
                          <a:solidFill>
                            <a:srgbClr val="000000"/>
                          </a:solidFill>
                          <a:effectLst/>
                          <a:latin typeface="Arial" panose="020B0604020202020204" pitchFamily="34" charset="0"/>
                          <a:ea typeface="宋体" panose="02010600030101010101" pitchFamily="2" charset="-122"/>
                          <a:sym typeface="+mn-ea"/>
                        </a:rPr>
                        <a:t>平键</a:t>
                      </a:r>
                      <a:r>
                        <a:rPr kumimoji="1" lang="en-US" altLang="zh-CN" sz="700" dirty="0">
                          <a:ln>
                            <a:noFill/>
                          </a:ln>
                          <a:solidFill>
                            <a:srgbClr val="000000"/>
                          </a:solidFill>
                          <a:effectLst/>
                          <a:latin typeface="Arial" panose="020B0604020202020204" pitchFamily="34" charset="0"/>
                          <a:ea typeface="宋体" panose="02010600030101010101" pitchFamily="2" charset="-122"/>
                          <a:cs typeface="Arial" panose="020B0604020202020204" pitchFamily="34" charset="0"/>
                          <a:sym typeface="+mn-ea"/>
                        </a:rPr>
                        <a:t>8</a:t>
                      </a:r>
                      <a:endParaRPr kumimoji="1" lang="en-US" altLang="zh-CN" sz="7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pPr>
                      <a:r>
                        <a:rPr kumimoji="1" lang="zh-CN" altLang="en-US" sz="700" dirty="0">
                          <a:ln>
                            <a:noFill/>
                          </a:ln>
                          <a:solidFill>
                            <a:srgbClr val="000000"/>
                          </a:solidFill>
                          <a:effectLst/>
                          <a:latin typeface="Arial" panose="020B0604020202020204" pitchFamily="34" charset="0"/>
                          <a:ea typeface="宋体" panose="02010600030101010101" pitchFamily="2" charset="-122"/>
                          <a:sym typeface="+mn-ea"/>
                        </a:rPr>
                        <a:t>轴端螺纹</a:t>
                      </a:r>
                      <a:r>
                        <a:rPr kumimoji="1" lang="en-US" altLang="zh-CN" sz="700" dirty="0">
                          <a:ln>
                            <a:noFill/>
                          </a:ln>
                          <a:solidFill>
                            <a:srgbClr val="000000"/>
                          </a:solidFill>
                          <a:effectLst/>
                          <a:latin typeface="Arial" panose="020B0604020202020204" pitchFamily="34" charset="0"/>
                          <a:ea typeface="宋体" panose="02010600030101010101" pitchFamily="2" charset="-122"/>
                          <a:cs typeface="Arial" panose="020B0604020202020204" pitchFamily="34" charset="0"/>
                          <a:sym typeface="+mn-ea"/>
                        </a:rPr>
                        <a:t>M8</a:t>
                      </a:r>
                      <a:endParaRPr kumimoji="1" lang="en-US" altLang="zh-CN" sz="7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p>
                      <a:pPr marL="0" marR="0" lvl="0" indent="0" algn="ctr" defTabSz="914400" rtl="0" eaLnBrk="1" fontAlgn="base" latinLnBrk="0" hangingPunct="1">
                        <a:lnSpc>
                          <a:spcPct val="100000"/>
                        </a:lnSpc>
                        <a:spcBef>
                          <a:spcPct val="0"/>
                        </a:spcBef>
                        <a:spcAft>
                          <a:spcPct val="0"/>
                        </a:spcAft>
                        <a:buClrTx/>
                        <a:buSzTx/>
                        <a:buFontTx/>
                        <a:buNone/>
                      </a:pPr>
                      <a:endParaRPr kumimoji="1" lang="en-US" altLang="zh-CN" sz="7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zh-CN" altLang="en-US" sz="700" dirty="0">
                          <a:ln>
                            <a:noFill/>
                          </a:ln>
                          <a:effectLst/>
                          <a:latin typeface="Times New Roman" panose="02020603050405020304" pitchFamily="18" charset="0"/>
                          <a:ea typeface="宋体" panose="02010600030101010101" pitchFamily="2" charset="-122"/>
                          <a:sym typeface="+mn-ea"/>
                        </a:rPr>
                        <a:t>直油口</a:t>
                      </a:r>
                      <a:r>
                        <a:rPr kumimoji="1" lang="en-US" altLang="zh-CN" sz="700" dirty="0">
                          <a:ln>
                            <a:noFill/>
                          </a:ln>
                          <a:effectLst/>
                          <a:latin typeface="Times New Roman" panose="02020603050405020304" pitchFamily="18" charset="0"/>
                          <a:ea typeface="宋体" panose="02010600030101010101" pitchFamily="2" charset="-122"/>
                          <a:sym typeface="+mn-ea"/>
                        </a:rPr>
                        <a:t>2-M18X1.5</a:t>
                      </a:r>
                      <a:endParaRPr kumimoji="1" lang="en-US" altLang="zh-CN" sz="7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p>
                      <a:pPr marL="0" marR="0" lvl="0" indent="0" algn="ctr" defTabSz="914400" rtl="0" eaLnBrk="1" fontAlgn="base" latinLnBrk="0" hangingPunct="1">
                        <a:lnSpc>
                          <a:spcPct val="100000"/>
                        </a:lnSpc>
                        <a:spcBef>
                          <a:spcPct val="0"/>
                        </a:spcBef>
                        <a:spcAft>
                          <a:spcPct val="0"/>
                        </a:spcAft>
                        <a:buClrTx/>
                        <a:buSzTx/>
                        <a:buFontTx/>
                        <a:buNone/>
                      </a:pPr>
                      <a:r>
                        <a:rPr kumimoji="1" lang="zh-CN" altLang="en-US" sz="700" dirty="0">
                          <a:ln>
                            <a:noFill/>
                          </a:ln>
                          <a:effectLst/>
                          <a:latin typeface="Times New Roman" panose="02020603050405020304" pitchFamily="18" charset="0"/>
                          <a:ea typeface="宋体" panose="02010600030101010101" pitchFamily="2" charset="-122"/>
                          <a:sym typeface="+mn-ea"/>
                        </a:rPr>
                        <a:t>无泄油口</a:t>
                      </a:r>
                      <a:endParaRPr kumimoji="1" lang="zh-CN" altLang="en-US" sz="7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p>
                      <a:pPr marL="0" marR="0" lvl="0" indent="0" algn="ctr" defTabSz="914400" rtl="0" eaLnBrk="1" fontAlgn="base" latinLnBrk="0" hangingPunct="1">
                        <a:lnSpc>
                          <a:spcPct val="100000"/>
                        </a:lnSpc>
                        <a:spcBef>
                          <a:spcPct val="0"/>
                        </a:spcBef>
                        <a:spcAft>
                          <a:spcPct val="0"/>
                        </a:spcAft>
                        <a:buClrTx/>
                        <a:buSzTx/>
                        <a:buFontTx/>
                        <a:buNone/>
                      </a:pPr>
                      <a:endParaRPr kumimoji="1" lang="en-US" altLang="zh-CN" sz="7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7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rPr>
                        <a:t>101-0060</a:t>
                      </a:r>
                      <a:endParaRPr kumimoji="1" lang="en-US" altLang="zh-CN" sz="7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7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rPr>
                        <a:t>-0061</a:t>
                      </a:r>
                      <a:endParaRPr kumimoji="1" lang="en-US" altLang="zh-CN" sz="7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7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rPr>
                        <a:t>-0062</a:t>
                      </a:r>
                      <a:endParaRPr kumimoji="1" lang="en-US" altLang="zh-CN" sz="7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7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rPr>
                        <a:t>-0063</a:t>
                      </a:r>
                      <a:endParaRPr kumimoji="1" lang="en-US" altLang="zh-CN" sz="7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7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rPr>
                        <a:t>-0069</a:t>
                      </a:r>
                      <a:endParaRPr kumimoji="1" lang="en-US" altLang="zh-CN" sz="7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7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rPr>
                        <a:t>-0064</a:t>
                      </a:r>
                      <a:endParaRPr kumimoji="1" lang="en-US" altLang="zh-CN" sz="7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7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rPr>
                        <a:t>-0065</a:t>
                      </a:r>
                      <a:endParaRPr kumimoji="1" lang="en-US" altLang="zh-CN" sz="7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7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rPr>
                        <a:t>-0066</a:t>
                      </a:r>
                      <a:endParaRPr kumimoji="1" lang="en-US" altLang="zh-CN" sz="7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7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rPr>
                        <a:t>-0067</a:t>
                      </a:r>
                      <a:endParaRPr kumimoji="1" lang="en-US" altLang="zh-CN" sz="7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7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rPr>
                        <a:t>-0068</a:t>
                      </a:r>
                      <a:endParaRPr kumimoji="1" lang="en-US" altLang="zh-CN" sz="7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417195">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zh-CN" altLang="en-US" sz="700" dirty="0">
                          <a:ln>
                            <a:noFill/>
                          </a:ln>
                          <a:effectLst/>
                          <a:latin typeface="Times New Roman" panose="02020603050405020304" pitchFamily="18" charset="0"/>
                          <a:ea typeface="仿宋_GB2312" panose="02010609030101010101" pitchFamily="49" charset="-122"/>
                          <a:sym typeface="+mn-ea"/>
                        </a:rPr>
                        <a:t>方法兰</a:t>
                      </a:r>
                      <a:r>
                        <a:rPr kumimoji="1" lang="en-US" altLang="zh-CN" sz="700" dirty="0">
                          <a:ln>
                            <a:noFill/>
                          </a:ln>
                          <a:effectLst/>
                          <a:latin typeface="Times New Roman" panose="02020603050405020304" pitchFamily="18" charset="0"/>
                          <a:ea typeface="仿宋_GB2312" panose="02010609030101010101" pitchFamily="49" charset="-122"/>
                          <a:sym typeface="+mn-ea"/>
                        </a:rPr>
                        <a:t>,</a:t>
                      </a:r>
                      <a:r>
                        <a:rPr kumimoji="1" lang="zh-CN" altLang="en-US" sz="700" dirty="0">
                          <a:ln>
                            <a:noFill/>
                          </a:ln>
                          <a:effectLst/>
                          <a:latin typeface="Times New Roman" panose="02020603050405020304" pitchFamily="18" charset="0"/>
                          <a:ea typeface="仿宋_GB2312" panose="02010609030101010101" pitchFamily="49" charset="-122"/>
                          <a:sym typeface="+mn-ea"/>
                        </a:rPr>
                        <a:t>止口</a:t>
                      </a:r>
                      <a:r>
                        <a:rPr kumimoji="1" lang="en-US" altLang="zh-CN" sz="700" dirty="0">
                          <a:ln>
                            <a:noFill/>
                          </a:ln>
                          <a:effectLst/>
                          <a:latin typeface="Times New Roman" panose="02020603050405020304" pitchFamily="18" charset="0"/>
                          <a:ea typeface="仿宋_GB2312" panose="02010609030101010101" pitchFamily="49" charset="-122"/>
                          <a:sym typeface="+mn-ea"/>
                        </a:rPr>
                        <a:t>φ80</a:t>
                      </a:r>
                      <a:endParaRPr kumimoji="1" lang="en-US" altLang="zh-CN" sz="7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endParaRPr>
                    </a:p>
                    <a:p>
                      <a:pPr marL="0" marR="0" lvl="0" indent="0" algn="ctr" defTabSz="914400" rtl="0" eaLnBrk="1" fontAlgn="base" latinLnBrk="0" hangingPunct="1">
                        <a:lnSpc>
                          <a:spcPct val="100000"/>
                        </a:lnSpc>
                        <a:spcBef>
                          <a:spcPct val="0"/>
                        </a:spcBef>
                        <a:spcAft>
                          <a:spcPct val="0"/>
                        </a:spcAft>
                        <a:buClrTx/>
                        <a:buSzTx/>
                        <a:buFontTx/>
                        <a:buNone/>
                      </a:pPr>
                      <a:endParaRPr kumimoji="1" lang="en-US" altLang="zh-CN" sz="7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700" dirty="0">
                          <a:ln>
                            <a:noFill/>
                          </a:ln>
                          <a:solidFill>
                            <a:srgbClr val="000000"/>
                          </a:solidFill>
                          <a:effectLst/>
                          <a:latin typeface="Arial" panose="020B0604020202020204" pitchFamily="34" charset="0"/>
                          <a:ea typeface="宋体" panose="02010600030101010101" pitchFamily="2" charset="-122"/>
                          <a:sym typeface="+mn-ea"/>
                        </a:rPr>
                        <a:t>Φ</a:t>
                      </a:r>
                      <a:r>
                        <a:rPr kumimoji="1" lang="en-US" altLang="zh-CN" sz="700" dirty="0">
                          <a:ln>
                            <a:noFill/>
                          </a:ln>
                          <a:solidFill>
                            <a:srgbClr val="000000"/>
                          </a:solidFill>
                          <a:effectLst/>
                          <a:latin typeface="Arial" panose="020B0604020202020204" pitchFamily="34" charset="0"/>
                          <a:ea typeface="宋体" panose="02010600030101010101" pitchFamily="2" charset="-122"/>
                          <a:cs typeface="Arial" panose="020B0604020202020204" pitchFamily="34" charset="0"/>
                          <a:sym typeface="+mn-ea"/>
                        </a:rPr>
                        <a:t>25X43</a:t>
                      </a:r>
                      <a:r>
                        <a:rPr kumimoji="1" lang="zh-CN" altLang="en-US" sz="700" dirty="0">
                          <a:ln>
                            <a:noFill/>
                          </a:ln>
                          <a:solidFill>
                            <a:srgbClr val="000000"/>
                          </a:solidFill>
                          <a:effectLst/>
                          <a:latin typeface="Arial" panose="020B0604020202020204" pitchFamily="34" charset="0"/>
                          <a:ea typeface="宋体" panose="02010600030101010101" pitchFamily="2" charset="-122"/>
                          <a:sym typeface="+mn-ea"/>
                        </a:rPr>
                        <a:t>直轴</a:t>
                      </a:r>
                      <a:r>
                        <a:rPr kumimoji="1" lang="en-US" altLang="zh-CN" sz="700" dirty="0">
                          <a:ln>
                            <a:noFill/>
                          </a:ln>
                          <a:solidFill>
                            <a:srgbClr val="000000"/>
                          </a:solidFill>
                          <a:effectLst/>
                          <a:latin typeface="Arial" panose="020B0604020202020204" pitchFamily="34" charset="0"/>
                          <a:ea typeface="宋体" panose="02010600030101010101" pitchFamily="2" charset="-122"/>
                          <a:cs typeface="Arial" panose="020B0604020202020204" pitchFamily="34" charset="0"/>
                          <a:sym typeface="+mn-ea"/>
                        </a:rPr>
                        <a:t>,</a:t>
                      </a:r>
                      <a:r>
                        <a:rPr kumimoji="1" lang="zh-CN" altLang="en-US" sz="700" dirty="0">
                          <a:ln>
                            <a:noFill/>
                          </a:ln>
                          <a:solidFill>
                            <a:srgbClr val="000000"/>
                          </a:solidFill>
                          <a:effectLst/>
                          <a:latin typeface="Arial" panose="020B0604020202020204" pitchFamily="34" charset="0"/>
                          <a:ea typeface="宋体" panose="02010600030101010101" pitchFamily="2" charset="-122"/>
                          <a:sym typeface="+mn-ea"/>
                        </a:rPr>
                        <a:t>平键</a:t>
                      </a:r>
                      <a:r>
                        <a:rPr kumimoji="1" lang="en-US" altLang="zh-CN" sz="700" dirty="0">
                          <a:ln>
                            <a:noFill/>
                          </a:ln>
                          <a:solidFill>
                            <a:srgbClr val="000000"/>
                          </a:solidFill>
                          <a:effectLst/>
                          <a:latin typeface="Arial" panose="020B0604020202020204" pitchFamily="34" charset="0"/>
                          <a:ea typeface="宋体" panose="02010600030101010101" pitchFamily="2" charset="-122"/>
                          <a:cs typeface="Arial" panose="020B0604020202020204" pitchFamily="34" charset="0"/>
                          <a:sym typeface="+mn-ea"/>
                        </a:rPr>
                        <a:t>8</a:t>
                      </a:r>
                      <a:endParaRPr kumimoji="1" lang="en-US" altLang="zh-CN" sz="7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pPr>
                      <a:r>
                        <a:rPr kumimoji="1" lang="zh-CN" altLang="en-US" sz="700" dirty="0">
                          <a:ln>
                            <a:noFill/>
                          </a:ln>
                          <a:solidFill>
                            <a:srgbClr val="000000"/>
                          </a:solidFill>
                          <a:effectLst/>
                          <a:latin typeface="Arial" panose="020B0604020202020204" pitchFamily="34" charset="0"/>
                          <a:ea typeface="宋体" panose="02010600030101010101" pitchFamily="2" charset="-122"/>
                          <a:sym typeface="+mn-ea"/>
                        </a:rPr>
                        <a:t>轴端螺纹</a:t>
                      </a:r>
                      <a:r>
                        <a:rPr kumimoji="1" lang="en-US" altLang="zh-CN" sz="700" dirty="0">
                          <a:ln>
                            <a:noFill/>
                          </a:ln>
                          <a:solidFill>
                            <a:srgbClr val="000000"/>
                          </a:solidFill>
                          <a:effectLst/>
                          <a:latin typeface="Arial" panose="020B0604020202020204" pitchFamily="34" charset="0"/>
                          <a:ea typeface="宋体" panose="02010600030101010101" pitchFamily="2" charset="-122"/>
                          <a:cs typeface="Arial" panose="020B0604020202020204" pitchFamily="34" charset="0"/>
                          <a:sym typeface="+mn-ea"/>
                        </a:rPr>
                        <a:t>M8</a:t>
                      </a:r>
                      <a:endParaRPr kumimoji="1" lang="en-US" altLang="zh-CN" sz="7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p>
                      <a:pPr marL="0" marR="0" lvl="0" indent="0" algn="ctr" defTabSz="914400" rtl="0" eaLnBrk="1" fontAlgn="base" latinLnBrk="0" hangingPunct="1">
                        <a:lnSpc>
                          <a:spcPct val="100000"/>
                        </a:lnSpc>
                        <a:spcBef>
                          <a:spcPct val="0"/>
                        </a:spcBef>
                        <a:spcAft>
                          <a:spcPct val="0"/>
                        </a:spcAft>
                        <a:buClrTx/>
                        <a:buSzTx/>
                        <a:buFontTx/>
                        <a:buNone/>
                      </a:pPr>
                      <a:endParaRPr kumimoji="1" lang="en-US" altLang="zh-CN" sz="7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zh-CN" altLang="en-US" sz="700" dirty="0">
                          <a:ln>
                            <a:noFill/>
                          </a:ln>
                          <a:effectLst/>
                          <a:latin typeface="Times New Roman" panose="02020603050405020304" pitchFamily="18" charset="0"/>
                          <a:ea typeface="宋体" panose="02010600030101010101" pitchFamily="2" charset="-122"/>
                          <a:sym typeface="+mn-ea"/>
                        </a:rPr>
                        <a:t>直油口</a:t>
                      </a:r>
                      <a:r>
                        <a:rPr kumimoji="1" lang="en-US" altLang="zh-CN" sz="700" dirty="0">
                          <a:ln>
                            <a:noFill/>
                          </a:ln>
                          <a:effectLst/>
                          <a:latin typeface="Times New Roman" panose="02020603050405020304" pitchFamily="18" charset="0"/>
                          <a:ea typeface="宋体" panose="02010600030101010101" pitchFamily="2" charset="-122"/>
                          <a:sym typeface="+mn-ea"/>
                        </a:rPr>
                        <a:t>2-M18X1.5</a:t>
                      </a:r>
                      <a:endParaRPr kumimoji="1" lang="en-US" altLang="zh-CN" sz="7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p>
                      <a:pPr marL="0" marR="0" lvl="0" indent="0" algn="ctr" defTabSz="914400" rtl="0" eaLnBrk="1" fontAlgn="base" latinLnBrk="0" hangingPunct="1">
                        <a:lnSpc>
                          <a:spcPct val="100000"/>
                        </a:lnSpc>
                        <a:spcBef>
                          <a:spcPct val="0"/>
                        </a:spcBef>
                        <a:spcAft>
                          <a:spcPct val="0"/>
                        </a:spcAft>
                        <a:buClrTx/>
                        <a:buSzTx/>
                        <a:buFontTx/>
                        <a:buNone/>
                      </a:pPr>
                      <a:r>
                        <a:rPr kumimoji="1" lang="zh-CN" altLang="en-US" sz="7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rPr>
                        <a:t>泄油口</a:t>
                      </a:r>
                      <a:r>
                        <a:rPr kumimoji="1" lang="en-US" altLang="zh-CN" sz="7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rPr>
                        <a:t>M14*1.5</a:t>
                      </a:r>
                      <a:endParaRPr kumimoji="1" lang="en-US" altLang="zh-CN" sz="7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7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rPr>
                        <a:t>101-0070</a:t>
                      </a:r>
                      <a:endParaRPr kumimoji="1" lang="en-US" altLang="zh-CN" sz="7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7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rPr>
                        <a:t>-0071</a:t>
                      </a:r>
                      <a:endParaRPr kumimoji="1" lang="en-US" altLang="zh-CN" sz="7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7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rPr>
                        <a:t>-0072</a:t>
                      </a:r>
                      <a:endParaRPr kumimoji="1" lang="en-US" altLang="zh-CN" sz="7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7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rPr>
                        <a:t>-0073</a:t>
                      </a:r>
                      <a:endParaRPr kumimoji="1" lang="en-US" altLang="zh-CN" sz="7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7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rPr>
                        <a:t>-0079</a:t>
                      </a:r>
                      <a:endParaRPr kumimoji="1" lang="en-US" altLang="zh-CN" sz="7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7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rPr>
                        <a:t>-0074</a:t>
                      </a:r>
                      <a:endParaRPr kumimoji="1" lang="en-US" altLang="zh-CN" sz="7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7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rPr>
                        <a:t>-0075</a:t>
                      </a:r>
                      <a:endParaRPr kumimoji="1" lang="en-US" altLang="zh-CN" sz="7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7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rPr>
                        <a:t>-0076</a:t>
                      </a:r>
                      <a:endParaRPr kumimoji="1" lang="en-US" altLang="zh-CN" sz="7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7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rPr>
                        <a:t>-0077</a:t>
                      </a:r>
                      <a:endParaRPr kumimoji="1" lang="en-US" altLang="zh-CN" sz="7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7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rPr>
                        <a:t>-0078</a:t>
                      </a:r>
                      <a:endParaRPr kumimoji="1" lang="en-US" altLang="zh-CN" sz="7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417195">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zh-CN" altLang="en-US" sz="700" dirty="0">
                          <a:ln>
                            <a:noFill/>
                          </a:ln>
                          <a:effectLst/>
                          <a:latin typeface="Times New Roman" panose="02020603050405020304" pitchFamily="18" charset="0"/>
                          <a:ea typeface="宋体" panose="02010600030101010101" pitchFamily="2" charset="-122"/>
                          <a:sym typeface="+mn-ea"/>
                        </a:rPr>
                        <a:t>两孔菱形止口</a:t>
                      </a:r>
                      <a:r>
                        <a:rPr kumimoji="1" lang="en-US" altLang="zh-CN" sz="700" dirty="0">
                          <a:ln>
                            <a:noFill/>
                          </a:ln>
                          <a:effectLst/>
                          <a:latin typeface="Times New Roman" panose="02020603050405020304" pitchFamily="18" charset="0"/>
                          <a:ea typeface="宋体" panose="02010600030101010101" pitchFamily="2" charset="-122"/>
                          <a:sym typeface="+mn-ea"/>
                        </a:rPr>
                        <a:t>φ82.5</a:t>
                      </a:r>
                      <a:endParaRPr kumimoji="1" lang="en-US" altLang="zh-CN" sz="7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p>
                      <a:pPr marL="0" marR="0" lvl="0" indent="0" algn="ctr" defTabSz="914400" rtl="0" eaLnBrk="1" fontAlgn="base" latinLnBrk="0" hangingPunct="1">
                        <a:lnSpc>
                          <a:spcPct val="100000"/>
                        </a:lnSpc>
                        <a:spcBef>
                          <a:spcPct val="0"/>
                        </a:spcBef>
                        <a:spcAft>
                          <a:spcPct val="0"/>
                        </a:spcAft>
                        <a:buClrTx/>
                        <a:buSzTx/>
                        <a:buFontTx/>
                        <a:buNone/>
                      </a:pPr>
                      <a:endParaRPr kumimoji="1" lang="en-US" altLang="zh-CN" sz="7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700" dirty="0">
                          <a:ln>
                            <a:noFill/>
                          </a:ln>
                          <a:solidFill>
                            <a:srgbClr val="000000"/>
                          </a:solidFill>
                          <a:effectLst/>
                          <a:latin typeface="Arial" panose="020B0604020202020204" pitchFamily="34" charset="0"/>
                          <a:ea typeface="宋体" panose="02010600030101010101" pitchFamily="2" charset="-122"/>
                          <a:sym typeface="+mn-ea"/>
                        </a:rPr>
                        <a:t>Φ</a:t>
                      </a:r>
                      <a:r>
                        <a:rPr kumimoji="1" lang="en-US" altLang="zh-CN" sz="700" dirty="0">
                          <a:ln>
                            <a:noFill/>
                          </a:ln>
                          <a:solidFill>
                            <a:srgbClr val="000000"/>
                          </a:solidFill>
                          <a:effectLst/>
                          <a:latin typeface="Arial" panose="020B0604020202020204" pitchFamily="34" charset="0"/>
                          <a:ea typeface="宋体" panose="02010600030101010101" pitchFamily="2" charset="-122"/>
                          <a:cs typeface="Arial" panose="020B0604020202020204" pitchFamily="34" charset="0"/>
                          <a:sym typeface="+mn-ea"/>
                        </a:rPr>
                        <a:t>25X40</a:t>
                      </a:r>
                      <a:r>
                        <a:rPr kumimoji="1" lang="zh-CN" altLang="en-US" sz="700" dirty="0">
                          <a:ln>
                            <a:noFill/>
                          </a:ln>
                          <a:solidFill>
                            <a:srgbClr val="000000"/>
                          </a:solidFill>
                          <a:effectLst/>
                          <a:latin typeface="Arial" panose="020B0604020202020204" pitchFamily="34" charset="0"/>
                          <a:ea typeface="宋体" panose="02010600030101010101" pitchFamily="2" charset="-122"/>
                          <a:sym typeface="+mn-ea"/>
                        </a:rPr>
                        <a:t>直轴</a:t>
                      </a:r>
                      <a:r>
                        <a:rPr kumimoji="1" lang="en-US" altLang="zh-CN" sz="700" dirty="0">
                          <a:ln>
                            <a:noFill/>
                          </a:ln>
                          <a:solidFill>
                            <a:srgbClr val="000000"/>
                          </a:solidFill>
                          <a:effectLst/>
                          <a:latin typeface="Arial" panose="020B0604020202020204" pitchFamily="34" charset="0"/>
                          <a:ea typeface="宋体" panose="02010600030101010101" pitchFamily="2" charset="-122"/>
                          <a:cs typeface="Arial" panose="020B0604020202020204" pitchFamily="34" charset="0"/>
                          <a:sym typeface="+mn-ea"/>
                        </a:rPr>
                        <a:t>,</a:t>
                      </a:r>
                      <a:r>
                        <a:rPr kumimoji="1" lang="zh-CN" altLang="en-US" sz="700" dirty="0">
                          <a:ln>
                            <a:noFill/>
                          </a:ln>
                          <a:solidFill>
                            <a:srgbClr val="000000"/>
                          </a:solidFill>
                          <a:effectLst/>
                          <a:latin typeface="Arial" panose="020B0604020202020204" pitchFamily="34" charset="0"/>
                          <a:ea typeface="宋体" panose="02010600030101010101" pitchFamily="2" charset="-122"/>
                          <a:sym typeface="+mn-ea"/>
                        </a:rPr>
                        <a:t>平键</a:t>
                      </a:r>
                      <a:r>
                        <a:rPr kumimoji="1" lang="en-US" altLang="zh-CN" sz="700" dirty="0">
                          <a:ln>
                            <a:noFill/>
                          </a:ln>
                          <a:solidFill>
                            <a:srgbClr val="000000"/>
                          </a:solidFill>
                          <a:effectLst/>
                          <a:latin typeface="Arial" panose="020B0604020202020204" pitchFamily="34" charset="0"/>
                          <a:ea typeface="宋体" panose="02010600030101010101" pitchFamily="2" charset="-122"/>
                          <a:cs typeface="Arial" panose="020B0604020202020204" pitchFamily="34" charset="0"/>
                          <a:sym typeface="+mn-ea"/>
                        </a:rPr>
                        <a:t>8</a:t>
                      </a:r>
                      <a:endParaRPr kumimoji="1" lang="en-US" altLang="zh-CN" sz="7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pPr>
                      <a:r>
                        <a:rPr kumimoji="1" lang="zh-CN" altLang="en-US" sz="700" dirty="0">
                          <a:ln>
                            <a:noFill/>
                          </a:ln>
                          <a:solidFill>
                            <a:srgbClr val="000000"/>
                          </a:solidFill>
                          <a:effectLst/>
                          <a:latin typeface="Arial" panose="020B0604020202020204" pitchFamily="34" charset="0"/>
                          <a:ea typeface="宋体" panose="02010600030101010101" pitchFamily="2" charset="-122"/>
                          <a:sym typeface="+mn-ea"/>
                        </a:rPr>
                        <a:t>轴端螺纹</a:t>
                      </a:r>
                      <a:r>
                        <a:rPr kumimoji="1" lang="en-US" altLang="zh-CN" sz="700" dirty="0">
                          <a:ln>
                            <a:noFill/>
                          </a:ln>
                          <a:solidFill>
                            <a:srgbClr val="000000"/>
                          </a:solidFill>
                          <a:effectLst/>
                          <a:latin typeface="Arial" panose="020B0604020202020204" pitchFamily="34" charset="0"/>
                          <a:ea typeface="宋体" panose="02010600030101010101" pitchFamily="2" charset="-122"/>
                          <a:cs typeface="Arial" panose="020B0604020202020204" pitchFamily="34" charset="0"/>
                          <a:sym typeface="+mn-ea"/>
                        </a:rPr>
                        <a:t>M8</a:t>
                      </a:r>
                      <a:endParaRPr kumimoji="1" lang="en-US" altLang="zh-CN" sz="7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p>
                      <a:pPr marL="0" marR="0" lvl="0" indent="0" algn="ctr" defTabSz="914400" rtl="0" eaLnBrk="1" fontAlgn="base" latinLnBrk="0" hangingPunct="1">
                        <a:lnSpc>
                          <a:spcPct val="100000"/>
                        </a:lnSpc>
                        <a:spcBef>
                          <a:spcPct val="0"/>
                        </a:spcBef>
                        <a:spcAft>
                          <a:spcPct val="0"/>
                        </a:spcAft>
                        <a:buClrTx/>
                        <a:buSzTx/>
                        <a:buFontTx/>
                        <a:buNone/>
                      </a:pPr>
                      <a:endParaRPr kumimoji="1" lang="en-US" altLang="zh-CN" sz="7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700" dirty="0">
                          <a:ln>
                            <a:noFill/>
                          </a:ln>
                          <a:effectLst/>
                          <a:latin typeface="Times New Roman" panose="02020603050405020304" pitchFamily="18" charset="0"/>
                          <a:ea typeface="宋体" panose="02010600030101010101" pitchFamily="2" charset="-122"/>
                          <a:sym typeface="+mn-ea"/>
                        </a:rPr>
                        <a:t>S</a:t>
                      </a:r>
                      <a:r>
                        <a:rPr kumimoji="1" lang="zh-CN" altLang="en-US" sz="700" dirty="0">
                          <a:ln>
                            <a:noFill/>
                          </a:ln>
                          <a:effectLst/>
                          <a:latin typeface="Times New Roman" panose="02020603050405020304" pitchFamily="18" charset="0"/>
                          <a:ea typeface="宋体" panose="02010600030101010101" pitchFamily="2" charset="-122"/>
                          <a:sym typeface="+mn-ea"/>
                        </a:rPr>
                        <a:t>油口</a:t>
                      </a:r>
                      <a:r>
                        <a:rPr kumimoji="1" lang="en-US" altLang="zh-CN" sz="700" dirty="0">
                          <a:ln>
                            <a:noFill/>
                          </a:ln>
                          <a:effectLst/>
                          <a:latin typeface="Times New Roman" panose="02020603050405020304" pitchFamily="18" charset="0"/>
                          <a:ea typeface="宋体" panose="02010600030101010101" pitchFamily="2" charset="-122"/>
                          <a:sym typeface="+mn-ea"/>
                        </a:rPr>
                        <a:t>2-M22X1.5</a:t>
                      </a:r>
                      <a:endParaRPr kumimoji="1" lang="en-US" altLang="zh-CN" sz="7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p>
                      <a:pPr marL="0" marR="0" lvl="0" indent="0" algn="ctr" defTabSz="914400" rtl="0" eaLnBrk="1" fontAlgn="base" latinLnBrk="0" hangingPunct="1">
                        <a:lnSpc>
                          <a:spcPct val="100000"/>
                        </a:lnSpc>
                        <a:spcBef>
                          <a:spcPct val="0"/>
                        </a:spcBef>
                        <a:spcAft>
                          <a:spcPct val="0"/>
                        </a:spcAft>
                        <a:buClrTx/>
                        <a:buSzTx/>
                        <a:buFontTx/>
                        <a:buNone/>
                      </a:pPr>
                      <a:r>
                        <a:rPr kumimoji="1" lang="zh-CN" altLang="en-US" sz="700" dirty="0">
                          <a:ln>
                            <a:noFill/>
                          </a:ln>
                          <a:effectLst/>
                          <a:latin typeface="Times New Roman" panose="02020603050405020304" pitchFamily="18" charset="0"/>
                          <a:ea typeface="宋体" panose="02010600030101010101" pitchFamily="2" charset="-122"/>
                          <a:sym typeface="+mn-ea"/>
                        </a:rPr>
                        <a:t>泄油口</a:t>
                      </a:r>
                      <a:r>
                        <a:rPr kumimoji="1" lang="en-US" altLang="zh-CN" sz="700" dirty="0">
                          <a:ln>
                            <a:noFill/>
                          </a:ln>
                          <a:effectLst/>
                          <a:latin typeface="Times New Roman" panose="02020603050405020304" pitchFamily="18" charset="0"/>
                          <a:ea typeface="宋体" panose="02010600030101010101" pitchFamily="2" charset="-122"/>
                          <a:sym typeface="+mn-ea"/>
                        </a:rPr>
                        <a:t>M14*1.5</a:t>
                      </a:r>
                      <a:endParaRPr kumimoji="1" lang="en-US" altLang="zh-CN" sz="7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p>
                      <a:pPr marL="0" marR="0" lvl="0" indent="0" algn="ctr" defTabSz="914400" rtl="0" eaLnBrk="0" fontAlgn="base" latinLnBrk="0" hangingPunct="0">
                        <a:lnSpc>
                          <a:spcPct val="100000"/>
                        </a:lnSpc>
                        <a:spcBef>
                          <a:spcPct val="0"/>
                        </a:spcBef>
                        <a:spcAft>
                          <a:spcPct val="0"/>
                        </a:spcAft>
                        <a:buClrTx/>
                        <a:buSzTx/>
                        <a:buFontTx/>
                        <a:buNone/>
                      </a:pPr>
                      <a:endParaRPr kumimoji="1" lang="en-US" altLang="zh-CN" sz="7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7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rPr>
                        <a:t>101-0080</a:t>
                      </a:r>
                      <a:endParaRPr kumimoji="1" lang="en-US" altLang="zh-CN" sz="7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7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rPr>
                        <a:t>-0081</a:t>
                      </a:r>
                      <a:endParaRPr kumimoji="1" lang="en-US" altLang="zh-CN" sz="7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7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rPr>
                        <a:t>-0082</a:t>
                      </a:r>
                      <a:endParaRPr kumimoji="1" lang="en-US" altLang="zh-CN" sz="7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7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rPr>
                        <a:t>-0083</a:t>
                      </a:r>
                      <a:endParaRPr kumimoji="1" lang="en-US" altLang="zh-CN" sz="7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7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rPr>
                        <a:t>-0089</a:t>
                      </a:r>
                      <a:endParaRPr kumimoji="1" lang="en-US" altLang="zh-CN" sz="7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7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rPr>
                        <a:t>-0084</a:t>
                      </a:r>
                      <a:endParaRPr kumimoji="1" lang="en-US" altLang="zh-CN" sz="7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7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rPr>
                        <a:t>-0085</a:t>
                      </a:r>
                      <a:endParaRPr kumimoji="1" lang="en-US" altLang="zh-CN" sz="7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7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rPr>
                        <a:t>-0086</a:t>
                      </a:r>
                      <a:endParaRPr kumimoji="1" lang="en-US" altLang="zh-CN" sz="7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7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rPr>
                        <a:t>-0087</a:t>
                      </a:r>
                      <a:endParaRPr kumimoji="1" lang="en-US" altLang="zh-CN" sz="7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7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rPr>
                        <a:t>-0088</a:t>
                      </a:r>
                      <a:endParaRPr kumimoji="1" lang="en-US" altLang="zh-CN" sz="7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426720">
                <a:tc>
                  <a:txBody>
                    <a:bodyPr/>
                    <a:lstStyle/>
                    <a:p>
                      <a:pPr marL="0" marR="0" lvl="0" indent="0" algn="ctr" defTabSz="914400" rtl="0" fontAlgn="base" latinLnBrk="0">
                        <a:lnSpc>
                          <a:spcPct val="100000"/>
                        </a:lnSpc>
                        <a:spcBef>
                          <a:spcPct val="0"/>
                        </a:spcBef>
                        <a:spcAft>
                          <a:spcPct val="0"/>
                        </a:spcAft>
                        <a:buClrTx/>
                        <a:buSzTx/>
                        <a:buFontTx/>
                        <a:buNone/>
                      </a:pPr>
                      <a:endParaRPr kumimoji="1" lang="zh-CN" sz="7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endParaRPr>
                    </a:p>
                    <a:p>
                      <a:pPr marL="0" marR="0" lvl="0" indent="0" algn="ctr" defTabSz="914400" rtl="0" fontAlgn="base" latinLnBrk="0">
                        <a:lnSpc>
                          <a:spcPct val="100000"/>
                        </a:lnSpc>
                        <a:spcBef>
                          <a:spcPct val="0"/>
                        </a:spcBef>
                        <a:spcAft>
                          <a:spcPct val="0"/>
                        </a:spcAft>
                        <a:buClrTx/>
                        <a:buSzTx/>
                        <a:buFontTx/>
                        <a:buNone/>
                      </a:pPr>
                      <a:r>
                        <a:rPr kumimoji="1" lang="zh-CN" altLang="en-US" sz="700" dirty="0">
                          <a:ln>
                            <a:noFill/>
                          </a:ln>
                          <a:effectLst/>
                          <a:latin typeface="Times New Roman" panose="02020603050405020304" pitchFamily="18" charset="0"/>
                          <a:ea typeface="宋体" panose="02010600030101010101" pitchFamily="2" charset="-122"/>
                          <a:sym typeface="+mn-ea"/>
                        </a:rPr>
                        <a:t>两孔菱形止口</a:t>
                      </a:r>
                      <a:r>
                        <a:rPr kumimoji="1" lang="en-US" altLang="zh-CN" sz="700" dirty="0">
                          <a:ln>
                            <a:noFill/>
                          </a:ln>
                          <a:effectLst/>
                          <a:latin typeface="Times New Roman" panose="02020603050405020304" pitchFamily="18" charset="0"/>
                          <a:ea typeface="宋体" panose="02010600030101010101" pitchFamily="2" charset="-122"/>
                          <a:sym typeface="+mn-ea"/>
                        </a:rPr>
                        <a:t>φ82.5</a:t>
                      </a:r>
                      <a:endParaRPr kumimoji="1" lang="zh-CN" sz="7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fontAlgn="base" latinLnBrk="0">
                        <a:lnSpc>
                          <a:spcPct val="100000"/>
                        </a:lnSpc>
                        <a:spcBef>
                          <a:spcPct val="0"/>
                        </a:spcBef>
                        <a:spcAft>
                          <a:spcPct val="0"/>
                        </a:spcAft>
                        <a:buClrTx/>
                        <a:buSzTx/>
                        <a:buFontTx/>
                        <a:buNone/>
                      </a:pPr>
                      <a:endParaRPr kumimoji="1" lang="zh-CN" sz="7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endParaRPr>
                    </a:p>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700" dirty="0">
                          <a:ln>
                            <a:noFill/>
                          </a:ln>
                          <a:solidFill>
                            <a:srgbClr val="000000"/>
                          </a:solidFill>
                          <a:effectLst/>
                          <a:latin typeface="Arial" panose="020B0604020202020204" pitchFamily="34" charset="0"/>
                          <a:ea typeface="宋体" panose="02010600030101010101" pitchFamily="2" charset="-122"/>
                          <a:sym typeface="+mn-ea"/>
                        </a:rPr>
                        <a:t>Φ</a:t>
                      </a:r>
                      <a:r>
                        <a:rPr kumimoji="1" lang="en-US" altLang="zh-CN" sz="700" dirty="0">
                          <a:ln>
                            <a:noFill/>
                          </a:ln>
                          <a:solidFill>
                            <a:srgbClr val="000000"/>
                          </a:solidFill>
                          <a:effectLst/>
                          <a:latin typeface="Arial" panose="020B0604020202020204" pitchFamily="34" charset="0"/>
                          <a:ea typeface="宋体" panose="02010600030101010101" pitchFamily="2" charset="-122"/>
                          <a:cs typeface="Arial" panose="020B0604020202020204" pitchFamily="34" charset="0"/>
                          <a:sym typeface="+mn-ea"/>
                        </a:rPr>
                        <a:t>25X40</a:t>
                      </a:r>
                      <a:r>
                        <a:rPr kumimoji="1" lang="zh-CN" altLang="en-US" sz="700" dirty="0">
                          <a:ln>
                            <a:noFill/>
                          </a:ln>
                          <a:solidFill>
                            <a:srgbClr val="000000"/>
                          </a:solidFill>
                          <a:effectLst/>
                          <a:latin typeface="Arial" panose="020B0604020202020204" pitchFamily="34" charset="0"/>
                          <a:ea typeface="宋体" panose="02010600030101010101" pitchFamily="2" charset="-122"/>
                          <a:sym typeface="+mn-ea"/>
                        </a:rPr>
                        <a:t>直轴</a:t>
                      </a:r>
                      <a:r>
                        <a:rPr kumimoji="1" lang="en-US" altLang="zh-CN" sz="700" dirty="0">
                          <a:ln>
                            <a:noFill/>
                          </a:ln>
                          <a:solidFill>
                            <a:srgbClr val="000000"/>
                          </a:solidFill>
                          <a:effectLst/>
                          <a:latin typeface="Arial" panose="020B0604020202020204" pitchFamily="34" charset="0"/>
                          <a:ea typeface="宋体" panose="02010600030101010101" pitchFamily="2" charset="-122"/>
                          <a:cs typeface="Arial" panose="020B0604020202020204" pitchFamily="34" charset="0"/>
                          <a:sym typeface="+mn-ea"/>
                        </a:rPr>
                        <a:t>,</a:t>
                      </a:r>
                      <a:r>
                        <a:rPr kumimoji="1" lang="zh-CN" altLang="en-US" sz="700" dirty="0">
                          <a:ln>
                            <a:noFill/>
                          </a:ln>
                          <a:solidFill>
                            <a:srgbClr val="000000"/>
                          </a:solidFill>
                          <a:effectLst/>
                          <a:latin typeface="Arial" panose="020B0604020202020204" pitchFamily="34" charset="0"/>
                          <a:ea typeface="宋体" panose="02010600030101010101" pitchFamily="2" charset="-122"/>
                          <a:sym typeface="+mn-ea"/>
                        </a:rPr>
                        <a:t>平键</a:t>
                      </a:r>
                      <a:r>
                        <a:rPr kumimoji="1" lang="en-US" altLang="zh-CN" sz="700" dirty="0">
                          <a:ln>
                            <a:noFill/>
                          </a:ln>
                          <a:solidFill>
                            <a:srgbClr val="000000"/>
                          </a:solidFill>
                          <a:effectLst/>
                          <a:latin typeface="Arial" panose="020B0604020202020204" pitchFamily="34" charset="0"/>
                          <a:ea typeface="宋体" panose="02010600030101010101" pitchFamily="2" charset="-122"/>
                          <a:cs typeface="Arial" panose="020B0604020202020204" pitchFamily="34" charset="0"/>
                          <a:sym typeface="+mn-ea"/>
                        </a:rPr>
                        <a:t>8</a:t>
                      </a:r>
                      <a:endParaRPr kumimoji="1" lang="en-US" altLang="zh-CN" sz="7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pPr>
                      <a:r>
                        <a:rPr kumimoji="1" lang="zh-CN" altLang="en-US" sz="700" dirty="0">
                          <a:ln>
                            <a:noFill/>
                          </a:ln>
                          <a:solidFill>
                            <a:srgbClr val="000000"/>
                          </a:solidFill>
                          <a:effectLst/>
                          <a:latin typeface="Arial" panose="020B0604020202020204" pitchFamily="34" charset="0"/>
                          <a:ea typeface="宋体" panose="02010600030101010101" pitchFamily="2" charset="-122"/>
                          <a:sym typeface="+mn-ea"/>
                        </a:rPr>
                        <a:t>轴端螺纹</a:t>
                      </a:r>
                      <a:r>
                        <a:rPr kumimoji="1" lang="en-US" altLang="zh-CN" sz="700" dirty="0">
                          <a:ln>
                            <a:noFill/>
                          </a:ln>
                          <a:solidFill>
                            <a:srgbClr val="000000"/>
                          </a:solidFill>
                          <a:effectLst/>
                          <a:latin typeface="Arial" panose="020B0604020202020204" pitchFamily="34" charset="0"/>
                          <a:ea typeface="宋体" panose="02010600030101010101" pitchFamily="2" charset="-122"/>
                          <a:cs typeface="Arial" panose="020B0604020202020204" pitchFamily="34" charset="0"/>
                          <a:sym typeface="+mn-ea"/>
                        </a:rPr>
                        <a:t>M8</a:t>
                      </a:r>
                      <a:endParaRPr kumimoji="1" lang="en-US" altLang="zh-CN" sz="7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p>
                      <a:pPr marL="0" marR="0" lvl="0" indent="0" algn="ctr" defTabSz="914400" rtl="0" fontAlgn="base" latinLnBrk="0">
                        <a:lnSpc>
                          <a:spcPct val="100000"/>
                        </a:lnSpc>
                        <a:spcBef>
                          <a:spcPct val="0"/>
                        </a:spcBef>
                        <a:spcAft>
                          <a:spcPct val="0"/>
                        </a:spcAft>
                        <a:buClrTx/>
                        <a:buSzTx/>
                        <a:buFontTx/>
                        <a:buNone/>
                      </a:pPr>
                      <a:endParaRPr kumimoji="1" lang="zh-CN" sz="7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fontAlgn="base" latinLnBrk="0">
                        <a:lnSpc>
                          <a:spcPct val="100000"/>
                        </a:lnSpc>
                        <a:spcBef>
                          <a:spcPct val="0"/>
                        </a:spcBef>
                        <a:spcAft>
                          <a:spcPct val="0"/>
                        </a:spcAft>
                        <a:buClrTx/>
                        <a:buSzTx/>
                        <a:buFontTx/>
                        <a:buNone/>
                      </a:pPr>
                      <a:endParaRPr kumimoji="1" lang="zh-CN" sz="7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endParaRPr>
                    </a:p>
                    <a:p>
                      <a:pPr marL="0" marR="0" lvl="0" indent="0" algn="ctr" defTabSz="914400" rtl="0" fontAlgn="base" latinLnBrk="0">
                        <a:lnSpc>
                          <a:spcPct val="100000"/>
                        </a:lnSpc>
                        <a:spcBef>
                          <a:spcPct val="0"/>
                        </a:spcBef>
                        <a:spcAft>
                          <a:spcPct val="0"/>
                        </a:spcAft>
                        <a:buClrTx/>
                        <a:buSzTx/>
                        <a:buFontTx/>
                        <a:buNone/>
                      </a:pPr>
                      <a:r>
                        <a:rPr kumimoji="1" lang="en-US" altLang="zh-CN" sz="700" dirty="0">
                          <a:ln>
                            <a:noFill/>
                          </a:ln>
                          <a:effectLst/>
                          <a:latin typeface="Times New Roman" panose="02020603050405020304" pitchFamily="18" charset="0"/>
                          <a:ea typeface="宋体" panose="02010600030101010101" pitchFamily="2" charset="-122"/>
                          <a:sym typeface="+mn-ea"/>
                        </a:rPr>
                        <a:t>S</a:t>
                      </a:r>
                      <a:r>
                        <a:rPr kumimoji="1" lang="zh-CN" altLang="en-US" sz="700" dirty="0">
                          <a:ln>
                            <a:noFill/>
                          </a:ln>
                          <a:effectLst/>
                          <a:latin typeface="Times New Roman" panose="02020603050405020304" pitchFamily="18" charset="0"/>
                          <a:ea typeface="宋体" panose="02010600030101010101" pitchFamily="2" charset="-122"/>
                          <a:sym typeface="+mn-ea"/>
                        </a:rPr>
                        <a:t>油口</a:t>
                      </a:r>
                      <a:r>
                        <a:rPr kumimoji="1" lang="en-US" altLang="zh-CN" sz="700" dirty="0">
                          <a:ln>
                            <a:noFill/>
                          </a:ln>
                          <a:effectLst/>
                          <a:latin typeface="Times New Roman" panose="02020603050405020304" pitchFamily="18" charset="0"/>
                          <a:ea typeface="宋体" panose="02010600030101010101" pitchFamily="2" charset="-122"/>
                          <a:sym typeface="+mn-ea"/>
                        </a:rPr>
                        <a:t>2-M18X1.5         </a:t>
                      </a:r>
                      <a:r>
                        <a:rPr kumimoji="1" lang="zh-CN" altLang="en-US" sz="700" dirty="0">
                          <a:ln>
                            <a:noFill/>
                          </a:ln>
                          <a:effectLst/>
                          <a:latin typeface="Times New Roman" panose="02020603050405020304" pitchFamily="18" charset="0"/>
                          <a:ea typeface="宋体" panose="02010600030101010101" pitchFamily="2" charset="-122"/>
                          <a:sym typeface="+mn-ea"/>
                        </a:rPr>
                        <a:t>无泄油口</a:t>
                      </a:r>
                      <a:endParaRPr kumimoji="1" lang="en-US" altLang="zh-CN" sz="7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p>
                      <a:pPr marL="0" marR="0" lvl="0" indent="0" algn="ctr" defTabSz="914400" rtl="0" fontAlgn="base" latinLnBrk="0">
                        <a:lnSpc>
                          <a:spcPct val="100000"/>
                        </a:lnSpc>
                        <a:spcBef>
                          <a:spcPct val="0"/>
                        </a:spcBef>
                        <a:spcAft>
                          <a:spcPct val="0"/>
                        </a:spcAft>
                        <a:buClrTx/>
                        <a:buSzTx/>
                        <a:buFontTx/>
                        <a:buNone/>
                      </a:pPr>
                      <a:endParaRPr kumimoji="1" lang="zh-CN" sz="7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7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rPr>
                        <a:t>101-0090</a:t>
                      </a:r>
                      <a:endParaRPr kumimoji="1" lang="en-US" altLang="zh-CN" sz="7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7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rPr>
                        <a:t>-0091</a:t>
                      </a:r>
                      <a:endParaRPr kumimoji="1" lang="en-US" altLang="zh-CN" sz="7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7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rPr>
                        <a:t>-0092</a:t>
                      </a:r>
                      <a:endParaRPr kumimoji="1" lang="en-US" altLang="zh-CN" sz="7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7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rPr>
                        <a:t>-0093</a:t>
                      </a:r>
                      <a:endParaRPr kumimoji="1" lang="en-US" altLang="zh-CN" sz="7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7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rPr>
                        <a:t>-0099</a:t>
                      </a:r>
                      <a:endParaRPr kumimoji="1" lang="en-US" altLang="zh-CN" sz="7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7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rPr>
                        <a:t>-0094</a:t>
                      </a:r>
                      <a:endParaRPr kumimoji="1" lang="en-US" altLang="zh-CN" sz="7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7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rPr>
                        <a:t>-0095</a:t>
                      </a:r>
                      <a:endParaRPr kumimoji="1" lang="en-US" altLang="zh-CN" sz="7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7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rPr>
                        <a:t>-0096</a:t>
                      </a:r>
                      <a:endParaRPr kumimoji="1" lang="en-US" altLang="zh-CN" sz="7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7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rPr>
                        <a:t>-0097</a:t>
                      </a:r>
                      <a:endParaRPr kumimoji="1" lang="en-US" altLang="zh-CN" sz="7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7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rPr>
                        <a:t>-0098</a:t>
                      </a:r>
                      <a:endParaRPr kumimoji="1" lang="en-US" altLang="zh-CN" sz="7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426720">
                <a:tc>
                  <a:txBody>
                    <a:bodyPr/>
                    <a:lstStyle/>
                    <a:p>
                      <a:pPr marL="0" marR="0" lvl="0" indent="0" algn="ctr" defTabSz="914400" rtl="0" eaLnBrk="1" fontAlgn="base" latinLnBrk="0" hangingPunct="1">
                        <a:lnSpc>
                          <a:spcPct val="100000"/>
                        </a:lnSpc>
                        <a:spcBef>
                          <a:spcPct val="0"/>
                        </a:spcBef>
                        <a:spcAft>
                          <a:spcPct val="0"/>
                        </a:spcAft>
                        <a:buClrTx/>
                        <a:buSzTx/>
                        <a:buFontTx/>
                        <a:buNone/>
                      </a:pPr>
                      <a:endParaRPr kumimoji="1" lang="zh-CN" sz="7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endParaRPr>
                    </a:p>
                    <a:p>
                      <a:pPr marL="0" marR="0" lvl="0" indent="0" algn="ctr" defTabSz="914400" rtl="0" eaLnBrk="1" fontAlgn="base" latinLnBrk="0" hangingPunct="1">
                        <a:lnSpc>
                          <a:spcPct val="100000"/>
                        </a:lnSpc>
                        <a:spcBef>
                          <a:spcPct val="0"/>
                        </a:spcBef>
                        <a:spcAft>
                          <a:spcPct val="0"/>
                        </a:spcAft>
                        <a:buClrTx/>
                        <a:buSzTx/>
                        <a:buFontTx/>
                        <a:buNone/>
                      </a:pPr>
                      <a:r>
                        <a:rPr kumimoji="1" lang="zh-CN" altLang="en-US" sz="700" dirty="0">
                          <a:ln>
                            <a:noFill/>
                          </a:ln>
                          <a:effectLst/>
                          <a:latin typeface="Times New Roman" panose="02020603050405020304" pitchFamily="18" charset="0"/>
                          <a:ea typeface="宋体" panose="02010600030101010101" pitchFamily="2" charset="-122"/>
                          <a:sym typeface="+mn-ea"/>
                        </a:rPr>
                        <a:t>两孔菱形止口</a:t>
                      </a:r>
                      <a:r>
                        <a:rPr kumimoji="1" lang="en-US" altLang="zh-CN" sz="700" dirty="0">
                          <a:ln>
                            <a:noFill/>
                          </a:ln>
                          <a:effectLst/>
                          <a:latin typeface="Times New Roman" panose="02020603050405020304" pitchFamily="18" charset="0"/>
                          <a:ea typeface="宋体" panose="02010600030101010101" pitchFamily="2" charset="-122"/>
                          <a:sym typeface="+mn-ea"/>
                        </a:rPr>
                        <a:t>φ82.5</a:t>
                      </a:r>
                      <a:endParaRPr kumimoji="1" lang="zh-CN" sz="7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endParaRPr>
                    </a:p>
                    <a:p>
                      <a:pPr marL="0" marR="0" lvl="0" indent="0" algn="ctr" defTabSz="914400" rtl="0" eaLnBrk="1" fontAlgn="base" latinLnBrk="0" hangingPunct="1">
                        <a:lnSpc>
                          <a:spcPct val="100000"/>
                        </a:lnSpc>
                        <a:spcBef>
                          <a:spcPct val="0"/>
                        </a:spcBef>
                        <a:spcAft>
                          <a:spcPct val="0"/>
                        </a:spcAft>
                        <a:buClrTx/>
                        <a:buSzTx/>
                        <a:buFontTx/>
                        <a:buNone/>
                      </a:pPr>
                      <a:endParaRPr kumimoji="1" lang="zh-CN" sz="7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endParaRPr kumimoji="1" lang="zh-CN" sz="7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endParaRPr>
                    </a:p>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700" dirty="0">
                          <a:ln>
                            <a:noFill/>
                          </a:ln>
                          <a:solidFill>
                            <a:srgbClr val="000000"/>
                          </a:solidFill>
                          <a:effectLst/>
                          <a:latin typeface="Arial" panose="020B0604020202020204" pitchFamily="34" charset="0"/>
                          <a:ea typeface="宋体" panose="02010600030101010101" pitchFamily="2" charset="-122"/>
                          <a:sym typeface="+mn-ea"/>
                        </a:rPr>
                        <a:t>Φ</a:t>
                      </a:r>
                      <a:r>
                        <a:rPr kumimoji="1" lang="en-US" altLang="zh-CN" sz="700" dirty="0">
                          <a:ln>
                            <a:noFill/>
                          </a:ln>
                          <a:solidFill>
                            <a:srgbClr val="000000"/>
                          </a:solidFill>
                          <a:effectLst/>
                          <a:latin typeface="Arial" panose="020B0604020202020204" pitchFamily="34" charset="0"/>
                          <a:ea typeface="宋体" panose="02010600030101010101" pitchFamily="2" charset="-122"/>
                          <a:cs typeface="Arial" panose="020B0604020202020204" pitchFamily="34" charset="0"/>
                          <a:sym typeface="+mn-ea"/>
                        </a:rPr>
                        <a:t>25X40</a:t>
                      </a:r>
                      <a:r>
                        <a:rPr kumimoji="1" lang="zh-CN" altLang="en-US" sz="700" dirty="0">
                          <a:ln>
                            <a:noFill/>
                          </a:ln>
                          <a:solidFill>
                            <a:srgbClr val="000000"/>
                          </a:solidFill>
                          <a:effectLst/>
                          <a:latin typeface="Arial" panose="020B0604020202020204" pitchFamily="34" charset="0"/>
                          <a:ea typeface="宋体" panose="02010600030101010101" pitchFamily="2" charset="-122"/>
                          <a:sym typeface="+mn-ea"/>
                        </a:rPr>
                        <a:t>直轴</a:t>
                      </a:r>
                      <a:r>
                        <a:rPr kumimoji="1" lang="en-US" altLang="zh-CN" sz="700" dirty="0">
                          <a:ln>
                            <a:noFill/>
                          </a:ln>
                          <a:solidFill>
                            <a:srgbClr val="000000"/>
                          </a:solidFill>
                          <a:effectLst/>
                          <a:latin typeface="Arial" panose="020B0604020202020204" pitchFamily="34" charset="0"/>
                          <a:ea typeface="宋体" panose="02010600030101010101" pitchFamily="2" charset="-122"/>
                          <a:cs typeface="Arial" panose="020B0604020202020204" pitchFamily="34" charset="0"/>
                          <a:sym typeface="+mn-ea"/>
                        </a:rPr>
                        <a:t>,</a:t>
                      </a:r>
                      <a:r>
                        <a:rPr kumimoji="1" lang="zh-CN" altLang="en-US" sz="700" dirty="0">
                          <a:ln>
                            <a:noFill/>
                          </a:ln>
                          <a:solidFill>
                            <a:srgbClr val="000000"/>
                          </a:solidFill>
                          <a:effectLst/>
                          <a:latin typeface="Arial" panose="020B0604020202020204" pitchFamily="34" charset="0"/>
                          <a:ea typeface="宋体" panose="02010600030101010101" pitchFamily="2" charset="-122"/>
                          <a:sym typeface="+mn-ea"/>
                        </a:rPr>
                        <a:t>平键</a:t>
                      </a:r>
                      <a:r>
                        <a:rPr kumimoji="1" lang="en-US" altLang="zh-CN" sz="700" dirty="0">
                          <a:ln>
                            <a:noFill/>
                          </a:ln>
                          <a:solidFill>
                            <a:srgbClr val="000000"/>
                          </a:solidFill>
                          <a:effectLst/>
                          <a:latin typeface="Arial" panose="020B0604020202020204" pitchFamily="34" charset="0"/>
                          <a:ea typeface="宋体" panose="02010600030101010101" pitchFamily="2" charset="-122"/>
                          <a:cs typeface="Arial" panose="020B0604020202020204" pitchFamily="34" charset="0"/>
                          <a:sym typeface="+mn-ea"/>
                        </a:rPr>
                        <a:t>8</a:t>
                      </a:r>
                      <a:endParaRPr kumimoji="1" lang="en-US" altLang="zh-CN" sz="7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pPr>
                      <a:r>
                        <a:rPr kumimoji="1" lang="zh-CN" altLang="en-US" sz="700" dirty="0">
                          <a:ln>
                            <a:noFill/>
                          </a:ln>
                          <a:solidFill>
                            <a:srgbClr val="000000"/>
                          </a:solidFill>
                          <a:effectLst/>
                          <a:latin typeface="Arial" panose="020B0604020202020204" pitchFamily="34" charset="0"/>
                          <a:ea typeface="宋体" panose="02010600030101010101" pitchFamily="2" charset="-122"/>
                          <a:sym typeface="+mn-ea"/>
                        </a:rPr>
                        <a:t>轴端螺纹</a:t>
                      </a:r>
                      <a:r>
                        <a:rPr kumimoji="1" lang="en-US" altLang="zh-CN" sz="700" dirty="0">
                          <a:ln>
                            <a:noFill/>
                          </a:ln>
                          <a:solidFill>
                            <a:srgbClr val="000000"/>
                          </a:solidFill>
                          <a:effectLst/>
                          <a:latin typeface="Arial" panose="020B0604020202020204" pitchFamily="34" charset="0"/>
                          <a:ea typeface="宋体" panose="02010600030101010101" pitchFamily="2" charset="-122"/>
                          <a:cs typeface="Arial" panose="020B0604020202020204" pitchFamily="34" charset="0"/>
                          <a:sym typeface="+mn-ea"/>
                        </a:rPr>
                        <a:t>M8</a:t>
                      </a:r>
                      <a:endParaRPr kumimoji="1" lang="en-US" altLang="zh-CN" sz="7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p>
                      <a:pPr marL="0" marR="0" lvl="0" indent="0" algn="ctr" defTabSz="914400" rtl="0" fontAlgn="base" latinLnBrk="0">
                        <a:lnSpc>
                          <a:spcPct val="100000"/>
                        </a:lnSpc>
                        <a:spcBef>
                          <a:spcPct val="0"/>
                        </a:spcBef>
                        <a:spcAft>
                          <a:spcPct val="0"/>
                        </a:spcAft>
                        <a:buClrTx/>
                        <a:buSzTx/>
                        <a:buFontTx/>
                        <a:buNone/>
                      </a:pPr>
                      <a:endParaRPr kumimoji="1" lang="zh-CN" sz="7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endParaRPr kumimoji="1" lang="zh-CN" sz="7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endParaRPr>
                    </a:p>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700" dirty="0">
                          <a:ln>
                            <a:noFill/>
                          </a:ln>
                          <a:effectLst/>
                          <a:latin typeface="Times New Roman" panose="02020603050405020304" pitchFamily="18" charset="0"/>
                          <a:ea typeface="宋体" panose="02010600030101010101" pitchFamily="2" charset="-122"/>
                          <a:sym typeface="+mn-ea"/>
                        </a:rPr>
                        <a:t>S</a:t>
                      </a:r>
                      <a:r>
                        <a:rPr kumimoji="1" lang="zh-CN" altLang="en-US" sz="700" dirty="0">
                          <a:ln>
                            <a:noFill/>
                          </a:ln>
                          <a:effectLst/>
                          <a:latin typeface="Times New Roman" panose="02020603050405020304" pitchFamily="18" charset="0"/>
                          <a:ea typeface="宋体" panose="02010600030101010101" pitchFamily="2" charset="-122"/>
                          <a:sym typeface="+mn-ea"/>
                        </a:rPr>
                        <a:t>油口</a:t>
                      </a:r>
                      <a:r>
                        <a:rPr kumimoji="1" lang="en-US" altLang="zh-CN" sz="700" dirty="0">
                          <a:ln>
                            <a:noFill/>
                          </a:ln>
                          <a:effectLst/>
                          <a:latin typeface="Times New Roman" panose="02020603050405020304" pitchFamily="18" charset="0"/>
                          <a:ea typeface="宋体" panose="02010600030101010101" pitchFamily="2" charset="-122"/>
                          <a:sym typeface="+mn-ea"/>
                        </a:rPr>
                        <a:t>2-G1/2         </a:t>
                      </a:r>
                      <a:r>
                        <a:rPr kumimoji="1" lang="zh-CN" altLang="en-US" sz="700" dirty="0">
                          <a:ln>
                            <a:noFill/>
                          </a:ln>
                          <a:effectLst/>
                          <a:latin typeface="Times New Roman" panose="02020603050405020304" pitchFamily="18" charset="0"/>
                          <a:ea typeface="宋体" panose="02010600030101010101" pitchFamily="2" charset="-122"/>
                          <a:sym typeface="+mn-ea"/>
                        </a:rPr>
                        <a:t>泄油口</a:t>
                      </a:r>
                      <a:r>
                        <a:rPr kumimoji="1" lang="en-US" altLang="zh-CN" sz="700" dirty="0">
                          <a:ln>
                            <a:noFill/>
                          </a:ln>
                          <a:effectLst/>
                          <a:latin typeface="Times New Roman" panose="02020603050405020304" pitchFamily="18" charset="0"/>
                          <a:ea typeface="宋体" panose="02010600030101010101" pitchFamily="2" charset="-122"/>
                          <a:sym typeface="+mn-ea"/>
                        </a:rPr>
                        <a:t>M14X1.5</a:t>
                      </a:r>
                      <a:endParaRPr kumimoji="1" lang="en-US" altLang="zh-CN" sz="7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p>
                      <a:pPr marL="0" marR="0" lvl="0" indent="0" algn="ctr" defTabSz="914400" rtl="0" eaLnBrk="1" fontAlgn="base" latinLnBrk="0" hangingPunct="1">
                        <a:lnSpc>
                          <a:spcPct val="100000"/>
                        </a:lnSpc>
                        <a:spcBef>
                          <a:spcPct val="0"/>
                        </a:spcBef>
                        <a:spcAft>
                          <a:spcPct val="0"/>
                        </a:spcAft>
                        <a:buClrTx/>
                        <a:buSzTx/>
                        <a:buFontTx/>
                        <a:buNone/>
                      </a:pPr>
                      <a:endParaRPr kumimoji="1" lang="zh-CN" sz="7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endParaRPr kumimoji="1" lang="en-US" sz="7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endParaRPr>
                    </a:p>
                    <a:p>
                      <a:pPr marL="0" marR="0" lvl="0" indent="0" algn="ctr" defTabSz="914400" rtl="0" eaLnBrk="1" fontAlgn="base" latinLnBrk="0" hangingPunct="1">
                        <a:lnSpc>
                          <a:spcPct val="100000"/>
                        </a:lnSpc>
                        <a:spcBef>
                          <a:spcPct val="0"/>
                        </a:spcBef>
                        <a:spcAft>
                          <a:spcPct val="0"/>
                        </a:spcAft>
                        <a:buClrTx/>
                        <a:buSzTx/>
                        <a:buFontTx/>
                        <a:buNone/>
                      </a:pPr>
                      <a:r>
                        <a:rPr kumimoji="1" lang="en-US" sz="7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rPr>
                        <a:t>101-0100</a:t>
                      </a:r>
                      <a:endParaRPr kumimoji="1" lang="zh-CN" sz="7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7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rPr>
                        <a:t>-0101</a:t>
                      </a:r>
                      <a:endParaRPr kumimoji="1" lang="en-US" altLang="zh-CN" sz="7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7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rPr>
                        <a:t>-0102</a:t>
                      </a:r>
                      <a:endParaRPr kumimoji="1" lang="en-US" altLang="zh-CN" sz="7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7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rPr>
                        <a:t>-0103</a:t>
                      </a:r>
                      <a:endParaRPr kumimoji="1" lang="en-US" altLang="zh-CN" sz="7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7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rPr>
                        <a:t>-0109</a:t>
                      </a:r>
                      <a:endParaRPr kumimoji="1" lang="en-US" altLang="zh-CN" sz="7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7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rPr>
                        <a:t>-0104</a:t>
                      </a:r>
                      <a:endParaRPr kumimoji="1" lang="en-US" altLang="zh-CN" sz="7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7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rPr>
                        <a:t>-0105</a:t>
                      </a:r>
                      <a:endParaRPr kumimoji="1" lang="en-US" altLang="zh-CN" sz="7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7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rPr>
                        <a:t>-0106</a:t>
                      </a:r>
                      <a:endParaRPr kumimoji="1" lang="en-US" altLang="zh-CN" sz="7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7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rPr>
                        <a:t>-0107</a:t>
                      </a:r>
                      <a:endParaRPr kumimoji="1" lang="en-US" altLang="zh-CN" sz="7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7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rPr>
                        <a:t>-0108</a:t>
                      </a:r>
                      <a:endParaRPr kumimoji="1" lang="en-US" altLang="zh-CN" sz="7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426720">
                <a:tc>
                  <a:txBody>
                    <a:bodyPr/>
                    <a:lstStyle/>
                    <a:p>
                      <a:pPr marL="0" marR="0" lvl="0" indent="0" algn="ctr" defTabSz="914400" rtl="0" eaLnBrk="1" fontAlgn="base" latinLnBrk="0" hangingPunct="1">
                        <a:lnSpc>
                          <a:spcPct val="100000"/>
                        </a:lnSpc>
                        <a:spcBef>
                          <a:spcPct val="0"/>
                        </a:spcBef>
                        <a:spcAft>
                          <a:spcPct val="0"/>
                        </a:spcAft>
                        <a:buClrTx/>
                        <a:buSzTx/>
                        <a:buFontTx/>
                        <a:buNone/>
                      </a:pPr>
                      <a:endParaRPr kumimoji="1" lang="zh-CN" sz="7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endParaRPr>
                    </a:p>
                    <a:p>
                      <a:pPr marL="0" marR="0" lvl="0" indent="0" algn="ctr" defTabSz="914400" rtl="0" eaLnBrk="1" fontAlgn="base" latinLnBrk="0" hangingPunct="1">
                        <a:lnSpc>
                          <a:spcPct val="100000"/>
                        </a:lnSpc>
                        <a:spcBef>
                          <a:spcPct val="0"/>
                        </a:spcBef>
                        <a:spcAft>
                          <a:spcPct val="0"/>
                        </a:spcAft>
                        <a:buClrTx/>
                        <a:buSzTx/>
                        <a:buFontTx/>
                        <a:buNone/>
                      </a:pPr>
                      <a:r>
                        <a:rPr kumimoji="1" lang="zh-CN" altLang="en-US" sz="700" dirty="0">
                          <a:ln>
                            <a:noFill/>
                          </a:ln>
                          <a:effectLst/>
                          <a:latin typeface="Times New Roman" panose="02020603050405020304" pitchFamily="18" charset="0"/>
                          <a:ea typeface="宋体" panose="02010600030101010101" pitchFamily="2" charset="-122"/>
                          <a:sym typeface="+mn-ea"/>
                        </a:rPr>
                        <a:t>两孔菱形止口</a:t>
                      </a:r>
                      <a:r>
                        <a:rPr kumimoji="1" lang="en-US" altLang="zh-CN" sz="700" dirty="0">
                          <a:ln>
                            <a:noFill/>
                          </a:ln>
                          <a:effectLst/>
                          <a:latin typeface="Times New Roman" panose="02020603050405020304" pitchFamily="18" charset="0"/>
                          <a:ea typeface="宋体" panose="02010600030101010101" pitchFamily="2" charset="-122"/>
                          <a:sym typeface="+mn-ea"/>
                        </a:rPr>
                        <a:t>φ82.5</a:t>
                      </a:r>
                      <a:endParaRPr kumimoji="1" lang="zh-CN" sz="7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endParaRPr>
                    </a:p>
                    <a:p>
                      <a:pPr marL="0" marR="0" lvl="0" indent="0" algn="ctr" defTabSz="914400" rtl="0" eaLnBrk="1" fontAlgn="base" latinLnBrk="0" hangingPunct="1">
                        <a:lnSpc>
                          <a:spcPct val="100000"/>
                        </a:lnSpc>
                        <a:spcBef>
                          <a:spcPct val="0"/>
                        </a:spcBef>
                        <a:spcAft>
                          <a:spcPct val="0"/>
                        </a:spcAft>
                        <a:buClrTx/>
                        <a:buSzTx/>
                        <a:buFontTx/>
                        <a:buNone/>
                      </a:pPr>
                      <a:endParaRPr kumimoji="1" lang="zh-CN" sz="7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endParaRPr kumimoji="1" lang="zh-CN" sz="7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endParaRPr>
                    </a:p>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700" dirty="0">
                          <a:ln>
                            <a:noFill/>
                          </a:ln>
                          <a:solidFill>
                            <a:srgbClr val="000000"/>
                          </a:solidFill>
                          <a:effectLst/>
                          <a:latin typeface="Arial" panose="020B0604020202020204" pitchFamily="34" charset="0"/>
                          <a:ea typeface="宋体" panose="02010600030101010101" pitchFamily="2" charset="-122"/>
                          <a:sym typeface="+mn-ea"/>
                        </a:rPr>
                        <a:t>Φ</a:t>
                      </a:r>
                      <a:r>
                        <a:rPr kumimoji="1" lang="en-US" altLang="zh-CN" sz="700" dirty="0">
                          <a:ln>
                            <a:noFill/>
                          </a:ln>
                          <a:solidFill>
                            <a:srgbClr val="000000"/>
                          </a:solidFill>
                          <a:effectLst/>
                          <a:latin typeface="Arial" panose="020B0604020202020204" pitchFamily="34" charset="0"/>
                          <a:ea typeface="宋体" panose="02010600030101010101" pitchFamily="2" charset="-122"/>
                          <a:cs typeface="Arial" panose="020B0604020202020204" pitchFamily="34" charset="0"/>
                          <a:sym typeface="+mn-ea"/>
                        </a:rPr>
                        <a:t>25X40</a:t>
                      </a:r>
                      <a:r>
                        <a:rPr kumimoji="1" lang="zh-CN" altLang="en-US" sz="700" dirty="0">
                          <a:ln>
                            <a:noFill/>
                          </a:ln>
                          <a:solidFill>
                            <a:srgbClr val="000000"/>
                          </a:solidFill>
                          <a:effectLst/>
                          <a:latin typeface="Arial" panose="020B0604020202020204" pitchFamily="34" charset="0"/>
                          <a:ea typeface="宋体" panose="02010600030101010101" pitchFamily="2" charset="-122"/>
                          <a:sym typeface="+mn-ea"/>
                        </a:rPr>
                        <a:t>直轴</a:t>
                      </a:r>
                      <a:r>
                        <a:rPr kumimoji="1" lang="en-US" altLang="zh-CN" sz="700" dirty="0">
                          <a:ln>
                            <a:noFill/>
                          </a:ln>
                          <a:solidFill>
                            <a:srgbClr val="000000"/>
                          </a:solidFill>
                          <a:effectLst/>
                          <a:latin typeface="Arial" panose="020B0604020202020204" pitchFamily="34" charset="0"/>
                          <a:ea typeface="宋体" panose="02010600030101010101" pitchFamily="2" charset="-122"/>
                          <a:cs typeface="Arial" panose="020B0604020202020204" pitchFamily="34" charset="0"/>
                          <a:sym typeface="+mn-ea"/>
                        </a:rPr>
                        <a:t>,</a:t>
                      </a:r>
                      <a:r>
                        <a:rPr kumimoji="1" lang="zh-CN" altLang="en-US" sz="700" dirty="0">
                          <a:ln>
                            <a:noFill/>
                          </a:ln>
                          <a:solidFill>
                            <a:srgbClr val="000000"/>
                          </a:solidFill>
                          <a:effectLst/>
                          <a:latin typeface="Arial" panose="020B0604020202020204" pitchFamily="34" charset="0"/>
                          <a:ea typeface="宋体" panose="02010600030101010101" pitchFamily="2" charset="-122"/>
                          <a:sym typeface="+mn-ea"/>
                        </a:rPr>
                        <a:t>平键</a:t>
                      </a:r>
                      <a:r>
                        <a:rPr kumimoji="1" lang="en-US" altLang="zh-CN" sz="700" dirty="0">
                          <a:ln>
                            <a:noFill/>
                          </a:ln>
                          <a:solidFill>
                            <a:srgbClr val="000000"/>
                          </a:solidFill>
                          <a:effectLst/>
                          <a:latin typeface="Arial" panose="020B0604020202020204" pitchFamily="34" charset="0"/>
                          <a:ea typeface="宋体" panose="02010600030101010101" pitchFamily="2" charset="-122"/>
                          <a:cs typeface="Arial" panose="020B0604020202020204" pitchFamily="34" charset="0"/>
                          <a:sym typeface="+mn-ea"/>
                        </a:rPr>
                        <a:t>8</a:t>
                      </a:r>
                      <a:endParaRPr kumimoji="1" lang="en-US" altLang="zh-CN" sz="7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pPr>
                      <a:r>
                        <a:rPr kumimoji="1" lang="zh-CN" altLang="en-US" sz="700" dirty="0">
                          <a:ln>
                            <a:noFill/>
                          </a:ln>
                          <a:solidFill>
                            <a:srgbClr val="000000"/>
                          </a:solidFill>
                          <a:effectLst/>
                          <a:latin typeface="Arial" panose="020B0604020202020204" pitchFamily="34" charset="0"/>
                          <a:ea typeface="宋体" panose="02010600030101010101" pitchFamily="2" charset="-122"/>
                          <a:sym typeface="+mn-ea"/>
                        </a:rPr>
                        <a:t>轴端螺纹</a:t>
                      </a:r>
                      <a:r>
                        <a:rPr kumimoji="1" lang="en-US" altLang="zh-CN" sz="700" dirty="0">
                          <a:ln>
                            <a:noFill/>
                          </a:ln>
                          <a:solidFill>
                            <a:srgbClr val="000000"/>
                          </a:solidFill>
                          <a:effectLst/>
                          <a:latin typeface="Arial" panose="020B0604020202020204" pitchFamily="34" charset="0"/>
                          <a:ea typeface="宋体" panose="02010600030101010101" pitchFamily="2" charset="-122"/>
                          <a:cs typeface="Arial" panose="020B0604020202020204" pitchFamily="34" charset="0"/>
                          <a:sym typeface="+mn-ea"/>
                        </a:rPr>
                        <a:t>M8</a:t>
                      </a:r>
                      <a:endParaRPr kumimoji="1" lang="en-US" altLang="zh-CN" sz="7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p>
                      <a:pPr marL="0" marR="0" lvl="0" indent="0" algn="ctr" defTabSz="914400" rtl="0" eaLnBrk="1" fontAlgn="base" latinLnBrk="0" hangingPunct="1">
                        <a:lnSpc>
                          <a:spcPct val="100000"/>
                        </a:lnSpc>
                        <a:spcBef>
                          <a:spcPct val="0"/>
                        </a:spcBef>
                        <a:spcAft>
                          <a:spcPct val="0"/>
                        </a:spcAft>
                        <a:buClrTx/>
                        <a:buSzTx/>
                        <a:buFontTx/>
                        <a:buNone/>
                      </a:pPr>
                      <a:endParaRPr kumimoji="1" lang="zh-CN" sz="7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endParaRPr kumimoji="1" lang="zh-CN" sz="7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endParaRPr>
                    </a:p>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700" dirty="0">
                          <a:ln>
                            <a:noFill/>
                          </a:ln>
                          <a:effectLst/>
                          <a:latin typeface="Times New Roman" panose="02020603050405020304" pitchFamily="18" charset="0"/>
                          <a:ea typeface="宋体" panose="02010600030101010101" pitchFamily="2" charset="-122"/>
                          <a:sym typeface="+mn-ea"/>
                        </a:rPr>
                        <a:t>S</a:t>
                      </a:r>
                      <a:r>
                        <a:rPr kumimoji="1" lang="zh-CN" altLang="en-US" sz="700" dirty="0">
                          <a:ln>
                            <a:noFill/>
                          </a:ln>
                          <a:effectLst/>
                          <a:latin typeface="Times New Roman" panose="02020603050405020304" pitchFamily="18" charset="0"/>
                          <a:ea typeface="宋体" panose="02010600030101010101" pitchFamily="2" charset="-122"/>
                          <a:sym typeface="+mn-ea"/>
                        </a:rPr>
                        <a:t>油口</a:t>
                      </a:r>
                      <a:r>
                        <a:rPr kumimoji="1" lang="en-US" altLang="zh-CN" sz="700" dirty="0">
                          <a:ln>
                            <a:noFill/>
                          </a:ln>
                          <a:effectLst/>
                          <a:latin typeface="Times New Roman" panose="02020603050405020304" pitchFamily="18" charset="0"/>
                          <a:ea typeface="宋体" panose="02010600030101010101" pitchFamily="2" charset="-122"/>
                          <a:sym typeface="+mn-ea"/>
                        </a:rPr>
                        <a:t>2-M18X1.5         </a:t>
                      </a:r>
                      <a:r>
                        <a:rPr kumimoji="1" lang="zh-CN" altLang="en-US" sz="700" dirty="0">
                          <a:ln>
                            <a:noFill/>
                          </a:ln>
                          <a:effectLst/>
                          <a:latin typeface="Times New Roman" panose="02020603050405020304" pitchFamily="18" charset="0"/>
                          <a:ea typeface="宋体" panose="02010600030101010101" pitchFamily="2" charset="-122"/>
                          <a:sym typeface="+mn-ea"/>
                        </a:rPr>
                        <a:t>泄油口</a:t>
                      </a:r>
                      <a:r>
                        <a:rPr kumimoji="1" lang="en-US" altLang="zh-CN" sz="700" dirty="0">
                          <a:ln>
                            <a:noFill/>
                          </a:ln>
                          <a:effectLst/>
                          <a:latin typeface="Times New Roman" panose="02020603050405020304" pitchFamily="18" charset="0"/>
                          <a:ea typeface="宋体" panose="02010600030101010101" pitchFamily="2" charset="-122"/>
                          <a:sym typeface="+mn-ea"/>
                        </a:rPr>
                        <a:t>M14X1.5</a:t>
                      </a:r>
                      <a:endParaRPr kumimoji="1" lang="en-US" altLang="zh-CN" sz="700" b="0" i="0" u="none" strike="noStrike" kern="1200" cap="none" normalizeH="0" baseline="0" dirty="0">
                        <a:ln>
                          <a:noFill/>
                        </a:ln>
                        <a:solidFill>
                          <a:schemeClr val="tx1"/>
                        </a:solidFill>
                        <a:effectLst/>
                        <a:latin typeface="Times New Roman" panose="02020603050405020304" pitchFamily="18" charset="0"/>
                        <a:ea typeface="宋体" panose="02010600030101010101" pitchFamily="2" charset="-122"/>
                        <a:cs typeface="+mn-cs"/>
                        <a:sym typeface="+mn-ea"/>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endParaRPr kumimoji="1" lang="en-US" sz="7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endParaRPr>
                    </a:p>
                    <a:p>
                      <a:pPr marL="0" marR="0" lvl="0" indent="0" algn="ctr" defTabSz="914400" rtl="0" eaLnBrk="1" fontAlgn="base" latinLnBrk="0" hangingPunct="1">
                        <a:lnSpc>
                          <a:spcPct val="100000"/>
                        </a:lnSpc>
                        <a:spcBef>
                          <a:spcPct val="0"/>
                        </a:spcBef>
                        <a:spcAft>
                          <a:spcPct val="0"/>
                        </a:spcAft>
                        <a:buClrTx/>
                        <a:buSzTx/>
                        <a:buFontTx/>
                        <a:buNone/>
                      </a:pPr>
                      <a:r>
                        <a:rPr kumimoji="1" lang="en-US" sz="7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rPr>
                        <a:t>101-0110</a:t>
                      </a:r>
                      <a:endParaRPr kumimoji="1" lang="zh-CN" sz="7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7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rPr>
                        <a:t>-0111</a:t>
                      </a:r>
                      <a:endParaRPr kumimoji="1" lang="en-US" altLang="zh-CN" sz="7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7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rPr>
                        <a:t>-0112</a:t>
                      </a:r>
                      <a:endParaRPr kumimoji="1" lang="en-US" altLang="zh-CN" sz="7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7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rPr>
                        <a:t>-0113</a:t>
                      </a:r>
                      <a:endParaRPr kumimoji="1" lang="en-US" altLang="zh-CN" sz="7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7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rPr>
                        <a:t>-0119</a:t>
                      </a:r>
                      <a:endParaRPr kumimoji="1" lang="en-US" altLang="zh-CN" sz="7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7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rPr>
                        <a:t>-0114</a:t>
                      </a:r>
                      <a:endParaRPr kumimoji="1" lang="en-US" altLang="zh-CN" sz="7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7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rPr>
                        <a:t>-0115</a:t>
                      </a:r>
                      <a:endParaRPr kumimoji="1" lang="en-US" altLang="zh-CN" sz="7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7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rPr>
                        <a:t>-0116</a:t>
                      </a:r>
                      <a:endParaRPr kumimoji="1" lang="en-US" altLang="zh-CN" sz="7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7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rPr>
                        <a:t>-0117</a:t>
                      </a:r>
                      <a:endParaRPr kumimoji="1" lang="en-US" altLang="zh-CN" sz="7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7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rPr>
                        <a:t>-0118</a:t>
                      </a:r>
                      <a:endParaRPr kumimoji="1" lang="en-US" altLang="zh-CN" sz="7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414020">
                <a:tc>
                  <a:txBody>
                    <a:bodyPr/>
                    <a:lstStyle/>
                    <a:p>
                      <a:pPr marL="0" marR="0" lvl="0" indent="0" algn="ctr" defTabSz="914400" rtl="0" eaLnBrk="1" fontAlgn="base" latinLnBrk="0" hangingPunct="1">
                        <a:lnSpc>
                          <a:spcPct val="100000"/>
                        </a:lnSpc>
                        <a:spcBef>
                          <a:spcPct val="0"/>
                        </a:spcBef>
                        <a:spcAft>
                          <a:spcPct val="0"/>
                        </a:spcAft>
                        <a:buClrTx/>
                        <a:buSzTx/>
                        <a:buFontTx/>
                        <a:buNone/>
                      </a:pPr>
                      <a:endParaRPr kumimoji="1" lang="zh-CN" sz="7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endParaRPr>
                    </a:p>
                    <a:p>
                      <a:pPr marL="0" marR="0" lvl="0" indent="0" algn="ctr" defTabSz="914400" rtl="0" eaLnBrk="1" fontAlgn="base" latinLnBrk="0" hangingPunct="1">
                        <a:lnSpc>
                          <a:spcPct val="100000"/>
                        </a:lnSpc>
                        <a:spcBef>
                          <a:spcPct val="0"/>
                        </a:spcBef>
                        <a:spcAft>
                          <a:spcPct val="0"/>
                        </a:spcAft>
                        <a:buClrTx/>
                        <a:buSzTx/>
                        <a:buFontTx/>
                        <a:buNone/>
                      </a:pPr>
                      <a:r>
                        <a:rPr kumimoji="1" lang="zh-CN" altLang="en-US" sz="700" dirty="0">
                          <a:ln>
                            <a:noFill/>
                          </a:ln>
                          <a:effectLst/>
                          <a:latin typeface="Times New Roman" panose="02020603050405020304" pitchFamily="18" charset="0"/>
                          <a:ea typeface="宋体" panose="02010600030101010101" pitchFamily="2" charset="-122"/>
                          <a:sym typeface="+mn-ea"/>
                        </a:rPr>
                        <a:t>两孔菱形止口</a:t>
                      </a:r>
                      <a:r>
                        <a:rPr kumimoji="1" lang="en-US" altLang="zh-CN" sz="700" dirty="0">
                          <a:ln>
                            <a:noFill/>
                          </a:ln>
                          <a:effectLst/>
                          <a:latin typeface="Times New Roman" panose="02020603050405020304" pitchFamily="18" charset="0"/>
                          <a:ea typeface="宋体" panose="02010600030101010101" pitchFamily="2" charset="-122"/>
                          <a:sym typeface="+mn-ea"/>
                        </a:rPr>
                        <a:t>φ8</a:t>
                      </a:r>
                      <a:r>
                        <a:rPr kumimoji="1" lang="en-US" sz="700" dirty="0">
                          <a:ln>
                            <a:noFill/>
                          </a:ln>
                          <a:effectLst/>
                          <a:latin typeface="Times New Roman" panose="02020603050405020304" pitchFamily="18" charset="0"/>
                          <a:ea typeface="宋体" panose="02010600030101010101" pitchFamily="2" charset="-122"/>
                          <a:sym typeface="+mn-ea"/>
                        </a:rPr>
                        <a:t>0</a:t>
                      </a:r>
                      <a:endParaRPr kumimoji="1" lang="zh-CN" sz="7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endParaRPr kumimoji="1" lang="zh-CN" sz="7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endParaRPr>
                    </a:p>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700" dirty="0">
                          <a:ln>
                            <a:noFill/>
                          </a:ln>
                          <a:solidFill>
                            <a:srgbClr val="000000"/>
                          </a:solidFill>
                          <a:effectLst/>
                          <a:latin typeface="Arial" panose="020B0604020202020204" pitchFamily="34" charset="0"/>
                          <a:ea typeface="宋体" panose="02010600030101010101" pitchFamily="2" charset="-122"/>
                          <a:sym typeface="+mn-ea"/>
                        </a:rPr>
                        <a:t>Φ</a:t>
                      </a:r>
                      <a:r>
                        <a:rPr kumimoji="1" lang="en-US" altLang="zh-CN" sz="700" dirty="0">
                          <a:ln>
                            <a:noFill/>
                          </a:ln>
                          <a:solidFill>
                            <a:srgbClr val="000000"/>
                          </a:solidFill>
                          <a:effectLst/>
                          <a:latin typeface="Arial" panose="020B0604020202020204" pitchFamily="34" charset="0"/>
                          <a:ea typeface="宋体" panose="02010600030101010101" pitchFamily="2" charset="-122"/>
                          <a:cs typeface="Arial" panose="020B0604020202020204" pitchFamily="34" charset="0"/>
                          <a:sym typeface="+mn-ea"/>
                        </a:rPr>
                        <a:t>25X40</a:t>
                      </a:r>
                      <a:r>
                        <a:rPr kumimoji="1" lang="zh-CN" altLang="en-US" sz="700" dirty="0">
                          <a:ln>
                            <a:noFill/>
                          </a:ln>
                          <a:solidFill>
                            <a:srgbClr val="000000"/>
                          </a:solidFill>
                          <a:effectLst/>
                          <a:latin typeface="Arial" panose="020B0604020202020204" pitchFamily="34" charset="0"/>
                          <a:ea typeface="宋体" panose="02010600030101010101" pitchFamily="2" charset="-122"/>
                          <a:sym typeface="+mn-ea"/>
                        </a:rPr>
                        <a:t>直轴</a:t>
                      </a:r>
                      <a:r>
                        <a:rPr kumimoji="1" lang="en-US" altLang="zh-CN" sz="700" dirty="0">
                          <a:ln>
                            <a:noFill/>
                          </a:ln>
                          <a:solidFill>
                            <a:srgbClr val="000000"/>
                          </a:solidFill>
                          <a:effectLst/>
                          <a:latin typeface="Arial" panose="020B0604020202020204" pitchFamily="34" charset="0"/>
                          <a:ea typeface="宋体" panose="02010600030101010101" pitchFamily="2" charset="-122"/>
                          <a:cs typeface="Arial" panose="020B0604020202020204" pitchFamily="34" charset="0"/>
                          <a:sym typeface="+mn-ea"/>
                        </a:rPr>
                        <a:t>,</a:t>
                      </a:r>
                      <a:r>
                        <a:rPr kumimoji="1" lang="zh-CN" altLang="en-US" sz="700" dirty="0">
                          <a:ln>
                            <a:noFill/>
                          </a:ln>
                          <a:solidFill>
                            <a:srgbClr val="000000"/>
                          </a:solidFill>
                          <a:effectLst/>
                          <a:latin typeface="Arial" panose="020B0604020202020204" pitchFamily="34" charset="0"/>
                          <a:ea typeface="宋体" panose="02010600030101010101" pitchFamily="2" charset="-122"/>
                          <a:sym typeface="+mn-ea"/>
                        </a:rPr>
                        <a:t>平键</a:t>
                      </a:r>
                      <a:r>
                        <a:rPr kumimoji="1" lang="en-US" altLang="zh-CN" sz="700" dirty="0">
                          <a:ln>
                            <a:noFill/>
                          </a:ln>
                          <a:solidFill>
                            <a:srgbClr val="000000"/>
                          </a:solidFill>
                          <a:effectLst/>
                          <a:latin typeface="Arial" panose="020B0604020202020204" pitchFamily="34" charset="0"/>
                          <a:ea typeface="宋体" panose="02010600030101010101" pitchFamily="2" charset="-122"/>
                          <a:cs typeface="Arial" panose="020B0604020202020204" pitchFamily="34" charset="0"/>
                          <a:sym typeface="+mn-ea"/>
                        </a:rPr>
                        <a:t>8</a:t>
                      </a:r>
                      <a:endParaRPr kumimoji="1" lang="en-US" altLang="zh-CN" sz="7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pPr>
                      <a:r>
                        <a:rPr kumimoji="1" lang="zh-CN" altLang="en-US" sz="700" dirty="0">
                          <a:ln>
                            <a:noFill/>
                          </a:ln>
                          <a:solidFill>
                            <a:srgbClr val="000000"/>
                          </a:solidFill>
                          <a:effectLst/>
                          <a:latin typeface="Arial" panose="020B0604020202020204" pitchFamily="34" charset="0"/>
                          <a:ea typeface="宋体" panose="02010600030101010101" pitchFamily="2" charset="-122"/>
                          <a:sym typeface="+mn-ea"/>
                        </a:rPr>
                        <a:t>轴端螺纹</a:t>
                      </a:r>
                      <a:r>
                        <a:rPr kumimoji="1" lang="en-US" altLang="zh-CN" sz="700" dirty="0">
                          <a:ln>
                            <a:noFill/>
                          </a:ln>
                          <a:solidFill>
                            <a:srgbClr val="000000"/>
                          </a:solidFill>
                          <a:effectLst/>
                          <a:latin typeface="Arial" panose="020B0604020202020204" pitchFamily="34" charset="0"/>
                          <a:ea typeface="宋体" panose="02010600030101010101" pitchFamily="2" charset="-122"/>
                          <a:cs typeface="Arial" panose="020B0604020202020204" pitchFamily="34" charset="0"/>
                          <a:sym typeface="+mn-ea"/>
                        </a:rPr>
                        <a:t>M8</a:t>
                      </a:r>
                      <a:endParaRPr kumimoji="1" lang="zh-CN" sz="7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endParaRPr>
                    </a:p>
                    <a:p>
                      <a:pPr marL="0" marR="0" lvl="0" indent="0" algn="ctr" defTabSz="914400" rtl="0" eaLnBrk="1" fontAlgn="base" latinLnBrk="0" hangingPunct="1">
                        <a:lnSpc>
                          <a:spcPct val="100000"/>
                        </a:lnSpc>
                        <a:spcBef>
                          <a:spcPct val="0"/>
                        </a:spcBef>
                        <a:spcAft>
                          <a:spcPct val="0"/>
                        </a:spcAft>
                        <a:buClrTx/>
                        <a:buSzTx/>
                        <a:buFontTx/>
                        <a:buNone/>
                      </a:pPr>
                      <a:endParaRPr kumimoji="1" lang="zh-CN" sz="7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endParaRPr kumimoji="1" lang="zh-CN" sz="7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endParaRPr>
                    </a:p>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700" dirty="0">
                          <a:ln>
                            <a:noFill/>
                          </a:ln>
                          <a:effectLst/>
                          <a:latin typeface="Times New Roman" panose="02020603050405020304" pitchFamily="18" charset="0"/>
                          <a:ea typeface="宋体" panose="02010600030101010101" pitchFamily="2" charset="-122"/>
                          <a:sym typeface="+mn-ea"/>
                        </a:rPr>
                        <a:t>S</a:t>
                      </a:r>
                      <a:r>
                        <a:rPr kumimoji="1" lang="zh-CN" altLang="en-US" sz="700" dirty="0">
                          <a:ln>
                            <a:noFill/>
                          </a:ln>
                          <a:effectLst/>
                          <a:latin typeface="Times New Roman" panose="02020603050405020304" pitchFamily="18" charset="0"/>
                          <a:ea typeface="宋体" panose="02010600030101010101" pitchFamily="2" charset="-122"/>
                          <a:sym typeface="+mn-ea"/>
                        </a:rPr>
                        <a:t>油口</a:t>
                      </a:r>
                      <a:r>
                        <a:rPr kumimoji="1" lang="en-US" altLang="zh-CN" sz="700" dirty="0">
                          <a:ln>
                            <a:noFill/>
                          </a:ln>
                          <a:effectLst/>
                          <a:latin typeface="Times New Roman" panose="02020603050405020304" pitchFamily="18" charset="0"/>
                          <a:ea typeface="宋体" panose="02010600030101010101" pitchFamily="2" charset="-122"/>
                          <a:sym typeface="+mn-ea"/>
                        </a:rPr>
                        <a:t>2-G1/2         </a:t>
                      </a:r>
                      <a:r>
                        <a:rPr kumimoji="1" lang="zh-CN" altLang="en-US" sz="700" dirty="0">
                          <a:ln>
                            <a:noFill/>
                          </a:ln>
                          <a:effectLst/>
                          <a:latin typeface="Times New Roman" panose="02020603050405020304" pitchFamily="18" charset="0"/>
                          <a:ea typeface="宋体" panose="02010600030101010101" pitchFamily="2" charset="-122"/>
                          <a:sym typeface="+mn-ea"/>
                        </a:rPr>
                        <a:t>泄油口</a:t>
                      </a:r>
                      <a:r>
                        <a:rPr kumimoji="1" lang="en-US" altLang="zh-CN" sz="700" dirty="0">
                          <a:ln>
                            <a:noFill/>
                          </a:ln>
                          <a:effectLst/>
                          <a:latin typeface="Times New Roman" panose="02020603050405020304" pitchFamily="18" charset="0"/>
                          <a:ea typeface="宋体" panose="02010600030101010101" pitchFamily="2" charset="-122"/>
                          <a:sym typeface="+mn-ea"/>
                        </a:rPr>
                        <a:t>G1/4</a:t>
                      </a:r>
                      <a:endParaRPr kumimoji="1" lang="en-US" altLang="zh-CN" sz="700" b="0" i="0" u="none" strike="noStrike" kern="1200" cap="none" normalizeH="0" baseline="0" dirty="0">
                        <a:ln>
                          <a:noFill/>
                        </a:ln>
                        <a:solidFill>
                          <a:schemeClr val="tx1"/>
                        </a:solidFill>
                        <a:effectLst/>
                        <a:latin typeface="Times New Roman" panose="02020603050405020304" pitchFamily="18" charset="0"/>
                        <a:ea typeface="宋体" panose="02010600030101010101" pitchFamily="2" charset="-122"/>
                        <a:cs typeface="+mn-cs"/>
                        <a:sym typeface="+mn-ea"/>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endParaRPr kumimoji="1" lang="en-US" sz="7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endParaRPr>
                    </a:p>
                    <a:p>
                      <a:pPr marL="0" marR="0" lvl="0" indent="0" algn="ctr" defTabSz="914400" rtl="0" eaLnBrk="1" fontAlgn="base" latinLnBrk="0" hangingPunct="1">
                        <a:lnSpc>
                          <a:spcPct val="100000"/>
                        </a:lnSpc>
                        <a:spcBef>
                          <a:spcPct val="0"/>
                        </a:spcBef>
                        <a:spcAft>
                          <a:spcPct val="0"/>
                        </a:spcAft>
                        <a:buClrTx/>
                        <a:buSzTx/>
                        <a:buFontTx/>
                        <a:buNone/>
                      </a:pPr>
                      <a:r>
                        <a:rPr kumimoji="1" lang="en-US" sz="7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rPr>
                        <a:t>101-0120</a:t>
                      </a:r>
                      <a:endParaRPr kumimoji="1" lang="zh-CN" sz="7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7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rPr>
                        <a:t>-0121</a:t>
                      </a:r>
                      <a:endParaRPr kumimoji="1" lang="en-US" altLang="zh-CN" sz="7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7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rPr>
                        <a:t>-0122</a:t>
                      </a:r>
                      <a:endParaRPr kumimoji="1" lang="en-US" altLang="zh-CN" sz="7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7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rPr>
                        <a:t>-0123</a:t>
                      </a:r>
                      <a:endParaRPr kumimoji="1" lang="en-US" altLang="zh-CN" sz="7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7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rPr>
                        <a:t>-0129</a:t>
                      </a:r>
                      <a:endParaRPr kumimoji="1" lang="en-US" altLang="zh-CN" sz="7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7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rPr>
                        <a:t>-0124</a:t>
                      </a:r>
                      <a:endParaRPr kumimoji="1" lang="en-US" altLang="zh-CN" sz="7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7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rPr>
                        <a:t>-0125</a:t>
                      </a:r>
                      <a:endParaRPr kumimoji="1" lang="en-US" altLang="zh-CN" sz="7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7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rPr>
                        <a:t>-0126</a:t>
                      </a:r>
                      <a:endParaRPr kumimoji="1" lang="en-US" altLang="zh-CN" sz="7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7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rPr>
                        <a:t>-0127</a:t>
                      </a:r>
                      <a:endParaRPr kumimoji="1" lang="en-US" altLang="zh-CN" sz="7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7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rPr>
                        <a:t>-0128</a:t>
                      </a:r>
                      <a:endParaRPr kumimoji="1" lang="en-US" altLang="zh-CN" sz="7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426720">
                <a:tc>
                  <a:txBody>
                    <a:bodyPr/>
                    <a:lstStyle/>
                    <a:p>
                      <a:pPr marL="0" marR="0" lvl="0" indent="0" algn="ctr" defTabSz="914400" rtl="0" eaLnBrk="1" fontAlgn="base" latinLnBrk="0" hangingPunct="1">
                        <a:lnSpc>
                          <a:spcPct val="100000"/>
                        </a:lnSpc>
                        <a:spcBef>
                          <a:spcPct val="0"/>
                        </a:spcBef>
                        <a:spcAft>
                          <a:spcPct val="0"/>
                        </a:spcAft>
                        <a:buClrTx/>
                        <a:buSzTx/>
                        <a:buFontTx/>
                        <a:buNone/>
                      </a:pPr>
                      <a:endParaRPr kumimoji="1" lang="zh-CN" sz="700" b="0" i="0" u="none" strike="noStrike" kern="1200" cap="none" normalizeH="0" baseline="0">
                        <a:ln>
                          <a:noFill/>
                        </a:ln>
                        <a:solidFill>
                          <a:schemeClr val="tx1"/>
                        </a:solidFill>
                        <a:effectLst/>
                        <a:latin typeface="Times New Roman" panose="02020603050405020304" pitchFamily="18" charset="0"/>
                        <a:ea typeface="仿宋_GB2312" panose="02010609030101010101" pitchFamily="49" charset="-122"/>
                        <a:cs typeface="+mn-cs"/>
                      </a:endParaRPr>
                    </a:p>
                    <a:p>
                      <a:pPr marL="0" marR="0" lvl="0" indent="0" algn="ctr" defTabSz="914400" rtl="0" eaLnBrk="1" fontAlgn="base" latinLnBrk="0" hangingPunct="1">
                        <a:lnSpc>
                          <a:spcPct val="100000"/>
                        </a:lnSpc>
                        <a:spcBef>
                          <a:spcPct val="0"/>
                        </a:spcBef>
                        <a:spcAft>
                          <a:spcPct val="0"/>
                        </a:spcAft>
                        <a:buClrTx/>
                        <a:buSzTx/>
                        <a:buFontTx/>
                        <a:buNone/>
                      </a:pPr>
                      <a:r>
                        <a:rPr kumimoji="1" lang="zh-CN" altLang="en-US" sz="700" dirty="0">
                          <a:ln>
                            <a:noFill/>
                          </a:ln>
                          <a:effectLst/>
                          <a:latin typeface="Times New Roman" panose="02020603050405020304" pitchFamily="18" charset="0"/>
                          <a:ea typeface="宋体" panose="02010600030101010101" pitchFamily="2" charset="-122"/>
                          <a:sym typeface="+mn-ea"/>
                        </a:rPr>
                        <a:t>两孔菱形止口</a:t>
                      </a:r>
                      <a:r>
                        <a:rPr kumimoji="1" lang="en-US" altLang="zh-CN" sz="700" dirty="0">
                          <a:ln>
                            <a:noFill/>
                          </a:ln>
                          <a:effectLst/>
                          <a:latin typeface="Times New Roman" panose="02020603050405020304" pitchFamily="18" charset="0"/>
                          <a:ea typeface="宋体" panose="02010600030101010101" pitchFamily="2" charset="-122"/>
                          <a:sym typeface="+mn-ea"/>
                        </a:rPr>
                        <a:t>φ82.5</a:t>
                      </a:r>
                      <a:endParaRPr kumimoji="1" lang="zh-CN" sz="700" b="0" i="0" u="none" strike="noStrike" kern="1200" cap="none" normalizeH="0" baseline="0">
                        <a:ln>
                          <a:noFill/>
                        </a:ln>
                        <a:solidFill>
                          <a:schemeClr val="tx1"/>
                        </a:solidFill>
                        <a:effectLst/>
                        <a:latin typeface="Times New Roman" panose="02020603050405020304" pitchFamily="18" charset="0"/>
                        <a:ea typeface="仿宋_GB2312" panose="02010609030101010101" pitchFamily="49" charset="-122"/>
                        <a:cs typeface="+mn-cs"/>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endParaRPr kumimoji="1" lang="zh-CN" sz="700" b="0" i="0" u="none" strike="noStrike" kern="1200" cap="none" normalizeH="0" baseline="0">
                        <a:ln>
                          <a:noFill/>
                        </a:ln>
                        <a:solidFill>
                          <a:schemeClr val="tx1"/>
                        </a:solidFill>
                        <a:effectLst/>
                        <a:latin typeface="Times New Roman" panose="02020603050405020304" pitchFamily="18" charset="0"/>
                        <a:ea typeface="仿宋_GB2312" panose="02010609030101010101" pitchFamily="49" charset="-122"/>
                        <a:cs typeface="+mn-cs"/>
                      </a:endParaRPr>
                    </a:p>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700" dirty="0">
                          <a:ln>
                            <a:noFill/>
                          </a:ln>
                          <a:solidFill>
                            <a:srgbClr val="000000"/>
                          </a:solidFill>
                          <a:effectLst/>
                          <a:latin typeface="Arial" panose="020B0604020202020204" pitchFamily="34" charset="0"/>
                          <a:ea typeface="宋体" panose="02010600030101010101" pitchFamily="2" charset="-122"/>
                          <a:sym typeface="+mn-ea"/>
                        </a:rPr>
                        <a:t>Φ</a:t>
                      </a:r>
                      <a:r>
                        <a:rPr kumimoji="1" lang="en-US" altLang="zh-CN" sz="700" dirty="0">
                          <a:ln>
                            <a:noFill/>
                          </a:ln>
                          <a:solidFill>
                            <a:srgbClr val="000000"/>
                          </a:solidFill>
                          <a:effectLst/>
                          <a:latin typeface="Arial" panose="020B0604020202020204" pitchFamily="34" charset="0"/>
                          <a:ea typeface="宋体" panose="02010600030101010101" pitchFamily="2" charset="-122"/>
                          <a:cs typeface="Arial" panose="020B0604020202020204" pitchFamily="34" charset="0"/>
                          <a:sym typeface="+mn-ea"/>
                        </a:rPr>
                        <a:t>25X40</a:t>
                      </a:r>
                      <a:r>
                        <a:rPr kumimoji="1" lang="zh-CN" altLang="en-US" sz="700" dirty="0">
                          <a:ln>
                            <a:noFill/>
                          </a:ln>
                          <a:solidFill>
                            <a:srgbClr val="000000"/>
                          </a:solidFill>
                          <a:effectLst/>
                          <a:latin typeface="Arial" panose="020B0604020202020204" pitchFamily="34" charset="0"/>
                          <a:ea typeface="宋体" panose="02010600030101010101" pitchFamily="2" charset="-122"/>
                          <a:sym typeface="+mn-ea"/>
                        </a:rPr>
                        <a:t>直轴</a:t>
                      </a:r>
                      <a:r>
                        <a:rPr kumimoji="1" lang="en-US" altLang="zh-CN" sz="700" dirty="0">
                          <a:ln>
                            <a:noFill/>
                          </a:ln>
                          <a:solidFill>
                            <a:srgbClr val="000000"/>
                          </a:solidFill>
                          <a:effectLst/>
                          <a:latin typeface="Arial" panose="020B0604020202020204" pitchFamily="34" charset="0"/>
                          <a:ea typeface="宋体" panose="02010600030101010101" pitchFamily="2" charset="-122"/>
                          <a:cs typeface="Arial" panose="020B0604020202020204" pitchFamily="34" charset="0"/>
                          <a:sym typeface="+mn-ea"/>
                        </a:rPr>
                        <a:t>,</a:t>
                      </a:r>
                      <a:r>
                        <a:rPr kumimoji="1" lang="zh-CN" altLang="en-US" sz="700" dirty="0">
                          <a:ln>
                            <a:noFill/>
                          </a:ln>
                          <a:solidFill>
                            <a:srgbClr val="000000"/>
                          </a:solidFill>
                          <a:effectLst/>
                          <a:latin typeface="Arial" panose="020B0604020202020204" pitchFamily="34" charset="0"/>
                          <a:ea typeface="宋体" panose="02010600030101010101" pitchFamily="2" charset="-122"/>
                          <a:sym typeface="+mn-ea"/>
                        </a:rPr>
                        <a:t>平键</a:t>
                      </a:r>
                      <a:r>
                        <a:rPr kumimoji="1" lang="en-US" altLang="zh-CN" sz="700" dirty="0">
                          <a:ln>
                            <a:noFill/>
                          </a:ln>
                          <a:solidFill>
                            <a:srgbClr val="000000"/>
                          </a:solidFill>
                          <a:effectLst/>
                          <a:latin typeface="Arial" panose="020B0604020202020204" pitchFamily="34" charset="0"/>
                          <a:ea typeface="宋体" panose="02010600030101010101" pitchFamily="2" charset="-122"/>
                          <a:cs typeface="Arial" panose="020B0604020202020204" pitchFamily="34" charset="0"/>
                          <a:sym typeface="+mn-ea"/>
                        </a:rPr>
                        <a:t>8</a:t>
                      </a:r>
                      <a:endParaRPr kumimoji="1" lang="en-US" altLang="zh-CN" sz="7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pPr>
                      <a:r>
                        <a:rPr kumimoji="1" lang="zh-CN" altLang="en-US" sz="700" dirty="0">
                          <a:ln>
                            <a:noFill/>
                          </a:ln>
                          <a:solidFill>
                            <a:srgbClr val="000000"/>
                          </a:solidFill>
                          <a:effectLst/>
                          <a:latin typeface="Arial" panose="020B0604020202020204" pitchFamily="34" charset="0"/>
                          <a:ea typeface="宋体" panose="02010600030101010101" pitchFamily="2" charset="-122"/>
                          <a:sym typeface="+mn-ea"/>
                        </a:rPr>
                        <a:t>轴端螺纹</a:t>
                      </a:r>
                      <a:r>
                        <a:rPr kumimoji="1" lang="en-US" altLang="zh-CN" sz="700" dirty="0">
                          <a:ln>
                            <a:noFill/>
                          </a:ln>
                          <a:solidFill>
                            <a:srgbClr val="000000"/>
                          </a:solidFill>
                          <a:effectLst/>
                          <a:latin typeface="Arial" panose="020B0604020202020204" pitchFamily="34" charset="0"/>
                          <a:ea typeface="宋体" panose="02010600030101010101" pitchFamily="2" charset="-122"/>
                          <a:cs typeface="Arial" panose="020B0604020202020204" pitchFamily="34" charset="0"/>
                          <a:sym typeface="+mn-ea"/>
                        </a:rPr>
                        <a:t>M8</a:t>
                      </a:r>
                      <a:endParaRPr kumimoji="1" lang="en-US" altLang="zh-CN" sz="7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p>
                      <a:pPr marL="0" marR="0" lvl="0" indent="0" algn="ctr" defTabSz="914400" rtl="0" eaLnBrk="1" fontAlgn="base" latinLnBrk="0" hangingPunct="1">
                        <a:lnSpc>
                          <a:spcPct val="100000"/>
                        </a:lnSpc>
                        <a:spcBef>
                          <a:spcPct val="0"/>
                        </a:spcBef>
                        <a:spcAft>
                          <a:spcPct val="0"/>
                        </a:spcAft>
                        <a:buClrTx/>
                        <a:buSzTx/>
                        <a:buFontTx/>
                        <a:buNone/>
                      </a:pPr>
                      <a:endParaRPr kumimoji="1" lang="zh-CN" sz="700" b="0" i="0" u="none" strike="noStrike" kern="1200" cap="none" normalizeH="0" baseline="0">
                        <a:ln>
                          <a:noFill/>
                        </a:ln>
                        <a:solidFill>
                          <a:schemeClr val="tx1"/>
                        </a:solidFill>
                        <a:effectLst/>
                        <a:latin typeface="Times New Roman" panose="02020603050405020304" pitchFamily="18" charset="0"/>
                        <a:ea typeface="仿宋_GB2312" panose="02010609030101010101" pitchFamily="49" charset="-122"/>
                        <a:cs typeface="+mn-cs"/>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endParaRPr kumimoji="1" lang="zh-CN" sz="700" b="0" i="0" u="none" strike="noStrike" kern="1200" cap="none" normalizeH="0" baseline="0">
                        <a:ln>
                          <a:noFill/>
                        </a:ln>
                        <a:solidFill>
                          <a:schemeClr val="tx1"/>
                        </a:solidFill>
                        <a:effectLst/>
                        <a:latin typeface="Times New Roman" panose="02020603050405020304" pitchFamily="18" charset="0"/>
                        <a:ea typeface="仿宋_GB2312" panose="02010609030101010101" pitchFamily="49" charset="-122"/>
                        <a:cs typeface="+mn-cs"/>
                      </a:endParaRPr>
                    </a:p>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700" dirty="0">
                          <a:ln>
                            <a:noFill/>
                          </a:ln>
                          <a:effectLst/>
                          <a:latin typeface="Times New Roman" panose="02020603050405020304" pitchFamily="18" charset="0"/>
                          <a:ea typeface="宋体" panose="02010600030101010101" pitchFamily="2" charset="-122"/>
                          <a:sym typeface="+mn-ea"/>
                        </a:rPr>
                        <a:t>S</a:t>
                      </a:r>
                      <a:r>
                        <a:rPr kumimoji="1" lang="zh-CN" altLang="en-US" sz="700" dirty="0">
                          <a:ln>
                            <a:noFill/>
                          </a:ln>
                          <a:effectLst/>
                          <a:latin typeface="Times New Roman" panose="02020603050405020304" pitchFamily="18" charset="0"/>
                          <a:ea typeface="宋体" panose="02010600030101010101" pitchFamily="2" charset="-122"/>
                          <a:sym typeface="+mn-ea"/>
                        </a:rPr>
                        <a:t>油口</a:t>
                      </a:r>
                      <a:r>
                        <a:rPr kumimoji="1" lang="en-US" altLang="zh-CN" sz="700" dirty="0">
                          <a:ln>
                            <a:noFill/>
                          </a:ln>
                          <a:effectLst/>
                          <a:latin typeface="Times New Roman" panose="02020603050405020304" pitchFamily="18" charset="0"/>
                          <a:ea typeface="宋体" panose="02010600030101010101" pitchFamily="2" charset="-122"/>
                          <a:sym typeface="+mn-ea"/>
                        </a:rPr>
                        <a:t>2-M22X1.5         </a:t>
                      </a:r>
                      <a:r>
                        <a:rPr kumimoji="1" lang="zh-CN" altLang="en-US" sz="700" dirty="0">
                          <a:ln>
                            <a:noFill/>
                          </a:ln>
                          <a:effectLst/>
                          <a:latin typeface="Times New Roman" panose="02020603050405020304" pitchFamily="18" charset="0"/>
                          <a:ea typeface="宋体" panose="02010600030101010101" pitchFamily="2" charset="-122"/>
                          <a:sym typeface="+mn-ea"/>
                        </a:rPr>
                        <a:t>无泄油口</a:t>
                      </a:r>
                      <a:endParaRPr kumimoji="1" lang="zh-CN" sz="700" b="0" i="0" u="none" strike="noStrike" kern="1200" cap="none" normalizeH="0" baseline="0">
                        <a:ln>
                          <a:noFill/>
                        </a:ln>
                        <a:solidFill>
                          <a:schemeClr val="tx1"/>
                        </a:solidFill>
                        <a:effectLst/>
                        <a:latin typeface="Times New Roman" panose="02020603050405020304" pitchFamily="18" charset="0"/>
                        <a:ea typeface="仿宋_GB2312" panose="02010609030101010101" pitchFamily="49" charset="-122"/>
                        <a:cs typeface="+mn-cs"/>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endParaRPr kumimoji="1" lang="en-US" sz="7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endParaRPr>
                    </a:p>
                    <a:p>
                      <a:pPr marL="0" marR="0" lvl="0" indent="0" algn="ctr" defTabSz="914400" rtl="0" eaLnBrk="1" fontAlgn="base" latinLnBrk="0" hangingPunct="1">
                        <a:lnSpc>
                          <a:spcPct val="100000"/>
                        </a:lnSpc>
                        <a:spcBef>
                          <a:spcPct val="0"/>
                        </a:spcBef>
                        <a:spcAft>
                          <a:spcPct val="0"/>
                        </a:spcAft>
                        <a:buClrTx/>
                        <a:buSzTx/>
                        <a:buFontTx/>
                        <a:buNone/>
                      </a:pPr>
                      <a:r>
                        <a:rPr kumimoji="1" lang="en-US" sz="7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rPr>
                        <a:t>101-0130</a:t>
                      </a:r>
                      <a:endParaRPr kumimoji="1" lang="zh-CN" sz="7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7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rPr>
                        <a:t>-0131</a:t>
                      </a:r>
                      <a:endParaRPr kumimoji="1" lang="en-US" altLang="zh-CN" sz="7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7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rPr>
                        <a:t>-0132</a:t>
                      </a:r>
                      <a:endParaRPr kumimoji="1" lang="en-US" altLang="zh-CN" sz="7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7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rPr>
                        <a:t>-0133</a:t>
                      </a:r>
                      <a:endParaRPr kumimoji="1" lang="en-US" altLang="zh-CN" sz="7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7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rPr>
                        <a:t>-0139</a:t>
                      </a:r>
                      <a:endParaRPr kumimoji="1" lang="en-US" altLang="zh-CN" sz="7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7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rPr>
                        <a:t>-0134</a:t>
                      </a:r>
                      <a:endParaRPr kumimoji="1" lang="en-US" altLang="zh-CN" sz="7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7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rPr>
                        <a:t>-0135</a:t>
                      </a:r>
                      <a:endParaRPr kumimoji="1" lang="en-US" altLang="zh-CN" sz="7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7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rPr>
                        <a:t>-0136</a:t>
                      </a:r>
                      <a:endParaRPr kumimoji="1" lang="en-US" altLang="zh-CN" sz="7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7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rPr>
                        <a:t>-0137</a:t>
                      </a:r>
                      <a:endParaRPr kumimoji="1" lang="en-US" altLang="zh-CN" sz="7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7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rPr>
                        <a:t>-0138</a:t>
                      </a:r>
                      <a:endParaRPr kumimoji="1" lang="en-US" altLang="zh-CN" sz="7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426720">
                <a:tc>
                  <a:txBody>
                    <a:bodyPr/>
                    <a:lstStyle/>
                    <a:p>
                      <a:pPr marL="0" marR="0" lvl="0" indent="0" algn="ctr" defTabSz="914400" rtl="0" eaLnBrk="1" fontAlgn="base" latinLnBrk="0" hangingPunct="1">
                        <a:lnSpc>
                          <a:spcPct val="100000"/>
                        </a:lnSpc>
                        <a:spcBef>
                          <a:spcPct val="0"/>
                        </a:spcBef>
                        <a:spcAft>
                          <a:spcPct val="0"/>
                        </a:spcAft>
                        <a:buClrTx/>
                        <a:buSzTx/>
                        <a:buFontTx/>
                        <a:buNone/>
                      </a:pPr>
                      <a:endParaRPr kumimoji="1" lang="zh-CN" sz="7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endParaRPr>
                    </a:p>
                    <a:p>
                      <a:pPr marL="0" marR="0" lvl="0" indent="0" algn="ctr" defTabSz="914400" rtl="0" eaLnBrk="1" fontAlgn="base" latinLnBrk="0" hangingPunct="1">
                        <a:lnSpc>
                          <a:spcPct val="100000"/>
                        </a:lnSpc>
                        <a:spcBef>
                          <a:spcPct val="0"/>
                        </a:spcBef>
                        <a:spcAft>
                          <a:spcPct val="0"/>
                        </a:spcAft>
                        <a:buClrTx/>
                        <a:buSzTx/>
                        <a:buFontTx/>
                        <a:buNone/>
                      </a:pPr>
                      <a:r>
                        <a:rPr kumimoji="1" lang="zh-CN" altLang="en-US" sz="700" dirty="0">
                          <a:ln>
                            <a:noFill/>
                          </a:ln>
                          <a:effectLst/>
                          <a:latin typeface="Times New Roman" panose="02020603050405020304" pitchFamily="18" charset="0"/>
                          <a:ea typeface="宋体" panose="02010600030101010101" pitchFamily="2" charset="-122"/>
                          <a:sym typeface="+mn-ea"/>
                        </a:rPr>
                        <a:t>两孔菱形止口</a:t>
                      </a:r>
                      <a:r>
                        <a:rPr kumimoji="1" lang="en-US" altLang="zh-CN" sz="700" dirty="0">
                          <a:ln>
                            <a:noFill/>
                          </a:ln>
                          <a:effectLst/>
                          <a:latin typeface="Times New Roman" panose="02020603050405020304" pitchFamily="18" charset="0"/>
                          <a:ea typeface="宋体" panose="02010600030101010101" pitchFamily="2" charset="-122"/>
                          <a:sym typeface="+mn-ea"/>
                        </a:rPr>
                        <a:t>φ82.5</a:t>
                      </a:r>
                      <a:endParaRPr kumimoji="1" lang="zh-CN" sz="700" b="0" i="0" u="none" strike="noStrike" kern="1200" cap="none" normalizeH="0" baseline="0">
                        <a:ln>
                          <a:noFill/>
                        </a:ln>
                        <a:solidFill>
                          <a:schemeClr val="tx1"/>
                        </a:solidFill>
                        <a:effectLst/>
                        <a:latin typeface="Times New Roman" panose="02020603050405020304" pitchFamily="18" charset="0"/>
                        <a:ea typeface="仿宋_GB2312" panose="02010609030101010101" pitchFamily="49" charset="-122"/>
                        <a:cs typeface="+mn-cs"/>
                      </a:endParaRPr>
                    </a:p>
                    <a:p>
                      <a:pPr marL="0" marR="0" lvl="0" indent="0" algn="ctr" defTabSz="914400" rtl="0" eaLnBrk="1" fontAlgn="base" latinLnBrk="0" hangingPunct="1">
                        <a:lnSpc>
                          <a:spcPct val="100000"/>
                        </a:lnSpc>
                        <a:spcBef>
                          <a:spcPct val="0"/>
                        </a:spcBef>
                        <a:spcAft>
                          <a:spcPct val="0"/>
                        </a:spcAft>
                        <a:buClrTx/>
                        <a:buSzTx/>
                        <a:buFontTx/>
                        <a:buNone/>
                      </a:pPr>
                      <a:endParaRPr kumimoji="1" lang="zh-CN" sz="7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endParaRPr kumimoji="1" lang="zh-CN" sz="700" b="0" i="0" u="none" strike="noStrike" kern="1200" cap="none" normalizeH="0" baseline="0">
                        <a:ln>
                          <a:noFill/>
                        </a:ln>
                        <a:solidFill>
                          <a:schemeClr val="tx1"/>
                        </a:solidFill>
                        <a:effectLst/>
                        <a:latin typeface="Times New Roman" panose="02020603050405020304" pitchFamily="18" charset="0"/>
                        <a:ea typeface="仿宋_GB2312" panose="02010609030101010101" pitchFamily="49" charset="-122"/>
                        <a:cs typeface="+mn-cs"/>
                      </a:endParaRPr>
                    </a:p>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700" dirty="0">
                          <a:ln>
                            <a:noFill/>
                          </a:ln>
                          <a:solidFill>
                            <a:srgbClr val="000000"/>
                          </a:solidFill>
                          <a:effectLst/>
                          <a:latin typeface="Arial" panose="020B0604020202020204" pitchFamily="34" charset="0"/>
                          <a:ea typeface="宋体" panose="02010600030101010101" pitchFamily="2" charset="-122"/>
                          <a:sym typeface="+mn-ea"/>
                        </a:rPr>
                        <a:t>Φ</a:t>
                      </a:r>
                      <a:r>
                        <a:rPr kumimoji="1" lang="en-US" altLang="zh-CN" sz="700" dirty="0">
                          <a:ln>
                            <a:noFill/>
                          </a:ln>
                          <a:solidFill>
                            <a:srgbClr val="000000"/>
                          </a:solidFill>
                          <a:effectLst/>
                          <a:latin typeface="Arial" panose="020B0604020202020204" pitchFamily="34" charset="0"/>
                          <a:ea typeface="宋体" panose="02010600030101010101" pitchFamily="2" charset="-122"/>
                          <a:cs typeface="Arial" panose="020B0604020202020204" pitchFamily="34" charset="0"/>
                          <a:sym typeface="+mn-ea"/>
                        </a:rPr>
                        <a:t>25X40</a:t>
                      </a:r>
                      <a:r>
                        <a:rPr kumimoji="1" lang="zh-CN" altLang="en-US" sz="700" dirty="0">
                          <a:ln>
                            <a:noFill/>
                          </a:ln>
                          <a:solidFill>
                            <a:srgbClr val="000000"/>
                          </a:solidFill>
                          <a:effectLst/>
                          <a:latin typeface="Arial" panose="020B0604020202020204" pitchFamily="34" charset="0"/>
                          <a:ea typeface="宋体" panose="02010600030101010101" pitchFamily="2" charset="-122"/>
                          <a:sym typeface="+mn-ea"/>
                        </a:rPr>
                        <a:t>直轴</a:t>
                      </a:r>
                      <a:r>
                        <a:rPr kumimoji="1" lang="en-US" altLang="zh-CN" sz="700" dirty="0">
                          <a:ln>
                            <a:noFill/>
                          </a:ln>
                          <a:solidFill>
                            <a:srgbClr val="000000"/>
                          </a:solidFill>
                          <a:effectLst/>
                          <a:latin typeface="Arial" panose="020B0604020202020204" pitchFamily="34" charset="0"/>
                          <a:ea typeface="宋体" panose="02010600030101010101" pitchFamily="2" charset="-122"/>
                          <a:cs typeface="Arial" panose="020B0604020202020204" pitchFamily="34" charset="0"/>
                          <a:sym typeface="+mn-ea"/>
                        </a:rPr>
                        <a:t>,</a:t>
                      </a:r>
                      <a:r>
                        <a:rPr kumimoji="1" lang="zh-CN" altLang="en-US" sz="700" dirty="0">
                          <a:ln>
                            <a:noFill/>
                          </a:ln>
                          <a:solidFill>
                            <a:srgbClr val="000000"/>
                          </a:solidFill>
                          <a:effectLst/>
                          <a:latin typeface="Arial" panose="020B0604020202020204" pitchFamily="34" charset="0"/>
                          <a:ea typeface="宋体" panose="02010600030101010101" pitchFamily="2" charset="-122"/>
                          <a:sym typeface="+mn-ea"/>
                        </a:rPr>
                        <a:t>平键</a:t>
                      </a:r>
                      <a:r>
                        <a:rPr kumimoji="1" lang="en-US" altLang="zh-CN" sz="700" dirty="0">
                          <a:ln>
                            <a:noFill/>
                          </a:ln>
                          <a:solidFill>
                            <a:srgbClr val="000000"/>
                          </a:solidFill>
                          <a:effectLst/>
                          <a:latin typeface="Arial" panose="020B0604020202020204" pitchFamily="34" charset="0"/>
                          <a:ea typeface="宋体" panose="02010600030101010101" pitchFamily="2" charset="-122"/>
                          <a:cs typeface="Arial" panose="020B0604020202020204" pitchFamily="34" charset="0"/>
                          <a:sym typeface="+mn-ea"/>
                        </a:rPr>
                        <a:t>8</a:t>
                      </a:r>
                      <a:endParaRPr kumimoji="1" lang="en-US" altLang="zh-CN" sz="7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pPr>
                      <a:r>
                        <a:rPr kumimoji="1" lang="zh-CN" altLang="en-US" sz="700" dirty="0">
                          <a:ln>
                            <a:noFill/>
                          </a:ln>
                          <a:solidFill>
                            <a:srgbClr val="000000"/>
                          </a:solidFill>
                          <a:effectLst/>
                          <a:latin typeface="Arial" panose="020B0604020202020204" pitchFamily="34" charset="0"/>
                          <a:ea typeface="宋体" panose="02010600030101010101" pitchFamily="2" charset="-122"/>
                          <a:sym typeface="+mn-ea"/>
                        </a:rPr>
                        <a:t>轴端螺纹</a:t>
                      </a:r>
                      <a:r>
                        <a:rPr kumimoji="1" lang="en-US" altLang="zh-CN" sz="700" dirty="0">
                          <a:ln>
                            <a:noFill/>
                          </a:ln>
                          <a:solidFill>
                            <a:srgbClr val="000000"/>
                          </a:solidFill>
                          <a:effectLst/>
                          <a:latin typeface="Arial" panose="020B0604020202020204" pitchFamily="34" charset="0"/>
                          <a:ea typeface="宋体" panose="02010600030101010101" pitchFamily="2" charset="-122"/>
                          <a:cs typeface="Arial" panose="020B0604020202020204" pitchFamily="34" charset="0"/>
                          <a:sym typeface="+mn-ea"/>
                        </a:rPr>
                        <a:t>M8</a:t>
                      </a:r>
                      <a:endParaRPr kumimoji="1" lang="en-US" altLang="zh-CN" sz="7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p>
                      <a:pPr marL="0" marR="0" lvl="0" indent="0" algn="ctr" defTabSz="914400" rtl="0" eaLnBrk="1" fontAlgn="base" latinLnBrk="0" hangingPunct="1">
                        <a:lnSpc>
                          <a:spcPct val="100000"/>
                        </a:lnSpc>
                        <a:spcBef>
                          <a:spcPct val="0"/>
                        </a:spcBef>
                        <a:spcAft>
                          <a:spcPct val="0"/>
                        </a:spcAft>
                        <a:buClrTx/>
                        <a:buSzTx/>
                        <a:buFontTx/>
                        <a:buNone/>
                      </a:pPr>
                      <a:endParaRPr kumimoji="1" lang="zh-CN" sz="700" b="0" i="0" u="none" strike="noStrike" kern="1200" cap="none" normalizeH="0" baseline="0">
                        <a:ln>
                          <a:noFill/>
                        </a:ln>
                        <a:solidFill>
                          <a:schemeClr val="tx1"/>
                        </a:solidFill>
                        <a:effectLst/>
                        <a:latin typeface="Times New Roman" panose="02020603050405020304" pitchFamily="18" charset="0"/>
                        <a:ea typeface="仿宋_GB2312" panose="02010609030101010101" pitchFamily="49" charset="-122"/>
                        <a:cs typeface="+mn-cs"/>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endParaRPr kumimoji="1" lang="en-US" altLang="zh-CN" sz="700" dirty="0">
                        <a:ln>
                          <a:noFill/>
                        </a:ln>
                        <a:effectLst/>
                        <a:latin typeface="Times New Roman" panose="02020603050405020304" pitchFamily="18" charset="0"/>
                        <a:ea typeface="宋体" panose="02010600030101010101" pitchFamily="2" charset="-122"/>
                        <a:sym typeface="+mn-ea"/>
                      </a:endParaRPr>
                    </a:p>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700" dirty="0">
                          <a:ln>
                            <a:noFill/>
                          </a:ln>
                          <a:effectLst/>
                          <a:latin typeface="Times New Roman" panose="02020603050405020304" pitchFamily="18" charset="0"/>
                          <a:ea typeface="宋体" panose="02010600030101010101" pitchFamily="2" charset="-122"/>
                          <a:sym typeface="+mn-ea"/>
                        </a:rPr>
                        <a:t>S</a:t>
                      </a:r>
                      <a:r>
                        <a:rPr kumimoji="1" lang="zh-CN" altLang="en-US" sz="700" dirty="0">
                          <a:ln>
                            <a:noFill/>
                          </a:ln>
                          <a:effectLst/>
                          <a:latin typeface="Times New Roman" panose="02020603050405020304" pitchFamily="18" charset="0"/>
                          <a:ea typeface="宋体" panose="02010600030101010101" pitchFamily="2" charset="-122"/>
                          <a:sym typeface="+mn-ea"/>
                        </a:rPr>
                        <a:t>油口</a:t>
                      </a:r>
                      <a:r>
                        <a:rPr kumimoji="1" lang="en-US" altLang="zh-CN" sz="700" dirty="0">
                          <a:ln>
                            <a:noFill/>
                          </a:ln>
                          <a:effectLst/>
                          <a:latin typeface="Times New Roman" panose="02020603050405020304" pitchFamily="18" charset="0"/>
                          <a:ea typeface="宋体" panose="02010600030101010101" pitchFamily="2" charset="-122"/>
                          <a:sym typeface="+mn-ea"/>
                        </a:rPr>
                        <a:t>2-G1/2         </a:t>
                      </a:r>
                      <a:r>
                        <a:rPr kumimoji="1" lang="zh-CN" altLang="en-US" sz="700" dirty="0">
                          <a:ln>
                            <a:noFill/>
                          </a:ln>
                          <a:effectLst/>
                          <a:latin typeface="Times New Roman" panose="02020603050405020304" pitchFamily="18" charset="0"/>
                          <a:ea typeface="宋体" panose="02010600030101010101" pitchFamily="2" charset="-122"/>
                          <a:sym typeface="+mn-ea"/>
                        </a:rPr>
                        <a:t>泄油口</a:t>
                      </a:r>
                      <a:r>
                        <a:rPr kumimoji="1" lang="en-US" altLang="zh-CN" sz="700" dirty="0">
                          <a:ln>
                            <a:noFill/>
                          </a:ln>
                          <a:effectLst/>
                          <a:latin typeface="Times New Roman" panose="02020603050405020304" pitchFamily="18" charset="0"/>
                          <a:ea typeface="宋体" panose="02010600030101010101" pitchFamily="2" charset="-122"/>
                          <a:sym typeface="+mn-ea"/>
                        </a:rPr>
                        <a:t>G1/4</a:t>
                      </a:r>
                      <a:endParaRPr kumimoji="1" lang="zh-CN" sz="700" b="0" i="0" u="none" strike="noStrike" kern="1200" cap="none" normalizeH="0" baseline="0">
                        <a:ln>
                          <a:noFill/>
                        </a:ln>
                        <a:solidFill>
                          <a:schemeClr val="tx1"/>
                        </a:solidFill>
                        <a:effectLst/>
                        <a:latin typeface="Times New Roman" panose="02020603050405020304" pitchFamily="18" charset="0"/>
                        <a:ea typeface="仿宋_GB2312" panose="02010609030101010101" pitchFamily="49" charset="-122"/>
                        <a:cs typeface="+mn-cs"/>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endParaRPr kumimoji="1" lang="en-US" sz="7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endParaRPr>
                    </a:p>
                    <a:p>
                      <a:pPr marL="0" marR="0" lvl="0" indent="0" algn="ctr" defTabSz="914400" rtl="0" eaLnBrk="1" fontAlgn="base" latinLnBrk="0" hangingPunct="1">
                        <a:lnSpc>
                          <a:spcPct val="100000"/>
                        </a:lnSpc>
                        <a:spcBef>
                          <a:spcPct val="0"/>
                        </a:spcBef>
                        <a:spcAft>
                          <a:spcPct val="0"/>
                        </a:spcAft>
                        <a:buClrTx/>
                        <a:buSzTx/>
                        <a:buFontTx/>
                        <a:buNone/>
                      </a:pPr>
                      <a:r>
                        <a:rPr kumimoji="1" lang="en-US" sz="7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rPr>
                        <a:t>101-0140</a:t>
                      </a:r>
                      <a:endParaRPr kumimoji="1" lang="zh-CN" sz="7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7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rPr>
                        <a:t>-0141</a:t>
                      </a:r>
                      <a:endParaRPr kumimoji="1" lang="en-US" altLang="zh-CN" sz="7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7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rPr>
                        <a:t>-0142</a:t>
                      </a:r>
                      <a:endParaRPr kumimoji="1" lang="en-US" altLang="zh-CN" sz="7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7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rPr>
                        <a:t>-0143</a:t>
                      </a:r>
                      <a:endParaRPr kumimoji="1" lang="en-US" altLang="zh-CN" sz="7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7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rPr>
                        <a:t>-0149</a:t>
                      </a:r>
                      <a:endParaRPr kumimoji="1" lang="en-US" altLang="zh-CN" sz="7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7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rPr>
                        <a:t>-0144</a:t>
                      </a:r>
                      <a:endParaRPr kumimoji="1" lang="en-US" altLang="zh-CN" sz="7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7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rPr>
                        <a:t>-0145</a:t>
                      </a:r>
                      <a:endParaRPr kumimoji="1" lang="en-US" altLang="zh-CN" sz="7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7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rPr>
                        <a:t>-0146</a:t>
                      </a:r>
                      <a:endParaRPr kumimoji="1" lang="en-US" altLang="zh-CN" sz="7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7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rPr>
                        <a:t>-0147</a:t>
                      </a:r>
                      <a:endParaRPr kumimoji="1" lang="en-US" altLang="zh-CN" sz="7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7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rPr>
                        <a:t>-0148</a:t>
                      </a:r>
                      <a:endParaRPr kumimoji="1" lang="en-US" altLang="zh-CN" sz="7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533400">
                <a:tc>
                  <a:txBody>
                    <a:bodyPr/>
                    <a:lstStyle/>
                    <a:p>
                      <a:pPr marL="0" marR="0" lvl="0" indent="0" algn="ctr" defTabSz="914400" rtl="0" eaLnBrk="1" fontAlgn="base" latinLnBrk="0" hangingPunct="1">
                        <a:lnSpc>
                          <a:spcPct val="100000"/>
                        </a:lnSpc>
                        <a:spcBef>
                          <a:spcPct val="0"/>
                        </a:spcBef>
                        <a:spcAft>
                          <a:spcPct val="0"/>
                        </a:spcAft>
                        <a:buClrTx/>
                        <a:buSzTx/>
                        <a:buFontTx/>
                        <a:buNone/>
                      </a:pPr>
                      <a:endParaRPr kumimoji="1" lang="zh-CN" altLang="en-US" sz="7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endParaRPr>
                    </a:p>
                    <a:p>
                      <a:pPr marL="0" marR="0" lvl="0" indent="0" algn="ctr" defTabSz="914400" rtl="0" eaLnBrk="1" fontAlgn="base" latinLnBrk="0" hangingPunct="1">
                        <a:lnSpc>
                          <a:spcPct val="100000"/>
                        </a:lnSpc>
                        <a:spcBef>
                          <a:spcPct val="0"/>
                        </a:spcBef>
                        <a:spcAft>
                          <a:spcPct val="0"/>
                        </a:spcAft>
                        <a:buClrTx/>
                        <a:buSzTx/>
                        <a:buFontTx/>
                        <a:buNone/>
                      </a:pPr>
                      <a:r>
                        <a:rPr kumimoji="1" lang="zh-CN" altLang="en-US" sz="700" dirty="0">
                          <a:ln>
                            <a:noFill/>
                          </a:ln>
                          <a:effectLst/>
                          <a:latin typeface="Times New Roman" panose="02020603050405020304" pitchFamily="18" charset="0"/>
                          <a:ea typeface="宋体" panose="02010600030101010101" pitchFamily="2" charset="-122"/>
                          <a:sym typeface="+mn-ea"/>
                        </a:rPr>
                        <a:t>两孔菱形止口</a:t>
                      </a:r>
                      <a:r>
                        <a:rPr kumimoji="1" lang="en-US" altLang="zh-CN" sz="700" dirty="0">
                          <a:ln>
                            <a:noFill/>
                          </a:ln>
                          <a:effectLst/>
                          <a:latin typeface="Times New Roman" panose="02020603050405020304" pitchFamily="18" charset="0"/>
                          <a:ea typeface="宋体" panose="02010600030101010101" pitchFamily="2" charset="-122"/>
                          <a:sym typeface="+mn-ea"/>
                        </a:rPr>
                        <a:t>φ82.5</a:t>
                      </a:r>
                      <a:endParaRPr kumimoji="1" lang="zh-CN" sz="700" b="0" i="0" u="none" strike="noStrike" kern="1200" cap="none" normalizeH="0" baseline="0">
                        <a:ln>
                          <a:noFill/>
                        </a:ln>
                        <a:solidFill>
                          <a:schemeClr val="tx1"/>
                        </a:solidFill>
                        <a:effectLst/>
                        <a:latin typeface="Times New Roman" panose="02020603050405020304" pitchFamily="18" charset="0"/>
                        <a:ea typeface="仿宋_GB2312" panose="02010609030101010101" pitchFamily="49" charset="-122"/>
                        <a:cs typeface="+mn-cs"/>
                      </a:endParaRPr>
                    </a:p>
                    <a:p>
                      <a:pPr marL="0" marR="0" lvl="0" indent="0" algn="ctr" defTabSz="914400" rtl="0" eaLnBrk="1" fontAlgn="base" latinLnBrk="0" hangingPunct="1">
                        <a:lnSpc>
                          <a:spcPct val="100000"/>
                        </a:lnSpc>
                        <a:spcBef>
                          <a:spcPct val="0"/>
                        </a:spcBef>
                        <a:spcAft>
                          <a:spcPct val="0"/>
                        </a:spcAft>
                        <a:buClrTx/>
                        <a:buSzTx/>
                        <a:buFontTx/>
                        <a:buNone/>
                      </a:pPr>
                      <a:endParaRPr kumimoji="1" lang="zh-CN" altLang="en-US" sz="7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endParaRPr kumimoji="1" lang="zh-CN" altLang="en-US" sz="700" b="0" i="0" u="none" strike="noStrike" kern="1200" cap="none" normalizeH="0" baseline="0">
                        <a:ln>
                          <a:noFill/>
                        </a:ln>
                        <a:solidFill>
                          <a:schemeClr val="tx1"/>
                        </a:solidFill>
                        <a:effectLst/>
                        <a:latin typeface="Times New Roman" panose="02020603050405020304" pitchFamily="18" charset="0"/>
                        <a:ea typeface="仿宋_GB2312" panose="02010609030101010101" pitchFamily="49" charset="-122"/>
                        <a:cs typeface="+mn-cs"/>
                      </a:endParaRPr>
                    </a:p>
                    <a:p>
                      <a:pPr marL="0" marR="0" lvl="0" indent="0" algn="ctr" defTabSz="914400" rtl="0" eaLnBrk="1" fontAlgn="base" latinLnBrk="0" hangingPunct="1">
                        <a:lnSpc>
                          <a:spcPct val="100000"/>
                        </a:lnSpc>
                        <a:spcBef>
                          <a:spcPct val="0"/>
                        </a:spcBef>
                        <a:spcAft>
                          <a:spcPct val="0"/>
                        </a:spcAft>
                        <a:buClrTx/>
                        <a:buSzTx/>
                        <a:buFontTx/>
                        <a:buNone/>
                      </a:pPr>
                      <a:r>
                        <a:rPr kumimoji="1" lang="zh-CN" altLang="en-US" sz="700" b="0" i="0" u="none" strike="noStrike" kern="1200" cap="none" normalizeH="0" baseline="0">
                          <a:ln>
                            <a:noFill/>
                          </a:ln>
                          <a:solidFill>
                            <a:schemeClr val="tx1"/>
                          </a:solidFill>
                          <a:effectLst/>
                          <a:latin typeface="Times New Roman" panose="02020603050405020304" pitchFamily="18" charset="0"/>
                          <a:ea typeface="仿宋_GB2312" panose="02010609030101010101" pitchFamily="49" charset="-122"/>
                          <a:cs typeface="+mn-cs"/>
                        </a:rPr>
                        <a:t>矩形花键</a:t>
                      </a:r>
                      <a:r>
                        <a:rPr kumimoji="1" lang="en-US" altLang="zh-CN" sz="700" b="0" i="0" u="none" strike="noStrike" kern="1200" cap="none" normalizeH="0" baseline="0">
                          <a:ln>
                            <a:noFill/>
                          </a:ln>
                          <a:solidFill>
                            <a:schemeClr val="tx1"/>
                          </a:solidFill>
                          <a:effectLst/>
                          <a:latin typeface="Times New Roman" panose="02020603050405020304" pitchFamily="18" charset="0"/>
                          <a:ea typeface="仿宋_GB2312" panose="02010609030101010101" pitchFamily="49" charset="-122"/>
                          <a:cs typeface="+mn-cs"/>
                        </a:rPr>
                        <a:t>               6D-φ25X21X6</a:t>
                      </a:r>
                      <a:r>
                        <a:rPr kumimoji="1" lang="zh-CN" altLang="en-US" sz="700" b="0" i="0" u="none" strike="noStrike" kern="1200" cap="none" normalizeH="0" baseline="0">
                          <a:ln>
                            <a:noFill/>
                          </a:ln>
                          <a:solidFill>
                            <a:schemeClr val="tx1"/>
                          </a:solidFill>
                          <a:effectLst/>
                          <a:latin typeface="Times New Roman" panose="02020603050405020304" pitchFamily="18" charset="0"/>
                          <a:ea typeface="仿宋_GB2312" panose="02010609030101010101" pitchFamily="49" charset="-122"/>
                          <a:cs typeface="+mn-cs"/>
                        </a:rPr>
                        <a:t>轴端螺纹</a:t>
                      </a:r>
                      <a:r>
                        <a:rPr kumimoji="1" lang="en-US" altLang="zh-CN" sz="700" b="0" i="0" u="none" strike="noStrike" kern="1200" cap="none" normalizeH="0" baseline="0">
                          <a:ln>
                            <a:noFill/>
                          </a:ln>
                          <a:solidFill>
                            <a:schemeClr val="tx1"/>
                          </a:solidFill>
                          <a:effectLst/>
                          <a:latin typeface="Times New Roman" panose="02020603050405020304" pitchFamily="18" charset="0"/>
                          <a:ea typeface="仿宋_GB2312" panose="02010609030101010101" pitchFamily="49" charset="-122"/>
                          <a:cs typeface="+mn-cs"/>
                        </a:rPr>
                        <a:t>M8</a:t>
                      </a:r>
                      <a:endParaRPr kumimoji="1" lang="en-US" altLang="zh-CN" sz="700" b="0" i="0" u="none" strike="noStrike" kern="1200" cap="none" normalizeH="0" baseline="0">
                        <a:ln>
                          <a:noFill/>
                        </a:ln>
                        <a:solidFill>
                          <a:schemeClr val="tx1"/>
                        </a:solidFill>
                        <a:effectLst/>
                        <a:latin typeface="Times New Roman" panose="02020603050405020304" pitchFamily="18" charset="0"/>
                        <a:ea typeface="仿宋_GB2312" panose="02010609030101010101" pitchFamily="49" charset="-122"/>
                        <a:cs typeface="+mn-cs"/>
                      </a:endParaRPr>
                    </a:p>
                    <a:p>
                      <a:pPr marL="0" marR="0" lvl="0" indent="0" algn="ctr" defTabSz="914400" rtl="0" eaLnBrk="1" fontAlgn="base" latinLnBrk="0" hangingPunct="1">
                        <a:lnSpc>
                          <a:spcPct val="100000"/>
                        </a:lnSpc>
                        <a:spcBef>
                          <a:spcPct val="0"/>
                        </a:spcBef>
                        <a:spcAft>
                          <a:spcPct val="0"/>
                        </a:spcAft>
                        <a:buClrTx/>
                        <a:buSzTx/>
                        <a:buFontTx/>
                        <a:buNone/>
                      </a:pPr>
                      <a:endParaRPr kumimoji="1" lang="en-US" altLang="zh-CN" sz="700" b="0" i="0" u="none" strike="noStrike" kern="1200" cap="none" normalizeH="0" baseline="0">
                        <a:ln>
                          <a:noFill/>
                        </a:ln>
                        <a:solidFill>
                          <a:schemeClr val="tx1"/>
                        </a:solidFill>
                        <a:effectLst/>
                        <a:latin typeface="Times New Roman" panose="02020603050405020304" pitchFamily="18" charset="0"/>
                        <a:ea typeface="仿宋_GB2312" panose="02010609030101010101" pitchFamily="49" charset="-122"/>
                        <a:cs typeface="+mn-cs"/>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endParaRPr kumimoji="1" lang="zh-CN" altLang="en-US" sz="700" b="0" i="0" u="none" strike="noStrike" kern="1200" cap="none" normalizeH="0" baseline="0">
                        <a:ln>
                          <a:noFill/>
                        </a:ln>
                        <a:solidFill>
                          <a:schemeClr val="tx1"/>
                        </a:solidFill>
                        <a:effectLst/>
                        <a:latin typeface="Times New Roman" panose="02020603050405020304" pitchFamily="18" charset="0"/>
                        <a:ea typeface="仿宋_GB2312" panose="02010609030101010101" pitchFamily="49" charset="-122"/>
                        <a:cs typeface="+mn-cs"/>
                      </a:endParaRPr>
                    </a:p>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700" dirty="0">
                          <a:ln>
                            <a:noFill/>
                          </a:ln>
                          <a:effectLst/>
                          <a:latin typeface="Times New Roman" panose="02020603050405020304" pitchFamily="18" charset="0"/>
                          <a:ea typeface="宋体" panose="02010600030101010101" pitchFamily="2" charset="-122"/>
                          <a:sym typeface="+mn-ea"/>
                        </a:rPr>
                        <a:t>S</a:t>
                      </a:r>
                      <a:r>
                        <a:rPr kumimoji="1" lang="zh-CN" altLang="en-US" sz="700" dirty="0">
                          <a:ln>
                            <a:noFill/>
                          </a:ln>
                          <a:effectLst/>
                          <a:latin typeface="Times New Roman" panose="02020603050405020304" pitchFamily="18" charset="0"/>
                          <a:ea typeface="宋体" panose="02010600030101010101" pitchFamily="2" charset="-122"/>
                          <a:sym typeface="+mn-ea"/>
                        </a:rPr>
                        <a:t>油口</a:t>
                      </a:r>
                      <a:r>
                        <a:rPr kumimoji="1" lang="en-US" altLang="zh-CN" sz="700" dirty="0">
                          <a:ln>
                            <a:noFill/>
                          </a:ln>
                          <a:effectLst/>
                          <a:latin typeface="Times New Roman" panose="02020603050405020304" pitchFamily="18" charset="0"/>
                          <a:ea typeface="宋体" panose="02010600030101010101" pitchFamily="2" charset="-122"/>
                          <a:sym typeface="+mn-ea"/>
                        </a:rPr>
                        <a:t>2-G1/2         </a:t>
                      </a:r>
                      <a:r>
                        <a:rPr kumimoji="1" lang="zh-CN" altLang="en-US" sz="700" dirty="0">
                          <a:ln>
                            <a:noFill/>
                          </a:ln>
                          <a:effectLst/>
                          <a:latin typeface="Times New Roman" panose="02020603050405020304" pitchFamily="18" charset="0"/>
                          <a:ea typeface="宋体" panose="02010600030101010101" pitchFamily="2" charset="-122"/>
                          <a:sym typeface="+mn-ea"/>
                        </a:rPr>
                        <a:t>泄油口</a:t>
                      </a:r>
                      <a:r>
                        <a:rPr kumimoji="1" lang="en-US" altLang="zh-CN" sz="700" dirty="0">
                          <a:ln>
                            <a:noFill/>
                          </a:ln>
                          <a:effectLst/>
                          <a:latin typeface="Times New Roman" panose="02020603050405020304" pitchFamily="18" charset="0"/>
                          <a:ea typeface="宋体" panose="02010600030101010101" pitchFamily="2" charset="-122"/>
                          <a:sym typeface="+mn-ea"/>
                        </a:rPr>
                        <a:t>G1/4</a:t>
                      </a:r>
                      <a:endParaRPr kumimoji="1" lang="zh-CN" sz="700" b="0" i="0" u="none" strike="noStrike" kern="1200" cap="none" normalizeH="0" baseline="0">
                        <a:ln>
                          <a:noFill/>
                        </a:ln>
                        <a:solidFill>
                          <a:schemeClr val="tx1"/>
                        </a:solidFill>
                        <a:effectLst/>
                        <a:latin typeface="Times New Roman" panose="02020603050405020304" pitchFamily="18" charset="0"/>
                        <a:ea typeface="仿宋_GB2312" panose="02010609030101010101" pitchFamily="49" charset="-122"/>
                        <a:cs typeface="+mn-cs"/>
                      </a:endParaRPr>
                    </a:p>
                    <a:p>
                      <a:pPr marL="0" marR="0" lvl="0" indent="0" algn="ctr" defTabSz="914400" rtl="0" eaLnBrk="1" fontAlgn="base" latinLnBrk="0" hangingPunct="1">
                        <a:lnSpc>
                          <a:spcPct val="100000"/>
                        </a:lnSpc>
                        <a:spcBef>
                          <a:spcPct val="0"/>
                        </a:spcBef>
                        <a:spcAft>
                          <a:spcPct val="0"/>
                        </a:spcAft>
                        <a:buClrTx/>
                        <a:buSzTx/>
                        <a:buFontTx/>
                        <a:buNone/>
                      </a:pPr>
                      <a:endParaRPr kumimoji="1" lang="zh-CN" altLang="en-US" sz="700" b="0" i="0" u="none" strike="noStrike" kern="1200" cap="none" normalizeH="0" baseline="0">
                        <a:ln>
                          <a:noFill/>
                        </a:ln>
                        <a:solidFill>
                          <a:schemeClr val="tx1"/>
                        </a:solidFill>
                        <a:effectLst/>
                        <a:latin typeface="Times New Roman" panose="02020603050405020304" pitchFamily="18" charset="0"/>
                        <a:ea typeface="仿宋_GB2312" panose="02010609030101010101" pitchFamily="49" charset="-122"/>
                        <a:cs typeface="+mn-cs"/>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endParaRPr kumimoji="1" lang="zh-CN" altLang="en-US" sz="7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endParaRPr>
                    </a:p>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7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rPr>
                        <a:t>101-0150</a:t>
                      </a:r>
                      <a:endParaRPr kumimoji="1" lang="en-US" altLang="zh-CN" sz="7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7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rPr>
                        <a:t>-0151</a:t>
                      </a:r>
                      <a:endParaRPr kumimoji="1" lang="en-US" altLang="zh-CN" sz="7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7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rPr>
                        <a:t>-0152</a:t>
                      </a:r>
                      <a:endParaRPr kumimoji="1" lang="en-US" altLang="zh-CN" sz="7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7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rPr>
                        <a:t>-0153</a:t>
                      </a:r>
                      <a:endParaRPr kumimoji="1" lang="en-US" altLang="zh-CN" sz="7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7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rPr>
                        <a:t>-0159</a:t>
                      </a:r>
                      <a:endParaRPr kumimoji="1" lang="en-US" altLang="zh-CN" sz="7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7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rPr>
                        <a:t>-0154</a:t>
                      </a:r>
                      <a:endParaRPr kumimoji="1" lang="en-US" altLang="zh-CN" sz="7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7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rPr>
                        <a:t>-0155</a:t>
                      </a:r>
                      <a:endParaRPr kumimoji="1" lang="en-US" altLang="zh-CN" sz="7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7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rPr>
                        <a:t>-0156</a:t>
                      </a:r>
                      <a:endParaRPr kumimoji="1" lang="en-US" altLang="zh-CN" sz="7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7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rPr>
                        <a:t>-0157</a:t>
                      </a:r>
                      <a:endParaRPr kumimoji="1" lang="en-US" altLang="zh-CN" sz="7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7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rPr>
                        <a:t>-0158</a:t>
                      </a:r>
                      <a:endParaRPr kumimoji="1" lang="en-US" altLang="zh-CN" sz="7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bl>
          </a:graphicData>
        </a:graphic>
      </p:graphicFrame>
      <p:sp>
        <p:nvSpPr>
          <p:cNvPr id="18" name="Line 3614"/>
          <p:cNvSpPr>
            <a:spLocks noChangeShapeType="1"/>
          </p:cNvSpPr>
          <p:nvPr/>
        </p:nvSpPr>
        <p:spPr bwMode="auto">
          <a:xfrm>
            <a:off x="4447495" y="990207"/>
            <a:ext cx="308882" cy="0"/>
          </a:xfrm>
          <a:prstGeom prst="line">
            <a:avLst/>
          </a:prstGeom>
          <a:noFill/>
          <a:ln w="9525">
            <a:solidFill>
              <a:schemeClr val="tx1"/>
            </a:solidFill>
            <a:rou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79352" tIns="39676" rIns="79352" bIns="39676" anchor="ctr"/>
          <a:lstStyle/>
          <a:p>
            <a:endParaRPr lang="zh-CN" altLang="en-US"/>
          </a:p>
        </p:txBody>
      </p:sp>
      <p:grpSp>
        <p:nvGrpSpPr>
          <p:cNvPr id="19" name="组合 18"/>
          <p:cNvGrpSpPr/>
          <p:nvPr/>
        </p:nvGrpSpPr>
        <p:grpSpPr>
          <a:xfrm>
            <a:off x="6021288" y="9417496"/>
            <a:ext cx="776312" cy="369332"/>
            <a:chOff x="6021288" y="9417496"/>
            <a:chExt cx="776312" cy="369332"/>
          </a:xfrm>
        </p:grpSpPr>
        <p:sp>
          <p:nvSpPr>
            <p:cNvPr id="20" name="圆角矩形 19"/>
            <p:cNvSpPr/>
            <p:nvPr/>
          </p:nvSpPr>
          <p:spPr>
            <a:xfrm>
              <a:off x="6021288" y="9525218"/>
              <a:ext cx="214482" cy="153888"/>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1" name="TextBox 20"/>
            <p:cNvSpPr txBox="1"/>
            <p:nvPr/>
          </p:nvSpPr>
          <p:spPr>
            <a:xfrm>
              <a:off x="6235770" y="9417496"/>
              <a:ext cx="561830" cy="369332"/>
            </a:xfrm>
            <a:prstGeom prst="rect">
              <a:avLst/>
            </a:prstGeom>
            <a:noFill/>
          </p:spPr>
          <p:txBody>
            <a:bodyPr wrap="square" rtlCol="0">
              <a:spAutoFit/>
            </a:bodyPr>
            <a:lstStyle/>
            <a:p>
              <a:r>
                <a:rPr lang="en-US" altLang="zh-CN" dirty="0"/>
                <a:t>15</a:t>
              </a:r>
              <a:endParaRPr lang="zh-CN" altLang="en-US" dirty="0"/>
            </a:p>
          </p:txBody>
        </p:sp>
      </p:grpSp>
      <p:pic>
        <p:nvPicPr>
          <p:cNvPr id="22" name="图片 21"/>
          <p:cNvPicPr>
            <a:picLocks noChangeAspect="1"/>
          </p:cNvPicPr>
          <p:nvPr/>
        </p:nvPicPr>
        <p:blipFill rotWithShape="1">
          <a:blip r:embed="rId2">
            <a:extLst>
              <a:ext uri="{28A0092B-C50C-407E-A947-70E740481C1C}">
                <a14:useLocalDpi xmlns:a14="http://schemas.microsoft.com/office/drawing/2010/main" val="0"/>
              </a:ext>
            </a:extLst>
          </a:blip>
          <a:srcRect l="8001" t="9788" r="10800" b="33915"/>
          <a:stretch>
            <a:fillRect/>
          </a:stretch>
        </p:blipFill>
        <p:spPr>
          <a:xfrm>
            <a:off x="3644987" y="79214"/>
            <a:ext cx="1008151" cy="486694"/>
          </a:xfrm>
          <a:prstGeom prst="rect">
            <a:avLst/>
          </a:prstGeom>
        </p:spPr>
      </p:pic>
    </p:spTree>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平行四边形 3"/>
          <p:cNvSpPr/>
          <p:nvPr/>
        </p:nvSpPr>
        <p:spPr>
          <a:xfrm>
            <a:off x="403122" y="318099"/>
            <a:ext cx="1801742" cy="69027"/>
          </a:xfrm>
          <a:prstGeom prst="parallelogram">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TextBox 5"/>
          <p:cNvSpPr txBox="1"/>
          <p:nvPr/>
        </p:nvSpPr>
        <p:spPr>
          <a:xfrm>
            <a:off x="4581128" y="159821"/>
            <a:ext cx="2321446" cy="384721"/>
          </a:xfrm>
          <a:prstGeom prst="rect">
            <a:avLst/>
          </a:prstGeom>
          <a:noFill/>
        </p:spPr>
        <p:txBody>
          <a:bodyPr wrap="square" rtlCol="0">
            <a:spAutoFit/>
          </a:bodyPr>
          <a:lstStyle/>
          <a:p>
            <a:r>
              <a:rPr lang="zh-CN" altLang="en-US" sz="1000" b="1" kern="1400" spc="110" dirty="0">
                <a:latin typeface="+mn-ea"/>
              </a:rPr>
              <a:t>济宁钧华液压机械有限公司</a:t>
            </a:r>
            <a:endParaRPr lang="en-US" altLang="zh-CN" sz="1000" b="1" kern="1400" spc="110" dirty="0">
              <a:latin typeface="+mn-ea"/>
            </a:endParaRPr>
          </a:p>
          <a:p>
            <a:r>
              <a:rPr lang="en-US" altLang="zh-CN" sz="900" dirty="0">
                <a:latin typeface="Arial Unicode MS" panose="020B0604020202020204" pitchFamily="34" charset="-122"/>
                <a:ea typeface="Arial Unicode MS" panose="020B0604020202020204" pitchFamily="34" charset="-122"/>
                <a:cs typeface="Arial Unicode MS" panose="020B0604020202020204" pitchFamily="34" charset="-122"/>
              </a:rPr>
              <a:t>Jining  </a:t>
            </a:r>
            <a:r>
              <a:rPr lang="en-US" altLang="zh-CN" sz="900" dirty="0" err="1">
                <a:latin typeface="Arial Unicode MS" panose="020B0604020202020204" pitchFamily="34" charset="-122"/>
                <a:ea typeface="Arial Unicode MS" panose="020B0604020202020204" pitchFamily="34" charset="-122"/>
                <a:cs typeface="Arial Unicode MS" panose="020B0604020202020204" pitchFamily="34" charset="-122"/>
              </a:rPr>
              <a:t>JunHua</a:t>
            </a:r>
            <a:r>
              <a:rPr lang="en-US" altLang="zh-CN" sz="900" dirty="0">
                <a:latin typeface="Arial Unicode MS" panose="020B0604020202020204" pitchFamily="34" charset="-122"/>
                <a:ea typeface="Arial Unicode MS" panose="020B0604020202020204" pitchFamily="34" charset="-122"/>
                <a:cs typeface="Arial Unicode MS" panose="020B0604020202020204" pitchFamily="34" charset="-122"/>
              </a:rPr>
              <a:t> Hydraulic Co.,Ltd</a:t>
            </a:r>
            <a:endParaRPr lang="zh-CN" altLang="en-US" sz="900" dirty="0">
              <a:latin typeface="Arial Unicode MS" panose="020B0604020202020204" pitchFamily="34" charset="-122"/>
              <a:ea typeface="Arial Unicode MS" panose="020B0604020202020204" pitchFamily="34" charset="-122"/>
              <a:cs typeface="Arial Unicode MS" panose="020B0604020202020204" pitchFamily="34" charset="-122"/>
            </a:endParaRPr>
          </a:p>
        </p:txBody>
      </p:sp>
      <p:sp>
        <p:nvSpPr>
          <p:cNvPr id="7" name="平行四边形 6"/>
          <p:cNvSpPr/>
          <p:nvPr/>
        </p:nvSpPr>
        <p:spPr>
          <a:xfrm>
            <a:off x="2276872" y="315026"/>
            <a:ext cx="1368152" cy="72100"/>
          </a:xfrm>
          <a:prstGeom prst="parallelogram">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 name="Text Box 6"/>
          <p:cNvSpPr txBox="1">
            <a:spLocks noChangeArrowheads="1"/>
          </p:cNvSpPr>
          <p:nvPr/>
        </p:nvSpPr>
        <p:spPr bwMode="auto">
          <a:xfrm>
            <a:off x="548680" y="776919"/>
            <a:ext cx="5762182" cy="4349115"/>
          </a:xfrm>
          <a:prstGeom prst="rect">
            <a:avLst/>
          </a:prstGeom>
          <a:noFill/>
          <a:ln>
            <a:noFill/>
          </a:ln>
          <a:effectLst/>
          <a:extLst>
            <a:ext uri="{909E8E84-426E-40DD-AFC4-6F175D3DCCD1}">
              <a14:hiddenFill xmlns:a14="http://schemas.microsoft.com/office/drawing/2010/main">
                <a:no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lIns="79352" tIns="39676" rIns="79352" bIns="39676">
            <a:spAutoFit/>
          </a:bodyPr>
          <a:lstStyle/>
          <a:p>
            <a:pPr algn="l">
              <a:lnSpc>
                <a:spcPct val="150000"/>
              </a:lnSpc>
              <a:spcBef>
                <a:spcPct val="50000"/>
              </a:spcBef>
              <a:buFontTx/>
              <a:buNone/>
            </a:pPr>
            <a:r>
              <a:rPr lang="zh-CN" altLang="en-US" sz="2300" i="1" dirty="0">
                <a:solidFill>
                  <a:schemeClr val="accent1"/>
                </a:solidFill>
                <a:effectLst>
                  <a:outerShdw blurRad="38100" dist="38100" dir="2700000" algn="tl">
                    <a:srgbClr val="C0C0C0"/>
                  </a:outerShdw>
                </a:effectLst>
                <a:latin typeface="黑体" panose="02010609060101010101" pitchFamily="49" charset="-122"/>
                <a:ea typeface="黑体" panose="02010609060101010101" pitchFamily="49" charset="-122"/>
              </a:rPr>
              <a:t>公司简介</a:t>
            </a:r>
            <a:endParaRPr lang="zh-CN" altLang="en-US" sz="2300" i="1" dirty="0">
              <a:solidFill>
                <a:schemeClr val="accent1"/>
              </a:solidFill>
              <a:effectLst>
                <a:outerShdw blurRad="38100" dist="38100" dir="2700000" algn="tl">
                  <a:srgbClr val="C0C0C0"/>
                </a:outerShdw>
              </a:effectLst>
              <a:latin typeface="黑体" panose="02010609060101010101" pitchFamily="49" charset="-122"/>
              <a:ea typeface="黑体" panose="02010609060101010101" pitchFamily="49" charset="-122"/>
            </a:endParaRPr>
          </a:p>
          <a:p>
            <a:pPr>
              <a:spcBef>
                <a:spcPct val="50000"/>
              </a:spcBef>
            </a:pPr>
            <a:r>
              <a:rPr lang="en-US" altLang="zh-CN" sz="1200" dirty="0">
                <a:solidFill>
                  <a:schemeClr val="accent1"/>
                </a:solidFill>
                <a:latin typeface="仿宋_GB2312" panose="02010609030101010101" pitchFamily="49" charset="-122"/>
                <a:ea typeface="仿宋_GB2312" panose="02010609030101010101" pitchFamily="49" charset="-122"/>
              </a:rPr>
              <a:t>   </a:t>
            </a:r>
            <a:r>
              <a:rPr lang="zh-CN" altLang="en-US" sz="1200" dirty="0">
                <a:solidFill>
                  <a:schemeClr val="accent1"/>
                </a:solidFill>
                <a:latin typeface="仿宋_GB2312" panose="02010609030101010101" pitchFamily="49" charset="-122"/>
                <a:ea typeface="仿宋_GB2312" panose="02010609030101010101" pitchFamily="49" charset="-122"/>
              </a:rPr>
              <a:t>济宁钧华液压机械有限公司坐落于孔孟之乡</a:t>
            </a:r>
            <a:r>
              <a:rPr lang="en-US" altLang="zh-CN" sz="1200" dirty="0">
                <a:solidFill>
                  <a:schemeClr val="accent1"/>
                </a:solidFill>
                <a:latin typeface="仿宋_GB2312" panose="02010609030101010101" pitchFamily="49" charset="-122"/>
                <a:ea typeface="仿宋_GB2312" panose="02010609030101010101" pitchFamily="49" charset="-122"/>
              </a:rPr>
              <a:t>---</a:t>
            </a:r>
            <a:r>
              <a:rPr lang="zh-CN" altLang="en-US" sz="1200" dirty="0">
                <a:solidFill>
                  <a:schemeClr val="accent1"/>
                </a:solidFill>
                <a:latin typeface="仿宋_GB2312" panose="02010609030101010101" pitchFamily="49" charset="-122"/>
                <a:ea typeface="仿宋_GB2312" panose="02010609030101010101" pitchFamily="49" charset="-122"/>
              </a:rPr>
              <a:t>山东省济宁高新技术产业开发区，北接济宁大安机场，东临京台高速，京沪高铁，场站互映，交通十分便捷。</a:t>
            </a:r>
            <a:endParaRPr lang="zh-CN" altLang="en-US" sz="1200" dirty="0">
              <a:solidFill>
                <a:schemeClr val="accent1"/>
              </a:solidFill>
              <a:latin typeface="仿宋_GB2312" panose="02010609030101010101" pitchFamily="49" charset="-122"/>
              <a:ea typeface="仿宋_GB2312" panose="02010609030101010101" pitchFamily="49" charset="-122"/>
            </a:endParaRPr>
          </a:p>
          <a:p>
            <a:pPr>
              <a:spcBef>
                <a:spcPct val="50000"/>
              </a:spcBef>
            </a:pPr>
            <a:r>
              <a:rPr lang="en-US" altLang="zh-CN" sz="1200" dirty="0">
                <a:solidFill>
                  <a:schemeClr val="accent1"/>
                </a:solidFill>
                <a:latin typeface="仿宋_GB2312" panose="02010609030101010101" pitchFamily="49" charset="-122"/>
                <a:ea typeface="仿宋_GB2312" panose="02010609030101010101" pitchFamily="49" charset="-122"/>
              </a:rPr>
              <a:t>   </a:t>
            </a:r>
            <a:r>
              <a:rPr lang="zh-CN" altLang="en-US" sz="1200" dirty="0">
                <a:solidFill>
                  <a:schemeClr val="accent1"/>
                </a:solidFill>
                <a:latin typeface="仿宋_GB2312" panose="02010609030101010101" pitchFamily="49" charset="-122"/>
                <a:ea typeface="仿宋_GB2312" panose="02010609030101010101" pitchFamily="49" charset="-122"/>
              </a:rPr>
              <a:t>钧华</a:t>
            </a:r>
            <a:r>
              <a:rPr lang="zh-CN" altLang="zh-CN" sz="1200" dirty="0">
                <a:solidFill>
                  <a:schemeClr val="accent1"/>
                </a:solidFill>
                <a:latin typeface="仿宋_GB2312" panose="02010609030101010101" pitchFamily="49" charset="-122"/>
                <a:ea typeface="仿宋_GB2312" panose="02010609030101010101" pitchFamily="49" charset="-122"/>
              </a:rPr>
              <a:t>液压是专业从事液压摆线类产品研发、制造的专业企业 ，公司拥有现代化的标准厂房和一批高精度进口加工设备，并拥有世界先进的液压元件制造工艺和技术，完善的质量保障体系，且拥有一批在液压行业领域经验丰富的专业技术人才，是按照国际一流标准建立的研发和生产的高品质液压马达的专业公司。公司主要生产</a:t>
            </a:r>
            <a:r>
              <a:rPr lang="en-US" altLang="zh-CN" sz="1200" dirty="0">
                <a:solidFill>
                  <a:schemeClr val="accent1"/>
                </a:solidFill>
                <a:latin typeface="仿宋_GB2312" panose="02010609030101010101" pitchFamily="49" charset="-122"/>
                <a:ea typeface="仿宋_GB2312" panose="02010609030101010101" pitchFamily="49" charset="-122"/>
              </a:rPr>
              <a:t>BM1</a:t>
            </a:r>
            <a:r>
              <a:rPr lang="zh-CN" altLang="zh-CN" sz="1200" dirty="0">
                <a:solidFill>
                  <a:schemeClr val="accent1"/>
                </a:solidFill>
                <a:latin typeface="仿宋_GB2312" panose="02010609030101010101" pitchFamily="49" charset="-122"/>
                <a:ea typeface="仿宋_GB2312" panose="02010609030101010101" pitchFamily="49" charset="-122"/>
              </a:rPr>
              <a:t>、</a:t>
            </a:r>
            <a:r>
              <a:rPr lang="en-US" altLang="zh-CN" sz="1200" dirty="0">
                <a:solidFill>
                  <a:schemeClr val="accent1"/>
                </a:solidFill>
                <a:latin typeface="仿宋_GB2312" panose="02010609030101010101" pitchFamily="49" charset="-122"/>
                <a:ea typeface="仿宋_GB2312" panose="02010609030101010101" pitchFamily="49" charset="-122"/>
              </a:rPr>
              <a:t>BM4</a:t>
            </a:r>
            <a:r>
              <a:rPr lang="zh-CN" altLang="zh-CN" sz="1200" dirty="0">
                <a:solidFill>
                  <a:schemeClr val="accent1"/>
                </a:solidFill>
                <a:latin typeface="仿宋_GB2312" panose="02010609030101010101" pitchFamily="49" charset="-122"/>
                <a:ea typeface="仿宋_GB2312" panose="02010609030101010101" pitchFamily="49" charset="-122"/>
              </a:rPr>
              <a:t>、</a:t>
            </a:r>
            <a:r>
              <a:rPr lang="en-US" altLang="zh-CN" sz="1200" dirty="0">
                <a:solidFill>
                  <a:schemeClr val="accent1"/>
                </a:solidFill>
                <a:latin typeface="仿宋_GB2312" panose="02010609030101010101" pitchFamily="49" charset="-122"/>
                <a:ea typeface="仿宋_GB2312" panose="02010609030101010101" pitchFamily="49" charset="-122"/>
              </a:rPr>
              <a:t>BM5</a:t>
            </a:r>
            <a:r>
              <a:rPr lang="zh-CN" altLang="zh-CN" sz="1200" dirty="0">
                <a:solidFill>
                  <a:schemeClr val="accent1"/>
                </a:solidFill>
                <a:latin typeface="仿宋_GB2312" panose="02010609030101010101" pitchFamily="49" charset="-122"/>
                <a:ea typeface="仿宋_GB2312" panose="02010609030101010101" pitchFamily="49" charset="-122"/>
              </a:rPr>
              <a:t>、</a:t>
            </a:r>
            <a:r>
              <a:rPr lang="en-US" altLang="zh-CN" sz="1200" dirty="0">
                <a:solidFill>
                  <a:schemeClr val="accent1"/>
                </a:solidFill>
                <a:latin typeface="仿宋_GB2312" panose="02010609030101010101" pitchFamily="49" charset="-122"/>
                <a:ea typeface="仿宋_GB2312" panose="02010609030101010101" pitchFamily="49" charset="-122"/>
              </a:rPr>
              <a:t>BM6</a:t>
            </a:r>
            <a:r>
              <a:rPr lang="zh-CN" altLang="zh-CN" sz="1200" dirty="0">
                <a:solidFill>
                  <a:schemeClr val="accent1"/>
                </a:solidFill>
                <a:latin typeface="仿宋_GB2312" panose="02010609030101010101" pitchFamily="49" charset="-122"/>
                <a:ea typeface="仿宋_GB2312" panose="02010609030101010101" pitchFamily="49" charset="-122"/>
              </a:rPr>
              <a:t>、</a:t>
            </a:r>
            <a:r>
              <a:rPr lang="en-US" altLang="zh-CN" sz="1200" dirty="0">
                <a:solidFill>
                  <a:schemeClr val="accent1"/>
                </a:solidFill>
                <a:latin typeface="仿宋_GB2312" panose="02010609030101010101" pitchFamily="49" charset="-122"/>
                <a:ea typeface="仿宋_GB2312" panose="02010609030101010101" pitchFamily="49" charset="-122"/>
              </a:rPr>
              <a:t>BMT</a:t>
            </a:r>
            <a:r>
              <a:rPr lang="zh-CN" altLang="zh-CN" sz="1200" dirty="0">
                <a:solidFill>
                  <a:schemeClr val="accent1"/>
                </a:solidFill>
                <a:latin typeface="仿宋_GB2312" panose="02010609030101010101" pitchFamily="49" charset="-122"/>
                <a:ea typeface="仿宋_GB2312" panose="02010609030101010101" pitchFamily="49" charset="-122"/>
              </a:rPr>
              <a:t>、</a:t>
            </a:r>
            <a:r>
              <a:rPr lang="en-US" altLang="zh-CN" sz="1200" dirty="0">
                <a:solidFill>
                  <a:schemeClr val="accent1"/>
                </a:solidFill>
                <a:latin typeface="仿宋_GB2312" panose="02010609030101010101" pitchFamily="49" charset="-122"/>
                <a:ea typeface="仿宋_GB2312" panose="02010609030101010101" pitchFamily="49" charset="-122"/>
              </a:rPr>
              <a:t>BMV</a:t>
            </a:r>
            <a:r>
              <a:rPr lang="zh-CN" altLang="zh-CN" sz="1200" dirty="0">
                <a:solidFill>
                  <a:schemeClr val="accent1"/>
                </a:solidFill>
                <a:latin typeface="仿宋_GB2312" panose="02010609030101010101" pitchFamily="49" charset="-122"/>
                <a:ea typeface="仿宋_GB2312" panose="02010609030101010101" pitchFamily="49" charset="-122"/>
              </a:rPr>
              <a:t>、</a:t>
            </a:r>
            <a:r>
              <a:rPr lang="en-US" altLang="zh-CN" sz="1200" dirty="0">
                <a:solidFill>
                  <a:schemeClr val="accent1"/>
                </a:solidFill>
                <a:latin typeface="仿宋_GB2312" panose="02010609030101010101" pitchFamily="49" charset="-122"/>
                <a:ea typeface="仿宋_GB2312" panose="02010609030101010101" pitchFamily="49" charset="-122"/>
              </a:rPr>
              <a:t>BMER</a:t>
            </a:r>
            <a:r>
              <a:rPr lang="zh-CN" altLang="zh-CN" sz="1200" dirty="0">
                <a:solidFill>
                  <a:schemeClr val="accent1"/>
                </a:solidFill>
                <a:latin typeface="仿宋_GB2312" panose="02010609030101010101" pitchFamily="49" charset="-122"/>
                <a:ea typeface="仿宋_GB2312" panose="02010609030101010101" pitchFamily="49" charset="-122"/>
              </a:rPr>
              <a:t>等系列液压马达、车轮马达、刹车马达以及各种液压阀且广泛应用于工程机械、农业机械、塑料机械、渔业机械、矿山机械等不同领域。 主要为国内主机、液压成套企业提供配套及售后市场服务，并出口欧美、南美、东南亚等国家和地区。</a:t>
            </a:r>
            <a:endParaRPr lang="zh-CN" altLang="zh-CN" sz="1200" dirty="0">
              <a:solidFill>
                <a:schemeClr val="accent1"/>
              </a:solidFill>
              <a:latin typeface="仿宋_GB2312" panose="02010609030101010101" pitchFamily="49" charset="-122"/>
              <a:ea typeface="仿宋_GB2312" panose="02010609030101010101" pitchFamily="49" charset="-122"/>
            </a:endParaRPr>
          </a:p>
          <a:p>
            <a:pPr>
              <a:spcBef>
                <a:spcPct val="50000"/>
              </a:spcBef>
            </a:pPr>
            <a:r>
              <a:rPr lang="en-US" altLang="zh-CN" sz="1200" dirty="0">
                <a:solidFill>
                  <a:schemeClr val="accent1"/>
                </a:solidFill>
                <a:latin typeface="仿宋_GB2312" panose="02010609030101010101" pitchFamily="49" charset="-122"/>
                <a:ea typeface="仿宋_GB2312" panose="02010609030101010101" pitchFamily="49" charset="-122"/>
              </a:rPr>
              <a:t>   </a:t>
            </a:r>
            <a:r>
              <a:rPr lang="zh-CN" altLang="zh-CN" sz="1200" dirty="0">
                <a:solidFill>
                  <a:schemeClr val="accent1"/>
                </a:solidFill>
                <a:latin typeface="仿宋_GB2312" panose="02010609030101010101" pitchFamily="49" charset="-122"/>
                <a:ea typeface="仿宋_GB2312" panose="02010609030101010101" pitchFamily="49" charset="-122"/>
              </a:rPr>
              <a:t>公司以“</a:t>
            </a:r>
            <a:r>
              <a:rPr lang="zh-CN" altLang="en-US" sz="1400" b="1" i="1" dirty="0">
                <a:solidFill>
                  <a:schemeClr val="accent1"/>
                </a:solidFill>
                <a:latin typeface="仿宋_GB2312" panose="02010609030101010101" pitchFamily="49" charset="-122"/>
                <a:ea typeface="仿宋_GB2312" panose="02010609030101010101" pitchFamily="49" charset="-122"/>
              </a:rPr>
              <a:t>质量第一、服务至上</a:t>
            </a:r>
            <a:r>
              <a:rPr lang="zh-CN" altLang="zh-CN" sz="1200" dirty="0">
                <a:solidFill>
                  <a:schemeClr val="accent1"/>
                </a:solidFill>
                <a:latin typeface="仿宋_GB2312" panose="02010609030101010101" pitchFamily="49" charset="-122"/>
                <a:ea typeface="仿宋_GB2312" panose="02010609030101010101" pitchFamily="49" charset="-122"/>
              </a:rPr>
              <a:t>”的企业文化理念，以振兴民族工业为己任，致力于打造世界一流的液压元件制造企业为目标。信誉至上、品质卓越、不断创新、长足发展是企业的经营理念。以海纳百川的姿态与国内外新老朋友一起真诚合作，共赢发展。</a:t>
            </a:r>
            <a:endParaRPr lang="zh-CN" altLang="zh-CN" sz="1200" dirty="0">
              <a:solidFill>
                <a:schemeClr val="accent1"/>
              </a:solidFill>
              <a:latin typeface="仿宋_GB2312" panose="02010609030101010101" pitchFamily="49" charset="-122"/>
              <a:ea typeface="仿宋_GB2312" panose="02010609030101010101" pitchFamily="49" charset="-122"/>
            </a:endParaRPr>
          </a:p>
          <a:p>
            <a:pPr algn="ctr">
              <a:spcBef>
                <a:spcPct val="50000"/>
              </a:spcBef>
              <a:buFontTx/>
              <a:buNone/>
            </a:pPr>
            <a:r>
              <a:rPr lang="en-US" altLang="zh-CN" sz="1100" dirty="0">
                <a:solidFill>
                  <a:schemeClr val="accent1"/>
                </a:solidFill>
                <a:latin typeface="楷体_GB2312" panose="02010609030101010101" pitchFamily="49" charset="-122"/>
                <a:ea typeface="楷体_GB2312" panose="02010609030101010101" pitchFamily="49" charset="-122"/>
              </a:rPr>
              <a:t>  </a:t>
            </a:r>
            <a:r>
              <a:rPr lang="zh-CN" altLang="en-US" sz="2000" b="1" i="1" dirty="0">
                <a:solidFill>
                  <a:schemeClr val="accent1"/>
                </a:solidFill>
                <a:latin typeface="楷体_GB2312" panose="02010609030101010101" pitchFamily="49" charset="-122"/>
                <a:ea typeface="楷体_GB2312" panose="02010609030101010101" pitchFamily="49" charset="-122"/>
              </a:rPr>
              <a:t> 公司真诚期待与你的合作，共赢发展。</a:t>
            </a:r>
            <a:endParaRPr lang="en-US" altLang="zh-CN" sz="2000" b="1" i="1" dirty="0">
              <a:solidFill>
                <a:schemeClr val="accent1"/>
              </a:solidFill>
              <a:latin typeface="楷体_GB2312" panose="02010609030101010101" pitchFamily="49" charset="-122"/>
              <a:ea typeface="楷体_GB2312" panose="02010609030101010101" pitchFamily="49" charset="-122"/>
            </a:endParaRPr>
          </a:p>
          <a:p>
            <a:pPr algn="l">
              <a:spcBef>
                <a:spcPct val="50000"/>
              </a:spcBef>
              <a:buFontTx/>
              <a:buNone/>
            </a:pPr>
            <a:endParaRPr lang="en-US" altLang="zh-CN" sz="1600" dirty="0">
              <a:solidFill>
                <a:schemeClr val="accent2"/>
              </a:solidFill>
              <a:latin typeface="楷体_GB2312" panose="02010609030101010101" pitchFamily="49" charset="-122"/>
              <a:ea typeface="楷体_GB2312" panose="02010609030101010101" pitchFamily="49" charset="-122"/>
            </a:endParaRPr>
          </a:p>
        </p:txBody>
      </p:sp>
      <p:pic>
        <p:nvPicPr>
          <p:cNvPr id="11" name="图片 10"/>
          <p:cNvPicPr>
            <a:picLocks noChangeAspect="1"/>
          </p:cNvPicPr>
          <p:nvPr/>
        </p:nvPicPr>
        <p:blipFill rotWithShape="1">
          <a:blip r:embed="rId1">
            <a:extLst>
              <a:ext uri="{28A0092B-C50C-407E-A947-70E740481C1C}">
                <a14:useLocalDpi xmlns:a14="http://schemas.microsoft.com/office/drawing/2010/main" val="0"/>
              </a:ext>
            </a:extLst>
          </a:blip>
          <a:srcRect l="8001" t="9788" r="10800" b="33915"/>
          <a:stretch>
            <a:fillRect/>
          </a:stretch>
        </p:blipFill>
        <p:spPr>
          <a:xfrm>
            <a:off x="3644987" y="79214"/>
            <a:ext cx="1008151" cy="486694"/>
          </a:xfrm>
          <a:prstGeom prst="rect">
            <a:avLst/>
          </a:prstGeom>
        </p:spPr>
      </p:pic>
      <p:sp>
        <p:nvSpPr>
          <p:cNvPr id="5" name="文本框 4"/>
          <p:cNvSpPr txBox="1"/>
          <p:nvPr/>
        </p:nvSpPr>
        <p:spPr>
          <a:xfrm>
            <a:off x="1916832" y="6393160"/>
            <a:ext cx="184731" cy="369332"/>
          </a:xfrm>
          <a:prstGeom prst="rect">
            <a:avLst/>
          </a:prstGeom>
          <a:blipFill>
            <a:blip r:embed="rId2">
              <a:alphaModFix amt="42000"/>
            </a:blip>
            <a:stretch>
              <a:fillRect/>
            </a:stretch>
          </a:blipFill>
        </p:spPr>
        <p:txBody>
          <a:bodyPr wrap="none" rtlCol="0">
            <a:spAutoFit/>
          </a:bodyPr>
          <a:lstStyle/>
          <a:p>
            <a:endParaRPr lang="zh-CN" altLang="en-US" dirty="0"/>
          </a:p>
        </p:txBody>
      </p:sp>
      <p:pic>
        <p:nvPicPr>
          <p:cNvPr id="8" name="图片 7"/>
          <p:cNvPicPr>
            <a:picLocks noChangeAspect="1"/>
          </p:cNvPicPr>
          <p:nvPr/>
        </p:nvPicPr>
        <p:blipFill>
          <a:blip r:embed="rId3" cstate="print">
            <a:extLst>
              <a:ext uri="{28A0092B-C50C-407E-A947-70E740481C1C}">
                <a14:useLocalDpi xmlns:a14="http://schemas.microsoft.com/office/drawing/2010/main" val="0"/>
              </a:ext>
            </a:extLst>
          </a:blip>
          <a:srcRect/>
          <a:stretch>
            <a:fillRect/>
          </a:stretch>
        </p:blipFill>
        <p:spPr>
          <a:xfrm>
            <a:off x="16024" y="5241032"/>
            <a:ext cx="6858000" cy="4104456"/>
          </a:xfrm>
          <a:prstGeom prst="rect">
            <a:avLst/>
          </a:prstGeom>
          <a:effectLst>
            <a:softEdge rad="127000"/>
          </a:effectLst>
        </p:spPr>
      </p:pic>
    </p:spTree>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平行四边形 3"/>
          <p:cNvSpPr/>
          <p:nvPr/>
        </p:nvSpPr>
        <p:spPr>
          <a:xfrm>
            <a:off x="403122" y="318099"/>
            <a:ext cx="1801742" cy="69027"/>
          </a:xfrm>
          <a:prstGeom prst="parallelogram">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TextBox 5"/>
          <p:cNvSpPr txBox="1"/>
          <p:nvPr/>
        </p:nvSpPr>
        <p:spPr>
          <a:xfrm>
            <a:off x="4581128" y="159821"/>
            <a:ext cx="2321446" cy="384721"/>
          </a:xfrm>
          <a:prstGeom prst="rect">
            <a:avLst/>
          </a:prstGeom>
          <a:noFill/>
        </p:spPr>
        <p:txBody>
          <a:bodyPr wrap="square" rtlCol="0">
            <a:spAutoFit/>
          </a:bodyPr>
          <a:lstStyle/>
          <a:p>
            <a:r>
              <a:rPr lang="zh-CN" altLang="en-US" sz="1000" b="1" kern="1400" spc="110" dirty="0">
                <a:latin typeface="+mn-ea"/>
              </a:rPr>
              <a:t>济宁钧华液压机械有限公司</a:t>
            </a:r>
            <a:endParaRPr lang="en-US" altLang="zh-CN" sz="1000" b="1" kern="1400" spc="110" dirty="0">
              <a:latin typeface="+mn-ea"/>
            </a:endParaRPr>
          </a:p>
          <a:p>
            <a:r>
              <a:rPr lang="en-US" altLang="zh-CN" sz="900" dirty="0">
                <a:latin typeface="Arial Unicode MS" panose="020B0604020202020204" pitchFamily="34" charset="-122"/>
                <a:ea typeface="Arial Unicode MS" panose="020B0604020202020204" pitchFamily="34" charset="-122"/>
                <a:cs typeface="Arial Unicode MS" panose="020B0604020202020204" pitchFamily="34" charset="-122"/>
              </a:rPr>
              <a:t>Jining  </a:t>
            </a:r>
            <a:r>
              <a:rPr lang="en-US" altLang="zh-CN" sz="900" dirty="0" err="1">
                <a:latin typeface="Arial Unicode MS" panose="020B0604020202020204" pitchFamily="34" charset="-122"/>
                <a:ea typeface="Arial Unicode MS" panose="020B0604020202020204" pitchFamily="34" charset="-122"/>
                <a:cs typeface="Arial Unicode MS" panose="020B0604020202020204" pitchFamily="34" charset="-122"/>
              </a:rPr>
              <a:t>JunHua</a:t>
            </a:r>
            <a:r>
              <a:rPr lang="en-US" altLang="zh-CN" sz="900" dirty="0">
                <a:latin typeface="Arial Unicode MS" panose="020B0604020202020204" pitchFamily="34" charset="-122"/>
                <a:ea typeface="Arial Unicode MS" panose="020B0604020202020204" pitchFamily="34" charset="-122"/>
                <a:cs typeface="Arial Unicode MS" panose="020B0604020202020204" pitchFamily="34" charset="-122"/>
              </a:rPr>
              <a:t> Hydraulic Co.,Ltd</a:t>
            </a:r>
            <a:endParaRPr lang="zh-CN" altLang="en-US" sz="900" dirty="0">
              <a:latin typeface="Arial Unicode MS" panose="020B0604020202020204" pitchFamily="34" charset="-122"/>
              <a:ea typeface="Arial Unicode MS" panose="020B0604020202020204" pitchFamily="34" charset="-122"/>
              <a:cs typeface="Arial Unicode MS" panose="020B0604020202020204" pitchFamily="34" charset="-122"/>
            </a:endParaRPr>
          </a:p>
        </p:txBody>
      </p:sp>
      <p:sp>
        <p:nvSpPr>
          <p:cNvPr id="7" name="平行四边形 6"/>
          <p:cNvSpPr/>
          <p:nvPr/>
        </p:nvSpPr>
        <p:spPr>
          <a:xfrm>
            <a:off x="2276872" y="315026"/>
            <a:ext cx="1368152" cy="72100"/>
          </a:xfrm>
          <a:prstGeom prst="parallelogram">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 name="TextBox 2"/>
          <p:cNvSpPr txBox="1"/>
          <p:nvPr/>
        </p:nvSpPr>
        <p:spPr>
          <a:xfrm>
            <a:off x="764704" y="632520"/>
            <a:ext cx="2520280" cy="369332"/>
          </a:xfrm>
          <a:prstGeom prst="rect">
            <a:avLst/>
          </a:prstGeom>
          <a:noFill/>
        </p:spPr>
        <p:txBody>
          <a:bodyPr wrap="square" rtlCol="0">
            <a:spAutoFit/>
          </a:bodyPr>
          <a:lstStyle/>
          <a:p>
            <a:r>
              <a:rPr lang="en-US" altLang="zh-CN" b="1" dirty="0">
                <a:latin typeface="黑体" panose="02010609060101010101" pitchFamily="49" charset="-122"/>
                <a:ea typeface="黑体" panose="02010609060101010101" pitchFamily="49" charset="-122"/>
              </a:rPr>
              <a:t>BM2</a:t>
            </a:r>
            <a:r>
              <a:rPr lang="zh-CN" altLang="en-US" b="1" dirty="0">
                <a:latin typeface="黑体" panose="02010609060101010101" pitchFamily="49" charset="-122"/>
                <a:ea typeface="黑体" panose="02010609060101010101" pitchFamily="49" charset="-122"/>
              </a:rPr>
              <a:t>系列（</a:t>
            </a:r>
            <a:r>
              <a:rPr lang="en-US" altLang="zh-CN" b="1" dirty="0">
                <a:latin typeface="Arial Rounded MT Bold" panose="020F0704030504030204" pitchFamily="34" charset="0"/>
                <a:ea typeface="黑体" panose="02010609060101010101" pitchFamily="49" charset="-122"/>
              </a:rPr>
              <a:t>Series</a:t>
            </a:r>
            <a:r>
              <a:rPr lang="zh-CN" altLang="en-US" b="1" dirty="0">
                <a:latin typeface="黑体" panose="02010609060101010101" pitchFamily="49" charset="-122"/>
                <a:ea typeface="黑体" panose="02010609060101010101" pitchFamily="49" charset="-122"/>
              </a:rPr>
              <a:t>）</a:t>
            </a:r>
            <a:endParaRPr lang="zh-CN" altLang="en-US" b="1" dirty="0">
              <a:latin typeface="黑体" panose="02010609060101010101" pitchFamily="49" charset="-122"/>
              <a:ea typeface="黑体" panose="02010609060101010101" pitchFamily="49" charset="-122"/>
            </a:endParaRPr>
          </a:p>
        </p:txBody>
      </p:sp>
      <p:sp>
        <p:nvSpPr>
          <p:cNvPr id="9" name="等腰三角形 8"/>
          <p:cNvSpPr/>
          <p:nvPr/>
        </p:nvSpPr>
        <p:spPr>
          <a:xfrm rot="5400000">
            <a:off x="511905" y="724853"/>
            <a:ext cx="217566" cy="184666"/>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 name="TextBox 9"/>
          <p:cNvSpPr txBox="1"/>
          <p:nvPr/>
        </p:nvSpPr>
        <p:spPr>
          <a:xfrm>
            <a:off x="528355" y="1136576"/>
            <a:ext cx="3980765" cy="1492716"/>
          </a:xfrm>
          <a:prstGeom prst="rect">
            <a:avLst/>
          </a:prstGeom>
          <a:noFill/>
        </p:spPr>
        <p:txBody>
          <a:bodyPr wrap="square" rtlCol="0">
            <a:spAutoFit/>
          </a:bodyPr>
          <a:lstStyle/>
          <a:p>
            <a:r>
              <a:rPr lang="zh-CN" altLang="en-US" sz="1600" b="1" dirty="0">
                <a:latin typeface="宋体" panose="02010600030101010101" pitchFamily="2" charset="-122"/>
                <a:ea typeface="宋体" panose="02010600030101010101" pitchFamily="2" charset="-122"/>
              </a:rPr>
              <a:t>结构特点：</a:t>
            </a:r>
            <a:endParaRPr lang="en-US" altLang="zh-CN" sz="1600" b="1" dirty="0">
              <a:latin typeface="宋体" panose="02010600030101010101" pitchFamily="2" charset="-122"/>
              <a:ea typeface="宋体" panose="02010600030101010101" pitchFamily="2" charset="-122"/>
            </a:endParaRPr>
          </a:p>
          <a:p>
            <a:pPr eaLnBrk="0" hangingPunct="0">
              <a:spcBef>
                <a:spcPct val="50000"/>
              </a:spcBef>
              <a:buFontTx/>
              <a:buChar char="•"/>
            </a:pPr>
            <a:r>
              <a:rPr lang="zh-CN" altLang="en-US" sz="1000" dirty="0">
                <a:solidFill>
                  <a:schemeClr val="accent2"/>
                </a:solidFill>
                <a:latin typeface="仿宋_GB2312" panose="02010609030101010101" pitchFamily="49" charset="-122"/>
                <a:ea typeface="仿宋_GB2312" panose="02010609030101010101" pitchFamily="49" charset="-122"/>
              </a:rPr>
              <a:t> </a:t>
            </a:r>
            <a:r>
              <a:rPr lang="zh-CN" altLang="en-US" sz="1000" dirty="0">
                <a:solidFill>
                  <a:schemeClr val="accent1"/>
                </a:solidFill>
                <a:latin typeface="仿宋_GB2312" panose="02010609030101010101" pitchFamily="49" charset="-122"/>
                <a:ea typeface="仿宋_GB2312" panose="02010609030101010101" pitchFamily="49" charset="-122"/>
              </a:rPr>
              <a:t>采用镶针齿定转子副设计</a:t>
            </a:r>
            <a:r>
              <a:rPr lang="en-US" altLang="zh-CN" sz="1000" dirty="0">
                <a:solidFill>
                  <a:schemeClr val="accent1"/>
                </a:solidFill>
                <a:latin typeface="仿宋_GB2312" panose="02010609030101010101" pitchFamily="49" charset="-122"/>
                <a:ea typeface="仿宋_GB2312" panose="02010609030101010101" pitchFamily="49" charset="-122"/>
              </a:rPr>
              <a:t>,</a:t>
            </a:r>
            <a:r>
              <a:rPr lang="zh-CN" altLang="en-US" sz="1000" dirty="0">
                <a:solidFill>
                  <a:schemeClr val="accent1"/>
                </a:solidFill>
                <a:latin typeface="仿宋_GB2312" panose="02010609030101010101" pitchFamily="49" charset="-122"/>
                <a:ea typeface="仿宋_GB2312" panose="02010609030101010101" pitchFamily="49" charset="-122"/>
              </a:rPr>
              <a:t>启动压力低，效率较高，保持性好。</a:t>
            </a:r>
            <a:endParaRPr lang="zh-CN" altLang="en-US" sz="1000" dirty="0">
              <a:solidFill>
                <a:schemeClr val="accent1"/>
              </a:solidFill>
              <a:latin typeface="仿宋_GB2312" panose="02010609030101010101" pitchFamily="49" charset="-122"/>
              <a:ea typeface="仿宋_GB2312" panose="02010609030101010101" pitchFamily="49" charset="-122"/>
            </a:endParaRPr>
          </a:p>
          <a:p>
            <a:pPr eaLnBrk="0" hangingPunct="0">
              <a:spcBef>
                <a:spcPct val="50000"/>
              </a:spcBef>
              <a:buFontTx/>
              <a:buChar char="•"/>
            </a:pPr>
            <a:r>
              <a:rPr lang="zh-CN" altLang="en-US" sz="1000" dirty="0">
                <a:solidFill>
                  <a:schemeClr val="accent1"/>
                </a:solidFill>
                <a:latin typeface="仿宋_GB2312" panose="02010609030101010101" pitchFamily="49" charset="-122"/>
                <a:ea typeface="仿宋_GB2312" panose="02010609030101010101" pitchFamily="49" charset="-122"/>
              </a:rPr>
              <a:t> 可靠的轴密封设计，承受背压高，可以串并联使用。</a:t>
            </a:r>
            <a:endParaRPr lang="zh-CN" altLang="en-US" sz="1000" dirty="0">
              <a:solidFill>
                <a:schemeClr val="accent1"/>
              </a:solidFill>
              <a:latin typeface="仿宋_GB2312" panose="02010609030101010101" pitchFamily="49" charset="-122"/>
              <a:ea typeface="仿宋_GB2312" panose="02010609030101010101" pitchFamily="49" charset="-122"/>
            </a:endParaRPr>
          </a:p>
          <a:p>
            <a:pPr eaLnBrk="0" hangingPunct="0">
              <a:spcBef>
                <a:spcPct val="50000"/>
              </a:spcBef>
              <a:buFontTx/>
              <a:buChar char="•"/>
            </a:pPr>
            <a:r>
              <a:rPr lang="zh-CN" altLang="en-US" sz="1000" dirty="0">
                <a:solidFill>
                  <a:schemeClr val="accent1"/>
                </a:solidFill>
                <a:latin typeface="仿宋_GB2312" panose="02010609030101010101" pitchFamily="49" charset="-122"/>
                <a:ea typeface="仿宋_GB2312" panose="02010609030101010101" pitchFamily="49" charset="-122"/>
              </a:rPr>
              <a:t> 正反转换向方便、转速平稳。</a:t>
            </a:r>
            <a:endParaRPr lang="zh-CN" altLang="en-US" sz="1000" dirty="0">
              <a:solidFill>
                <a:schemeClr val="accent1"/>
              </a:solidFill>
              <a:latin typeface="仿宋_GB2312" panose="02010609030101010101" pitchFamily="49" charset="-122"/>
              <a:ea typeface="仿宋_GB2312" panose="02010609030101010101" pitchFamily="49" charset="-122"/>
            </a:endParaRPr>
          </a:p>
          <a:p>
            <a:pPr eaLnBrk="0" hangingPunct="0">
              <a:spcBef>
                <a:spcPct val="50000"/>
              </a:spcBef>
              <a:buFontTx/>
              <a:buChar char="•"/>
            </a:pPr>
            <a:r>
              <a:rPr lang="zh-CN" altLang="en-US" sz="1000" dirty="0">
                <a:solidFill>
                  <a:schemeClr val="accent1"/>
                </a:solidFill>
                <a:latin typeface="仿宋_GB2312" panose="02010609030101010101" pitchFamily="49" charset="-122"/>
                <a:ea typeface="仿宋_GB2312" panose="02010609030101010101" pitchFamily="49" charset="-122"/>
              </a:rPr>
              <a:t> 联动轴特殊设计，马达使用寿命长。</a:t>
            </a:r>
            <a:endParaRPr lang="zh-CN" altLang="en-US" sz="1000" dirty="0">
              <a:solidFill>
                <a:schemeClr val="accent1"/>
              </a:solidFill>
              <a:latin typeface="仿宋_GB2312" panose="02010609030101010101" pitchFamily="49" charset="-122"/>
              <a:ea typeface="仿宋_GB2312" panose="02010609030101010101" pitchFamily="49" charset="-122"/>
            </a:endParaRPr>
          </a:p>
          <a:p>
            <a:pPr eaLnBrk="0" hangingPunct="0">
              <a:spcBef>
                <a:spcPct val="50000"/>
              </a:spcBef>
              <a:buFontTx/>
              <a:buChar char="•"/>
            </a:pPr>
            <a:r>
              <a:rPr lang="zh-CN" altLang="en-US" sz="1000" dirty="0">
                <a:solidFill>
                  <a:schemeClr val="accent1"/>
                </a:solidFill>
                <a:latin typeface="仿宋_GB2312" panose="02010609030101010101" pitchFamily="49" charset="-122"/>
                <a:ea typeface="仿宋_GB2312" panose="02010609030101010101" pitchFamily="49" charset="-122"/>
              </a:rPr>
              <a:t> 马达结构紧凑，安装方便。</a:t>
            </a:r>
            <a:endParaRPr lang="zh-CN" altLang="en-US" sz="1000" dirty="0">
              <a:solidFill>
                <a:schemeClr val="accent1"/>
              </a:solidFill>
              <a:latin typeface="仿宋_GB2312" panose="02010609030101010101" pitchFamily="49" charset="-122"/>
              <a:ea typeface="仿宋_GB2312" panose="02010609030101010101" pitchFamily="49" charset="-122"/>
            </a:endParaRPr>
          </a:p>
        </p:txBody>
      </p:sp>
      <p:sp>
        <p:nvSpPr>
          <p:cNvPr id="11" name="Text Box 19"/>
          <p:cNvSpPr txBox="1">
            <a:spLocks noChangeArrowheads="1"/>
          </p:cNvSpPr>
          <p:nvPr/>
        </p:nvSpPr>
        <p:spPr bwMode="auto">
          <a:xfrm>
            <a:off x="342900" y="2936776"/>
            <a:ext cx="5864679" cy="255710"/>
          </a:xfrm>
          <a:prstGeom prst="rect">
            <a:avLst/>
          </a:prstGeom>
          <a:noFill/>
          <a:ln>
            <a:noFill/>
          </a:ln>
          <a:effectLst/>
          <a:extLst>
            <a:ext uri="{909E8E84-426E-40DD-AFC4-6F175D3DCCD1}">
              <a14:hiddenFill xmlns:a14="http://schemas.microsoft.com/office/drawing/2010/main">
                <a:gradFill rotWithShape="0">
                  <a:gsLst>
                    <a:gs pos="0">
                      <a:srgbClr val="003366">
                        <a:gamma/>
                        <a:shade val="46275"/>
                        <a:invGamma/>
                      </a:srgbClr>
                    </a:gs>
                    <a:gs pos="100000">
                      <a:srgbClr val="003366"/>
                    </a:gs>
                  </a:gsLst>
                  <a:lin ang="5400000" scaled="1"/>
                </a:gradFill>
              </a14:hiddenFill>
            </a:ext>
            <a:ext uri="{91240B29-F687-4F45-9708-019B960494DF}">
              <a14:hiddenLine xmlns:a14="http://schemas.microsoft.com/office/drawing/2010/main" w="9525">
                <a:solidFill>
                  <a:srgbClr val="FFFF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74630" tIns="37315" rIns="74630" bIns="37315">
            <a:spAutoFit/>
          </a:bodyPr>
          <a:lstStyle>
            <a:lvl1pPr algn="l" defTabSz="860425">
              <a:spcBef>
                <a:spcPct val="0"/>
              </a:spcBef>
              <a:defRPr kumimoji="1" sz="2400">
                <a:solidFill>
                  <a:schemeClr val="tx1"/>
                </a:solidFill>
                <a:latin typeface="Times New Roman" panose="02020603050405020304" pitchFamily="18" charset="0"/>
                <a:ea typeface="宋体" panose="02010600030101010101" pitchFamily="2" charset="-122"/>
              </a:defRPr>
            </a:lvl1pPr>
            <a:lvl2pPr marL="430530" algn="l" defTabSz="860425">
              <a:spcBef>
                <a:spcPct val="0"/>
              </a:spcBef>
              <a:defRPr kumimoji="1" sz="2400">
                <a:solidFill>
                  <a:schemeClr val="tx1"/>
                </a:solidFill>
                <a:latin typeface="Times New Roman" panose="02020603050405020304" pitchFamily="18" charset="0"/>
                <a:ea typeface="宋体" panose="02010600030101010101" pitchFamily="2" charset="-122"/>
              </a:defRPr>
            </a:lvl2pPr>
            <a:lvl3pPr marL="860425" algn="l" defTabSz="860425">
              <a:spcBef>
                <a:spcPct val="0"/>
              </a:spcBef>
              <a:defRPr kumimoji="1" sz="2400">
                <a:solidFill>
                  <a:schemeClr val="tx1"/>
                </a:solidFill>
                <a:latin typeface="Times New Roman" panose="02020603050405020304" pitchFamily="18" charset="0"/>
                <a:ea typeface="宋体" panose="02010600030101010101" pitchFamily="2" charset="-122"/>
              </a:defRPr>
            </a:lvl3pPr>
            <a:lvl4pPr marL="1290955" algn="l" defTabSz="860425">
              <a:spcBef>
                <a:spcPct val="0"/>
              </a:spcBef>
              <a:defRPr kumimoji="1" sz="2400">
                <a:solidFill>
                  <a:schemeClr val="tx1"/>
                </a:solidFill>
                <a:latin typeface="Times New Roman" panose="02020603050405020304" pitchFamily="18" charset="0"/>
                <a:ea typeface="宋体" panose="02010600030101010101" pitchFamily="2" charset="-122"/>
              </a:defRPr>
            </a:lvl4pPr>
            <a:lvl5pPr marL="1719580" algn="l" defTabSz="860425">
              <a:spcBef>
                <a:spcPct val="0"/>
              </a:spcBef>
              <a:defRPr kumimoji="1" sz="2400">
                <a:solidFill>
                  <a:schemeClr val="tx1"/>
                </a:solidFill>
                <a:latin typeface="Times New Roman" panose="02020603050405020304" pitchFamily="18" charset="0"/>
                <a:ea typeface="宋体" panose="02010600030101010101" pitchFamily="2" charset="-122"/>
              </a:defRPr>
            </a:lvl5pPr>
            <a:lvl6pPr marL="21767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6339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0911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5483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0" hangingPunct="0">
              <a:lnSpc>
                <a:spcPct val="90000"/>
              </a:lnSpc>
              <a:spcBef>
                <a:spcPct val="50000"/>
              </a:spcBef>
              <a:buFontTx/>
              <a:buNone/>
            </a:pPr>
            <a:r>
              <a:rPr kumimoji="0" lang="zh-CN" altLang="en-US" sz="1300" b="1" dirty="0">
                <a:solidFill>
                  <a:schemeClr val="accent1"/>
                </a:solidFill>
                <a:effectLst>
                  <a:outerShdw blurRad="38100" dist="38100" dir="2700000" algn="tl">
                    <a:srgbClr val="C0C0C0"/>
                  </a:outerShdw>
                </a:effectLst>
              </a:rPr>
              <a:t>主要技术参数    </a:t>
            </a:r>
            <a:r>
              <a:rPr kumimoji="0" lang="en-US" altLang="zh-CN" sz="1300" b="1" dirty="0">
                <a:solidFill>
                  <a:schemeClr val="accent1"/>
                </a:solidFill>
                <a:effectLst>
                  <a:outerShdw blurRad="38100" dist="38100" dir="2700000" algn="tl">
                    <a:srgbClr val="C0C0C0"/>
                  </a:outerShdw>
                </a:effectLst>
              </a:rPr>
              <a:t>Main Specification</a:t>
            </a:r>
            <a:endParaRPr kumimoji="0" lang="en-US" altLang="zh-CN" sz="1300" b="1" dirty="0">
              <a:solidFill>
                <a:schemeClr val="accent1"/>
              </a:solidFill>
              <a:effectLst>
                <a:outerShdw blurRad="38100" dist="38100" dir="2700000" algn="tl">
                  <a:srgbClr val="C0C0C0"/>
                </a:outerShdw>
              </a:effectLst>
            </a:endParaRPr>
          </a:p>
        </p:txBody>
      </p:sp>
      <p:sp>
        <p:nvSpPr>
          <p:cNvPr id="13" name="Text Box 1482"/>
          <p:cNvSpPr txBox="1">
            <a:spLocks noChangeArrowheads="1"/>
          </p:cNvSpPr>
          <p:nvPr/>
        </p:nvSpPr>
        <p:spPr bwMode="auto">
          <a:xfrm>
            <a:off x="612524" y="7189735"/>
            <a:ext cx="3107153" cy="1075633"/>
          </a:xfrm>
          <a:prstGeom prst="rect">
            <a:avLst/>
          </a:prstGeom>
          <a:noFill/>
          <a:ln>
            <a:noFill/>
          </a:ln>
          <a:effectLst/>
          <a:extLst>
            <a:ext uri="{909E8E84-426E-40DD-AFC4-6F175D3DCCD1}">
              <a14:hiddenFill xmlns:a14="http://schemas.microsoft.com/office/drawing/2010/main">
                <a:gradFill rotWithShape="0">
                  <a:gsLst>
                    <a:gs pos="0">
                      <a:srgbClr val="003366">
                        <a:gamma/>
                        <a:shade val="46275"/>
                        <a:invGamma/>
                      </a:srgbClr>
                    </a:gs>
                    <a:gs pos="100000">
                      <a:srgbClr val="003366"/>
                    </a:gs>
                  </a:gsLst>
                  <a:lin ang="5400000" scaled="1"/>
                </a:gradFill>
              </a14:hiddenFill>
            </a:ext>
            <a:ext uri="{91240B29-F687-4F45-9708-019B960494DF}">
              <a14:hiddenLine xmlns:a14="http://schemas.microsoft.com/office/drawing/2010/main" w="9525">
                <a:solidFill>
                  <a:srgbClr val="FFFF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lIns="74630" tIns="37315" rIns="74630" bIns="37315">
            <a:spAutoFit/>
          </a:bodyPr>
          <a:lstStyle>
            <a:lvl1pPr algn="l" defTabSz="860425">
              <a:spcBef>
                <a:spcPct val="0"/>
              </a:spcBef>
              <a:defRPr kumimoji="1" sz="2400">
                <a:solidFill>
                  <a:schemeClr val="tx1"/>
                </a:solidFill>
                <a:latin typeface="Times New Roman" panose="02020603050405020304" pitchFamily="18" charset="0"/>
                <a:ea typeface="宋体" panose="02010600030101010101" pitchFamily="2" charset="-122"/>
              </a:defRPr>
            </a:lvl1pPr>
            <a:lvl2pPr marL="430530" algn="l" defTabSz="860425">
              <a:spcBef>
                <a:spcPct val="0"/>
              </a:spcBef>
              <a:defRPr kumimoji="1" sz="2400">
                <a:solidFill>
                  <a:schemeClr val="tx1"/>
                </a:solidFill>
                <a:latin typeface="Times New Roman" panose="02020603050405020304" pitchFamily="18" charset="0"/>
                <a:ea typeface="宋体" panose="02010600030101010101" pitchFamily="2" charset="-122"/>
              </a:defRPr>
            </a:lvl2pPr>
            <a:lvl3pPr marL="860425" algn="l" defTabSz="860425">
              <a:spcBef>
                <a:spcPct val="0"/>
              </a:spcBef>
              <a:defRPr kumimoji="1" sz="2400">
                <a:solidFill>
                  <a:schemeClr val="tx1"/>
                </a:solidFill>
                <a:latin typeface="Times New Roman" panose="02020603050405020304" pitchFamily="18" charset="0"/>
                <a:ea typeface="宋体" panose="02010600030101010101" pitchFamily="2" charset="-122"/>
              </a:defRPr>
            </a:lvl3pPr>
            <a:lvl4pPr marL="1290955" algn="l" defTabSz="860425">
              <a:spcBef>
                <a:spcPct val="0"/>
              </a:spcBef>
              <a:defRPr kumimoji="1" sz="2400">
                <a:solidFill>
                  <a:schemeClr val="tx1"/>
                </a:solidFill>
                <a:latin typeface="Times New Roman" panose="02020603050405020304" pitchFamily="18" charset="0"/>
                <a:ea typeface="宋体" panose="02010600030101010101" pitchFamily="2" charset="-122"/>
              </a:defRPr>
            </a:lvl4pPr>
            <a:lvl5pPr marL="1719580" algn="l" defTabSz="860425">
              <a:spcBef>
                <a:spcPct val="0"/>
              </a:spcBef>
              <a:defRPr kumimoji="1" sz="2400">
                <a:solidFill>
                  <a:schemeClr val="tx1"/>
                </a:solidFill>
                <a:latin typeface="Times New Roman" panose="02020603050405020304" pitchFamily="18" charset="0"/>
                <a:ea typeface="宋体" panose="02010600030101010101" pitchFamily="2" charset="-122"/>
              </a:defRPr>
            </a:lvl5pPr>
            <a:lvl6pPr marL="21767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6339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0911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5483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0" hangingPunct="0">
              <a:lnSpc>
                <a:spcPct val="90000"/>
              </a:lnSpc>
              <a:spcBef>
                <a:spcPct val="50000"/>
              </a:spcBef>
              <a:buFontTx/>
              <a:buNone/>
            </a:pPr>
            <a:r>
              <a:rPr kumimoji="0" lang="zh-CN" altLang="en-US" sz="1000" dirty="0">
                <a:solidFill>
                  <a:schemeClr val="accent1"/>
                </a:solidFill>
                <a:latin typeface="楷体_GB2312" panose="02010609030101010101" pitchFamily="49" charset="-122"/>
                <a:ea typeface="楷体_GB2312" panose="02010609030101010101" pitchFamily="49" charset="-122"/>
              </a:rPr>
              <a:t>说明</a:t>
            </a:r>
            <a:r>
              <a:rPr kumimoji="0" lang="en-US" altLang="zh-CN" sz="1000" dirty="0">
                <a:solidFill>
                  <a:schemeClr val="accent1"/>
                </a:solidFill>
                <a:latin typeface="楷体_GB2312" panose="02010609030101010101" pitchFamily="49" charset="-122"/>
                <a:ea typeface="楷体_GB2312" panose="02010609030101010101" pitchFamily="49" charset="-122"/>
              </a:rPr>
              <a:t>:</a:t>
            </a:r>
            <a:endParaRPr kumimoji="0" lang="en-US" altLang="zh-CN" sz="1000" dirty="0">
              <a:solidFill>
                <a:schemeClr val="accent1"/>
              </a:solidFill>
              <a:latin typeface="楷体_GB2312" panose="02010609030101010101" pitchFamily="49" charset="-122"/>
              <a:ea typeface="楷体_GB2312" panose="02010609030101010101" pitchFamily="49" charset="-122"/>
            </a:endParaRPr>
          </a:p>
          <a:p>
            <a:pPr eaLnBrk="0" hangingPunct="0">
              <a:lnSpc>
                <a:spcPct val="90000"/>
              </a:lnSpc>
              <a:spcBef>
                <a:spcPct val="50000"/>
              </a:spcBef>
              <a:buFontTx/>
              <a:buNone/>
            </a:pPr>
            <a:r>
              <a:rPr kumimoji="0" lang="en-US" altLang="zh-CN" sz="1000" dirty="0">
                <a:solidFill>
                  <a:schemeClr val="accent1"/>
                </a:solidFill>
                <a:latin typeface="楷体_GB2312" panose="02010609030101010101" pitchFamily="49" charset="-122"/>
                <a:ea typeface="楷体_GB2312" panose="02010609030101010101" pitchFamily="49" charset="-122"/>
              </a:rPr>
              <a:t>1.</a:t>
            </a:r>
            <a:r>
              <a:rPr kumimoji="0" lang="zh-CN" altLang="en-US" sz="1000" dirty="0">
                <a:solidFill>
                  <a:schemeClr val="accent1"/>
                </a:solidFill>
                <a:latin typeface="楷体_GB2312" panose="02010609030101010101" pitchFamily="49" charset="-122"/>
                <a:ea typeface="楷体_GB2312" panose="02010609030101010101" pitchFamily="49" charset="-122"/>
              </a:rPr>
              <a:t>最大连续值</a:t>
            </a:r>
            <a:r>
              <a:rPr kumimoji="0" lang="en-US" altLang="zh-CN" sz="1000" dirty="0">
                <a:solidFill>
                  <a:schemeClr val="accent1"/>
                </a:solidFill>
                <a:latin typeface="楷体_GB2312" panose="02010609030101010101" pitchFamily="49" charset="-122"/>
                <a:ea typeface="楷体_GB2312" panose="02010609030101010101" pitchFamily="49" charset="-122"/>
              </a:rPr>
              <a:t>:</a:t>
            </a:r>
            <a:r>
              <a:rPr kumimoji="0" lang="zh-CN" altLang="en-US" sz="1000" dirty="0">
                <a:solidFill>
                  <a:schemeClr val="accent1"/>
                </a:solidFill>
                <a:latin typeface="楷体_GB2312" panose="02010609030101010101" pitchFamily="49" charset="-122"/>
                <a:ea typeface="楷体_GB2312" panose="02010609030101010101" pitchFamily="49" charset="-122"/>
              </a:rPr>
              <a:t>马达可以连续工作的最大值</a:t>
            </a:r>
            <a:r>
              <a:rPr kumimoji="0" lang="en-US" altLang="zh-CN" sz="1000" dirty="0">
                <a:solidFill>
                  <a:schemeClr val="accent1"/>
                </a:solidFill>
                <a:latin typeface="楷体_GB2312" panose="02010609030101010101" pitchFamily="49" charset="-122"/>
                <a:ea typeface="楷体_GB2312" panose="02010609030101010101" pitchFamily="49" charset="-122"/>
              </a:rPr>
              <a:t>.</a:t>
            </a:r>
            <a:endParaRPr kumimoji="0" lang="en-US" altLang="zh-CN" sz="1000" dirty="0">
              <a:solidFill>
                <a:schemeClr val="accent1"/>
              </a:solidFill>
              <a:latin typeface="楷体_GB2312" panose="02010609030101010101" pitchFamily="49" charset="-122"/>
              <a:ea typeface="楷体_GB2312" panose="02010609030101010101" pitchFamily="49" charset="-122"/>
            </a:endParaRPr>
          </a:p>
          <a:p>
            <a:pPr eaLnBrk="0" hangingPunct="0">
              <a:lnSpc>
                <a:spcPct val="90000"/>
              </a:lnSpc>
              <a:spcBef>
                <a:spcPct val="50000"/>
              </a:spcBef>
              <a:buFontTx/>
              <a:buNone/>
            </a:pPr>
            <a:r>
              <a:rPr kumimoji="0" lang="en-US" altLang="zh-CN" sz="1000" dirty="0">
                <a:solidFill>
                  <a:schemeClr val="accent1"/>
                </a:solidFill>
                <a:latin typeface="楷体_GB2312" panose="02010609030101010101" pitchFamily="49" charset="-122"/>
                <a:ea typeface="楷体_GB2312" panose="02010609030101010101" pitchFamily="49" charset="-122"/>
              </a:rPr>
              <a:t>2.</a:t>
            </a:r>
            <a:r>
              <a:rPr kumimoji="0" lang="zh-CN" altLang="en-US" sz="1000" dirty="0">
                <a:solidFill>
                  <a:schemeClr val="accent1"/>
                </a:solidFill>
                <a:latin typeface="楷体_GB2312" panose="02010609030101010101" pitchFamily="49" charset="-122"/>
                <a:ea typeface="楷体_GB2312" panose="02010609030101010101" pitchFamily="49" charset="-122"/>
              </a:rPr>
              <a:t>间断值</a:t>
            </a:r>
            <a:r>
              <a:rPr kumimoji="0" lang="en-US" altLang="zh-CN" sz="1000" dirty="0">
                <a:solidFill>
                  <a:schemeClr val="accent1"/>
                </a:solidFill>
                <a:latin typeface="楷体_GB2312" panose="02010609030101010101" pitchFamily="49" charset="-122"/>
                <a:ea typeface="楷体_GB2312" panose="02010609030101010101" pitchFamily="49" charset="-122"/>
              </a:rPr>
              <a:t>:</a:t>
            </a:r>
            <a:r>
              <a:rPr kumimoji="0" lang="zh-CN" altLang="en-US" sz="1000" dirty="0">
                <a:solidFill>
                  <a:schemeClr val="accent1"/>
                </a:solidFill>
                <a:latin typeface="楷体_GB2312" panose="02010609030101010101" pitchFamily="49" charset="-122"/>
                <a:ea typeface="楷体_GB2312" panose="02010609030101010101" pitchFamily="49" charset="-122"/>
              </a:rPr>
              <a:t>允许马达一分钟内持续</a:t>
            </a:r>
            <a:r>
              <a:rPr kumimoji="0" lang="en-US" altLang="zh-CN" sz="1000" dirty="0">
                <a:solidFill>
                  <a:schemeClr val="accent1"/>
                </a:solidFill>
                <a:latin typeface="楷体_GB2312" panose="02010609030101010101" pitchFamily="49" charset="-122"/>
                <a:ea typeface="楷体_GB2312" panose="02010609030101010101" pitchFamily="49" charset="-122"/>
              </a:rPr>
              <a:t>6</a:t>
            </a:r>
            <a:r>
              <a:rPr kumimoji="0" lang="zh-CN" altLang="en-US" sz="1000" dirty="0">
                <a:solidFill>
                  <a:schemeClr val="accent1"/>
                </a:solidFill>
                <a:latin typeface="楷体_GB2312" panose="02010609030101010101" pitchFamily="49" charset="-122"/>
                <a:ea typeface="楷体_GB2312" panose="02010609030101010101" pitchFamily="49" charset="-122"/>
              </a:rPr>
              <a:t>秒的最大值</a:t>
            </a:r>
            <a:r>
              <a:rPr kumimoji="0" lang="en-US" altLang="zh-CN" sz="1000" dirty="0">
                <a:solidFill>
                  <a:schemeClr val="accent1"/>
                </a:solidFill>
                <a:latin typeface="楷体_GB2312" panose="02010609030101010101" pitchFamily="49" charset="-122"/>
                <a:ea typeface="楷体_GB2312" panose="02010609030101010101" pitchFamily="49" charset="-122"/>
              </a:rPr>
              <a:t>.</a:t>
            </a:r>
            <a:endParaRPr kumimoji="0" lang="en-US" altLang="zh-CN" sz="1000" dirty="0">
              <a:solidFill>
                <a:schemeClr val="accent1"/>
              </a:solidFill>
              <a:latin typeface="楷体_GB2312" panose="02010609030101010101" pitchFamily="49" charset="-122"/>
              <a:ea typeface="楷体_GB2312" panose="02010609030101010101" pitchFamily="49" charset="-122"/>
            </a:endParaRPr>
          </a:p>
          <a:p>
            <a:pPr eaLnBrk="0" hangingPunct="0">
              <a:lnSpc>
                <a:spcPct val="90000"/>
              </a:lnSpc>
              <a:spcBef>
                <a:spcPct val="50000"/>
              </a:spcBef>
              <a:buFontTx/>
              <a:buNone/>
            </a:pPr>
            <a:r>
              <a:rPr kumimoji="0" lang="en-US" altLang="zh-CN" sz="1000" dirty="0">
                <a:solidFill>
                  <a:schemeClr val="accent1"/>
                </a:solidFill>
                <a:latin typeface="楷体_GB2312" panose="02010609030101010101" pitchFamily="49" charset="-122"/>
                <a:ea typeface="楷体_GB2312" panose="02010609030101010101" pitchFamily="49" charset="-122"/>
              </a:rPr>
              <a:t>3.</a:t>
            </a:r>
            <a:r>
              <a:rPr lang="zh-CN" altLang="en-US" sz="1000" dirty="0">
                <a:solidFill>
                  <a:schemeClr val="accent1"/>
                </a:solidFill>
                <a:latin typeface="楷体_GB2312" panose="02010609030101010101" pitchFamily="49" charset="-122"/>
                <a:ea typeface="楷体_GB2312" panose="02010609030101010101" pitchFamily="49" charset="-122"/>
              </a:rPr>
              <a:t>避免在同时最大速和最高压力的工况下使用</a:t>
            </a:r>
            <a:r>
              <a:rPr lang="en-US" altLang="zh-CN" sz="1000" dirty="0">
                <a:solidFill>
                  <a:schemeClr val="accent1"/>
                </a:solidFill>
                <a:latin typeface="楷体_GB2312" panose="02010609030101010101" pitchFamily="49" charset="-122"/>
                <a:ea typeface="楷体_GB2312" panose="02010609030101010101" pitchFamily="49" charset="-122"/>
              </a:rPr>
              <a:t>.</a:t>
            </a:r>
            <a:endParaRPr lang="en-US" altLang="zh-CN" sz="1000" dirty="0">
              <a:solidFill>
                <a:schemeClr val="accent1"/>
              </a:solidFill>
              <a:latin typeface="楷体_GB2312" panose="02010609030101010101" pitchFamily="49" charset="-122"/>
              <a:ea typeface="楷体_GB2312" panose="02010609030101010101" pitchFamily="49" charset="-122"/>
            </a:endParaRPr>
          </a:p>
          <a:p>
            <a:pPr eaLnBrk="0" hangingPunct="0">
              <a:lnSpc>
                <a:spcPct val="90000"/>
              </a:lnSpc>
              <a:spcBef>
                <a:spcPct val="50000"/>
              </a:spcBef>
              <a:buFontTx/>
              <a:buNone/>
            </a:pPr>
            <a:r>
              <a:rPr lang="en-US" altLang="zh-CN" sz="1000" dirty="0">
                <a:solidFill>
                  <a:schemeClr val="accent1"/>
                </a:solidFill>
                <a:latin typeface="楷体_GB2312" panose="02010609030101010101" pitchFamily="49" charset="-122"/>
                <a:ea typeface="楷体_GB2312" panose="02010609030101010101" pitchFamily="49" charset="-122"/>
              </a:rPr>
              <a:t>4.</a:t>
            </a:r>
            <a:r>
              <a:rPr lang="zh-CN" altLang="en-US" sz="1000" dirty="0">
                <a:solidFill>
                  <a:schemeClr val="accent1"/>
                </a:solidFill>
                <a:latin typeface="楷体_GB2312" panose="02010609030101010101" pitchFamily="49" charset="-122"/>
                <a:ea typeface="楷体_GB2312" panose="02010609030101010101" pitchFamily="49" charset="-122"/>
              </a:rPr>
              <a:t>马达的最佳工况范围：</a:t>
            </a:r>
            <a:r>
              <a:rPr lang="en-US" altLang="zh-CN" sz="1000" dirty="0">
                <a:solidFill>
                  <a:schemeClr val="accent1"/>
                </a:solidFill>
                <a:latin typeface="楷体_GB2312" panose="02010609030101010101" pitchFamily="49" charset="-122"/>
                <a:ea typeface="楷体_GB2312" panose="02010609030101010101" pitchFamily="49" charset="-122"/>
              </a:rPr>
              <a:t>1/3</a:t>
            </a:r>
            <a:r>
              <a:rPr lang="zh-CN" altLang="en-US" sz="1000" dirty="0">
                <a:solidFill>
                  <a:schemeClr val="accent1"/>
                </a:solidFill>
                <a:latin typeface="楷体_GB2312" panose="02010609030101010101" pitchFamily="49" charset="-122"/>
                <a:ea typeface="楷体_GB2312" panose="02010609030101010101" pitchFamily="49" charset="-122"/>
              </a:rPr>
              <a:t>～</a:t>
            </a:r>
            <a:r>
              <a:rPr lang="en-US" altLang="zh-CN" sz="1000" dirty="0">
                <a:solidFill>
                  <a:schemeClr val="accent1"/>
                </a:solidFill>
                <a:latin typeface="楷体_GB2312" panose="02010609030101010101" pitchFamily="49" charset="-122"/>
                <a:ea typeface="楷体_GB2312" panose="02010609030101010101" pitchFamily="49" charset="-122"/>
              </a:rPr>
              <a:t>2/3</a:t>
            </a:r>
            <a:r>
              <a:rPr lang="zh-CN" altLang="en-US" sz="1000" dirty="0">
                <a:solidFill>
                  <a:schemeClr val="accent1"/>
                </a:solidFill>
                <a:latin typeface="楷体_GB2312" panose="02010609030101010101" pitchFamily="49" charset="-122"/>
                <a:ea typeface="楷体_GB2312" panose="02010609030101010101" pitchFamily="49" charset="-122"/>
              </a:rPr>
              <a:t>连续工作工况</a:t>
            </a:r>
            <a:r>
              <a:rPr lang="en-US" altLang="zh-CN" sz="1000" dirty="0">
                <a:solidFill>
                  <a:schemeClr val="accent1"/>
                </a:solidFill>
                <a:latin typeface="楷体_GB2312" panose="02010609030101010101" pitchFamily="49" charset="-122"/>
                <a:ea typeface="楷体_GB2312" panose="02010609030101010101" pitchFamily="49" charset="-122"/>
              </a:rPr>
              <a:t>.</a:t>
            </a:r>
            <a:endParaRPr lang="en-US" altLang="zh-CN" sz="1000" dirty="0">
              <a:solidFill>
                <a:schemeClr val="accent1"/>
              </a:solidFill>
              <a:latin typeface="楷体_GB2312" panose="02010609030101010101" pitchFamily="49" charset="-122"/>
              <a:ea typeface="楷体_GB2312" panose="02010609030101010101" pitchFamily="49" charset="-122"/>
            </a:endParaRPr>
          </a:p>
        </p:txBody>
      </p:sp>
      <p:graphicFrame>
        <p:nvGraphicFramePr>
          <p:cNvPr id="15" name="Group 337"/>
          <p:cNvGraphicFramePr>
            <a:graphicFrameLocks noGrp="1"/>
          </p:cNvGraphicFramePr>
          <p:nvPr/>
        </p:nvGraphicFramePr>
        <p:xfrm>
          <a:off x="548680" y="3368824"/>
          <a:ext cx="6120685" cy="3606163"/>
        </p:xfrm>
        <a:graphic>
          <a:graphicData uri="http://schemas.openxmlformats.org/drawingml/2006/table">
            <a:tbl>
              <a:tblPr/>
              <a:tblGrid>
                <a:gridCol w="504056"/>
                <a:gridCol w="754266"/>
                <a:gridCol w="442033"/>
                <a:gridCol w="442033"/>
                <a:gridCol w="442033"/>
                <a:gridCol w="442033"/>
                <a:gridCol w="442033"/>
                <a:gridCol w="442033"/>
                <a:gridCol w="442033"/>
                <a:gridCol w="442033"/>
                <a:gridCol w="442033"/>
                <a:gridCol w="442033"/>
                <a:gridCol w="442033"/>
              </a:tblGrid>
              <a:tr h="336993">
                <a:tc gridSpan="2">
                  <a:txBody>
                    <a:bodyPr/>
                    <a:lstStyle/>
                    <a:p>
                      <a:pPr marL="0" marR="0" lvl="0" indent="0" algn="l" defTabSz="684530" rtl="0" eaLnBrk="1" fontAlgn="base" latinLnBrk="0" hangingPunct="1">
                        <a:lnSpc>
                          <a:spcPct val="70000"/>
                        </a:lnSpc>
                        <a:spcBef>
                          <a:spcPct val="20000"/>
                        </a:spcBef>
                        <a:spcAft>
                          <a:spcPct val="0"/>
                        </a:spcAft>
                        <a:buClrTx/>
                        <a:buSzTx/>
                        <a:buFontTx/>
                        <a:buNone/>
                      </a:pPr>
                      <a:r>
                        <a:rPr kumimoji="1" lang="zh-CN" altLang="en-US" sz="11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rPr>
                        <a:t>排量</a:t>
                      </a:r>
                      <a:endParaRPr kumimoji="1" lang="zh-CN" altLang="en-US" sz="11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endParaRPr>
                    </a:p>
                    <a:p>
                      <a:pPr marL="0" marR="0" lvl="0" indent="0" algn="l" defTabSz="684530" rtl="0" eaLnBrk="1" fontAlgn="base" latinLnBrk="0" hangingPunct="1">
                        <a:lnSpc>
                          <a:spcPct val="70000"/>
                        </a:lnSpc>
                        <a:spcBef>
                          <a:spcPct val="20000"/>
                        </a:spcBef>
                        <a:spcAft>
                          <a:spcPct val="0"/>
                        </a:spcAft>
                        <a:buClrTx/>
                        <a:buSzTx/>
                        <a:buFontTx/>
                        <a:buNone/>
                      </a:pPr>
                      <a:r>
                        <a:rPr kumimoji="1" lang="zh-CN" altLang="en-US" sz="11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rPr>
                        <a:t>    （</a:t>
                      </a:r>
                      <a:r>
                        <a:rPr kumimoji="1" lang="en-US" altLang="zh-CN" sz="11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rPr>
                        <a:t>ml/r)</a:t>
                      </a:r>
                      <a:endParaRPr kumimoji="1" lang="en-US" altLang="zh-CN" sz="11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endParaRPr>
                    </a:p>
                  </a:txBody>
                  <a:tcPr marL="57677" marR="57677" marT="30633" marB="3063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5"/>
                    </a:solidFill>
                  </a:tcPr>
                </a:tc>
                <a:tc hMerge="1">
                  <a:tcPr/>
                </a:tc>
                <a:tc>
                  <a:txBody>
                    <a:bodyPr/>
                    <a:lstStyle/>
                    <a:p>
                      <a:pPr marL="0" marR="0" lvl="0" indent="0" algn="l" defTabSz="684530" rtl="0" eaLnBrk="1" fontAlgn="base" latinLnBrk="0" hangingPunct="1">
                        <a:lnSpc>
                          <a:spcPct val="70000"/>
                        </a:lnSpc>
                        <a:spcBef>
                          <a:spcPct val="20000"/>
                        </a:spcBef>
                        <a:spcAft>
                          <a:spcPct val="0"/>
                        </a:spcAft>
                        <a:buClrTx/>
                        <a:buSzTx/>
                        <a:buFontTx/>
                        <a:buNone/>
                      </a:pPr>
                      <a:r>
                        <a:rPr kumimoji="1" lang="en-US" altLang="zh-CN" sz="1100" b="1"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rPr>
                        <a:t>50</a:t>
                      </a:r>
                      <a:endParaRPr kumimoji="1" lang="en-US" altLang="zh-CN" sz="1100" b="1"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endParaRPr>
                    </a:p>
                  </a:txBody>
                  <a:tcPr marL="57677" marR="57677" marT="30633" marB="30633"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5"/>
                    </a:solidFill>
                  </a:tcPr>
                </a:tc>
                <a:tc>
                  <a:txBody>
                    <a:bodyPr/>
                    <a:lstStyle/>
                    <a:p>
                      <a:pPr marL="0" marR="0" lvl="0" indent="0" algn="l" defTabSz="684530" rtl="0" eaLnBrk="1" fontAlgn="base" latinLnBrk="0" hangingPunct="1">
                        <a:lnSpc>
                          <a:spcPct val="70000"/>
                        </a:lnSpc>
                        <a:spcBef>
                          <a:spcPct val="20000"/>
                        </a:spcBef>
                        <a:spcAft>
                          <a:spcPct val="0"/>
                        </a:spcAft>
                        <a:buClrTx/>
                        <a:buSzTx/>
                        <a:buFontTx/>
                        <a:buNone/>
                      </a:pPr>
                      <a:r>
                        <a:rPr kumimoji="1" lang="en-US" altLang="zh-CN" sz="1100" b="1"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rPr>
                        <a:t>63</a:t>
                      </a:r>
                      <a:endParaRPr kumimoji="1" lang="en-US" altLang="zh-CN" sz="1100" b="1"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endParaRPr>
                    </a:p>
                  </a:txBody>
                  <a:tcPr marL="57677" marR="57677" marT="30633" marB="30633"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5"/>
                    </a:solidFill>
                  </a:tcPr>
                </a:tc>
                <a:tc>
                  <a:txBody>
                    <a:bodyPr/>
                    <a:lstStyle/>
                    <a:p>
                      <a:pPr marL="0" marR="0" lvl="0" indent="0" algn="l" defTabSz="684530" rtl="0" eaLnBrk="1" fontAlgn="base" latinLnBrk="0" hangingPunct="1">
                        <a:lnSpc>
                          <a:spcPct val="70000"/>
                        </a:lnSpc>
                        <a:spcBef>
                          <a:spcPct val="20000"/>
                        </a:spcBef>
                        <a:spcAft>
                          <a:spcPct val="0"/>
                        </a:spcAft>
                        <a:buClrTx/>
                        <a:buSzTx/>
                        <a:buFontTx/>
                        <a:buNone/>
                      </a:pPr>
                      <a:r>
                        <a:rPr kumimoji="1" lang="en-US" altLang="zh-CN" sz="1100" b="1"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rPr>
                        <a:t>80</a:t>
                      </a:r>
                      <a:endParaRPr kumimoji="1" lang="en-US" altLang="zh-CN" sz="1100" b="1"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endParaRPr>
                    </a:p>
                  </a:txBody>
                  <a:tcPr marL="57677" marR="57677" marT="30633" marB="30633"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5"/>
                    </a:solidFill>
                  </a:tcPr>
                </a:tc>
                <a:tc>
                  <a:txBody>
                    <a:bodyPr/>
                    <a:lstStyle/>
                    <a:p>
                      <a:pPr marL="0" marR="0" lvl="0" indent="0" algn="l" defTabSz="684530" rtl="0" eaLnBrk="1" fontAlgn="base" latinLnBrk="0" hangingPunct="1">
                        <a:lnSpc>
                          <a:spcPct val="70000"/>
                        </a:lnSpc>
                        <a:spcBef>
                          <a:spcPct val="20000"/>
                        </a:spcBef>
                        <a:spcAft>
                          <a:spcPct val="0"/>
                        </a:spcAft>
                        <a:buClrTx/>
                        <a:buSzTx/>
                        <a:buFontTx/>
                        <a:buNone/>
                      </a:pPr>
                      <a:r>
                        <a:rPr kumimoji="1" lang="en-US" altLang="zh-CN" sz="1100" b="1"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rPr>
                        <a:t>100</a:t>
                      </a:r>
                      <a:endParaRPr kumimoji="1" lang="en-US" altLang="zh-CN" sz="1100" b="1"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endParaRPr>
                    </a:p>
                  </a:txBody>
                  <a:tcPr marL="57677" marR="57677" marT="30633" marB="30633"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5"/>
                    </a:solidFill>
                  </a:tcPr>
                </a:tc>
                <a:tc>
                  <a:txBody>
                    <a:bodyPr/>
                    <a:lstStyle/>
                    <a:p>
                      <a:pPr marL="0" marR="0" lvl="0" indent="0" algn="l" defTabSz="684530" rtl="0" eaLnBrk="1" fontAlgn="base" latinLnBrk="0" hangingPunct="1">
                        <a:lnSpc>
                          <a:spcPct val="70000"/>
                        </a:lnSpc>
                        <a:spcBef>
                          <a:spcPct val="20000"/>
                        </a:spcBef>
                        <a:spcAft>
                          <a:spcPct val="0"/>
                        </a:spcAft>
                        <a:buClrTx/>
                        <a:buSzTx/>
                        <a:buFontTx/>
                        <a:buNone/>
                      </a:pPr>
                      <a:r>
                        <a:rPr kumimoji="1" lang="en-US" altLang="zh-CN" sz="1100" b="1"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rPr>
                        <a:t>125</a:t>
                      </a:r>
                      <a:endParaRPr kumimoji="1" lang="en-US" altLang="zh-CN" sz="1100" b="1"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endParaRPr>
                    </a:p>
                  </a:txBody>
                  <a:tcPr marL="57677" marR="57677" marT="30633" marB="30633"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5"/>
                    </a:solidFill>
                  </a:tcPr>
                </a:tc>
                <a:tc>
                  <a:txBody>
                    <a:bodyPr/>
                    <a:lstStyle/>
                    <a:p>
                      <a:pPr marL="0" marR="0" lvl="0" indent="0" algn="l" defTabSz="684530" rtl="0" eaLnBrk="1" fontAlgn="base" latinLnBrk="0" hangingPunct="1">
                        <a:lnSpc>
                          <a:spcPct val="70000"/>
                        </a:lnSpc>
                        <a:spcBef>
                          <a:spcPct val="20000"/>
                        </a:spcBef>
                        <a:spcAft>
                          <a:spcPct val="0"/>
                        </a:spcAft>
                        <a:buClrTx/>
                        <a:buSzTx/>
                        <a:buFontTx/>
                        <a:buNone/>
                      </a:pPr>
                      <a:r>
                        <a:rPr kumimoji="1" lang="en-US" altLang="zh-CN" sz="1100" b="1"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rPr>
                        <a:t>160</a:t>
                      </a:r>
                      <a:endParaRPr kumimoji="1" lang="en-US" altLang="zh-CN" sz="1100" b="1"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endParaRPr>
                    </a:p>
                  </a:txBody>
                  <a:tcPr marL="57677" marR="57677" marT="30633" marB="30633"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5"/>
                    </a:solidFill>
                  </a:tcPr>
                </a:tc>
                <a:tc>
                  <a:txBody>
                    <a:bodyPr/>
                    <a:lstStyle/>
                    <a:p>
                      <a:pPr marL="0" marR="0" lvl="0" indent="0" algn="l" defTabSz="684530" rtl="0" eaLnBrk="1" fontAlgn="base" latinLnBrk="0" hangingPunct="1">
                        <a:lnSpc>
                          <a:spcPct val="70000"/>
                        </a:lnSpc>
                        <a:spcBef>
                          <a:spcPct val="20000"/>
                        </a:spcBef>
                        <a:spcAft>
                          <a:spcPct val="0"/>
                        </a:spcAft>
                        <a:buClrTx/>
                        <a:buSzTx/>
                        <a:buFontTx/>
                        <a:buNone/>
                      </a:pPr>
                      <a:r>
                        <a:rPr kumimoji="1" lang="en-US" altLang="zh-CN" sz="1100" b="1"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rPr>
                        <a:t>200</a:t>
                      </a:r>
                      <a:endParaRPr kumimoji="1" lang="en-US" altLang="zh-CN" sz="1100" b="1"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endParaRPr>
                    </a:p>
                  </a:txBody>
                  <a:tcPr marL="57677" marR="57677" marT="30633" marB="30633"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5"/>
                    </a:solidFill>
                  </a:tcPr>
                </a:tc>
                <a:tc>
                  <a:txBody>
                    <a:bodyPr/>
                    <a:lstStyle/>
                    <a:p>
                      <a:pPr marL="0" marR="0" lvl="0" indent="0" algn="l" defTabSz="684530" rtl="0" eaLnBrk="1" fontAlgn="base" latinLnBrk="0" hangingPunct="1">
                        <a:lnSpc>
                          <a:spcPct val="70000"/>
                        </a:lnSpc>
                        <a:spcBef>
                          <a:spcPct val="20000"/>
                        </a:spcBef>
                        <a:spcAft>
                          <a:spcPct val="0"/>
                        </a:spcAft>
                        <a:buClrTx/>
                        <a:buSzTx/>
                        <a:buFontTx/>
                        <a:buNone/>
                      </a:pPr>
                      <a:r>
                        <a:rPr kumimoji="1" lang="en-US" altLang="zh-CN" sz="1100" b="1"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rPr>
                        <a:t>250</a:t>
                      </a:r>
                      <a:endParaRPr kumimoji="1" lang="en-US" altLang="zh-CN" sz="1100" b="1"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endParaRPr>
                    </a:p>
                  </a:txBody>
                  <a:tcPr marL="57677" marR="57677" marT="30633" marB="30633"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5"/>
                    </a:solidFill>
                  </a:tcPr>
                </a:tc>
                <a:tc>
                  <a:txBody>
                    <a:bodyPr/>
                    <a:lstStyle/>
                    <a:p>
                      <a:pPr marL="0" marR="0" lvl="0" indent="0" algn="l" defTabSz="684530" rtl="0" eaLnBrk="1" fontAlgn="base" latinLnBrk="0" hangingPunct="1">
                        <a:lnSpc>
                          <a:spcPct val="70000"/>
                        </a:lnSpc>
                        <a:spcBef>
                          <a:spcPct val="20000"/>
                        </a:spcBef>
                        <a:spcAft>
                          <a:spcPct val="0"/>
                        </a:spcAft>
                        <a:buClrTx/>
                        <a:buSzTx/>
                        <a:buFontTx/>
                        <a:buNone/>
                      </a:pPr>
                      <a:r>
                        <a:rPr kumimoji="1" lang="en-US" altLang="zh-CN" sz="1100" b="1"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rPr>
                        <a:t>315</a:t>
                      </a:r>
                      <a:endParaRPr kumimoji="1" lang="en-US" altLang="zh-CN" sz="1100" b="1"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endParaRPr>
                    </a:p>
                  </a:txBody>
                  <a:tcPr marL="57677" marR="57677" marT="30633" marB="30633"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5"/>
                    </a:solidFill>
                  </a:tcPr>
                </a:tc>
                <a:tc>
                  <a:txBody>
                    <a:bodyPr/>
                    <a:lstStyle/>
                    <a:p>
                      <a:pPr marL="0" marR="0" lvl="0" indent="0" algn="l" defTabSz="684530" rtl="0" eaLnBrk="1" fontAlgn="base" latinLnBrk="0" hangingPunct="1">
                        <a:lnSpc>
                          <a:spcPct val="70000"/>
                        </a:lnSpc>
                        <a:spcBef>
                          <a:spcPct val="20000"/>
                        </a:spcBef>
                        <a:spcAft>
                          <a:spcPct val="0"/>
                        </a:spcAft>
                        <a:buClrTx/>
                        <a:buSzTx/>
                        <a:buFontTx/>
                        <a:buNone/>
                      </a:pPr>
                      <a:r>
                        <a:rPr kumimoji="1" lang="en-US" altLang="zh-CN" sz="1100" b="1"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rPr>
                        <a:t>400</a:t>
                      </a:r>
                      <a:endParaRPr kumimoji="1" lang="en-US" altLang="zh-CN" sz="1100" b="1"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endParaRPr>
                    </a:p>
                  </a:txBody>
                  <a:tcPr marL="57677" marR="57677" marT="30633" marB="30633"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5"/>
                    </a:solidFill>
                  </a:tcPr>
                </a:tc>
                <a:tc>
                  <a:txBody>
                    <a:bodyPr/>
                    <a:lstStyle/>
                    <a:p>
                      <a:pPr marL="0" marR="0" lvl="0" indent="0" algn="l" defTabSz="684530" rtl="0" eaLnBrk="1" fontAlgn="base" latinLnBrk="0" hangingPunct="1">
                        <a:lnSpc>
                          <a:spcPct val="70000"/>
                        </a:lnSpc>
                        <a:spcBef>
                          <a:spcPct val="20000"/>
                        </a:spcBef>
                        <a:spcAft>
                          <a:spcPct val="0"/>
                        </a:spcAft>
                        <a:buClrTx/>
                        <a:buSzTx/>
                        <a:buFontTx/>
                        <a:buNone/>
                      </a:pPr>
                      <a:r>
                        <a:rPr kumimoji="1" lang="en-US" altLang="zh-CN" sz="1100" b="1"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rPr>
                        <a:t>500</a:t>
                      </a:r>
                      <a:endParaRPr kumimoji="1" lang="en-US" altLang="zh-CN" sz="1100" b="1"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endParaRPr>
                    </a:p>
                  </a:txBody>
                  <a:tcPr marL="57677" marR="57677" marT="30633" marB="30633"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5"/>
                    </a:solidFill>
                  </a:tcPr>
                </a:tc>
              </a:tr>
              <a:tr h="326917">
                <a:tc rowSpan="2">
                  <a:txBody>
                    <a:bodyPr/>
                    <a:lstStyle/>
                    <a:p>
                      <a:pPr marL="0" marR="0" lvl="0" indent="0" algn="l" defTabSz="684530" rtl="0" eaLnBrk="1" fontAlgn="base" latinLnBrk="0" hangingPunct="1">
                        <a:lnSpc>
                          <a:spcPct val="70000"/>
                        </a:lnSpc>
                        <a:spcBef>
                          <a:spcPct val="20000"/>
                        </a:spcBef>
                        <a:spcAft>
                          <a:spcPct val="0"/>
                        </a:spcAft>
                        <a:buClrTx/>
                        <a:buSzTx/>
                        <a:buFontTx/>
                        <a:buNone/>
                      </a:pPr>
                      <a:r>
                        <a:rPr kumimoji="1" lang="zh-CN" altLang="en-US" sz="11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rPr>
                        <a:t>流量</a:t>
                      </a:r>
                      <a:endParaRPr kumimoji="1" lang="zh-CN" altLang="en-US" sz="11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endParaRPr>
                    </a:p>
                    <a:p>
                      <a:pPr marL="0" marR="0" lvl="0" indent="0" algn="l" defTabSz="684530" rtl="0" eaLnBrk="1" fontAlgn="base" latinLnBrk="0" hangingPunct="1">
                        <a:lnSpc>
                          <a:spcPct val="70000"/>
                        </a:lnSpc>
                        <a:spcBef>
                          <a:spcPct val="20000"/>
                        </a:spcBef>
                        <a:spcAft>
                          <a:spcPct val="0"/>
                        </a:spcAft>
                        <a:buClrTx/>
                        <a:buSzTx/>
                        <a:buFontTx/>
                        <a:buNone/>
                      </a:pPr>
                      <a:r>
                        <a:rPr kumimoji="1" lang="en-US" altLang="zh-CN" sz="11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rPr>
                        <a:t>(LPM)</a:t>
                      </a:r>
                      <a:endParaRPr kumimoji="1" lang="en-US" altLang="zh-CN" sz="11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endParaRPr>
                    </a:p>
                  </a:txBody>
                  <a:tcPr marL="57677" marR="57677" marT="30633" marB="3063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684530" rtl="0" eaLnBrk="1" fontAlgn="ctr" latinLnBrk="0" hangingPunct="1">
                        <a:lnSpc>
                          <a:spcPct val="100000"/>
                        </a:lnSpc>
                        <a:spcBef>
                          <a:spcPct val="0"/>
                        </a:spcBef>
                        <a:spcAft>
                          <a:spcPct val="0"/>
                        </a:spcAft>
                        <a:buClrTx/>
                        <a:buSzTx/>
                        <a:buFontTx/>
                        <a:buNone/>
                      </a:pPr>
                      <a:r>
                        <a:rPr kumimoji="1" lang="zh-CN" altLang="en-US"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连续</a:t>
                      </a:r>
                      <a:endParaRPr kumimoji="1" lang="zh-CN" altLang="en-US"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57677" marR="57677" marT="30633" marB="30633"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684530" rtl="0" eaLnBrk="1" fontAlgn="base" latinLnBrk="0" hangingPunct="1">
                        <a:lnSpc>
                          <a:spcPct val="70000"/>
                        </a:lnSpc>
                        <a:spcBef>
                          <a:spcPct val="20000"/>
                        </a:spcBef>
                        <a:spcAft>
                          <a:spcPct val="0"/>
                        </a:spcAft>
                        <a:buClrTx/>
                        <a:buSzTx/>
                        <a:buFontTx/>
                        <a:buNone/>
                      </a:pPr>
                      <a:r>
                        <a:rPr kumimoji="1" lang="en-US" altLang="zh-CN" sz="11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rPr>
                        <a:t>40</a:t>
                      </a:r>
                      <a:endParaRPr kumimoji="1" lang="en-US" altLang="zh-CN" sz="11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endParaRPr>
                    </a:p>
                  </a:txBody>
                  <a:tcPr marL="57677" marR="57677" marT="30633" marB="30633"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684530" rtl="0" eaLnBrk="1" fontAlgn="base" latinLnBrk="0" hangingPunct="1">
                        <a:lnSpc>
                          <a:spcPct val="70000"/>
                        </a:lnSpc>
                        <a:spcBef>
                          <a:spcPct val="20000"/>
                        </a:spcBef>
                        <a:spcAft>
                          <a:spcPct val="0"/>
                        </a:spcAft>
                        <a:buClrTx/>
                        <a:buSzTx/>
                        <a:buFontTx/>
                        <a:buNone/>
                      </a:pPr>
                      <a:r>
                        <a:rPr kumimoji="1" lang="en-US" altLang="zh-CN" sz="11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rPr>
                        <a:t>40</a:t>
                      </a:r>
                      <a:endParaRPr kumimoji="1" lang="en-US" altLang="zh-CN" sz="11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endParaRPr>
                    </a:p>
                  </a:txBody>
                  <a:tcPr marL="57677" marR="57677" marT="30633" marB="30633"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684530" rtl="0" eaLnBrk="1" fontAlgn="base" latinLnBrk="0" hangingPunct="1">
                        <a:lnSpc>
                          <a:spcPct val="70000"/>
                        </a:lnSpc>
                        <a:spcBef>
                          <a:spcPct val="20000"/>
                        </a:spcBef>
                        <a:spcAft>
                          <a:spcPct val="0"/>
                        </a:spcAft>
                        <a:buClrTx/>
                        <a:buSzTx/>
                        <a:buFontTx/>
                        <a:buNone/>
                      </a:pPr>
                      <a:r>
                        <a:rPr kumimoji="1" lang="en-US" altLang="zh-CN" sz="11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rPr>
                        <a:t>60</a:t>
                      </a:r>
                      <a:endParaRPr kumimoji="1" lang="en-US" altLang="zh-CN" sz="11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endParaRPr>
                    </a:p>
                  </a:txBody>
                  <a:tcPr marL="57677" marR="57677" marT="30633" marB="30633"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684530" rtl="0" eaLnBrk="1" fontAlgn="base" latinLnBrk="0" hangingPunct="1">
                        <a:lnSpc>
                          <a:spcPct val="70000"/>
                        </a:lnSpc>
                        <a:spcBef>
                          <a:spcPct val="20000"/>
                        </a:spcBef>
                        <a:spcAft>
                          <a:spcPct val="0"/>
                        </a:spcAft>
                        <a:buClrTx/>
                        <a:buSzTx/>
                        <a:buFontTx/>
                        <a:buNone/>
                      </a:pPr>
                      <a:r>
                        <a:rPr kumimoji="1" lang="en-US" altLang="zh-CN" sz="11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rPr>
                        <a:t>60</a:t>
                      </a:r>
                      <a:endParaRPr kumimoji="1" lang="en-US" altLang="zh-CN" sz="11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endParaRPr>
                    </a:p>
                  </a:txBody>
                  <a:tcPr marL="57677" marR="57677" marT="30633" marB="30633"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684530" rtl="0" eaLnBrk="1" fontAlgn="base" latinLnBrk="0" hangingPunct="1">
                        <a:lnSpc>
                          <a:spcPct val="70000"/>
                        </a:lnSpc>
                        <a:spcBef>
                          <a:spcPct val="20000"/>
                        </a:spcBef>
                        <a:spcAft>
                          <a:spcPct val="0"/>
                        </a:spcAft>
                        <a:buClrTx/>
                        <a:buSzTx/>
                        <a:buFontTx/>
                        <a:buNone/>
                      </a:pPr>
                      <a:r>
                        <a:rPr kumimoji="1" lang="en-US" altLang="zh-CN" sz="11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rPr>
                        <a:t>60</a:t>
                      </a:r>
                      <a:endParaRPr kumimoji="1" lang="en-US" altLang="zh-CN" sz="11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endParaRPr>
                    </a:p>
                  </a:txBody>
                  <a:tcPr marL="57677" marR="57677" marT="30633" marB="30633"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684530" rtl="0" eaLnBrk="1" fontAlgn="base" latinLnBrk="0" hangingPunct="1">
                        <a:lnSpc>
                          <a:spcPct val="70000"/>
                        </a:lnSpc>
                        <a:spcBef>
                          <a:spcPct val="20000"/>
                        </a:spcBef>
                        <a:spcAft>
                          <a:spcPct val="0"/>
                        </a:spcAft>
                        <a:buClrTx/>
                        <a:buSzTx/>
                        <a:buFontTx/>
                        <a:buNone/>
                      </a:pPr>
                      <a:r>
                        <a:rPr kumimoji="1" lang="en-US" altLang="zh-CN" sz="11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rPr>
                        <a:t>60</a:t>
                      </a:r>
                      <a:endParaRPr kumimoji="1" lang="en-US" altLang="zh-CN" sz="11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endParaRPr>
                    </a:p>
                  </a:txBody>
                  <a:tcPr marL="57677" marR="57677" marT="30633" marB="30633"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684530" rtl="0" eaLnBrk="1" fontAlgn="base" latinLnBrk="0" hangingPunct="1">
                        <a:lnSpc>
                          <a:spcPct val="70000"/>
                        </a:lnSpc>
                        <a:spcBef>
                          <a:spcPct val="20000"/>
                        </a:spcBef>
                        <a:spcAft>
                          <a:spcPct val="0"/>
                        </a:spcAft>
                        <a:buClrTx/>
                        <a:buSzTx/>
                        <a:buFontTx/>
                        <a:buNone/>
                      </a:pPr>
                      <a:r>
                        <a:rPr kumimoji="1" lang="en-US" altLang="zh-CN" sz="11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rPr>
                        <a:t>60</a:t>
                      </a:r>
                      <a:endParaRPr kumimoji="1" lang="en-US" altLang="zh-CN" sz="11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endParaRPr>
                    </a:p>
                  </a:txBody>
                  <a:tcPr marL="57677" marR="57677" marT="30633" marB="30633"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684530" rtl="0" eaLnBrk="1" fontAlgn="base" latinLnBrk="0" hangingPunct="1">
                        <a:lnSpc>
                          <a:spcPct val="70000"/>
                        </a:lnSpc>
                        <a:spcBef>
                          <a:spcPct val="20000"/>
                        </a:spcBef>
                        <a:spcAft>
                          <a:spcPct val="0"/>
                        </a:spcAft>
                        <a:buClrTx/>
                        <a:buSzTx/>
                        <a:buFontTx/>
                        <a:buNone/>
                      </a:pPr>
                      <a:r>
                        <a:rPr kumimoji="1" lang="en-US" altLang="zh-CN" sz="11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rPr>
                        <a:t>60</a:t>
                      </a:r>
                      <a:endParaRPr kumimoji="1" lang="en-US" altLang="zh-CN" sz="11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endParaRPr>
                    </a:p>
                  </a:txBody>
                  <a:tcPr marL="57677" marR="57677" marT="30633" marB="30633"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684530" rtl="0" eaLnBrk="1" fontAlgn="base" latinLnBrk="0" hangingPunct="1">
                        <a:lnSpc>
                          <a:spcPct val="70000"/>
                        </a:lnSpc>
                        <a:spcBef>
                          <a:spcPct val="20000"/>
                        </a:spcBef>
                        <a:spcAft>
                          <a:spcPct val="0"/>
                        </a:spcAft>
                        <a:buClrTx/>
                        <a:buSzTx/>
                        <a:buFontTx/>
                        <a:buNone/>
                      </a:pPr>
                      <a:r>
                        <a:rPr kumimoji="1" lang="en-US" altLang="zh-CN" sz="11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rPr>
                        <a:t>60</a:t>
                      </a:r>
                      <a:endParaRPr kumimoji="1" lang="en-US" altLang="zh-CN" sz="11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endParaRPr>
                    </a:p>
                  </a:txBody>
                  <a:tcPr marL="57677" marR="57677" marT="30633" marB="30633"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684530" rtl="0" eaLnBrk="1" fontAlgn="base" latinLnBrk="0" hangingPunct="1">
                        <a:lnSpc>
                          <a:spcPct val="70000"/>
                        </a:lnSpc>
                        <a:spcBef>
                          <a:spcPct val="20000"/>
                        </a:spcBef>
                        <a:spcAft>
                          <a:spcPct val="0"/>
                        </a:spcAft>
                        <a:buClrTx/>
                        <a:buSzTx/>
                        <a:buFontTx/>
                        <a:buNone/>
                      </a:pPr>
                      <a:r>
                        <a:rPr kumimoji="1" lang="en-US" altLang="zh-CN" sz="11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rPr>
                        <a:t>60</a:t>
                      </a:r>
                      <a:endParaRPr kumimoji="1" lang="en-US" altLang="zh-CN" sz="11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endParaRPr>
                    </a:p>
                  </a:txBody>
                  <a:tcPr marL="57677" marR="57677" marT="30633" marB="30633"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684530" rtl="0" eaLnBrk="1" fontAlgn="base" latinLnBrk="0" hangingPunct="1">
                        <a:lnSpc>
                          <a:spcPct val="70000"/>
                        </a:lnSpc>
                        <a:spcBef>
                          <a:spcPct val="20000"/>
                        </a:spcBef>
                        <a:spcAft>
                          <a:spcPct val="0"/>
                        </a:spcAft>
                        <a:buClrTx/>
                        <a:buSzTx/>
                        <a:buFontTx/>
                        <a:buNone/>
                      </a:pPr>
                      <a:r>
                        <a:rPr kumimoji="1" lang="en-US" altLang="zh-CN" sz="11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rPr>
                        <a:t>60</a:t>
                      </a:r>
                      <a:endParaRPr kumimoji="1" lang="en-US" altLang="zh-CN" sz="11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endParaRPr>
                    </a:p>
                  </a:txBody>
                  <a:tcPr marL="57677" marR="57677" marT="30633" marB="30633"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326917">
                <a:tc vMerge="1">
                  <a:tcPr/>
                </a:tc>
                <a:tc>
                  <a:txBody>
                    <a:bodyPr/>
                    <a:lstStyle/>
                    <a:p>
                      <a:pPr marL="0" marR="0" lvl="0" indent="0" algn="ctr" defTabSz="684530" rtl="0" eaLnBrk="1" fontAlgn="ctr" latinLnBrk="0" hangingPunct="1">
                        <a:lnSpc>
                          <a:spcPct val="100000"/>
                        </a:lnSpc>
                        <a:spcBef>
                          <a:spcPct val="0"/>
                        </a:spcBef>
                        <a:spcAft>
                          <a:spcPct val="0"/>
                        </a:spcAft>
                        <a:buClrTx/>
                        <a:buSzTx/>
                        <a:buFontTx/>
                        <a:buNone/>
                      </a:pPr>
                      <a:r>
                        <a:rPr kumimoji="1" lang="zh-CN" altLang="en-US" sz="1100" b="0" i="0" u="none" strike="noStrike" cap="none" normalizeH="0" baseline="0">
                          <a:ln>
                            <a:noFill/>
                          </a:ln>
                          <a:solidFill>
                            <a:schemeClr val="tx1"/>
                          </a:solidFill>
                          <a:effectLst/>
                          <a:latin typeface="宋体" panose="02010600030101010101" pitchFamily="2" charset="-122"/>
                          <a:ea typeface="宋体" panose="02010600030101010101" pitchFamily="2" charset="-122"/>
                        </a:rPr>
                        <a:t>间断</a:t>
                      </a:r>
                      <a:endParaRPr kumimoji="1" lang="zh-CN" altLang="en-US"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57677" marR="57677" marT="30633" marB="30633"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684530" rtl="0" eaLnBrk="1" fontAlgn="base" latinLnBrk="0" hangingPunct="1">
                        <a:lnSpc>
                          <a:spcPct val="70000"/>
                        </a:lnSpc>
                        <a:spcBef>
                          <a:spcPct val="20000"/>
                        </a:spcBef>
                        <a:spcAft>
                          <a:spcPct val="0"/>
                        </a:spcAft>
                        <a:buClrTx/>
                        <a:buSzTx/>
                        <a:buFontTx/>
                        <a:buNone/>
                      </a:pPr>
                      <a:r>
                        <a:rPr kumimoji="1" lang="en-US" altLang="zh-CN" sz="11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rPr>
                        <a:t>50</a:t>
                      </a:r>
                      <a:endParaRPr kumimoji="1" lang="en-US" altLang="zh-CN" sz="11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endParaRPr>
                    </a:p>
                  </a:txBody>
                  <a:tcPr marL="57677" marR="57677" marT="30633" marB="30633"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684530" rtl="0" eaLnBrk="1" fontAlgn="base" latinLnBrk="0" hangingPunct="1">
                        <a:lnSpc>
                          <a:spcPct val="70000"/>
                        </a:lnSpc>
                        <a:spcBef>
                          <a:spcPct val="20000"/>
                        </a:spcBef>
                        <a:spcAft>
                          <a:spcPct val="0"/>
                        </a:spcAft>
                        <a:buClrTx/>
                        <a:buSzTx/>
                        <a:buFontTx/>
                        <a:buNone/>
                      </a:pPr>
                      <a:r>
                        <a:rPr kumimoji="1" lang="en-US" altLang="zh-CN" sz="1100" b="0" i="0" u="none" strike="noStrike" cap="none" normalizeH="0" baseline="0">
                          <a:ln>
                            <a:noFill/>
                          </a:ln>
                          <a:solidFill>
                            <a:schemeClr val="tx1"/>
                          </a:solidFill>
                          <a:effectLst/>
                          <a:latin typeface="Times New Roman" panose="02020603050405020304" pitchFamily="18" charset="0"/>
                          <a:ea typeface="仿宋_GB2312" panose="02010609030101010101" pitchFamily="49" charset="-122"/>
                        </a:rPr>
                        <a:t>50</a:t>
                      </a:r>
                      <a:endParaRPr kumimoji="1" lang="en-US" altLang="zh-CN" sz="1100" b="0" i="0" u="none" strike="noStrike" cap="none" normalizeH="0" baseline="0">
                        <a:ln>
                          <a:noFill/>
                        </a:ln>
                        <a:solidFill>
                          <a:schemeClr val="tx1"/>
                        </a:solidFill>
                        <a:effectLst/>
                        <a:latin typeface="Times New Roman" panose="02020603050405020304" pitchFamily="18" charset="0"/>
                        <a:ea typeface="仿宋_GB2312" panose="02010609030101010101" pitchFamily="49" charset="-122"/>
                      </a:endParaRPr>
                    </a:p>
                  </a:txBody>
                  <a:tcPr marL="57677" marR="57677" marT="30633" marB="30633"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684530" rtl="0" eaLnBrk="1" fontAlgn="base" latinLnBrk="0" hangingPunct="1">
                        <a:lnSpc>
                          <a:spcPct val="70000"/>
                        </a:lnSpc>
                        <a:spcBef>
                          <a:spcPct val="20000"/>
                        </a:spcBef>
                        <a:spcAft>
                          <a:spcPct val="0"/>
                        </a:spcAft>
                        <a:buClrTx/>
                        <a:buSzTx/>
                        <a:buFontTx/>
                        <a:buNone/>
                      </a:pPr>
                      <a:r>
                        <a:rPr kumimoji="1" lang="en-US" altLang="zh-CN" sz="1100" b="0" i="0" u="none" strike="noStrike" cap="none" normalizeH="0" baseline="0">
                          <a:ln>
                            <a:noFill/>
                          </a:ln>
                          <a:solidFill>
                            <a:schemeClr val="tx1"/>
                          </a:solidFill>
                          <a:effectLst/>
                          <a:latin typeface="Times New Roman" panose="02020603050405020304" pitchFamily="18" charset="0"/>
                          <a:ea typeface="仿宋_GB2312" panose="02010609030101010101" pitchFamily="49" charset="-122"/>
                        </a:rPr>
                        <a:t>75</a:t>
                      </a:r>
                      <a:endParaRPr kumimoji="1" lang="en-US" altLang="zh-CN" sz="1100" b="0" i="0" u="none" strike="noStrike" cap="none" normalizeH="0" baseline="0">
                        <a:ln>
                          <a:noFill/>
                        </a:ln>
                        <a:solidFill>
                          <a:schemeClr val="tx1"/>
                        </a:solidFill>
                        <a:effectLst/>
                        <a:latin typeface="Times New Roman" panose="02020603050405020304" pitchFamily="18" charset="0"/>
                        <a:ea typeface="仿宋_GB2312" panose="02010609030101010101" pitchFamily="49" charset="-122"/>
                      </a:endParaRPr>
                    </a:p>
                  </a:txBody>
                  <a:tcPr marL="57677" marR="57677" marT="30633" marB="30633"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684530" rtl="0" eaLnBrk="1" fontAlgn="base" latinLnBrk="0" hangingPunct="1">
                        <a:lnSpc>
                          <a:spcPct val="70000"/>
                        </a:lnSpc>
                        <a:spcBef>
                          <a:spcPct val="20000"/>
                        </a:spcBef>
                        <a:spcAft>
                          <a:spcPct val="0"/>
                        </a:spcAft>
                        <a:buClrTx/>
                        <a:buSzTx/>
                        <a:buFontTx/>
                        <a:buNone/>
                      </a:pPr>
                      <a:r>
                        <a:rPr kumimoji="1" lang="en-US" altLang="zh-CN" sz="1100" b="0" i="0" u="none" strike="noStrike" cap="none" normalizeH="0" baseline="0">
                          <a:ln>
                            <a:noFill/>
                          </a:ln>
                          <a:solidFill>
                            <a:schemeClr val="tx1"/>
                          </a:solidFill>
                          <a:effectLst/>
                          <a:latin typeface="Times New Roman" panose="02020603050405020304" pitchFamily="18" charset="0"/>
                          <a:ea typeface="仿宋_GB2312" panose="02010609030101010101" pitchFamily="49" charset="-122"/>
                        </a:rPr>
                        <a:t>75</a:t>
                      </a:r>
                      <a:endParaRPr kumimoji="1" lang="en-US" altLang="zh-CN" sz="1100" b="0" i="0" u="none" strike="noStrike" cap="none" normalizeH="0" baseline="0">
                        <a:ln>
                          <a:noFill/>
                        </a:ln>
                        <a:solidFill>
                          <a:schemeClr val="tx1"/>
                        </a:solidFill>
                        <a:effectLst/>
                        <a:latin typeface="Times New Roman" panose="02020603050405020304" pitchFamily="18" charset="0"/>
                        <a:ea typeface="仿宋_GB2312" panose="02010609030101010101" pitchFamily="49" charset="-122"/>
                      </a:endParaRPr>
                    </a:p>
                  </a:txBody>
                  <a:tcPr marL="57677" marR="57677" marT="30633" marB="30633"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684530" rtl="0" eaLnBrk="1" fontAlgn="base" latinLnBrk="0" hangingPunct="1">
                        <a:lnSpc>
                          <a:spcPct val="70000"/>
                        </a:lnSpc>
                        <a:spcBef>
                          <a:spcPct val="20000"/>
                        </a:spcBef>
                        <a:spcAft>
                          <a:spcPct val="0"/>
                        </a:spcAft>
                        <a:buClrTx/>
                        <a:buSzTx/>
                        <a:buFontTx/>
                        <a:buNone/>
                      </a:pPr>
                      <a:r>
                        <a:rPr kumimoji="1" lang="en-US" altLang="zh-CN" sz="1100" b="0" i="0" u="none" strike="noStrike" cap="none" normalizeH="0" baseline="0">
                          <a:ln>
                            <a:noFill/>
                          </a:ln>
                          <a:solidFill>
                            <a:schemeClr val="tx1"/>
                          </a:solidFill>
                          <a:effectLst/>
                          <a:latin typeface="Times New Roman" panose="02020603050405020304" pitchFamily="18" charset="0"/>
                          <a:ea typeface="仿宋_GB2312" panose="02010609030101010101" pitchFamily="49" charset="-122"/>
                        </a:rPr>
                        <a:t>75</a:t>
                      </a:r>
                      <a:endParaRPr kumimoji="1" lang="en-US" altLang="zh-CN" sz="1100" b="0" i="0" u="none" strike="noStrike" cap="none" normalizeH="0" baseline="0">
                        <a:ln>
                          <a:noFill/>
                        </a:ln>
                        <a:solidFill>
                          <a:schemeClr val="tx1"/>
                        </a:solidFill>
                        <a:effectLst/>
                        <a:latin typeface="Times New Roman" panose="02020603050405020304" pitchFamily="18" charset="0"/>
                        <a:ea typeface="仿宋_GB2312" panose="02010609030101010101" pitchFamily="49" charset="-122"/>
                      </a:endParaRPr>
                    </a:p>
                  </a:txBody>
                  <a:tcPr marL="57677" marR="57677" marT="30633" marB="30633"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684530" rtl="0" eaLnBrk="1" fontAlgn="base" latinLnBrk="0" hangingPunct="1">
                        <a:lnSpc>
                          <a:spcPct val="70000"/>
                        </a:lnSpc>
                        <a:spcBef>
                          <a:spcPct val="20000"/>
                        </a:spcBef>
                        <a:spcAft>
                          <a:spcPct val="0"/>
                        </a:spcAft>
                        <a:buClrTx/>
                        <a:buSzTx/>
                        <a:buFontTx/>
                        <a:buNone/>
                      </a:pPr>
                      <a:r>
                        <a:rPr kumimoji="1" lang="en-US" altLang="zh-CN" sz="1100" b="0" i="0" u="none" strike="noStrike" cap="none" normalizeH="0" baseline="0">
                          <a:ln>
                            <a:noFill/>
                          </a:ln>
                          <a:solidFill>
                            <a:schemeClr val="tx1"/>
                          </a:solidFill>
                          <a:effectLst/>
                          <a:latin typeface="Times New Roman" panose="02020603050405020304" pitchFamily="18" charset="0"/>
                          <a:ea typeface="仿宋_GB2312" panose="02010609030101010101" pitchFamily="49" charset="-122"/>
                        </a:rPr>
                        <a:t>75</a:t>
                      </a:r>
                      <a:endParaRPr kumimoji="1" lang="en-US" altLang="zh-CN" sz="1100" b="0" i="0" u="none" strike="noStrike" cap="none" normalizeH="0" baseline="0">
                        <a:ln>
                          <a:noFill/>
                        </a:ln>
                        <a:solidFill>
                          <a:schemeClr val="tx1"/>
                        </a:solidFill>
                        <a:effectLst/>
                        <a:latin typeface="Times New Roman" panose="02020603050405020304" pitchFamily="18" charset="0"/>
                        <a:ea typeface="仿宋_GB2312" panose="02010609030101010101" pitchFamily="49" charset="-122"/>
                      </a:endParaRPr>
                    </a:p>
                  </a:txBody>
                  <a:tcPr marL="57677" marR="57677" marT="30633" marB="30633"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684530" rtl="0" eaLnBrk="1" fontAlgn="base" latinLnBrk="0" hangingPunct="1">
                        <a:lnSpc>
                          <a:spcPct val="70000"/>
                        </a:lnSpc>
                        <a:spcBef>
                          <a:spcPct val="20000"/>
                        </a:spcBef>
                        <a:spcAft>
                          <a:spcPct val="0"/>
                        </a:spcAft>
                        <a:buClrTx/>
                        <a:buSzTx/>
                        <a:buFontTx/>
                        <a:buNone/>
                      </a:pPr>
                      <a:r>
                        <a:rPr kumimoji="1" lang="en-US" altLang="zh-CN" sz="1100" b="0" i="0" u="none" strike="noStrike" cap="none" normalizeH="0" baseline="0">
                          <a:ln>
                            <a:noFill/>
                          </a:ln>
                          <a:solidFill>
                            <a:schemeClr val="tx1"/>
                          </a:solidFill>
                          <a:effectLst/>
                          <a:latin typeface="Times New Roman" panose="02020603050405020304" pitchFamily="18" charset="0"/>
                          <a:ea typeface="仿宋_GB2312" panose="02010609030101010101" pitchFamily="49" charset="-122"/>
                        </a:rPr>
                        <a:t>75</a:t>
                      </a:r>
                      <a:endParaRPr kumimoji="1" lang="en-US" altLang="zh-CN" sz="1100" b="0" i="0" u="none" strike="noStrike" cap="none" normalizeH="0" baseline="0">
                        <a:ln>
                          <a:noFill/>
                        </a:ln>
                        <a:solidFill>
                          <a:schemeClr val="tx1"/>
                        </a:solidFill>
                        <a:effectLst/>
                        <a:latin typeface="Times New Roman" panose="02020603050405020304" pitchFamily="18" charset="0"/>
                        <a:ea typeface="仿宋_GB2312" panose="02010609030101010101" pitchFamily="49" charset="-122"/>
                      </a:endParaRPr>
                    </a:p>
                  </a:txBody>
                  <a:tcPr marL="57677" marR="57677" marT="30633" marB="30633"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684530" rtl="0" eaLnBrk="1" fontAlgn="base" latinLnBrk="0" hangingPunct="1">
                        <a:lnSpc>
                          <a:spcPct val="70000"/>
                        </a:lnSpc>
                        <a:spcBef>
                          <a:spcPct val="20000"/>
                        </a:spcBef>
                        <a:spcAft>
                          <a:spcPct val="0"/>
                        </a:spcAft>
                        <a:buClrTx/>
                        <a:buSzTx/>
                        <a:buFontTx/>
                        <a:buNone/>
                      </a:pPr>
                      <a:r>
                        <a:rPr kumimoji="1" lang="en-US" altLang="zh-CN" sz="1100" b="0" i="0" u="none" strike="noStrike" cap="none" normalizeH="0" baseline="0">
                          <a:ln>
                            <a:noFill/>
                          </a:ln>
                          <a:solidFill>
                            <a:schemeClr val="tx1"/>
                          </a:solidFill>
                          <a:effectLst/>
                          <a:latin typeface="Times New Roman" panose="02020603050405020304" pitchFamily="18" charset="0"/>
                          <a:ea typeface="仿宋_GB2312" panose="02010609030101010101" pitchFamily="49" charset="-122"/>
                        </a:rPr>
                        <a:t>75</a:t>
                      </a:r>
                      <a:endParaRPr kumimoji="1" lang="en-US" altLang="zh-CN" sz="1100" b="0" i="0" u="none" strike="noStrike" cap="none" normalizeH="0" baseline="0">
                        <a:ln>
                          <a:noFill/>
                        </a:ln>
                        <a:solidFill>
                          <a:schemeClr val="tx1"/>
                        </a:solidFill>
                        <a:effectLst/>
                        <a:latin typeface="Times New Roman" panose="02020603050405020304" pitchFamily="18" charset="0"/>
                        <a:ea typeface="仿宋_GB2312" panose="02010609030101010101" pitchFamily="49" charset="-122"/>
                      </a:endParaRPr>
                    </a:p>
                  </a:txBody>
                  <a:tcPr marL="57677" marR="57677" marT="30633" marB="30633"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684530" rtl="0" eaLnBrk="1" fontAlgn="base" latinLnBrk="0" hangingPunct="1">
                        <a:lnSpc>
                          <a:spcPct val="70000"/>
                        </a:lnSpc>
                        <a:spcBef>
                          <a:spcPct val="20000"/>
                        </a:spcBef>
                        <a:spcAft>
                          <a:spcPct val="0"/>
                        </a:spcAft>
                        <a:buClrTx/>
                        <a:buSzTx/>
                        <a:buFontTx/>
                        <a:buNone/>
                      </a:pPr>
                      <a:r>
                        <a:rPr kumimoji="1" lang="en-US" altLang="zh-CN" sz="11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rPr>
                        <a:t>75</a:t>
                      </a:r>
                      <a:endParaRPr kumimoji="1" lang="en-US" altLang="zh-CN" sz="11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endParaRPr>
                    </a:p>
                  </a:txBody>
                  <a:tcPr marL="57677" marR="57677" marT="30633" marB="30633"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684530" rtl="0" eaLnBrk="1" fontAlgn="base" latinLnBrk="0" hangingPunct="1">
                        <a:lnSpc>
                          <a:spcPct val="70000"/>
                        </a:lnSpc>
                        <a:spcBef>
                          <a:spcPct val="20000"/>
                        </a:spcBef>
                        <a:spcAft>
                          <a:spcPct val="0"/>
                        </a:spcAft>
                        <a:buClrTx/>
                        <a:buSzTx/>
                        <a:buFontTx/>
                        <a:buNone/>
                      </a:pPr>
                      <a:r>
                        <a:rPr kumimoji="1" lang="en-US" altLang="zh-CN" sz="1100" b="0" i="0" u="none" strike="noStrike" cap="none" normalizeH="0" baseline="0">
                          <a:ln>
                            <a:noFill/>
                          </a:ln>
                          <a:solidFill>
                            <a:schemeClr val="tx1"/>
                          </a:solidFill>
                          <a:effectLst/>
                          <a:latin typeface="Times New Roman" panose="02020603050405020304" pitchFamily="18" charset="0"/>
                          <a:ea typeface="仿宋_GB2312" panose="02010609030101010101" pitchFamily="49" charset="-122"/>
                        </a:rPr>
                        <a:t>75</a:t>
                      </a:r>
                      <a:endParaRPr kumimoji="1" lang="en-US" altLang="zh-CN" sz="1100" b="0" i="0" u="none" strike="noStrike" cap="none" normalizeH="0" baseline="0">
                        <a:ln>
                          <a:noFill/>
                        </a:ln>
                        <a:solidFill>
                          <a:schemeClr val="tx1"/>
                        </a:solidFill>
                        <a:effectLst/>
                        <a:latin typeface="Times New Roman" panose="02020603050405020304" pitchFamily="18" charset="0"/>
                        <a:ea typeface="仿宋_GB2312" panose="02010609030101010101" pitchFamily="49" charset="-122"/>
                      </a:endParaRPr>
                    </a:p>
                  </a:txBody>
                  <a:tcPr marL="57677" marR="57677" marT="30633" marB="30633"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684530" rtl="0" eaLnBrk="1" fontAlgn="base" latinLnBrk="0" hangingPunct="1">
                        <a:lnSpc>
                          <a:spcPct val="70000"/>
                        </a:lnSpc>
                        <a:spcBef>
                          <a:spcPct val="20000"/>
                        </a:spcBef>
                        <a:spcAft>
                          <a:spcPct val="0"/>
                        </a:spcAft>
                        <a:buClrTx/>
                        <a:buSzTx/>
                        <a:buFontTx/>
                        <a:buNone/>
                      </a:pPr>
                      <a:r>
                        <a:rPr kumimoji="1" lang="en-US" altLang="zh-CN" sz="1100" b="0" i="0" u="none" strike="noStrike" cap="none" normalizeH="0" baseline="0">
                          <a:ln>
                            <a:noFill/>
                          </a:ln>
                          <a:solidFill>
                            <a:schemeClr val="tx1"/>
                          </a:solidFill>
                          <a:effectLst/>
                          <a:latin typeface="Times New Roman" panose="02020603050405020304" pitchFamily="18" charset="0"/>
                          <a:ea typeface="仿宋_GB2312" panose="02010609030101010101" pitchFamily="49" charset="-122"/>
                        </a:rPr>
                        <a:t>75</a:t>
                      </a:r>
                      <a:endParaRPr kumimoji="1" lang="en-US" altLang="zh-CN" sz="1100" b="0" i="0" u="none" strike="noStrike" cap="none" normalizeH="0" baseline="0">
                        <a:ln>
                          <a:noFill/>
                        </a:ln>
                        <a:solidFill>
                          <a:schemeClr val="tx1"/>
                        </a:solidFill>
                        <a:effectLst/>
                        <a:latin typeface="Times New Roman" panose="02020603050405020304" pitchFamily="18" charset="0"/>
                        <a:ea typeface="仿宋_GB2312" panose="02010609030101010101" pitchFamily="49" charset="-122"/>
                      </a:endParaRPr>
                    </a:p>
                  </a:txBody>
                  <a:tcPr marL="57677" marR="57677" marT="30633" marB="30633"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326917">
                <a:tc rowSpan="2">
                  <a:txBody>
                    <a:bodyPr/>
                    <a:lstStyle/>
                    <a:p>
                      <a:pPr marL="0" marR="0" lvl="0" indent="0" algn="l" defTabSz="684530" rtl="0" eaLnBrk="1" fontAlgn="base" latinLnBrk="0" hangingPunct="1">
                        <a:lnSpc>
                          <a:spcPct val="70000"/>
                        </a:lnSpc>
                        <a:spcBef>
                          <a:spcPct val="20000"/>
                        </a:spcBef>
                        <a:spcAft>
                          <a:spcPct val="0"/>
                        </a:spcAft>
                        <a:buClrTx/>
                        <a:buSzTx/>
                        <a:buFontTx/>
                        <a:buNone/>
                      </a:pPr>
                      <a:r>
                        <a:rPr kumimoji="1" lang="zh-CN" altLang="en-US" sz="11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rPr>
                        <a:t>转速</a:t>
                      </a:r>
                      <a:endParaRPr kumimoji="1" lang="zh-CN" altLang="en-US" sz="11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endParaRPr>
                    </a:p>
                    <a:p>
                      <a:pPr marL="0" marR="0" lvl="0" indent="0" algn="l" defTabSz="684530" rtl="0" eaLnBrk="1" fontAlgn="base" latinLnBrk="0" hangingPunct="1">
                        <a:lnSpc>
                          <a:spcPct val="70000"/>
                        </a:lnSpc>
                        <a:spcBef>
                          <a:spcPct val="20000"/>
                        </a:spcBef>
                        <a:spcAft>
                          <a:spcPct val="0"/>
                        </a:spcAft>
                        <a:buClrTx/>
                        <a:buSzTx/>
                        <a:buFontTx/>
                        <a:buNone/>
                      </a:pPr>
                      <a:r>
                        <a:rPr kumimoji="1" lang="en-US" altLang="zh-CN" sz="11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rPr>
                        <a:t>(RPM)</a:t>
                      </a:r>
                      <a:endParaRPr kumimoji="1" lang="en-US" altLang="zh-CN" sz="11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endParaRPr>
                    </a:p>
                  </a:txBody>
                  <a:tcPr marL="57677" marR="57677" marT="30633" marB="3063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5"/>
                    </a:solidFill>
                  </a:tcPr>
                </a:tc>
                <a:tc>
                  <a:txBody>
                    <a:bodyPr/>
                    <a:lstStyle/>
                    <a:p>
                      <a:pPr marL="0" marR="0" lvl="0" indent="0" algn="ctr" defTabSz="684530" rtl="0" eaLnBrk="1" fontAlgn="ctr" latinLnBrk="0" hangingPunct="1">
                        <a:lnSpc>
                          <a:spcPct val="100000"/>
                        </a:lnSpc>
                        <a:spcBef>
                          <a:spcPct val="0"/>
                        </a:spcBef>
                        <a:spcAft>
                          <a:spcPct val="0"/>
                        </a:spcAft>
                        <a:buClrTx/>
                        <a:buSzTx/>
                        <a:buFontTx/>
                        <a:buNone/>
                      </a:pPr>
                      <a:r>
                        <a:rPr kumimoji="1" lang="zh-CN" altLang="en-US"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连续</a:t>
                      </a:r>
                      <a:endParaRPr kumimoji="1" lang="zh-CN" altLang="en-US"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57677" marR="57677" marT="30633" marB="30633"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5"/>
                    </a:solidFill>
                  </a:tcPr>
                </a:tc>
                <a:tc>
                  <a:txBody>
                    <a:bodyPr/>
                    <a:lstStyle/>
                    <a:p>
                      <a:pPr marL="0" marR="0" lvl="0" indent="0" algn="l" defTabSz="684530" rtl="0" eaLnBrk="1" fontAlgn="base" latinLnBrk="0" hangingPunct="1">
                        <a:lnSpc>
                          <a:spcPct val="70000"/>
                        </a:lnSpc>
                        <a:spcBef>
                          <a:spcPct val="20000"/>
                        </a:spcBef>
                        <a:spcAft>
                          <a:spcPct val="0"/>
                        </a:spcAft>
                        <a:buClrTx/>
                        <a:buSzTx/>
                        <a:buFontTx/>
                        <a:buNone/>
                      </a:pPr>
                      <a:r>
                        <a:rPr kumimoji="1" lang="en-US" altLang="zh-CN" sz="11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rPr>
                        <a:t>755</a:t>
                      </a:r>
                      <a:endParaRPr kumimoji="1" lang="en-US" altLang="zh-CN" sz="11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endParaRPr>
                    </a:p>
                  </a:txBody>
                  <a:tcPr marL="57677" marR="57677" marT="30633" marB="30633"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5"/>
                    </a:solidFill>
                  </a:tcPr>
                </a:tc>
                <a:tc>
                  <a:txBody>
                    <a:bodyPr/>
                    <a:lstStyle/>
                    <a:p>
                      <a:pPr marL="0" marR="0" lvl="0" indent="0" algn="l" defTabSz="684530" rtl="0" eaLnBrk="1" fontAlgn="base" latinLnBrk="0" hangingPunct="1">
                        <a:lnSpc>
                          <a:spcPct val="70000"/>
                        </a:lnSpc>
                        <a:spcBef>
                          <a:spcPct val="20000"/>
                        </a:spcBef>
                        <a:spcAft>
                          <a:spcPct val="0"/>
                        </a:spcAft>
                        <a:buClrTx/>
                        <a:buSzTx/>
                        <a:buFontTx/>
                        <a:buNone/>
                      </a:pPr>
                      <a:r>
                        <a:rPr kumimoji="1" lang="en-US" altLang="zh-CN" sz="11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rPr>
                        <a:t>630</a:t>
                      </a:r>
                      <a:endParaRPr kumimoji="1" lang="en-US" altLang="zh-CN" sz="11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endParaRPr>
                    </a:p>
                  </a:txBody>
                  <a:tcPr marL="57677" marR="57677" marT="30633" marB="30633"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5"/>
                    </a:solidFill>
                  </a:tcPr>
                </a:tc>
                <a:tc>
                  <a:txBody>
                    <a:bodyPr/>
                    <a:lstStyle/>
                    <a:p>
                      <a:pPr marL="0" marR="0" lvl="0" indent="0" algn="l" defTabSz="684530" rtl="0" eaLnBrk="1" fontAlgn="base" latinLnBrk="0" hangingPunct="1">
                        <a:lnSpc>
                          <a:spcPct val="70000"/>
                        </a:lnSpc>
                        <a:spcBef>
                          <a:spcPct val="20000"/>
                        </a:spcBef>
                        <a:spcAft>
                          <a:spcPct val="0"/>
                        </a:spcAft>
                        <a:buClrTx/>
                        <a:buSzTx/>
                        <a:buFontTx/>
                        <a:buNone/>
                      </a:pPr>
                      <a:r>
                        <a:rPr kumimoji="1" lang="en-US" altLang="zh-CN" sz="11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rPr>
                        <a:t>750</a:t>
                      </a:r>
                      <a:endParaRPr kumimoji="1" lang="en-US" altLang="zh-CN" sz="11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endParaRPr>
                    </a:p>
                  </a:txBody>
                  <a:tcPr marL="57677" marR="57677" marT="30633" marB="30633"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5"/>
                    </a:solidFill>
                  </a:tcPr>
                </a:tc>
                <a:tc>
                  <a:txBody>
                    <a:bodyPr/>
                    <a:lstStyle/>
                    <a:p>
                      <a:pPr marL="0" marR="0" lvl="0" indent="0" algn="l" defTabSz="684530" rtl="0" eaLnBrk="1" fontAlgn="base" latinLnBrk="0" hangingPunct="1">
                        <a:lnSpc>
                          <a:spcPct val="70000"/>
                        </a:lnSpc>
                        <a:spcBef>
                          <a:spcPct val="20000"/>
                        </a:spcBef>
                        <a:spcAft>
                          <a:spcPct val="0"/>
                        </a:spcAft>
                        <a:buClrTx/>
                        <a:buSzTx/>
                        <a:buFontTx/>
                        <a:buNone/>
                      </a:pPr>
                      <a:r>
                        <a:rPr kumimoji="1" lang="en-US" altLang="zh-CN" sz="11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rPr>
                        <a:t>600</a:t>
                      </a:r>
                      <a:endParaRPr kumimoji="1" lang="en-US" altLang="zh-CN" sz="11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endParaRPr>
                    </a:p>
                  </a:txBody>
                  <a:tcPr marL="57677" marR="57677" marT="30633" marB="30633"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5"/>
                    </a:solidFill>
                  </a:tcPr>
                </a:tc>
                <a:tc>
                  <a:txBody>
                    <a:bodyPr/>
                    <a:lstStyle/>
                    <a:p>
                      <a:pPr marL="0" marR="0" lvl="0" indent="0" algn="l" defTabSz="684530" rtl="0" eaLnBrk="1" fontAlgn="base" latinLnBrk="0" hangingPunct="1">
                        <a:lnSpc>
                          <a:spcPct val="70000"/>
                        </a:lnSpc>
                        <a:spcBef>
                          <a:spcPct val="20000"/>
                        </a:spcBef>
                        <a:spcAft>
                          <a:spcPct val="0"/>
                        </a:spcAft>
                        <a:buClrTx/>
                        <a:buSzTx/>
                        <a:buFontTx/>
                        <a:buNone/>
                      </a:pPr>
                      <a:r>
                        <a:rPr kumimoji="1" lang="en-US" altLang="zh-CN" sz="11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rPr>
                        <a:t>475</a:t>
                      </a:r>
                      <a:endParaRPr kumimoji="1" lang="en-US" altLang="zh-CN" sz="11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endParaRPr>
                    </a:p>
                  </a:txBody>
                  <a:tcPr marL="57677" marR="57677" marT="30633" marB="30633"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5"/>
                    </a:solidFill>
                  </a:tcPr>
                </a:tc>
                <a:tc>
                  <a:txBody>
                    <a:bodyPr/>
                    <a:lstStyle/>
                    <a:p>
                      <a:pPr marL="0" marR="0" lvl="0" indent="0" algn="l" defTabSz="684530" rtl="0" eaLnBrk="1" fontAlgn="base" latinLnBrk="0" hangingPunct="1">
                        <a:lnSpc>
                          <a:spcPct val="70000"/>
                        </a:lnSpc>
                        <a:spcBef>
                          <a:spcPct val="20000"/>
                        </a:spcBef>
                        <a:spcAft>
                          <a:spcPct val="0"/>
                        </a:spcAft>
                        <a:buClrTx/>
                        <a:buSzTx/>
                        <a:buFontTx/>
                        <a:buNone/>
                      </a:pPr>
                      <a:r>
                        <a:rPr kumimoji="1" lang="en-US" altLang="zh-CN" sz="11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rPr>
                        <a:t>375</a:t>
                      </a:r>
                      <a:endParaRPr kumimoji="1" lang="en-US" altLang="zh-CN" sz="11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endParaRPr>
                    </a:p>
                  </a:txBody>
                  <a:tcPr marL="57677" marR="57677" marT="30633" marB="30633"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5"/>
                    </a:solidFill>
                  </a:tcPr>
                </a:tc>
                <a:tc>
                  <a:txBody>
                    <a:bodyPr/>
                    <a:lstStyle/>
                    <a:p>
                      <a:pPr marL="0" marR="0" lvl="0" indent="0" algn="l" defTabSz="684530" rtl="0" eaLnBrk="1" fontAlgn="base" latinLnBrk="0" hangingPunct="1">
                        <a:lnSpc>
                          <a:spcPct val="70000"/>
                        </a:lnSpc>
                        <a:spcBef>
                          <a:spcPct val="20000"/>
                        </a:spcBef>
                        <a:spcAft>
                          <a:spcPct val="0"/>
                        </a:spcAft>
                        <a:buClrTx/>
                        <a:buSzTx/>
                        <a:buFontTx/>
                        <a:buNone/>
                      </a:pPr>
                      <a:r>
                        <a:rPr kumimoji="1" lang="en-US" altLang="zh-CN" sz="11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rPr>
                        <a:t>300</a:t>
                      </a:r>
                      <a:endParaRPr kumimoji="1" lang="en-US" altLang="zh-CN" sz="11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endParaRPr>
                    </a:p>
                  </a:txBody>
                  <a:tcPr marL="57677" marR="57677" marT="30633" marB="30633"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5"/>
                    </a:solidFill>
                  </a:tcPr>
                </a:tc>
                <a:tc>
                  <a:txBody>
                    <a:bodyPr/>
                    <a:lstStyle/>
                    <a:p>
                      <a:pPr marL="0" marR="0" lvl="0" indent="0" algn="l" defTabSz="684530" rtl="0" eaLnBrk="1" fontAlgn="base" latinLnBrk="0" hangingPunct="1">
                        <a:lnSpc>
                          <a:spcPct val="70000"/>
                        </a:lnSpc>
                        <a:spcBef>
                          <a:spcPct val="20000"/>
                        </a:spcBef>
                        <a:spcAft>
                          <a:spcPct val="0"/>
                        </a:spcAft>
                        <a:buClrTx/>
                        <a:buSzTx/>
                        <a:buFontTx/>
                        <a:buNone/>
                      </a:pPr>
                      <a:r>
                        <a:rPr kumimoji="1" lang="en-US" altLang="zh-CN" sz="11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rPr>
                        <a:t>240</a:t>
                      </a:r>
                      <a:endParaRPr kumimoji="1" lang="en-US" altLang="zh-CN" sz="11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endParaRPr>
                    </a:p>
                  </a:txBody>
                  <a:tcPr marL="57677" marR="57677" marT="30633" marB="30633"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5"/>
                    </a:solidFill>
                  </a:tcPr>
                </a:tc>
                <a:tc>
                  <a:txBody>
                    <a:bodyPr/>
                    <a:lstStyle/>
                    <a:p>
                      <a:pPr marL="0" marR="0" lvl="0" indent="0" algn="l" defTabSz="684530" rtl="0" eaLnBrk="1" fontAlgn="base" latinLnBrk="0" hangingPunct="1">
                        <a:lnSpc>
                          <a:spcPct val="70000"/>
                        </a:lnSpc>
                        <a:spcBef>
                          <a:spcPct val="20000"/>
                        </a:spcBef>
                        <a:spcAft>
                          <a:spcPct val="0"/>
                        </a:spcAft>
                        <a:buClrTx/>
                        <a:buSzTx/>
                        <a:buFontTx/>
                        <a:buNone/>
                      </a:pPr>
                      <a:r>
                        <a:rPr kumimoji="1" lang="en-US" altLang="zh-CN" sz="11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rPr>
                        <a:t>190</a:t>
                      </a:r>
                      <a:endParaRPr kumimoji="1" lang="en-US" altLang="zh-CN" sz="11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endParaRPr>
                    </a:p>
                  </a:txBody>
                  <a:tcPr marL="57677" marR="57677" marT="30633" marB="30633"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5"/>
                    </a:solidFill>
                  </a:tcPr>
                </a:tc>
                <a:tc>
                  <a:txBody>
                    <a:bodyPr/>
                    <a:lstStyle/>
                    <a:p>
                      <a:pPr marL="0" marR="0" lvl="0" indent="0" algn="l" defTabSz="684530" rtl="0" eaLnBrk="1" fontAlgn="base" latinLnBrk="0" hangingPunct="1">
                        <a:lnSpc>
                          <a:spcPct val="70000"/>
                        </a:lnSpc>
                        <a:spcBef>
                          <a:spcPct val="20000"/>
                        </a:spcBef>
                        <a:spcAft>
                          <a:spcPct val="0"/>
                        </a:spcAft>
                        <a:buClrTx/>
                        <a:buSzTx/>
                        <a:buFontTx/>
                        <a:buNone/>
                      </a:pPr>
                      <a:r>
                        <a:rPr kumimoji="1" lang="en-US" altLang="zh-CN" sz="11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rPr>
                        <a:t>160</a:t>
                      </a:r>
                      <a:endParaRPr kumimoji="1" lang="en-US" altLang="zh-CN" sz="11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endParaRPr>
                    </a:p>
                  </a:txBody>
                  <a:tcPr marL="57677" marR="57677" marT="30633" marB="30633"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5"/>
                    </a:solidFill>
                  </a:tcPr>
                </a:tc>
                <a:tc>
                  <a:txBody>
                    <a:bodyPr/>
                    <a:lstStyle/>
                    <a:p>
                      <a:pPr marL="0" marR="0" lvl="0" indent="0" algn="l" defTabSz="684530" rtl="0" eaLnBrk="1" fontAlgn="base" latinLnBrk="0" hangingPunct="1">
                        <a:lnSpc>
                          <a:spcPct val="70000"/>
                        </a:lnSpc>
                        <a:spcBef>
                          <a:spcPct val="20000"/>
                        </a:spcBef>
                        <a:spcAft>
                          <a:spcPct val="0"/>
                        </a:spcAft>
                        <a:buClrTx/>
                        <a:buSzTx/>
                        <a:buFontTx/>
                        <a:buNone/>
                      </a:pPr>
                      <a:r>
                        <a:rPr kumimoji="1" lang="en-US" altLang="zh-CN" sz="11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rPr>
                        <a:t>110</a:t>
                      </a:r>
                      <a:endParaRPr kumimoji="1" lang="en-US" altLang="zh-CN" sz="11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endParaRPr>
                    </a:p>
                  </a:txBody>
                  <a:tcPr marL="57677" marR="57677" marT="30633" marB="30633"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5"/>
                    </a:solidFill>
                  </a:tcPr>
                </a:tc>
              </a:tr>
              <a:tr h="326917">
                <a:tc vMerge="1">
                  <a:tcPr/>
                </a:tc>
                <a:tc>
                  <a:txBody>
                    <a:bodyPr/>
                    <a:lstStyle/>
                    <a:p>
                      <a:pPr marL="0" marR="0" lvl="0" indent="0" algn="ctr" defTabSz="684530" rtl="0" eaLnBrk="1" fontAlgn="ctr" latinLnBrk="0" hangingPunct="1">
                        <a:lnSpc>
                          <a:spcPct val="100000"/>
                        </a:lnSpc>
                        <a:spcBef>
                          <a:spcPct val="0"/>
                        </a:spcBef>
                        <a:spcAft>
                          <a:spcPct val="0"/>
                        </a:spcAft>
                        <a:buClrTx/>
                        <a:buSzTx/>
                        <a:buFontTx/>
                        <a:buNone/>
                      </a:pPr>
                      <a:r>
                        <a:rPr kumimoji="1" lang="zh-CN" altLang="en-US" sz="1100" b="0" i="0" u="none" strike="noStrike" cap="none" normalizeH="0" baseline="0">
                          <a:ln>
                            <a:noFill/>
                          </a:ln>
                          <a:solidFill>
                            <a:schemeClr val="tx1"/>
                          </a:solidFill>
                          <a:effectLst/>
                          <a:latin typeface="宋体" panose="02010600030101010101" pitchFamily="2" charset="-122"/>
                          <a:ea typeface="宋体" panose="02010600030101010101" pitchFamily="2" charset="-122"/>
                        </a:rPr>
                        <a:t>间断</a:t>
                      </a:r>
                      <a:endParaRPr kumimoji="1" lang="zh-CN" altLang="en-US"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57677" marR="57677" marT="30633" marB="30633"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5"/>
                    </a:solidFill>
                  </a:tcPr>
                </a:tc>
                <a:tc>
                  <a:txBody>
                    <a:bodyPr/>
                    <a:lstStyle/>
                    <a:p>
                      <a:pPr marL="0" marR="0" lvl="0" indent="0" algn="l" defTabSz="684530" rtl="0" eaLnBrk="1" fontAlgn="base" latinLnBrk="0" hangingPunct="1">
                        <a:lnSpc>
                          <a:spcPct val="70000"/>
                        </a:lnSpc>
                        <a:spcBef>
                          <a:spcPct val="20000"/>
                        </a:spcBef>
                        <a:spcAft>
                          <a:spcPct val="0"/>
                        </a:spcAft>
                        <a:buClrTx/>
                        <a:buSzTx/>
                        <a:buFontTx/>
                        <a:buNone/>
                      </a:pPr>
                      <a:r>
                        <a:rPr kumimoji="1" lang="en-US" altLang="zh-CN" sz="11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rPr>
                        <a:t>970</a:t>
                      </a:r>
                      <a:endParaRPr kumimoji="1" lang="en-US" altLang="zh-CN" sz="11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endParaRPr>
                    </a:p>
                  </a:txBody>
                  <a:tcPr marL="57677" marR="57677" marT="30633" marB="30633"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5"/>
                    </a:solidFill>
                  </a:tcPr>
                </a:tc>
                <a:tc>
                  <a:txBody>
                    <a:bodyPr/>
                    <a:lstStyle/>
                    <a:p>
                      <a:pPr marL="0" marR="0" lvl="0" indent="0" algn="l" defTabSz="684530" rtl="0" eaLnBrk="1" fontAlgn="base" latinLnBrk="0" hangingPunct="1">
                        <a:lnSpc>
                          <a:spcPct val="70000"/>
                        </a:lnSpc>
                        <a:spcBef>
                          <a:spcPct val="20000"/>
                        </a:spcBef>
                        <a:spcAft>
                          <a:spcPct val="0"/>
                        </a:spcAft>
                        <a:buClrTx/>
                        <a:buSzTx/>
                        <a:buFontTx/>
                        <a:buNone/>
                      </a:pPr>
                      <a:r>
                        <a:rPr kumimoji="1" lang="en-US" altLang="zh-CN" sz="11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rPr>
                        <a:t>790</a:t>
                      </a:r>
                      <a:endParaRPr kumimoji="1" lang="en-US" altLang="zh-CN" sz="11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endParaRPr>
                    </a:p>
                  </a:txBody>
                  <a:tcPr marL="57677" marR="57677" marT="30633" marB="30633"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5"/>
                    </a:solidFill>
                  </a:tcPr>
                </a:tc>
                <a:tc>
                  <a:txBody>
                    <a:bodyPr/>
                    <a:lstStyle/>
                    <a:p>
                      <a:pPr marL="0" marR="0" lvl="0" indent="0" algn="l" defTabSz="684530" rtl="0" eaLnBrk="1" fontAlgn="base" latinLnBrk="0" hangingPunct="1">
                        <a:lnSpc>
                          <a:spcPct val="70000"/>
                        </a:lnSpc>
                        <a:spcBef>
                          <a:spcPct val="20000"/>
                        </a:spcBef>
                        <a:spcAft>
                          <a:spcPct val="0"/>
                        </a:spcAft>
                        <a:buClrTx/>
                        <a:buSzTx/>
                        <a:buFontTx/>
                        <a:buNone/>
                      </a:pPr>
                      <a:r>
                        <a:rPr kumimoji="1" lang="en-US" altLang="zh-CN" sz="11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rPr>
                        <a:t>940</a:t>
                      </a:r>
                      <a:endParaRPr kumimoji="1" lang="en-US" altLang="zh-CN" sz="11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endParaRPr>
                    </a:p>
                  </a:txBody>
                  <a:tcPr marL="57677" marR="57677" marT="30633" marB="30633"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5"/>
                    </a:solidFill>
                  </a:tcPr>
                </a:tc>
                <a:tc>
                  <a:txBody>
                    <a:bodyPr/>
                    <a:lstStyle/>
                    <a:p>
                      <a:pPr marL="0" marR="0" lvl="0" indent="0" algn="l" defTabSz="684530" rtl="0" eaLnBrk="1" fontAlgn="base" latinLnBrk="0" hangingPunct="1">
                        <a:lnSpc>
                          <a:spcPct val="70000"/>
                        </a:lnSpc>
                        <a:spcBef>
                          <a:spcPct val="20000"/>
                        </a:spcBef>
                        <a:spcAft>
                          <a:spcPct val="0"/>
                        </a:spcAft>
                        <a:buClrTx/>
                        <a:buSzTx/>
                        <a:buFontTx/>
                        <a:buNone/>
                      </a:pPr>
                      <a:r>
                        <a:rPr kumimoji="1" lang="en-US" altLang="zh-CN" sz="11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rPr>
                        <a:t>750</a:t>
                      </a:r>
                      <a:endParaRPr kumimoji="1" lang="en-US" altLang="zh-CN" sz="11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endParaRPr>
                    </a:p>
                  </a:txBody>
                  <a:tcPr marL="57677" marR="57677" marT="30633" marB="30633"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5"/>
                    </a:solidFill>
                  </a:tcPr>
                </a:tc>
                <a:tc>
                  <a:txBody>
                    <a:bodyPr/>
                    <a:lstStyle/>
                    <a:p>
                      <a:pPr marL="0" marR="0" lvl="0" indent="0" algn="l" defTabSz="684530" rtl="0" eaLnBrk="1" fontAlgn="base" latinLnBrk="0" hangingPunct="1">
                        <a:lnSpc>
                          <a:spcPct val="70000"/>
                        </a:lnSpc>
                        <a:spcBef>
                          <a:spcPct val="20000"/>
                        </a:spcBef>
                        <a:spcAft>
                          <a:spcPct val="0"/>
                        </a:spcAft>
                        <a:buClrTx/>
                        <a:buSzTx/>
                        <a:buFontTx/>
                        <a:buNone/>
                      </a:pPr>
                      <a:r>
                        <a:rPr kumimoji="1" lang="en-US" altLang="zh-CN" sz="11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rPr>
                        <a:t>600</a:t>
                      </a:r>
                      <a:endParaRPr kumimoji="1" lang="en-US" altLang="zh-CN" sz="11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endParaRPr>
                    </a:p>
                  </a:txBody>
                  <a:tcPr marL="57677" marR="57677" marT="30633" marB="30633"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5"/>
                    </a:solidFill>
                  </a:tcPr>
                </a:tc>
                <a:tc>
                  <a:txBody>
                    <a:bodyPr/>
                    <a:lstStyle/>
                    <a:p>
                      <a:pPr marL="0" marR="0" lvl="0" indent="0" algn="l" defTabSz="684530" rtl="0" eaLnBrk="1" fontAlgn="base" latinLnBrk="0" hangingPunct="1">
                        <a:lnSpc>
                          <a:spcPct val="70000"/>
                        </a:lnSpc>
                        <a:spcBef>
                          <a:spcPct val="20000"/>
                        </a:spcBef>
                        <a:spcAft>
                          <a:spcPct val="0"/>
                        </a:spcAft>
                        <a:buClrTx/>
                        <a:buSzTx/>
                        <a:buFontTx/>
                        <a:buNone/>
                      </a:pPr>
                      <a:r>
                        <a:rPr kumimoji="1" lang="en-US" altLang="zh-CN" sz="11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rPr>
                        <a:t>470</a:t>
                      </a:r>
                      <a:endParaRPr kumimoji="1" lang="en-US" altLang="zh-CN" sz="11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endParaRPr>
                    </a:p>
                  </a:txBody>
                  <a:tcPr marL="57677" marR="57677" marT="30633" marB="30633"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5"/>
                    </a:solidFill>
                  </a:tcPr>
                </a:tc>
                <a:tc>
                  <a:txBody>
                    <a:bodyPr/>
                    <a:lstStyle/>
                    <a:p>
                      <a:pPr marL="0" marR="0" lvl="0" indent="0" algn="l" defTabSz="684530" rtl="0" eaLnBrk="1" fontAlgn="base" latinLnBrk="0" hangingPunct="1">
                        <a:lnSpc>
                          <a:spcPct val="70000"/>
                        </a:lnSpc>
                        <a:spcBef>
                          <a:spcPct val="20000"/>
                        </a:spcBef>
                        <a:spcAft>
                          <a:spcPct val="0"/>
                        </a:spcAft>
                        <a:buClrTx/>
                        <a:buSzTx/>
                        <a:buFontTx/>
                        <a:buNone/>
                      </a:pPr>
                      <a:r>
                        <a:rPr kumimoji="1" lang="en-US" altLang="zh-CN" sz="11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rPr>
                        <a:t>375</a:t>
                      </a:r>
                      <a:endParaRPr kumimoji="1" lang="en-US" altLang="zh-CN" sz="11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endParaRPr>
                    </a:p>
                  </a:txBody>
                  <a:tcPr marL="57677" marR="57677" marT="30633" marB="30633"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5"/>
                    </a:solidFill>
                  </a:tcPr>
                </a:tc>
                <a:tc>
                  <a:txBody>
                    <a:bodyPr/>
                    <a:lstStyle/>
                    <a:p>
                      <a:pPr marL="0" marR="0" lvl="0" indent="0" algn="l" defTabSz="684530" rtl="0" eaLnBrk="1" fontAlgn="base" latinLnBrk="0" hangingPunct="1">
                        <a:lnSpc>
                          <a:spcPct val="70000"/>
                        </a:lnSpc>
                        <a:spcBef>
                          <a:spcPct val="20000"/>
                        </a:spcBef>
                        <a:spcAft>
                          <a:spcPct val="0"/>
                        </a:spcAft>
                        <a:buClrTx/>
                        <a:buSzTx/>
                        <a:buFontTx/>
                        <a:buNone/>
                      </a:pPr>
                      <a:r>
                        <a:rPr kumimoji="1" lang="en-US" altLang="zh-CN" sz="11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rPr>
                        <a:t>300</a:t>
                      </a:r>
                      <a:endParaRPr kumimoji="1" lang="en-US" altLang="zh-CN" sz="11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endParaRPr>
                    </a:p>
                  </a:txBody>
                  <a:tcPr marL="57677" marR="57677" marT="30633" marB="30633"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5"/>
                    </a:solidFill>
                  </a:tcPr>
                </a:tc>
                <a:tc>
                  <a:txBody>
                    <a:bodyPr/>
                    <a:lstStyle/>
                    <a:p>
                      <a:pPr marL="0" marR="0" lvl="0" indent="0" algn="l" defTabSz="684530" rtl="0" eaLnBrk="1" fontAlgn="base" latinLnBrk="0" hangingPunct="1">
                        <a:lnSpc>
                          <a:spcPct val="70000"/>
                        </a:lnSpc>
                        <a:spcBef>
                          <a:spcPct val="20000"/>
                        </a:spcBef>
                        <a:spcAft>
                          <a:spcPct val="0"/>
                        </a:spcAft>
                        <a:buClrTx/>
                        <a:buSzTx/>
                        <a:buFontTx/>
                        <a:buNone/>
                      </a:pPr>
                      <a:r>
                        <a:rPr kumimoji="1" lang="en-US" altLang="zh-CN" sz="11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rPr>
                        <a:t>240</a:t>
                      </a:r>
                      <a:endParaRPr kumimoji="1" lang="en-US" altLang="zh-CN" sz="11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endParaRPr>
                    </a:p>
                  </a:txBody>
                  <a:tcPr marL="57677" marR="57677" marT="30633" marB="30633"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5"/>
                    </a:solidFill>
                  </a:tcPr>
                </a:tc>
                <a:tc>
                  <a:txBody>
                    <a:bodyPr/>
                    <a:lstStyle/>
                    <a:p>
                      <a:pPr marL="0" marR="0" lvl="0" indent="0" algn="l" defTabSz="684530" rtl="0" eaLnBrk="1" fontAlgn="base" latinLnBrk="0" hangingPunct="1">
                        <a:lnSpc>
                          <a:spcPct val="70000"/>
                        </a:lnSpc>
                        <a:spcBef>
                          <a:spcPct val="20000"/>
                        </a:spcBef>
                        <a:spcAft>
                          <a:spcPct val="0"/>
                        </a:spcAft>
                        <a:buClrTx/>
                        <a:buSzTx/>
                        <a:buFontTx/>
                        <a:buNone/>
                      </a:pPr>
                      <a:r>
                        <a:rPr kumimoji="1" lang="en-US" altLang="zh-CN" sz="11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rPr>
                        <a:t>200</a:t>
                      </a:r>
                      <a:endParaRPr kumimoji="1" lang="en-US" altLang="zh-CN" sz="11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endParaRPr>
                    </a:p>
                  </a:txBody>
                  <a:tcPr marL="57677" marR="57677" marT="30633" marB="30633"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5"/>
                    </a:solidFill>
                  </a:tcPr>
                </a:tc>
                <a:tc>
                  <a:txBody>
                    <a:bodyPr/>
                    <a:lstStyle/>
                    <a:p>
                      <a:pPr marL="0" marR="0" lvl="0" indent="0" algn="l" defTabSz="684530" rtl="0" eaLnBrk="1" fontAlgn="base" latinLnBrk="0" hangingPunct="1">
                        <a:lnSpc>
                          <a:spcPct val="70000"/>
                        </a:lnSpc>
                        <a:spcBef>
                          <a:spcPct val="20000"/>
                        </a:spcBef>
                        <a:spcAft>
                          <a:spcPct val="0"/>
                        </a:spcAft>
                        <a:buClrTx/>
                        <a:buSzTx/>
                        <a:buFontTx/>
                        <a:buNone/>
                      </a:pPr>
                      <a:r>
                        <a:rPr kumimoji="1" lang="en-US" altLang="zh-CN" sz="11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rPr>
                        <a:t>128</a:t>
                      </a:r>
                      <a:endParaRPr kumimoji="1" lang="en-US" altLang="zh-CN" sz="11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endParaRPr>
                    </a:p>
                  </a:txBody>
                  <a:tcPr marL="57677" marR="57677" marT="30633" marB="30633"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5"/>
                    </a:solidFill>
                  </a:tcPr>
                </a:tc>
              </a:tr>
              <a:tr h="326917">
                <a:tc rowSpan="2">
                  <a:txBody>
                    <a:bodyPr/>
                    <a:lstStyle/>
                    <a:p>
                      <a:pPr marL="0" marR="0" lvl="0" indent="0" algn="l" defTabSz="684530" rtl="0" eaLnBrk="1" fontAlgn="base" latinLnBrk="0" hangingPunct="1">
                        <a:lnSpc>
                          <a:spcPct val="70000"/>
                        </a:lnSpc>
                        <a:spcBef>
                          <a:spcPct val="20000"/>
                        </a:spcBef>
                        <a:spcAft>
                          <a:spcPct val="0"/>
                        </a:spcAft>
                        <a:buClrTx/>
                        <a:buSzTx/>
                        <a:buFontTx/>
                        <a:buNone/>
                      </a:pPr>
                      <a:r>
                        <a:rPr kumimoji="1" lang="zh-CN" altLang="en-US" sz="11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rPr>
                        <a:t>压力</a:t>
                      </a:r>
                      <a:endParaRPr kumimoji="1" lang="zh-CN" altLang="en-US" sz="11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endParaRPr>
                    </a:p>
                    <a:p>
                      <a:pPr marL="0" marR="0" lvl="0" indent="0" algn="l" defTabSz="684530" rtl="0" eaLnBrk="1" fontAlgn="base" latinLnBrk="0" hangingPunct="1">
                        <a:lnSpc>
                          <a:spcPct val="70000"/>
                        </a:lnSpc>
                        <a:spcBef>
                          <a:spcPct val="20000"/>
                        </a:spcBef>
                        <a:spcAft>
                          <a:spcPct val="0"/>
                        </a:spcAft>
                        <a:buClrTx/>
                        <a:buSzTx/>
                        <a:buFontTx/>
                        <a:buNone/>
                      </a:pPr>
                      <a:r>
                        <a:rPr kumimoji="1" lang="zh-CN" altLang="en-US" sz="11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rPr>
                        <a:t>  </a:t>
                      </a:r>
                      <a:r>
                        <a:rPr kumimoji="1" lang="en-US" altLang="zh-CN" sz="11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rPr>
                        <a:t>(MPa)</a:t>
                      </a:r>
                      <a:endParaRPr kumimoji="1" lang="en-US" altLang="zh-CN" sz="11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endParaRPr>
                    </a:p>
                  </a:txBody>
                  <a:tcPr marL="57677" marR="57677" marT="30633" marB="3063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684530" rtl="0" eaLnBrk="1" fontAlgn="ctr" latinLnBrk="0" hangingPunct="1">
                        <a:lnSpc>
                          <a:spcPct val="100000"/>
                        </a:lnSpc>
                        <a:spcBef>
                          <a:spcPct val="0"/>
                        </a:spcBef>
                        <a:spcAft>
                          <a:spcPct val="0"/>
                        </a:spcAft>
                        <a:buClrTx/>
                        <a:buSzTx/>
                        <a:buFontTx/>
                        <a:buNone/>
                      </a:pPr>
                      <a:r>
                        <a:rPr kumimoji="1" lang="zh-CN" altLang="en-US"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连续</a:t>
                      </a:r>
                      <a:endParaRPr kumimoji="1" lang="zh-CN" altLang="en-US"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57677" marR="57677" marT="30633" marB="30633"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684530" rtl="0" eaLnBrk="1" fontAlgn="base" latinLnBrk="0" hangingPunct="1">
                        <a:lnSpc>
                          <a:spcPct val="70000"/>
                        </a:lnSpc>
                        <a:spcBef>
                          <a:spcPct val="20000"/>
                        </a:spcBef>
                        <a:spcAft>
                          <a:spcPct val="0"/>
                        </a:spcAft>
                        <a:buClrTx/>
                        <a:buSzTx/>
                        <a:buFontTx/>
                        <a:buNone/>
                      </a:pPr>
                      <a:r>
                        <a:rPr kumimoji="1" lang="en-US" altLang="zh-CN" sz="1100" b="0" i="0" u="none" strike="noStrike" cap="none" normalizeH="0" baseline="0">
                          <a:ln>
                            <a:noFill/>
                          </a:ln>
                          <a:solidFill>
                            <a:schemeClr val="tx1"/>
                          </a:solidFill>
                          <a:effectLst/>
                          <a:latin typeface="Times New Roman" panose="02020603050405020304" pitchFamily="18" charset="0"/>
                          <a:ea typeface="仿宋_GB2312" panose="02010609030101010101" pitchFamily="49" charset="-122"/>
                        </a:rPr>
                        <a:t>14</a:t>
                      </a:r>
                      <a:endParaRPr kumimoji="1" lang="en-US" altLang="zh-CN" sz="1100" b="0" i="0" u="none" strike="noStrike" cap="none" normalizeH="0" baseline="0">
                        <a:ln>
                          <a:noFill/>
                        </a:ln>
                        <a:solidFill>
                          <a:schemeClr val="tx1"/>
                        </a:solidFill>
                        <a:effectLst/>
                        <a:latin typeface="Times New Roman" panose="02020603050405020304" pitchFamily="18" charset="0"/>
                        <a:ea typeface="仿宋_GB2312" panose="02010609030101010101" pitchFamily="49" charset="-122"/>
                      </a:endParaRPr>
                    </a:p>
                  </a:txBody>
                  <a:tcPr marL="57677" marR="57677" marT="30633" marB="30633"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684530" rtl="0" eaLnBrk="1" fontAlgn="base" latinLnBrk="0" hangingPunct="1">
                        <a:lnSpc>
                          <a:spcPct val="70000"/>
                        </a:lnSpc>
                        <a:spcBef>
                          <a:spcPct val="20000"/>
                        </a:spcBef>
                        <a:spcAft>
                          <a:spcPct val="0"/>
                        </a:spcAft>
                        <a:buClrTx/>
                        <a:buSzTx/>
                        <a:buFontTx/>
                        <a:buNone/>
                      </a:pPr>
                      <a:r>
                        <a:rPr kumimoji="1" lang="en-US" altLang="zh-CN" sz="1100" b="0" i="0" u="none" strike="noStrike" cap="none" normalizeH="0" baseline="0">
                          <a:ln>
                            <a:noFill/>
                          </a:ln>
                          <a:solidFill>
                            <a:schemeClr val="tx1"/>
                          </a:solidFill>
                          <a:effectLst/>
                          <a:latin typeface="Times New Roman" panose="02020603050405020304" pitchFamily="18" charset="0"/>
                          <a:ea typeface="仿宋_GB2312" panose="02010609030101010101" pitchFamily="49" charset="-122"/>
                        </a:rPr>
                        <a:t>14</a:t>
                      </a:r>
                      <a:endParaRPr kumimoji="1" lang="en-US" altLang="zh-CN" sz="1100" b="0" i="0" u="none" strike="noStrike" cap="none" normalizeH="0" baseline="0">
                        <a:ln>
                          <a:noFill/>
                        </a:ln>
                        <a:solidFill>
                          <a:schemeClr val="tx1"/>
                        </a:solidFill>
                        <a:effectLst/>
                        <a:latin typeface="Times New Roman" panose="02020603050405020304" pitchFamily="18" charset="0"/>
                        <a:ea typeface="仿宋_GB2312" panose="02010609030101010101" pitchFamily="49" charset="-122"/>
                      </a:endParaRPr>
                    </a:p>
                  </a:txBody>
                  <a:tcPr marL="57677" marR="57677" marT="30633" marB="30633"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684530" rtl="0" eaLnBrk="1" fontAlgn="base" latinLnBrk="0" hangingPunct="1">
                        <a:lnSpc>
                          <a:spcPct val="70000"/>
                        </a:lnSpc>
                        <a:spcBef>
                          <a:spcPct val="20000"/>
                        </a:spcBef>
                        <a:spcAft>
                          <a:spcPct val="0"/>
                        </a:spcAft>
                        <a:buClrTx/>
                        <a:buSzTx/>
                        <a:buFontTx/>
                        <a:buNone/>
                      </a:pPr>
                      <a:r>
                        <a:rPr kumimoji="1" lang="en-US" altLang="zh-CN" sz="11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rPr>
                        <a:t>14</a:t>
                      </a:r>
                      <a:endParaRPr kumimoji="1" lang="en-US" altLang="zh-CN" sz="11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endParaRPr>
                    </a:p>
                  </a:txBody>
                  <a:tcPr marL="57677" marR="57677" marT="30633" marB="30633"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684530" rtl="0" eaLnBrk="1" fontAlgn="base" latinLnBrk="0" hangingPunct="1">
                        <a:lnSpc>
                          <a:spcPct val="70000"/>
                        </a:lnSpc>
                        <a:spcBef>
                          <a:spcPct val="20000"/>
                        </a:spcBef>
                        <a:spcAft>
                          <a:spcPct val="0"/>
                        </a:spcAft>
                        <a:buClrTx/>
                        <a:buSzTx/>
                        <a:buFontTx/>
                        <a:buNone/>
                      </a:pPr>
                      <a:r>
                        <a:rPr kumimoji="1" lang="en-US" altLang="zh-CN" sz="11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rPr>
                        <a:t>14</a:t>
                      </a:r>
                      <a:endParaRPr kumimoji="1" lang="en-US" altLang="zh-CN" sz="11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endParaRPr>
                    </a:p>
                  </a:txBody>
                  <a:tcPr marL="57677" marR="57677" marT="30633" marB="30633"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684530" rtl="0" eaLnBrk="1" fontAlgn="base" latinLnBrk="0" hangingPunct="1">
                        <a:lnSpc>
                          <a:spcPct val="70000"/>
                        </a:lnSpc>
                        <a:spcBef>
                          <a:spcPct val="20000"/>
                        </a:spcBef>
                        <a:spcAft>
                          <a:spcPct val="0"/>
                        </a:spcAft>
                        <a:buClrTx/>
                        <a:buSzTx/>
                        <a:buFontTx/>
                        <a:buNone/>
                      </a:pPr>
                      <a:r>
                        <a:rPr kumimoji="1" lang="en-US" altLang="zh-CN" sz="11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rPr>
                        <a:t>14</a:t>
                      </a:r>
                      <a:endParaRPr kumimoji="1" lang="en-US" altLang="zh-CN" sz="11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endParaRPr>
                    </a:p>
                  </a:txBody>
                  <a:tcPr marL="57677" marR="57677" marT="30633" marB="30633"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684530" rtl="0" eaLnBrk="1" fontAlgn="base" latinLnBrk="0" hangingPunct="1">
                        <a:lnSpc>
                          <a:spcPct val="70000"/>
                        </a:lnSpc>
                        <a:spcBef>
                          <a:spcPct val="20000"/>
                        </a:spcBef>
                        <a:spcAft>
                          <a:spcPct val="0"/>
                        </a:spcAft>
                        <a:buClrTx/>
                        <a:buSzTx/>
                        <a:buFontTx/>
                        <a:buNone/>
                      </a:pPr>
                      <a:r>
                        <a:rPr kumimoji="1" lang="en-US" altLang="zh-CN" sz="11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rPr>
                        <a:t>14</a:t>
                      </a:r>
                      <a:endParaRPr kumimoji="1" lang="en-US" altLang="zh-CN" sz="11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endParaRPr>
                    </a:p>
                  </a:txBody>
                  <a:tcPr marL="57677" marR="57677" marT="30633" marB="30633"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684530" rtl="0" eaLnBrk="1" fontAlgn="base" latinLnBrk="0" hangingPunct="1">
                        <a:lnSpc>
                          <a:spcPct val="70000"/>
                        </a:lnSpc>
                        <a:spcBef>
                          <a:spcPct val="20000"/>
                        </a:spcBef>
                        <a:spcAft>
                          <a:spcPct val="0"/>
                        </a:spcAft>
                        <a:buClrTx/>
                        <a:buSzTx/>
                        <a:buFontTx/>
                        <a:buNone/>
                      </a:pPr>
                      <a:r>
                        <a:rPr kumimoji="1" lang="en-US" altLang="zh-CN" sz="1100" b="0" i="0" u="none" strike="noStrike" cap="none" normalizeH="0" baseline="0">
                          <a:ln>
                            <a:noFill/>
                          </a:ln>
                          <a:solidFill>
                            <a:schemeClr val="tx1"/>
                          </a:solidFill>
                          <a:effectLst/>
                          <a:latin typeface="Times New Roman" panose="02020603050405020304" pitchFamily="18" charset="0"/>
                          <a:ea typeface="仿宋_GB2312" panose="02010609030101010101" pitchFamily="49" charset="-122"/>
                        </a:rPr>
                        <a:t>13</a:t>
                      </a:r>
                      <a:endParaRPr kumimoji="1" lang="en-US" altLang="zh-CN" sz="1100" b="0" i="0" u="none" strike="noStrike" cap="none" normalizeH="0" baseline="0">
                        <a:ln>
                          <a:noFill/>
                        </a:ln>
                        <a:solidFill>
                          <a:schemeClr val="tx1"/>
                        </a:solidFill>
                        <a:effectLst/>
                        <a:latin typeface="Times New Roman" panose="02020603050405020304" pitchFamily="18" charset="0"/>
                        <a:ea typeface="仿宋_GB2312" panose="02010609030101010101" pitchFamily="49" charset="-122"/>
                      </a:endParaRPr>
                    </a:p>
                  </a:txBody>
                  <a:tcPr marL="57677" marR="57677" marT="30633" marB="30633"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684530" rtl="0" eaLnBrk="1" fontAlgn="base" latinLnBrk="0" hangingPunct="1">
                        <a:lnSpc>
                          <a:spcPct val="70000"/>
                        </a:lnSpc>
                        <a:spcBef>
                          <a:spcPct val="20000"/>
                        </a:spcBef>
                        <a:spcAft>
                          <a:spcPct val="0"/>
                        </a:spcAft>
                        <a:buClrTx/>
                        <a:buSzTx/>
                        <a:buFontTx/>
                        <a:buNone/>
                      </a:pPr>
                      <a:r>
                        <a:rPr kumimoji="1" lang="en-US" altLang="zh-CN" sz="11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rPr>
                        <a:t>11</a:t>
                      </a:r>
                      <a:endParaRPr kumimoji="1" lang="en-US" altLang="zh-CN" sz="11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endParaRPr>
                    </a:p>
                  </a:txBody>
                  <a:tcPr marL="57677" marR="57677" marT="30633" marB="30633"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684530" rtl="0" eaLnBrk="1" fontAlgn="base" latinLnBrk="0" hangingPunct="1">
                        <a:lnSpc>
                          <a:spcPct val="70000"/>
                        </a:lnSpc>
                        <a:spcBef>
                          <a:spcPct val="20000"/>
                        </a:spcBef>
                        <a:spcAft>
                          <a:spcPct val="0"/>
                        </a:spcAft>
                        <a:buClrTx/>
                        <a:buSzTx/>
                        <a:buFontTx/>
                        <a:buNone/>
                      </a:pPr>
                      <a:r>
                        <a:rPr kumimoji="1" lang="en-US" altLang="zh-CN" sz="11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rPr>
                        <a:t>9</a:t>
                      </a:r>
                      <a:endParaRPr kumimoji="1" lang="en-US" altLang="zh-CN" sz="11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endParaRPr>
                    </a:p>
                  </a:txBody>
                  <a:tcPr marL="57677" marR="57677" marT="30633" marB="30633"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684530" rtl="0" eaLnBrk="1" fontAlgn="base" latinLnBrk="0" hangingPunct="1">
                        <a:lnSpc>
                          <a:spcPct val="70000"/>
                        </a:lnSpc>
                        <a:spcBef>
                          <a:spcPct val="20000"/>
                        </a:spcBef>
                        <a:spcAft>
                          <a:spcPct val="0"/>
                        </a:spcAft>
                        <a:buClrTx/>
                        <a:buSzTx/>
                        <a:buFontTx/>
                        <a:buNone/>
                      </a:pPr>
                      <a:r>
                        <a:rPr kumimoji="1" lang="en-US" altLang="zh-CN" sz="11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rPr>
                        <a:t>9</a:t>
                      </a:r>
                      <a:endParaRPr kumimoji="1" lang="en-US" altLang="zh-CN" sz="11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endParaRPr>
                    </a:p>
                  </a:txBody>
                  <a:tcPr marL="57677" marR="57677" marT="30633" marB="30633"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684530" rtl="0" eaLnBrk="1" fontAlgn="base" latinLnBrk="0" hangingPunct="1">
                        <a:lnSpc>
                          <a:spcPct val="70000"/>
                        </a:lnSpc>
                        <a:spcBef>
                          <a:spcPct val="20000"/>
                        </a:spcBef>
                        <a:spcAft>
                          <a:spcPct val="0"/>
                        </a:spcAft>
                        <a:buClrTx/>
                        <a:buSzTx/>
                        <a:buFontTx/>
                        <a:buNone/>
                      </a:pPr>
                      <a:r>
                        <a:rPr kumimoji="1" lang="en-US" altLang="zh-CN" sz="1100" b="0" i="0" u="none" strike="noStrike" cap="none" normalizeH="0" baseline="0">
                          <a:ln>
                            <a:noFill/>
                          </a:ln>
                          <a:solidFill>
                            <a:schemeClr val="tx1"/>
                          </a:solidFill>
                          <a:effectLst/>
                          <a:latin typeface="Times New Roman" panose="02020603050405020304" pitchFamily="18" charset="0"/>
                          <a:ea typeface="仿宋_GB2312" panose="02010609030101010101" pitchFamily="49" charset="-122"/>
                        </a:rPr>
                        <a:t>8</a:t>
                      </a:r>
                      <a:endParaRPr kumimoji="1" lang="en-US" altLang="zh-CN" sz="1100" b="0" i="0" u="none" strike="noStrike" cap="none" normalizeH="0" baseline="0">
                        <a:ln>
                          <a:noFill/>
                        </a:ln>
                        <a:solidFill>
                          <a:schemeClr val="tx1"/>
                        </a:solidFill>
                        <a:effectLst/>
                        <a:latin typeface="Times New Roman" panose="02020603050405020304" pitchFamily="18" charset="0"/>
                        <a:ea typeface="仿宋_GB2312" panose="02010609030101010101" pitchFamily="49" charset="-122"/>
                      </a:endParaRPr>
                    </a:p>
                  </a:txBody>
                  <a:tcPr marL="57677" marR="57677" marT="30633" marB="30633"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a:noFill/>
                    </a:lnTlToBr>
                    <a:lnBlToTr>
                      <a:noFill/>
                    </a:lnBlToTr>
                    <a:noFill/>
                  </a:tcPr>
                </a:tc>
              </a:tr>
              <a:tr h="326917">
                <a:tc vMerge="1">
                  <a:tcPr/>
                </a:tc>
                <a:tc>
                  <a:txBody>
                    <a:bodyPr/>
                    <a:lstStyle/>
                    <a:p>
                      <a:pPr marL="0" marR="0" lvl="0" indent="0" algn="ctr" defTabSz="684530" rtl="0" eaLnBrk="1" fontAlgn="ctr" latinLnBrk="0" hangingPunct="1">
                        <a:lnSpc>
                          <a:spcPct val="100000"/>
                        </a:lnSpc>
                        <a:spcBef>
                          <a:spcPct val="0"/>
                        </a:spcBef>
                        <a:spcAft>
                          <a:spcPct val="0"/>
                        </a:spcAft>
                        <a:buClrTx/>
                        <a:buSzTx/>
                        <a:buFontTx/>
                        <a:buNone/>
                      </a:pPr>
                      <a:r>
                        <a:rPr kumimoji="1" lang="zh-CN" altLang="en-US" sz="1100" b="0" i="0" u="none" strike="noStrike" cap="none" normalizeH="0" baseline="0">
                          <a:ln>
                            <a:noFill/>
                          </a:ln>
                          <a:solidFill>
                            <a:schemeClr val="tx1"/>
                          </a:solidFill>
                          <a:effectLst/>
                          <a:latin typeface="宋体" panose="02010600030101010101" pitchFamily="2" charset="-122"/>
                          <a:ea typeface="宋体" panose="02010600030101010101" pitchFamily="2" charset="-122"/>
                        </a:rPr>
                        <a:t>间断</a:t>
                      </a:r>
                      <a:endParaRPr kumimoji="1" lang="zh-CN" altLang="en-US"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57677" marR="57677" marT="30633" marB="30633"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684530" rtl="0" eaLnBrk="1" fontAlgn="base" latinLnBrk="0" hangingPunct="1">
                        <a:lnSpc>
                          <a:spcPct val="70000"/>
                        </a:lnSpc>
                        <a:spcBef>
                          <a:spcPct val="20000"/>
                        </a:spcBef>
                        <a:spcAft>
                          <a:spcPct val="0"/>
                        </a:spcAft>
                        <a:buClrTx/>
                        <a:buSzTx/>
                        <a:buFontTx/>
                        <a:buNone/>
                      </a:pPr>
                      <a:r>
                        <a:rPr kumimoji="1" lang="en-US" altLang="zh-CN" sz="1100" b="0" i="0" u="none" strike="noStrike" cap="none" normalizeH="0" baseline="0">
                          <a:ln>
                            <a:noFill/>
                          </a:ln>
                          <a:solidFill>
                            <a:schemeClr val="tx1"/>
                          </a:solidFill>
                          <a:effectLst/>
                          <a:latin typeface="Times New Roman" panose="02020603050405020304" pitchFamily="18" charset="0"/>
                          <a:ea typeface="仿宋_GB2312" panose="02010609030101010101" pitchFamily="49" charset="-122"/>
                        </a:rPr>
                        <a:t>17.5</a:t>
                      </a:r>
                      <a:endParaRPr kumimoji="1" lang="en-US" altLang="zh-CN" sz="1100" b="0" i="0" u="none" strike="noStrike" cap="none" normalizeH="0" baseline="0">
                        <a:ln>
                          <a:noFill/>
                        </a:ln>
                        <a:solidFill>
                          <a:schemeClr val="tx1"/>
                        </a:solidFill>
                        <a:effectLst/>
                        <a:latin typeface="Times New Roman" panose="02020603050405020304" pitchFamily="18" charset="0"/>
                        <a:ea typeface="仿宋_GB2312" panose="02010609030101010101" pitchFamily="49" charset="-122"/>
                      </a:endParaRPr>
                    </a:p>
                  </a:txBody>
                  <a:tcPr marL="57677" marR="57677" marT="30633" marB="30633"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684530" rtl="0" eaLnBrk="1" fontAlgn="base" latinLnBrk="0" hangingPunct="1">
                        <a:lnSpc>
                          <a:spcPct val="70000"/>
                        </a:lnSpc>
                        <a:spcBef>
                          <a:spcPct val="20000"/>
                        </a:spcBef>
                        <a:spcAft>
                          <a:spcPct val="0"/>
                        </a:spcAft>
                        <a:buClrTx/>
                        <a:buSzTx/>
                        <a:buFontTx/>
                        <a:buNone/>
                      </a:pPr>
                      <a:r>
                        <a:rPr kumimoji="1" lang="en-US" altLang="zh-CN" sz="1100" b="0" i="0" u="none" strike="noStrike" cap="none" normalizeH="0" baseline="0">
                          <a:ln>
                            <a:noFill/>
                          </a:ln>
                          <a:solidFill>
                            <a:schemeClr val="tx1"/>
                          </a:solidFill>
                          <a:effectLst/>
                          <a:latin typeface="Times New Roman" panose="02020603050405020304" pitchFamily="18" charset="0"/>
                          <a:ea typeface="仿宋_GB2312" panose="02010609030101010101" pitchFamily="49" charset="-122"/>
                        </a:rPr>
                        <a:t>17.5</a:t>
                      </a:r>
                      <a:endParaRPr kumimoji="1" lang="en-US" altLang="zh-CN" sz="1100" b="0" i="0" u="none" strike="noStrike" cap="none" normalizeH="0" baseline="0">
                        <a:ln>
                          <a:noFill/>
                        </a:ln>
                        <a:solidFill>
                          <a:schemeClr val="tx1"/>
                        </a:solidFill>
                        <a:effectLst/>
                        <a:latin typeface="Times New Roman" panose="02020603050405020304" pitchFamily="18" charset="0"/>
                        <a:ea typeface="仿宋_GB2312" panose="02010609030101010101" pitchFamily="49" charset="-122"/>
                      </a:endParaRPr>
                    </a:p>
                  </a:txBody>
                  <a:tcPr marL="57677" marR="57677" marT="30633" marB="30633"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684530" rtl="0" eaLnBrk="1" fontAlgn="base" latinLnBrk="0" hangingPunct="1">
                        <a:lnSpc>
                          <a:spcPct val="70000"/>
                        </a:lnSpc>
                        <a:spcBef>
                          <a:spcPct val="20000"/>
                        </a:spcBef>
                        <a:spcAft>
                          <a:spcPct val="0"/>
                        </a:spcAft>
                        <a:buClrTx/>
                        <a:buSzTx/>
                        <a:buFontTx/>
                        <a:buNone/>
                      </a:pPr>
                      <a:r>
                        <a:rPr kumimoji="1" lang="en-US" altLang="zh-CN" sz="11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rPr>
                        <a:t>17.5</a:t>
                      </a:r>
                      <a:endParaRPr kumimoji="1" lang="en-US" altLang="zh-CN" sz="11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endParaRPr>
                    </a:p>
                  </a:txBody>
                  <a:tcPr marL="57677" marR="57677" marT="30633" marB="30633"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684530" rtl="0" eaLnBrk="1" fontAlgn="base" latinLnBrk="0" hangingPunct="1">
                        <a:lnSpc>
                          <a:spcPct val="70000"/>
                        </a:lnSpc>
                        <a:spcBef>
                          <a:spcPct val="20000"/>
                        </a:spcBef>
                        <a:spcAft>
                          <a:spcPct val="0"/>
                        </a:spcAft>
                        <a:buClrTx/>
                        <a:buSzTx/>
                        <a:buFontTx/>
                        <a:buNone/>
                      </a:pPr>
                      <a:r>
                        <a:rPr kumimoji="1" lang="en-US" altLang="zh-CN" sz="11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rPr>
                        <a:t>17.5</a:t>
                      </a:r>
                      <a:endParaRPr kumimoji="1" lang="en-US" altLang="zh-CN" sz="11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endParaRPr>
                    </a:p>
                  </a:txBody>
                  <a:tcPr marL="57677" marR="57677" marT="30633" marB="30633"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684530" rtl="0" eaLnBrk="1" fontAlgn="base" latinLnBrk="0" hangingPunct="1">
                        <a:lnSpc>
                          <a:spcPct val="70000"/>
                        </a:lnSpc>
                        <a:spcBef>
                          <a:spcPct val="20000"/>
                        </a:spcBef>
                        <a:spcAft>
                          <a:spcPct val="0"/>
                        </a:spcAft>
                        <a:buClrTx/>
                        <a:buSzTx/>
                        <a:buFontTx/>
                        <a:buNone/>
                      </a:pPr>
                      <a:r>
                        <a:rPr kumimoji="1" lang="en-US" altLang="zh-CN" sz="11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rPr>
                        <a:t>17.5</a:t>
                      </a:r>
                      <a:endParaRPr kumimoji="1" lang="en-US" altLang="zh-CN" sz="11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endParaRPr>
                    </a:p>
                  </a:txBody>
                  <a:tcPr marL="57677" marR="57677" marT="30633" marB="30633"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684530" rtl="0" eaLnBrk="1" fontAlgn="base" latinLnBrk="0" hangingPunct="1">
                        <a:lnSpc>
                          <a:spcPct val="70000"/>
                        </a:lnSpc>
                        <a:spcBef>
                          <a:spcPct val="20000"/>
                        </a:spcBef>
                        <a:spcAft>
                          <a:spcPct val="0"/>
                        </a:spcAft>
                        <a:buClrTx/>
                        <a:buSzTx/>
                        <a:buFontTx/>
                        <a:buNone/>
                      </a:pPr>
                      <a:r>
                        <a:rPr kumimoji="1" lang="en-US" altLang="zh-CN" sz="11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rPr>
                        <a:t>17.5</a:t>
                      </a:r>
                      <a:endParaRPr kumimoji="1" lang="en-US" altLang="zh-CN" sz="11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endParaRPr>
                    </a:p>
                  </a:txBody>
                  <a:tcPr marL="57677" marR="57677" marT="30633" marB="30633"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684530" rtl="0" eaLnBrk="1" fontAlgn="base" latinLnBrk="0" hangingPunct="1">
                        <a:lnSpc>
                          <a:spcPct val="70000"/>
                        </a:lnSpc>
                        <a:spcBef>
                          <a:spcPct val="20000"/>
                        </a:spcBef>
                        <a:spcAft>
                          <a:spcPct val="0"/>
                        </a:spcAft>
                        <a:buClrTx/>
                        <a:buSzTx/>
                        <a:buFontTx/>
                        <a:buNone/>
                      </a:pPr>
                      <a:r>
                        <a:rPr kumimoji="1" lang="en-US" altLang="zh-CN" sz="11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rPr>
                        <a:t>15</a:t>
                      </a:r>
                      <a:endParaRPr kumimoji="1" lang="en-US" altLang="zh-CN" sz="11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endParaRPr>
                    </a:p>
                  </a:txBody>
                  <a:tcPr marL="57677" marR="57677" marT="30633" marB="30633"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684530" rtl="0" eaLnBrk="1" fontAlgn="base" latinLnBrk="0" hangingPunct="1">
                        <a:lnSpc>
                          <a:spcPct val="70000"/>
                        </a:lnSpc>
                        <a:spcBef>
                          <a:spcPct val="20000"/>
                        </a:spcBef>
                        <a:spcAft>
                          <a:spcPct val="0"/>
                        </a:spcAft>
                        <a:buClrTx/>
                        <a:buSzTx/>
                        <a:buFontTx/>
                        <a:buNone/>
                      </a:pPr>
                      <a:r>
                        <a:rPr kumimoji="1" lang="en-US" altLang="zh-CN" sz="1100" b="0" i="0" u="none" strike="noStrike" cap="none" normalizeH="0" baseline="0">
                          <a:ln>
                            <a:noFill/>
                          </a:ln>
                          <a:solidFill>
                            <a:schemeClr val="tx1"/>
                          </a:solidFill>
                          <a:effectLst/>
                          <a:latin typeface="Times New Roman" panose="02020603050405020304" pitchFamily="18" charset="0"/>
                          <a:ea typeface="仿宋_GB2312" panose="02010609030101010101" pitchFamily="49" charset="-122"/>
                        </a:rPr>
                        <a:t>14</a:t>
                      </a:r>
                      <a:endParaRPr kumimoji="1" lang="en-US" altLang="zh-CN" sz="1100" b="0" i="0" u="none" strike="noStrike" cap="none" normalizeH="0" baseline="0">
                        <a:ln>
                          <a:noFill/>
                        </a:ln>
                        <a:solidFill>
                          <a:schemeClr val="tx1"/>
                        </a:solidFill>
                        <a:effectLst/>
                        <a:latin typeface="Times New Roman" panose="02020603050405020304" pitchFamily="18" charset="0"/>
                        <a:ea typeface="仿宋_GB2312" panose="02010609030101010101" pitchFamily="49" charset="-122"/>
                      </a:endParaRPr>
                    </a:p>
                  </a:txBody>
                  <a:tcPr marL="57677" marR="57677" marT="30633" marB="30633"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684530" rtl="0" eaLnBrk="1" fontAlgn="base" latinLnBrk="0" hangingPunct="1">
                        <a:lnSpc>
                          <a:spcPct val="70000"/>
                        </a:lnSpc>
                        <a:spcBef>
                          <a:spcPct val="20000"/>
                        </a:spcBef>
                        <a:spcAft>
                          <a:spcPct val="0"/>
                        </a:spcAft>
                        <a:buClrTx/>
                        <a:buSzTx/>
                        <a:buFontTx/>
                        <a:buNone/>
                      </a:pPr>
                      <a:r>
                        <a:rPr kumimoji="1" lang="en-US" altLang="zh-CN" sz="1100" b="0" i="0" u="none" strike="noStrike" cap="none" normalizeH="0" baseline="0">
                          <a:ln>
                            <a:noFill/>
                          </a:ln>
                          <a:solidFill>
                            <a:schemeClr val="tx1"/>
                          </a:solidFill>
                          <a:effectLst/>
                          <a:latin typeface="Times New Roman" panose="02020603050405020304" pitchFamily="18" charset="0"/>
                          <a:ea typeface="仿宋_GB2312" panose="02010609030101010101" pitchFamily="49" charset="-122"/>
                        </a:rPr>
                        <a:t>11.5</a:t>
                      </a:r>
                      <a:endParaRPr kumimoji="1" lang="en-US" altLang="zh-CN" sz="1100" b="0" i="0" u="none" strike="noStrike" cap="none" normalizeH="0" baseline="0">
                        <a:ln>
                          <a:noFill/>
                        </a:ln>
                        <a:solidFill>
                          <a:schemeClr val="tx1"/>
                        </a:solidFill>
                        <a:effectLst/>
                        <a:latin typeface="Times New Roman" panose="02020603050405020304" pitchFamily="18" charset="0"/>
                        <a:ea typeface="仿宋_GB2312" panose="02010609030101010101" pitchFamily="49" charset="-122"/>
                      </a:endParaRPr>
                    </a:p>
                  </a:txBody>
                  <a:tcPr marL="57677" marR="57677" marT="30633" marB="30633"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684530" rtl="0" eaLnBrk="1" fontAlgn="base" latinLnBrk="0" hangingPunct="1">
                        <a:lnSpc>
                          <a:spcPct val="70000"/>
                        </a:lnSpc>
                        <a:spcBef>
                          <a:spcPct val="20000"/>
                        </a:spcBef>
                        <a:spcAft>
                          <a:spcPct val="0"/>
                        </a:spcAft>
                        <a:buClrTx/>
                        <a:buSzTx/>
                        <a:buFontTx/>
                        <a:buNone/>
                      </a:pPr>
                      <a:r>
                        <a:rPr kumimoji="1" lang="en-US" altLang="zh-CN" sz="11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rPr>
                        <a:t>10</a:t>
                      </a:r>
                      <a:endParaRPr kumimoji="1" lang="en-US" altLang="zh-CN" sz="11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endParaRPr>
                    </a:p>
                  </a:txBody>
                  <a:tcPr marL="57677" marR="57677" marT="30633" marB="30633"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684530" rtl="0" eaLnBrk="1" fontAlgn="base" latinLnBrk="0" hangingPunct="1">
                        <a:lnSpc>
                          <a:spcPct val="70000"/>
                        </a:lnSpc>
                        <a:spcBef>
                          <a:spcPct val="20000"/>
                        </a:spcBef>
                        <a:spcAft>
                          <a:spcPct val="0"/>
                        </a:spcAft>
                        <a:buClrTx/>
                        <a:buSzTx/>
                        <a:buFontTx/>
                        <a:buNone/>
                      </a:pPr>
                      <a:r>
                        <a:rPr kumimoji="1" lang="en-US" altLang="zh-CN" sz="1100" b="0" i="0" u="none" strike="noStrike" cap="none" normalizeH="0" baseline="0">
                          <a:ln>
                            <a:noFill/>
                          </a:ln>
                          <a:solidFill>
                            <a:schemeClr val="tx1"/>
                          </a:solidFill>
                          <a:effectLst/>
                          <a:latin typeface="Times New Roman" panose="02020603050405020304" pitchFamily="18" charset="0"/>
                          <a:ea typeface="仿宋_GB2312" panose="02010609030101010101" pitchFamily="49" charset="-122"/>
                        </a:rPr>
                        <a:t>9</a:t>
                      </a:r>
                      <a:endParaRPr kumimoji="1" lang="en-US" altLang="zh-CN" sz="11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endParaRPr>
                    </a:p>
                  </a:txBody>
                  <a:tcPr marL="57677" marR="57677" marT="30633" marB="30633"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326917">
                <a:tc rowSpan="2">
                  <a:txBody>
                    <a:bodyPr/>
                    <a:lstStyle/>
                    <a:p>
                      <a:pPr marL="0" marR="0" lvl="0" indent="0" algn="l" defTabSz="684530" rtl="0" eaLnBrk="1" fontAlgn="base" latinLnBrk="0" hangingPunct="1">
                        <a:lnSpc>
                          <a:spcPct val="100000"/>
                        </a:lnSpc>
                        <a:spcBef>
                          <a:spcPct val="0"/>
                        </a:spcBef>
                        <a:spcAft>
                          <a:spcPct val="0"/>
                        </a:spcAft>
                        <a:buClrTx/>
                        <a:buSzTx/>
                        <a:buFontTx/>
                        <a:buNone/>
                      </a:pPr>
                      <a:r>
                        <a:rPr kumimoji="1" lang="zh-CN" altLang="en-US" sz="11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rPr>
                        <a:t>扭矩</a:t>
                      </a:r>
                      <a:endParaRPr kumimoji="1" lang="zh-CN" altLang="en-US" sz="11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endParaRPr>
                    </a:p>
                    <a:p>
                      <a:pPr marL="0" marR="0" lvl="0" indent="0" algn="l" defTabSz="684530" rtl="0" eaLnBrk="1" fontAlgn="base" latinLnBrk="0" hangingPunct="1">
                        <a:lnSpc>
                          <a:spcPct val="100000"/>
                        </a:lnSpc>
                        <a:spcBef>
                          <a:spcPct val="0"/>
                        </a:spcBef>
                        <a:spcAft>
                          <a:spcPct val="0"/>
                        </a:spcAft>
                        <a:buClrTx/>
                        <a:buSzTx/>
                        <a:buFontTx/>
                        <a:buNone/>
                      </a:pPr>
                      <a:r>
                        <a:rPr kumimoji="1" lang="zh-CN" altLang="en-US" sz="11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rPr>
                        <a:t> </a:t>
                      </a:r>
                      <a:r>
                        <a:rPr kumimoji="1" lang="en-US" altLang="zh-CN" sz="11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rPr>
                        <a:t>(N*m)</a:t>
                      </a:r>
                      <a:endParaRPr kumimoji="1" lang="en-US" altLang="zh-CN" sz="11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endParaRPr>
                    </a:p>
                    <a:p>
                      <a:pPr marL="0" marR="0" lvl="0" indent="0" algn="l" defTabSz="684530" rtl="0" eaLnBrk="1" fontAlgn="base" latinLnBrk="0" hangingPunct="1">
                        <a:lnSpc>
                          <a:spcPct val="70000"/>
                        </a:lnSpc>
                        <a:spcBef>
                          <a:spcPct val="20000"/>
                        </a:spcBef>
                        <a:spcAft>
                          <a:spcPct val="0"/>
                        </a:spcAft>
                        <a:buClrTx/>
                        <a:buSzTx/>
                        <a:buFontTx/>
                        <a:buNone/>
                      </a:pPr>
                      <a:endParaRPr kumimoji="1" lang="en-US" altLang="zh-CN" sz="11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endParaRPr>
                    </a:p>
                  </a:txBody>
                  <a:tcPr marL="57677" marR="57677" marT="30633" marB="3063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a:noFill/>
                    </a:lnTlToBr>
                    <a:lnBlToTr>
                      <a:noFill/>
                    </a:lnBlToTr>
                    <a:solidFill>
                      <a:schemeClr val="accent5"/>
                    </a:solidFill>
                  </a:tcPr>
                </a:tc>
                <a:tc>
                  <a:txBody>
                    <a:bodyPr/>
                    <a:lstStyle/>
                    <a:p>
                      <a:pPr marL="0" marR="0" lvl="0" indent="0" algn="ctr" defTabSz="684530" rtl="0" eaLnBrk="1" fontAlgn="ctr" latinLnBrk="0" hangingPunct="1">
                        <a:lnSpc>
                          <a:spcPct val="100000"/>
                        </a:lnSpc>
                        <a:spcBef>
                          <a:spcPct val="0"/>
                        </a:spcBef>
                        <a:spcAft>
                          <a:spcPct val="0"/>
                        </a:spcAft>
                        <a:buClrTx/>
                        <a:buSzTx/>
                        <a:buFontTx/>
                        <a:buNone/>
                      </a:pPr>
                      <a:r>
                        <a:rPr kumimoji="1" lang="zh-CN" altLang="en-US"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连续</a:t>
                      </a:r>
                      <a:endParaRPr kumimoji="1" lang="zh-CN" altLang="en-US"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57677" marR="57677" marT="30633" marB="30633"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a:noFill/>
                    </a:lnTlToBr>
                    <a:lnBlToTr>
                      <a:noFill/>
                    </a:lnBlToTr>
                    <a:solidFill>
                      <a:schemeClr val="accent5"/>
                    </a:solidFill>
                  </a:tcPr>
                </a:tc>
                <a:tc>
                  <a:txBody>
                    <a:bodyPr/>
                    <a:lstStyle/>
                    <a:p>
                      <a:pPr marL="0" marR="0" lvl="0" indent="0" algn="l" defTabSz="684530" rtl="0" eaLnBrk="1" fontAlgn="base" latinLnBrk="0" hangingPunct="1">
                        <a:lnSpc>
                          <a:spcPct val="70000"/>
                        </a:lnSpc>
                        <a:spcBef>
                          <a:spcPct val="20000"/>
                        </a:spcBef>
                        <a:spcAft>
                          <a:spcPct val="0"/>
                        </a:spcAft>
                        <a:buClrTx/>
                        <a:buSzTx/>
                        <a:buFontTx/>
                        <a:buNone/>
                      </a:pPr>
                      <a:r>
                        <a:rPr kumimoji="1" lang="en-US" altLang="zh-CN" sz="11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rPr>
                        <a:t>89</a:t>
                      </a:r>
                      <a:endParaRPr kumimoji="1" lang="en-US" altLang="zh-CN" sz="11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endParaRPr>
                    </a:p>
                  </a:txBody>
                  <a:tcPr marL="57677" marR="57677" marT="30633" marB="30633"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a:noFill/>
                    </a:lnTlToBr>
                    <a:lnBlToTr>
                      <a:noFill/>
                    </a:lnBlToTr>
                    <a:solidFill>
                      <a:schemeClr val="accent5"/>
                    </a:solidFill>
                  </a:tcPr>
                </a:tc>
                <a:tc>
                  <a:txBody>
                    <a:bodyPr/>
                    <a:lstStyle/>
                    <a:p>
                      <a:pPr marL="0" marR="0" lvl="0" indent="0" algn="l" defTabSz="684530" rtl="0" eaLnBrk="1" fontAlgn="base" latinLnBrk="0" hangingPunct="1">
                        <a:lnSpc>
                          <a:spcPct val="70000"/>
                        </a:lnSpc>
                        <a:spcBef>
                          <a:spcPct val="20000"/>
                        </a:spcBef>
                        <a:spcAft>
                          <a:spcPct val="0"/>
                        </a:spcAft>
                        <a:buClrTx/>
                        <a:buSzTx/>
                        <a:buFontTx/>
                        <a:buNone/>
                      </a:pPr>
                      <a:r>
                        <a:rPr kumimoji="1" lang="en-US" altLang="zh-CN" sz="11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rPr>
                        <a:t>112</a:t>
                      </a:r>
                      <a:endParaRPr kumimoji="1" lang="en-US" altLang="zh-CN" sz="11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endParaRPr>
                    </a:p>
                  </a:txBody>
                  <a:tcPr marL="57677" marR="57677" marT="30633" marB="30633"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a:noFill/>
                    </a:lnTlToBr>
                    <a:lnBlToTr>
                      <a:noFill/>
                    </a:lnBlToTr>
                    <a:solidFill>
                      <a:schemeClr val="accent5"/>
                    </a:solidFill>
                  </a:tcPr>
                </a:tc>
                <a:tc>
                  <a:txBody>
                    <a:bodyPr/>
                    <a:lstStyle/>
                    <a:p>
                      <a:pPr marL="0" marR="0" lvl="0" indent="0" algn="l" defTabSz="684530" rtl="0" eaLnBrk="1" fontAlgn="base" latinLnBrk="0" hangingPunct="1">
                        <a:lnSpc>
                          <a:spcPct val="70000"/>
                        </a:lnSpc>
                        <a:spcBef>
                          <a:spcPct val="20000"/>
                        </a:spcBef>
                        <a:spcAft>
                          <a:spcPct val="0"/>
                        </a:spcAft>
                        <a:buClrTx/>
                        <a:buSzTx/>
                        <a:buFontTx/>
                        <a:buNone/>
                      </a:pPr>
                      <a:r>
                        <a:rPr kumimoji="1" lang="en-US" altLang="zh-CN" sz="11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rPr>
                        <a:t>142</a:t>
                      </a:r>
                      <a:endParaRPr kumimoji="1" lang="en-US" altLang="zh-CN" sz="11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endParaRPr>
                    </a:p>
                  </a:txBody>
                  <a:tcPr marL="57677" marR="57677" marT="30633" marB="30633"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a:noFill/>
                    </a:lnTlToBr>
                    <a:lnBlToTr>
                      <a:noFill/>
                    </a:lnBlToTr>
                    <a:solidFill>
                      <a:schemeClr val="accent5"/>
                    </a:solidFill>
                  </a:tcPr>
                </a:tc>
                <a:tc>
                  <a:txBody>
                    <a:bodyPr/>
                    <a:lstStyle/>
                    <a:p>
                      <a:pPr marL="0" marR="0" lvl="0" indent="0" algn="l" defTabSz="684530" rtl="0" eaLnBrk="1" fontAlgn="base" latinLnBrk="0" hangingPunct="1">
                        <a:lnSpc>
                          <a:spcPct val="70000"/>
                        </a:lnSpc>
                        <a:spcBef>
                          <a:spcPct val="20000"/>
                        </a:spcBef>
                        <a:spcAft>
                          <a:spcPct val="0"/>
                        </a:spcAft>
                        <a:buClrTx/>
                        <a:buSzTx/>
                        <a:buFontTx/>
                        <a:buNone/>
                      </a:pPr>
                      <a:r>
                        <a:rPr kumimoji="1" lang="en-US" altLang="zh-CN" sz="11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rPr>
                        <a:t>178</a:t>
                      </a:r>
                      <a:endParaRPr kumimoji="1" lang="en-US" altLang="zh-CN" sz="11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endParaRPr>
                    </a:p>
                  </a:txBody>
                  <a:tcPr marL="57677" marR="57677" marT="30633" marB="30633"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a:noFill/>
                    </a:lnTlToBr>
                    <a:lnBlToTr>
                      <a:noFill/>
                    </a:lnBlToTr>
                    <a:solidFill>
                      <a:schemeClr val="accent5"/>
                    </a:solidFill>
                  </a:tcPr>
                </a:tc>
                <a:tc>
                  <a:txBody>
                    <a:bodyPr/>
                    <a:lstStyle/>
                    <a:p>
                      <a:pPr marL="0" marR="0" lvl="0" indent="0" algn="l" defTabSz="684530" rtl="0" eaLnBrk="1" fontAlgn="base" latinLnBrk="0" hangingPunct="1">
                        <a:lnSpc>
                          <a:spcPct val="70000"/>
                        </a:lnSpc>
                        <a:spcBef>
                          <a:spcPct val="20000"/>
                        </a:spcBef>
                        <a:spcAft>
                          <a:spcPct val="0"/>
                        </a:spcAft>
                        <a:buClrTx/>
                        <a:buSzTx/>
                        <a:buFontTx/>
                        <a:buNone/>
                      </a:pPr>
                      <a:r>
                        <a:rPr kumimoji="1" lang="en-US" altLang="zh-CN" sz="11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rPr>
                        <a:t>223</a:t>
                      </a:r>
                      <a:endParaRPr kumimoji="1" lang="en-US" altLang="zh-CN" sz="11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endParaRPr>
                    </a:p>
                  </a:txBody>
                  <a:tcPr marL="57677" marR="57677" marT="30633" marB="30633"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a:noFill/>
                    </a:lnTlToBr>
                    <a:lnBlToTr>
                      <a:noFill/>
                    </a:lnBlToTr>
                    <a:solidFill>
                      <a:schemeClr val="accent5"/>
                    </a:solidFill>
                  </a:tcPr>
                </a:tc>
                <a:tc>
                  <a:txBody>
                    <a:bodyPr/>
                    <a:lstStyle/>
                    <a:p>
                      <a:pPr marL="0" marR="0" lvl="0" indent="0" algn="l" defTabSz="684530" rtl="0" eaLnBrk="1" fontAlgn="base" latinLnBrk="0" hangingPunct="1">
                        <a:lnSpc>
                          <a:spcPct val="70000"/>
                        </a:lnSpc>
                        <a:spcBef>
                          <a:spcPct val="20000"/>
                        </a:spcBef>
                        <a:spcAft>
                          <a:spcPct val="0"/>
                        </a:spcAft>
                        <a:buClrTx/>
                        <a:buSzTx/>
                        <a:buFontTx/>
                        <a:buNone/>
                      </a:pPr>
                      <a:r>
                        <a:rPr kumimoji="1" lang="en-US" altLang="zh-CN" sz="11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rPr>
                        <a:t>285</a:t>
                      </a:r>
                      <a:endParaRPr kumimoji="1" lang="en-US" altLang="zh-CN" sz="11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endParaRPr>
                    </a:p>
                  </a:txBody>
                  <a:tcPr marL="57677" marR="57677" marT="30633" marB="30633"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a:noFill/>
                    </a:lnTlToBr>
                    <a:lnBlToTr>
                      <a:noFill/>
                    </a:lnBlToTr>
                    <a:solidFill>
                      <a:schemeClr val="accent5"/>
                    </a:solidFill>
                  </a:tcPr>
                </a:tc>
                <a:tc>
                  <a:txBody>
                    <a:bodyPr/>
                    <a:lstStyle/>
                    <a:p>
                      <a:pPr marL="0" marR="0" lvl="0" indent="0" algn="l" defTabSz="684530" rtl="0" eaLnBrk="1" fontAlgn="base" latinLnBrk="0" hangingPunct="1">
                        <a:lnSpc>
                          <a:spcPct val="70000"/>
                        </a:lnSpc>
                        <a:spcBef>
                          <a:spcPct val="20000"/>
                        </a:spcBef>
                        <a:spcAft>
                          <a:spcPct val="0"/>
                        </a:spcAft>
                        <a:buClrTx/>
                        <a:buSzTx/>
                        <a:buFontTx/>
                        <a:buNone/>
                      </a:pPr>
                      <a:r>
                        <a:rPr kumimoji="1" lang="en-US" altLang="zh-CN" sz="11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rPr>
                        <a:t>318</a:t>
                      </a:r>
                      <a:endParaRPr kumimoji="1" lang="en-US" altLang="zh-CN" sz="11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endParaRPr>
                    </a:p>
                  </a:txBody>
                  <a:tcPr marL="57677" marR="57677" marT="30633" marB="30633"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a:noFill/>
                    </a:lnTlToBr>
                    <a:lnBlToTr>
                      <a:noFill/>
                    </a:lnBlToTr>
                    <a:solidFill>
                      <a:schemeClr val="accent5"/>
                    </a:solidFill>
                  </a:tcPr>
                </a:tc>
                <a:tc>
                  <a:txBody>
                    <a:bodyPr/>
                    <a:lstStyle/>
                    <a:p>
                      <a:pPr marL="0" marR="0" lvl="0" indent="0" algn="l" defTabSz="684530" rtl="0" eaLnBrk="1" fontAlgn="base" latinLnBrk="0" hangingPunct="1">
                        <a:lnSpc>
                          <a:spcPct val="70000"/>
                        </a:lnSpc>
                        <a:spcBef>
                          <a:spcPct val="20000"/>
                        </a:spcBef>
                        <a:spcAft>
                          <a:spcPct val="0"/>
                        </a:spcAft>
                        <a:buClrTx/>
                        <a:buSzTx/>
                        <a:buFontTx/>
                        <a:buNone/>
                      </a:pPr>
                      <a:r>
                        <a:rPr kumimoji="1" lang="en-US" altLang="zh-CN" sz="1100" b="0" i="0" u="none" strike="noStrike" cap="none" normalizeH="0" baseline="0">
                          <a:ln>
                            <a:noFill/>
                          </a:ln>
                          <a:solidFill>
                            <a:schemeClr val="tx1"/>
                          </a:solidFill>
                          <a:effectLst/>
                          <a:latin typeface="Times New Roman" panose="02020603050405020304" pitchFamily="18" charset="0"/>
                          <a:ea typeface="仿宋_GB2312" panose="02010609030101010101" pitchFamily="49" charset="-122"/>
                        </a:rPr>
                        <a:t>352</a:t>
                      </a:r>
                      <a:endParaRPr kumimoji="1" lang="en-US" altLang="zh-CN" sz="1100" b="0" i="0" u="none" strike="noStrike" cap="none" normalizeH="0" baseline="0">
                        <a:ln>
                          <a:noFill/>
                        </a:ln>
                        <a:solidFill>
                          <a:schemeClr val="tx1"/>
                        </a:solidFill>
                        <a:effectLst/>
                        <a:latin typeface="Times New Roman" panose="02020603050405020304" pitchFamily="18" charset="0"/>
                        <a:ea typeface="仿宋_GB2312" panose="02010609030101010101" pitchFamily="49" charset="-122"/>
                      </a:endParaRPr>
                    </a:p>
                  </a:txBody>
                  <a:tcPr marL="57677" marR="57677" marT="30633" marB="30633"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a:noFill/>
                    </a:lnTlToBr>
                    <a:lnBlToTr>
                      <a:noFill/>
                    </a:lnBlToTr>
                    <a:solidFill>
                      <a:schemeClr val="accent5"/>
                    </a:solidFill>
                  </a:tcPr>
                </a:tc>
                <a:tc>
                  <a:txBody>
                    <a:bodyPr/>
                    <a:lstStyle/>
                    <a:p>
                      <a:pPr marL="0" marR="0" lvl="0" indent="0" algn="l" defTabSz="684530" rtl="0" eaLnBrk="1" fontAlgn="base" latinLnBrk="0" hangingPunct="1">
                        <a:lnSpc>
                          <a:spcPct val="70000"/>
                        </a:lnSpc>
                        <a:spcBef>
                          <a:spcPct val="20000"/>
                        </a:spcBef>
                        <a:spcAft>
                          <a:spcPct val="0"/>
                        </a:spcAft>
                        <a:buClrTx/>
                        <a:buSzTx/>
                        <a:buFontTx/>
                        <a:buNone/>
                      </a:pPr>
                      <a:r>
                        <a:rPr kumimoji="1" lang="en-US" altLang="zh-CN" sz="1100" b="0" i="0" u="none" strike="noStrike" cap="none" normalizeH="0" baseline="0">
                          <a:ln>
                            <a:noFill/>
                          </a:ln>
                          <a:solidFill>
                            <a:schemeClr val="tx1"/>
                          </a:solidFill>
                          <a:effectLst/>
                          <a:latin typeface="Times New Roman" panose="02020603050405020304" pitchFamily="18" charset="0"/>
                          <a:ea typeface="仿宋_GB2312" panose="02010609030101010101" pitchFamily="49" charset="-122"/>
                        </a:rPr>
                        <a:t>360</a:t>
                      </a:r>
                      <a:endParaRPr kumimoji="1" lang="en-US" altLang="zh-CN" sz="1100" b="0" i="0" u="none" strike="noStrike" cap="none" normalizeH="0" baseline="0">
                        <a:ln>
                          <a:noFill/>
                        </a:ln>
                        <a:solidFill>
                          <a:schemeClr val="tx1"/>
                        </a:solidFill>
                        <a:effectLst/>
                        <a:latin typeface="Times New Roman" panose="02020603050405020304" pitchFamily="18" charset="0"/>
                        <a:ea typeface="仿宋_GB2312" panose="02010609030101010101" pitchFamily="49" charset="-122"/>
                      </a:endParaRPr>
                    </a:p>
                  </a:txBody>
                  <a:tcPr marL="57677" marR="57677" marT="30633" marB="30633"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a:noFill/>
                    </a:lnTlToBr>
                    <a:lnBlToTr>
                      <a:noFill/>
                    </a:lnBlToTr>
                    <a:solidFill>
                      <a:schemeClr val="accent5"/>
                    </a:solidFill>
                  </a:tcPr>
                </a:tc>
                <a:tc>
                  <a:txBody>
                    <a:bodyPr/>
                    <a:lstStyle/>
                    <a:p>
                      <a:pPr marL="0" marR="0" lvl="0" indent="0" algn="l" defTabSz="684530" rtl="0" eaLnBrk="1" fontAlgn="base" latinLnBrk="0" hangingPunct="1">
                        <a:lnSpc>
                          <a:spcPct val="70000"/>
                        </a:lnSpc>
                        <a:spcBef>
                          <a:spcPct val="20000"/>
                        </a:spcBef>
                        <a:spcAft>
                          <a:spcPct val="0"/>
                        </a:spcAft>
                        <a:buClrTx/>
                        <a:buSzTx/>
                        <a:buFontTx/>
                        <a:buNone/>
                      </a:pPr>
                      <a:r>
                        <a:rPr kumimoji="1" lang="en-US" altLang="zh-CN" sz="11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rPr>
                        <a:t>420</a:t>
                      </a:r>
                      <a:endParaRPr kumimoji="1" lang="en-US" altLang="zh-CN" sz="11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endParaRPr>
                    </a:p>
                  </a:txBody>
                  <a:tcPr marL="57677" marR="57677" marT="30633" marB="30633"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a:noFill/>
                    </a:lnTlToBr>
                    <a:lnBlToTr>
                      <a:noFill/>
                    </a:lnBlToTr>
                    <a:solidFill>
                      <a:schemeClr val="accent5"/>
                    </a:solidFill>
                  </a:tcPr>
                </a:tc>
                <a:tc>
                  <a:txBody>
                    <a:bodyPr/>
                    <a:lstStyle/>
                    <a:p>
                      <a:pPr marL="0" marR="0" lvl="0" indent="0" algn="l" defTabSz="684530" rtl="0" eaLnBrk="1" fontAlgn="base" latinLnBrk="0" hangingPunct="1">
                        <a:lnSpc>
                          <a:spcPct val="70000"/>
                        </a:lnSpc>
                        <a:spcBef>
                          <a:spcPct val="20000"/>
                        </a:spcBef>
                        <a:spcAft>
                          <a:spcPct val="0"/>
                        </a:spcAft>
                        <a:buClrTx/>
                        <a:buSzTx/>
                        <a:buFontTx/>
                        <a:buNone/>
                      </a:pPr>
                      <a:r>
                        <a:rPr kumimoji="1" lang="en-US" altLang="zh-CN" sz="11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rPr>
                        <a:t>464</a:t>
                      </a:r>
                      <a:endParaRPr kumimoji="1" lang="en-US" altLang="zh-CN" sz="11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endParaRPr>
                    </a:p>
                  </a:txBody>
                  <a:tcPr marL="57677" marR="57677" marT="30633" marB="30633"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a:noFill/>
                    </a:lnTlToBr>
                    <a:lnBlToTr>
                      <a:noFill/>
                    </a:lnBlToTr>
                    <a:solidFill>
                      <a:schemeClr val="accent5"/>
                    </a:solidFill>
                  </a:tcPr>
                </a:tc>
              </a:tr>
              <a:tr h="326917">
                <a:tc vMerge="1">
                  <a:tcPr/>
                </a:tc>
                <a:tc>
                  <a:txBody>
                    <a:bodyPr/>
                    <a:lstStyle/>
                    <a:p>
                      <a:pPr marL="0" marR="0" lvl="0" indent="0" algn="ctr" defTabSz="684530" rtl="0" eaLnBrk="1" fontAlgn="ctr" latinLnBrk="0" hangingPunct="1">
                        <a:lnSpc>
                          <a:spcPct val="100000"/>
                        </a:lnSpc>
                        <a:spcBef>
                          <a:spcPct val="0"/>
                        </a:spcBef>
                        <a:spcAft>
                          <a:spcPct val="0"/>
                        </a:spcAft>
                        <a:buClrTx/>
                        <a:buSzTx/>
                        <a:buFontTx/>
                        <a:buNone/>
                      </a:pPr>
                      <a:r>
                        <a:rPr kumimoji="1" lang="zh-CN" altLang="en-US"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间断</a:t>
                      </a:r>
                      <a:endParaRPr kumimoji="1" lang="zh-CN" altLang="en-US"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57677" marR="57677" marT="30633" marB="30633"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a:noFill/>
                    </a:lnTlToBr>
                    <a:lnBlToTr>
                      <a:noFill/>
                    </a:lnBlToTr>
                    <a:solidFill>
                      <a:schemeClr val="accent5"/>
                    </a:solidFill>
                  </a:tcPr>
                </a:tc>
                <a:tc>
                  <a:txBody>
                    <a:bodyPr/>
                    <a:lstStyle/>
                    <a:p>
                      <a:pPr marL="0" marR="0" lvl="0" indent="0" algn="l" defTabSz="684530" rtl="0" eaLnBrk="1" fontAlgn="base" latinLnBrk="0" hangingPunct="1">
                        <a:lnSpc>
                          <a:spcPct val="70000"/>
                        </a:lnSpc>
                        <a:spcBef>
                          <a:spcPct val="20000"/>
                        </a:spcBef>
                        <a:spcAft>
                          <a:spcPct val="0"/>
                        </a:spcAft>
                        <a:buClrTx/>
                        <a:buSzTx/>
                        <a:buFontTx/>
                        <a:buNone/>
                      </a:pPr>
                      <a:r>
                        <a:rPr kumimoji="1" lang="en-US" altLang="zh-CN" sz="11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rPr>
                        <a:t>110</a:t>
                      </a:r>
                      <a:endParaRPr kumimoji="1" lang="en-US" altLang="zh-CN" sz="11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endParaRPr>
                    </a:p>
                  </a:txBody>
                  <a:tcPr marL="57677" marR="57677" marT="30633" marB="30633"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a:noFill/>
                    </a:lnTlToBr>
                    <a:lnBlToTr>
                      <a:noFill/>
                    </a:lnBlToTr>
                    <a:solidFill>
                      <a:schemeClr val="accent5"/>
                    </a:solidFill>
                  </a:tcPr>
                </a:tc>
                <a:tc>
                  <a:txBody>
                    <a:bodyPr/>
                    <a:lstStyle/>
                    <a:p>
                      <a:pPr marL="0" marR="0" lvl="0" indent="0" algn="l" defTabSz="684530" rtl="0" eaLnBrk="1" fontAlgn="base" latinLnBrk="0" hangingPunct="1">
                        <a:lnSpc>
                          <a:spcPct val="70000"/>
                        </a:lnSpc>
                        <a:spcBef>
                          <a:spcPct val="20000"/>
                        </a:spcBef>
                        <a:spcAft>
                          <a:spcPct val="0"/>
                        </a:spcAft>
                        <a:buClrTx/>
                        <a:buSzTx/>
                        <a:buFontTx/>
                        <a:buNone/>
                      </a:pPr>
                      <a:r>
                        <a:rPr kumimoji="1" lang="en-US" altLang="zh-CN" sz="11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rPr>
                        <a:t>140</a:t>
                      </a:r>
                      <a:endParaRPr kumimoji="1" lang="en-US" altLang="zh-CN" sz="11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endParaRPr>
                    </a:p>
                  </a:txBody>
                  <a:tcPr marL="57677" marR="57677" marT="30633" marB="30633"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a:noFill/>
                    </a:lnTlToBr>
                    <a:lnBlToTr>
                      <a:noFill/>
                    </a:lnBlToTr>
                    <a:solidFill>
                      <a:schemeClr val="accent5"/>
                    </a:solidFill>
                  </a:tcPr>
                </a:tc>
                <a:tc>
                  <a:txBody>
                    <a:bodyPr/>
                    <a:lstStyle/>
                    <a:p>
                      <a:pPr marL="0" marR="0" lvl="0" indent="0" algn="l" defTabSz="684530" rtl="0" eaLnBrk="1" fontAlgn="base" latinLnBrk="0" hangingPunct="1">
                        <a:lnSpc>
                          <a:spcPct val="70000"/>
                        </a:lnSpc>
                        <a:spcBef>
                          <a:spcPct val="20000"/>
                        </a:spcBef>
                        <a:spcAft>
                          <a:spcPct val="0"/>
                        </a:spcAft>
                        <a:buClrTx/>
                        <a:buSzTx/>
                        <a:buFontTx/>
                        <a:buNone/>
                      </a:pPr>
                      <a:r>
                        <a:rPr kumimoji="1" lang="en-US" altLang="zh-CN" sz="11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rPr>
                        <a:t>180</a:t>
                      </a:r>
                      <a:endParaRPr kumimoji="1" lang="en-US" altLang="zh-CN" sz="11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endParaRPr>
                    </a:p>
                  </a:txBody>
                  <a:tcPr marL="57677" marR="57677" marT="30633" marB="30633"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a:noFill/>
                    </a:lnTlToBr>
                    <a:lnBlToTr>
                      <a:noFill/>
                    </a:lnBlToTr>
                    <a:solidFill>
                      <a:schemeClr val="accent5"/>
                    </a:solidFill>
                  </a:tcPr>
                </a:tc>
                <a:tc>
                  <a:txBody>
                    <a:bodyPr/>
                    <a:lstStyle/>
                    <a:p>
                      <a:pPr marL="0" marR="0" lvl="0" indent="0" algn="l" defTabSz="684530" rtl="0" eaLnBrk="1" fontAlgn="base" latinLnBrk="0" hangingPunct="1">
                        <a:lnSpc>
                          <a:spcPct val="70000"/>
                        </a:lnSpc>
                        <a:spcBef>
                          <a:spcPct val="20000"/>
                        </a:spcBef>
                        <a:spcAft>
                          <a:spcPct val="0"/>
                        </a:spcAft>
                        <a:buClrTx/>
                        <a:buSzTx/>
                        <a:buFontTx/>
                        <a:buNone/>
                      </a:pPr>
                      <a:r>
                        <a:rPr kumimoji="1" lang="en-US" altLang="zh-CN" sz="11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rPr>
                        <a:t>220</a:t>
                      </a:r>
                      <a:endParaRPr kumimoji="1" lang="en-US" altLang="zh-CN" sz="11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endParaRPr>
                    </a:p>
                  </a:txBody>
                  <a:tcPr marL="57677" marR="57677" marT="30633" marB="30633"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a:noFill/>
                    </a:lnTlToBr>
                    <a:lnBlToTr>
                      <a:noFill/>
                    </a:lnBlToTr>
                    <a:solidFill>
                      <a:schemeClr val="accent5"/>
                    </a:solidFill>
                  </a:tcPr>
                </a:tc>
                <a:tc>
                  <a:txBody>
                    <a:bodyPr/>
                    <a:lstStyle/>
                    <a:p>
                      <a:pPr marL="0" marR="0" lvl="0" indent="0" algn="l" defTabSz="684530" rtl="0" eaLnBrk="1" fontAlgn="base" latinLnBrk="0" hangingPunct="1">
                        <a:lnSpc>
                          <a:spcPct val="70000"/>
                        </a:lnSpc>
                        <a:spcBef>
                          <a:spcPct val="20000"/>
                        </a:spcBef>
                        <a:spcAft>
                          <a:spcPct val="0"/>
                        </a:spcAft>
                        <a:buClrTx/>
                        <a:buSzTx/>
                        <a:buFontTx/>
                        <a:buNone/>
                      </a:pPr>
                      <a:r>
                        <a:rPr kumimoji="1" lang="en-US" altLang="zh-CN" sz="11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rPr>
                        <a:t>270</a:t>
                      </a:r>
                      <a:endParaRPr kumimoji="1" lang="en-US" altLang="zh-CN" sz="11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endParaRPr>
                    </a:p>
                  </a:txBody>
                  <a:tcPr marL="57677" marR="57677" marT="30633" marB="30633"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a:noFill/>
                    </a:lnTlToBr>
                    <a:lnBlToTr>
                      <a:noFill/>
                    </a:lnBlToTr>
                    <a:solidFill>
                      <a:schemeClr val="accent5"/>
                    </a:solidFill>
                  </a:tcPr>
                </a:tc>
                <a:tc>
                  <a:txBody>
                    <a:bodyPr/>
                    <a:lstStyle/>
                    <a:p>
                      <a:pPr marL="0" marR="0" lvl="0" indent="0" algn="l" defTabSz="684530" rtl="0" eaLnBrk="1" fontAlgn="base" latinLnBrk="0" hangingPunct="1">
                        <a:lnSpc>
                          <a:spcPct val="70000"/>
                        </a:lnSpc>
                        <a:spcBef>
                          <a:spcPct val="20000"/>
                        </a:spcBef>
                        <a:spcAft>
                          <a:spcPct val="0"/>
                        </a:spcAft>
                        <a:buClrTx/>
                        <a:buSzTx/>
                        <a:buFontTx/>
                        <a:buNone/>
                      </a:pPr>
                      <a:r>
                        <a:rPr kumimoji="1" lang="en-US" altLang="zh-CN" sz="11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rPr>
                        <a:t>346</a:t>
                      </a:r>
                      <a:endParaRPr kumimoji="1" lang="en-US" altLang="zh-CN" sz="11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endParaRPr>
                    </a:p>
                  </a:txBody>
                  <a:tcPr marL="57677" marR="57677" marT="30633" marB="30633"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a:noFill/>
                    </a:lnTlToBr>
                    <a:lnBlToTr>
                      <a:noFill/>
                    </a:lnBlToTr>
                    <a:solidFill>
                      <a:schemeClr val="accent5"/>
                    </a:solidFill>
                  </a:tcPr>
                </a:tc>
                <a:tc>
                  <a:txBody>
                    <a:bodyPr/>
                    <a:lstStyle/>
                    <a:p>
                      <a:pPr marL="0" marR="0" lvl="0" indent="0" algn="l" defTabSz="684530" rtl="0" eaLnBrk="1" fontAlgn="base" latinLnBrk="0" hangingPunct="1">
                        <a:lnSpc>
                          <a:spcPct val="70000"/>
                        </a:lnSpc>
                        <a:spcBef>
                          <a:spcPct val="20000"/>
                        </a:spcBef>
                        <a:spcAft>
                          <a:spcPct val="0"/>
                        </a:spcAft>
                        <a:buClrTx/>
                        <a:buSzTx/>
                        <a:buFontTx/>
                        <a:buNone/>
                      </a:pPr>
                      <a:r>
                        <a:rPr kumimoji="1" lang="en-US" altLang="zh-CN" sz="11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rPr>
                        <a:t>382</a:t>
                      </a:r>
                      <a:endParaRPr kumimoji="1" lang="en-US" altLang="zh-CN" sz="11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endParaRPr>
                    </a:p>
                  </a:txBody>
                  <a:tcPr marL="57677" marR="57677" marT="30633" marB="30633"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a:noFill/>
                    </a:lnTlToBr>
                    <a:lnBlToTr>
                      <a:noFill/>
                    </a:lnBlToTr>
                    <a:solidFill>
                      <a:schemeClr val="accent5"/>
                    </a:solidFill>
                  </a:tcPr>
                </a:tc>
                <a:tc>
                  <a:txBody>
                    <a:bodyPr/>
                    <a:lstStyle/>
                    <a:p>
                      <a:pPr marL="0" marR="0" lvl="0" indent="0" algn="l" defTabSz="684530" rtl="0" eaLnBrk="1" fontAlgn="base" latinLnBrk="0" hangingPunct="1">
                        <a:lnSpc>
                          <a:spcPct val="70000"/>
                        </a:lnSpc>
                        <a:spcBef>
                          <a:spcPct val="20000"/>
                        </a:spcBef>
                        <a:spcAft>
                          <a:spcPct val="0"/>
                        </a:spcAft>
                        <a:buClrTx/>
                        <a:buSzTx/>
                        <a:buFontTx/>
                        <a:buNone/>
                      </a:pPr>
                      <a:r>
                        <a:rPr kumimoji="1" lang="en-US" altLang="zh-CN" sz="11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rPr>
                        <a:t>420</a:t>
                      </a:r>
                      <a:endParaRPr kumimoji="1" lang="en-US" altLang="zh-CN" sz="11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endParaRPr>
                    </a:p>
                  </a:txBody>
                  <a:tcPr marL="57677" marR="57677" marT="30633" marB="30633"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a:noFill/>
                    </a:lnTlToBr>
                    <a:lnBlToTr>
                      <a:noFill/>
                    </a:lnBlToTr>
                    <a:solidFill>
                      <a:schemeClr val="accent5"/>
                    </a:solidFill>
                  </a:tcPr>
                </a:tc>
                <a:tc>
                  <a:txBody>
                    <a:bodyPr/>
                    <a:lstStyle/>
                    <a:p>
                      <a:pPr marL="0" marR="0" lvl="0" indent="0" algn="l" defTabSz="684530" rtl="0" eaLnBrk="1" fontAlgn="base" latinLnBrk="0" hangingPunct="1">
                        <a:lnSpc>
                          <a:spcPct val="70000"/>
                        </a:lnSpc>
                        <a:spcBef>
                          <a:spcPct val="20000"/>
                        </a:spcBef>
                        <a:spcAft>
                          <a:spcPct val="0"/>
                        </a:spcAft>
                        <a:buClrTx/>
                        <a:buSzTx/>
                        <a:buFontTx/>
                        <a:buNone/>
                      </a:pPr>
                      <a:r>
                        <a:rPr kumimoji="1" lang="en-US" altLang="zh-CN" sz="11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rPr>
                        <a:t>410</a:t>
                      </a:r>
                      <a:endParaRPr kumimoji="1" lang="en-US" altLang="zh-CN" sz="11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endParaRPr>
                    </a:p>
                  </a:txBody>
                  <a:tcPr marL="57677" marR="57677" marT="30633" marB="30633"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a:noFill/>
                    </a:lnTlToBr>
                    <a:lnBlToTr>
                      <a:noFill/>
                    </a:lnBlToTr>
                    <a:solidFill>
                      <a:schemeClr val="accent5"/>
                    </a:solidFill>
                  </a:tcPr>
                </a:tc>
                <a:tc>
                  <a:txBody>
                    <a:bodyPr/>
                    <a:lstStyle/>
                    <a:p>
                      <a:pPr marL="0" marR="0" lvl="0" indent="0" algn="l" defTabSz="684530" rtl="0" eaLnBrk="1" fontAlgn="base" latinLnBrk="0" hangingPunct="1">
                        <a:lnSpc>
                          <a:spcPct val="70000"/>
                        </a:lnSpc>
                        <a:spcBef>
                          <a:spcPct val="20000"/>
                        </a:spcBef>
                        <a:spcAft>
                          <a:spcPct val="0"/>
                        </a:spcAft>
                        <a:buClrTx/>
                        <a:buSzTx/>
                        <a:buFontTx/>
                        <a:buNone/>
                      </a:pPr>
                      <a:r>
                        <a:rPr kumimoji="1" lang="en-US" altLang="zh-CN" sz="11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rPr>
                        <a:t>464</a:t>
                      </a:r>
                      <a:endParaRPr kumimoji="1" lang="en-US" altLang="zh-CN" sz="11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endParaRPr>
                    </a:p>
                  </a:txBody>
                  <a:tcPr marL="57677" marR="57677" marT="30633" marB="30633"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a:noFill/>
                    </a:lnTlToBr>
                    <a:lnBlToTr>
                      <a:noFill/>
                    </a:lnBlToTr>
                    <a:solidFill>
                      <a:schemeClr val="accent5"/>
                    </a:solidFill>
                  </a:tcPr>
                </a:tc>
                <a:tc>
                  <a:txBody>
                    <a:bodyPr/>
                    <a:lstStyle/>
                    <a:p>
                      <a:pPr marL="0" marR="0" lvl="0" indent="0" algn="l" defTabSz="684530" rtl="0" eaLnBrk="1" fontAlgn="base" latinLnBrk="0" hangingPunct="1">
                        <a:lnSpc>
                          <a:spcPct val="70000"/>
                        </a:lnSpc>
                        <a:spcBef>
                          <a:spcPct val="20000"/>
                        </a:spcBef>
                        <a:spcAft>
                          <a:spcPct val="0"/>
                        </a:spcAft>
                        <a:buClrTx/>
                        <a:buSzTx/>
                        <a:buFontTx/>
                        <a:buNone/>
                      </a:pPr>
                      <a:r>
                        <a:rPr kumimoji="1" lang="en-US" altLang="zh-CN" sz="11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rPr>
                        <a:t>580</a:t>
                      </a:r>
                      <a:endParaRPr kumimoji="1" lang="en-US" altLang="zh-CN" sz="11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endParaRPr>
                    </a:p>
                  </a:txBody>
                  <a:tcPr marL="57677" marR="57677" marT="30633" marB="30633"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a:noFill/>
                    </a:lnTlToBr>
                    <a:lnBlToTr>
                      <a:noFill/>
                    </a:lnBlToTr>
                    <a:solidFill>
                      <a:schemeClr val="accent5"/>
                    </a:solidFill>
                  </a:tcPr>
                </a:tc>
              </a:tr>
              <a:tr h="326917">
                <a:tc rowSpan="2">
                  <a:txBody>
                    <a:bodyPr/>
                    <a:lstStyle/>
                    <a:p>
                      <a:pPr marL="0" marR="0" lvl="0" indent="0" algn="l" defTabSz="684530" rtl="0" eaLnBrk="1" fontAlgn="base" latinLnBrk="0" hangingPunct="1">
                        <a:lnSpc>
                          <a:spcPct val="100000"/>
                        </a:lnSpc>
                        <a:spcBef>
                          <a:spcPct val="0"/>
                        </a:spcBef>
                        <a:spcAft>
                          <a:spcPct val="0"/>
                        </a:spcAft>
                        <a:buClrTx/>
                        <a:buSzTx/>
                        <a:buFontTx/>
                        <a:buNone/>
                      </a:pPr>
                      <a:r>
                        <a:rPr kumimoji="1" lang="zh-CN" altLang="en-US" sz="11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rPr>
                        <a:t>输出功率</a:t>
                      </a:r>
                      <a:endParaRPr kumimoji="1" lang="zh-CN" altLang="en-US" sz="11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endParaRPr>
                    </a:p>
                    <a:p>
                      <a:pPr marL="0" marR="0" lvl="0" indent="0" algn="l" defTabSz="684530" rtl="0" eaLnBrk="1" fontAlgn="base" latinLnBrk="0" hangingPunct="1">
                        <a:lnSpc>
                          <a:spcPct val="100000"/>
                        </a:lnSpc>
                        <a:spcBef>
                          <a:spcPct val="0"/>
                        </a:spcBef>
                        <a:spcAft>
                          <a:spcPct val="0"/>
                        </a:spcAft>
                        <a:buClrTx/>
                        <a:buSzTx/>
                        <a:buFontTx/>
                        <a:buNone/>
                      </a:pPr>
                      <a:r>
                        <a:rPr kumimoji="1" lang="zh-CN" altLang="en-US" sz="11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rPr>
                        <a:t> </a:t>
                      </a:r>
                      <a:r>
                        <a:rPr kumimoji="1" lang="en-US" altLang="zh-CN" sz="11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rPr>
                        <a:t>(KW)</a:t>
                      </a:r>
                      <a:endParaRPr kumimoji="1" lang="en-US" altLang="zh-CN" sz="11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endParaRPr>
                    </a:p>
                  </a:txBody>
                  <a:tcPr marL="57677" marR="57677" marT="30633" marB="3063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684530" rtl="0" eaLnBrk="1" fontAlgn="ctr" latinLnBrk="0" hangingPunct="1">
                        <a:lnSpc>
                          <a:spcPct val="100000"/>
                        </a:lnSpc>
                        <a:spcBef>
                          <a:spcPct val="0"/>
                        </a:spcBef>
                        <a:spcAft>
                          <a:spcPct val="0"/>
                        </a:spcAft>
                        <a:buClrTx/>
                        <a:buSzTx/>
                        <a:buFontTx/>
                        <a:buNone/>
                      </a:pPr>
                      <a:r>
                        <a:rPr kumimoji="1" lang="zh-CN" altLang="en-US"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连续</a:t>
                      </a:r>
                      <a:endParaRPr kumimoji="1" lang="zh-CN" altLang="en-US"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57677" marR="57677" marT="30633" marB="30633"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684530" rtl="0" eaLnBrk="1" fontAlgn="base" latinLnBrk="0" hangingPunct="1">
                        <a:lnSpc>
                          <a:spcPct val="70000"/>
                        </a:lnSpc>
                        <a:spcBef>
                          <a:spcPct val="20000"/>
                        </a:spcBef>
                        <a:spcAft>
                          <a:spcPct val="0"/>
                        </a:spcAft>
                        <a:buClrTx/>
                        <a:buSzTx/>
                        <a:buFontTx/>
                        <a:buNone/>
                      </a:pPr>
                      <a:r>
                        <a:rPr kumimoji="1" lang="en-US" altLang="zh-CN" sz="11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rPr>
                        <a:t>9.5</a:t>
                      </a:r>
                      <a:endParaRPr kumimoji="1" lang="en-US" altLang="zh-CN" sz="11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endParaRPr>
                    </a:p>
                  </a:txBody>
                  <a:tcPr marL="57677" marR="57677" marT="30633" marB="30633"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684530" rtl="0" eaLnBrk="1" fontAlgn="base" latinLnBrk="0" hangingPunct="1">
                        <a:lnSpc>
                          <a:spcPct val="70000"/>
                        </a:lnSpc>
                        <a:spcBef>
                          <a:spcPct val="20000"/>
                        </a:spcBef>
                        <a:spcAft>
                          <a:spcPct val="0"/>
                        </a:spcAft>
                        <a:buClrTx/>
                        <a:buSzTx/>
                        <a:buFontTx/>
                        <a:buNone/>
                      </a:pPr>
                      <a:r>
                        <a:rPr kumimoji="1" lang="en-US" altLang="zh-CN" sz="11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rPr>
                        <a:t>12.5</a:t>
                      </a:r>
                      <a:endParaRPr kumimoji="1" lang="en-US" altLang="zh-CN" sz="11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endParaRPr>
                    </a:p>
                  </a:txBody>
                  <a:tcPr marL="57677" marR="57677" marT="30633" marB="30633"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684530" rtl="0" eaLnBrk="1" fontAlgn="base" latinLnBrk="0" hangingPunct="1">
                        <a:lnSpc>
                          <a:spcPct val="70000"/>
                        </a:lnSpc>
                        <a:spcBef>
                          <a:spcPct val="20000"/>
                        </a:spcBef>
                        <a:spcAft>
                          <a:spcPct val="0"/>
                        </a:spcAft>
                        <a:buClrTx/>
                        <a:buSzTx/>
                        <a:buFontTx/>
                        <a:buNone/>
                      </a:pPr>
                      <a:r>
                        <a:rPr kumimoji="1" lang="en-US" altLang="zh-CN" sz="11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rPr>
                        <a:t>12.5</a:t>
                      </a:r>
                      <a:endParaRPr kumimoji="1" lang="en-US" altLang="zh-CN" sz="11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endParaRPr>
                    </a:p>
                  </a:txBody>
                  <a:tcPr marL="57677" marR="57677" marT="30633" marB="30633"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684530" rtl="0" eaLnBrk="1" fontAlgn="base" latinLnBrk="0" hangingPunct="1">
                        <a:lnSpc>
                          <a:spcPct val="70000"/>
                        </a:lnSpc>
                        <a:spcBef>
                          <a:spcPct val="20000"/>
                        </a:spcBef>
                        <a:spcAft>
                          <a:spcPct val="0"/>
                        </a:spcAft>
                        <a:buClrTx/>
                        <a:buSzTx/>
                        <a:buFontTx/>
                        <a:buNone/>
                      </a:pPr>
                      <a:r>
                        <a:rPr kumimoji="1" lang="en-US" altLang="zh-CN" sz="11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rPr>
                        <a:t>12.5</a:t>
                      </a:r>
                      <a:endParaRPr kumimoji="1" lang="en-US" altLang="zh-CN" sz="11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endParaRPr>
                    </a:p>
                  </a:txBody>
                  <a:tcPr marL="57677" marR="57677" marT="30633" marB="30633"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684530" rtl="0" eaLnBrk="1" fontAlgn="base" latinLnBrk="0" hangingPunct="1">
                        <a:lnSpc>
                          <a:spcPct val="70000"/>
                        </a:lnSpc>
                        <a:spcBef>
                          <a:spcPct val="20000"/>
                        </a:spcBef>
                        <a:spcAft>
                          <a:spcPct val="0"/>
                        </a:spcAft>
                        <a:buClrTx/>
                        <a:buSzTx/>
                        <a:buFontTx/>
                        <a:buNone/>
                      </a:pPr>
                      <a:r>
                        <a:rPr kumimoji="1" lang="en-US" altLang="zh-CN" sz="11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rPr>
                        <a:t>12.5</a:t>
                      </a:r>
                      <a:endParaRPr kumimoji="1" lang="en-US" altLang="zh-CN" sz="11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endParaRPr>
                    </a:p>
                  </a:txBody>
                  <a:tcPr marL="57677" marR="57677" marT="30633" marB="30633"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684530" rtl="0" eaLnBrk="1" fontAlgn="base" latinLnBrk="0" hangingPunct="1">
                        <a:lnSpc>
                          <a:spcPct val="70000"/>
                        </a:lnSpc>
                        <a:spcBef>
                          <a:spcPct val="20000"/>
                        </a:spcBef>
                        <a:spcAft>
                          <a:spcPct val="0"/>
                        </a:spcAft>
                        <a:buClrTx/>
                        <a:buSzTx/>
                        <a:buFontTx/>
                        <a:buNone/>
                      </a:pPr>
                      <a:r>
                        <a:rPr kumimoji="1" lang="en-US" altLang="zh-CN" sz="11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rPr>
                        <a:t>12.5</a:t>
                      </a:r>
                      <a:endParaRPr kumimoji="1" lang="en-US" altLang="zh-CN" sz="11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endParaRPr>
                    </a:p>
                  </a:txBody>
                  <a:tcPr marL="57677" marR="57677" marT="30633" marB="30633"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684530" rtl="0" eaLnBrk="1" fontAlgn="base" latinLnBrk="0" hangingPunct="1">
                        <a:lnSpc>
                          <a:spcPct val="70000"/>
                        </a:lnSpc>
                        <a:spcBef>
                          <a:spcPct val="20000"/>
                        </a:spcBef>
                        <a:spcAft>
                          <a:spcPct val="0"/>
                        </a:spcAft>
                        <a:buClrTx/>
                        <a:buSzTx/>
                        <a:buFontTx/>
                        <a:buNone/>
                      </a:pPr>
                      <a:r>
                        <a:rPr kumimoji="1" lang="en-US" altLang="zh-CN" sz="11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rPr>
                        <a:t>10</a:t>
                      </a:r>
                      <a:endParaRPr kumimoji="1" lang="en-US" altLang="zh-CN" sz="11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endParaRPr>
                    </a:p>
                  </a:txBody>
                  <a:tcPr marL="57677" marR="57677" marT="30633" marB="30633"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684530" rtl="0" eaLnBrk="1" fontAlgn="base" latinLnBrk="0" hangingPunct="1">
                        <a:lnSpc>
                          <a:spcPct val="70000"/>
                        </a:lnSpc>
                        <a:spcBef>
                          <a:spcPct val="20000"/>
                        </a:spcBef>
                        <a:spcAft>
                          <a:spcPct val="0"/>
                        </a:spcAft>
                        <a:buClrTx/>
                        <a:buSzTx/>
                        <a:buFontTx/>
                        <a:buNone/>
                      </a:pPr>
                      <a:r>
                        <a:rPr kumimoji="1" lang="en-US" altLang="zh-CN" sz="11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rPr>
                        <a:t>7</a:t>
                      </a:r>
                      <a:endParaRPr kumimoji="1" lang="en-US" altLang="zh-CN" sz="11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endParaRPr>
                    </a:p>
                  </a:txBody>
                  <a:tcPr marL="57677" marR="57677" marT="30633" marB="30633"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684530" rtl="0" eaLnBrk="1" fontAlgn="base" latinLnBrk="0" hangingPunct="1">
                        <a:lnSpc>
                          <a:spcPct val="70000"/>
                        </a:lnSpc>
                        <a:spcBef>
                          <a:spcPct val="20000"/>
                        </a:spcBef>
                        <a:spcAft>
                          <a:spcPct val="0"/>
                        </a:spcAft>
                        <a:buClrTx/>
                        <a:buSzTx/>
                        <a:buFontTx/>
                        <a:buNone/>
                      </a:pPr>
                      <a:r>
                        <a:rPr kumimoji="1" lang="en-US" altLang="zh-CN" sz="11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rPr>
                        <a:t>6</a:t>
                      </a:r>
                      <a:endParaRPr kumimoji="1" lang="en-US" altLang="zh-CN" sz="11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endParaRPr>
                    </a:p>
                  </a:txBody>
                  <a:tcPr marL="57677" marR="57677" marT="30633" marB="30633"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684530" rtl="0" eaLnBrk="1" fontAlgn="base" latinLnBrk="0" hangingPunct="1">
                        <a:lnSpc>
                          <a:spcPct val="70000"/>
                        </a:lnSpc>
                        <a:spcBef>
                          <a:spcPct val="20000"/>
                        </a:spcBef>
                        <a:spcAft>
                          <a:spcPct val="0"/>
                        </a:spcAft>
                        <a:buClrTx/>
                        <a:buSzTx/>
                        <a:buFontTx/>
                        <a:buNone/>
                      </a:pPr>
                      <a:r>
                        <a:rPr kumimoji="1" lang="en-US" altLang="zh-CN" sz="11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rPr>
                        <a:t>5</a:t>
                      </a:r>
                      <a:endParaRPr kumimoji="1" lang="en-US" altLang="zh-CN" sz="11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endParaRPr>
                    </a:p>
                  </a:txBody>
                  <a:tcPr marL="57677" marR="57677" marT="30633" marB="30633"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684530" rtl="0" eaLnBrk="1" fontAlgn="base" latinLnBrk="0" hangingPunct="1">
                        <a:lnSpc>
                          <a:spcPct val="70000"/>
                        </a:lnSpc>
                        <a:spcBef>
                          <a:spcPct val="20000"/>
                        </a:spcBef>
                        <a:spcAft>
                          <a:spcPct val="0"/>
                        </a:spcAft>
                        <a:buClrTx/>
                        <a:buSzTx/>
                        <a:buFontTx/>
                        <a:buNone/>
                      </a:pPr>
                      <a:r>
                        <a:rPr kumimoji="1" lang="en-US" altLang="zh-CN" sz="11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rPr>
                        <a:t>5</a:t>
                      </a:r>
                      <a:endParaRPr kumimoji="1" lang="en-US" altLang="zh-CN" sz="11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endParaRPr>
                    </a:p>
                  </a:txBody>
                  <a:tcPr marL="57677" marR="57677" marT="30633" marB="30633"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a:noFill/>
                    </a:lnTlToBr>
                    <a:lnBlToTr>
                      <a:noFill/>
                    </a:lnBlToTr>
                    <a:noFill/>
                  </a:tcPr>
                </a:tc>
              </a:tr>
              <a:tr h="326917">
                <a:tc vMerge="1">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solidFill>
                      <a:schemeClr val="accent6">
                        <a:lumMod val="60000"/>
                        <a:lumOff val="40000"/>
                      </a:schemeClr>
                    </a:solidFill>
                  </a:tcPr>
                </a:tc>
                <a:tc>
                  <a:txBody>
                    <a:bodyPr/>
                    <a:lstStyle/>
                    <a:p>
                      <a:pPr marL="0" marR="0" lvl="0" indent="0" algn="ctr" defTabSz="684530" rtl="0" eaLnBrk="1" fontAlgn="ctr" latinLnBrk="0" hangingPunct="1">
                        <a:lnSpc>
                          <a:spcPct val="100000"/>
                        </a:lnSpc>
                        <a:spcBef>
                          <a:spcPct val="0"/>
                        </a:spcBef>
                        <a:spcAft>
                          <a:spcPct val="0"/>
                        </a:spcAft>
                        <a:buClrTx/>
                        <a:buSzTx/>
                        <a:buFontTx/>
                        <a:buNone/>
                      </a:pPr>
                      <a:r>
                        <a:rPr kumimoji="1" lang="zh-CN" altLang="en-US"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间断</a:t>
                      </a:r>
                      <a:endParaRPr kumimoji="1" lang="zh-CN" altLang="en-US"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57677" marR="57677" marT="30633" marB="30633"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684530" rtl="0" eaLnBrk="1" fontAlgn="base" latinLnBrk="0" hangingPunct="1">
                        <a:lnSpc>
                          <a:spcPct val="70000"/>
                        </a:lnSpc>
                        <a:spcBef>
                          <a:spcPct val="20000"/>
                        </a:spcBef>
                        <a:spcAft>
                          <a:spcPct val="0"/>
                        </a:spcAft>
                        <a:buClrTx/>
                        <a:buSzTx/>
                        <a:buFontTx/>
                        <a:buNone/>
                      </a:pPr>
                      <a:r>
                        <a:rPr kumimoji="1" lang="en-US" altLang="zh-CN" sz="11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rPr>
                        <a:t>11.2</a:t>
                      </a:r>
                      <a:endParaRPr kumimoji="1" lang="en-US" altLang="zh-CN" sz="11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endParaRPr>
                    </a:p>
                  </a:txBody>
                  <a:tcPr marL="57677" marR="57677" marT="30633" marB="30633"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684530" rtl="0" eaLnBrk="1" fontAlgn="base" latinLnBrk="0" hangingPunct="1">
                        <a:lnSpc>
                          <a:spcPct val="70000"/>
                        </a:lnSpc>
                        <a:spcBef>
                          <a:spcPct val="20000"/>
                        </a:spcBef>
                        <a:spcAft>
                          <a:spcPct val="0"/>
                        </a:spcAft>
                        <a:buClrTx/>
                        <a:buSzTx/>
                        <a:buFontTx/>
                        <a:buNone/>
                      </a:pPr>
                      <a:r>
                        <a:rPr kumimoji="1" lang="en-US" altLang="zh-CN" sz="11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rPr>
                        <a:t>15</a:t>
                      </a:r>
                      <a:endParaRPr kumimoji="1" lang="en-US" altLang="zh-CN" sz="11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endParaRPr>
                    </a:p>
                  </a:txBody>
                  <a:tcPr marL="57677" marR="57677" marT="30633" marB="30633"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684530" rtl="0" eaLnBrk="1" fontAlgn="base" latinLnBrk="0" hangingPunct="1">
                        <a:lnSpc>
                          <a:spcPct val="70000"/>
                        </a:lnSpc>
                        <a:spcBef>
                          <a:spcPct val="20000"/>
                        </a:spcBef>
                        <a:spcAft>
                          <a:spcPct val="0"/>
                        </a:spcAft>
                        <a:buClrTx/>
                        <a:buSzTx/>
                        <a:buFontTx/>
                        <a:buNone/>
                      </a:pPr>
                      <a:r>
                        <a:rPr kumimoji="1" lang="en-US" altLang="zh-CN" sz="11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rPr>
                        <a:t>15</a:t>
                      </a:r>
                      <a:endParaRPr kumimoji="1" lang="en-US" altLang="zh-CN" sz="11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endParaRPr>
                    </a:p>
                  </a:txBody>
                  <a:tcPr marL="57677" marR="57677" marT="30633" marB="30633"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684530" rtl="0" eaLnBrk="1" fontAlgn="base" latinLnBrk="0" hangingPunct="1">
                        <a:lnSpc>
                          <a:spcPct val="70000"/>
                        </a:lnSpc>
                        <a:spcBef>
                          <a:spcPct val="20000"/>
                        </a:spcBef>
                        <a:spcAft>
                          <a:spcPct val="0"/>
                        </a:spcAft>
                        <a:buClrTx/>
                        <a:buSzTx/>
                        <a:buFontTx/>
                        <a:buNone/>
                      </a:pPr>
                      <a:r>
                        <a:rPr kumimoji="1" lang="en-US" altLang="zh-CN" sz="11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rPr>
                        <a:t>15</a:t>
                      </a:r>
                      <a:endParaRPr kumimoji="1" lang="en-US" altLang="zh-CN" sz="11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endParaRPr>
                    </a:p>
                  </a:txBody>
                  <a:tcPr marL="57677" marR="57677" marT="30633" marB="30633"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684530" rtl="0" eaLnBrk="1" fontAlgn="base" latinLnBrk="0" hangingPunct="1">
                        <a:lnSpc>
                          <a:spcPct val="70000"/>
                        </a:lnSpc>
                        <a:spcBef>
                          <a:spcPct val="20000"/>
                        </a:spcBef>
                        <a:spcAft>
                          <a:spcPct val="0"/>
                        </a:spcAft>
                        <a:buClrTx/>
                        <a:buSzTx/>
                        <a:buFontTx/>
                        <a:buNone/>
                      </a:pPr>
                      <a:r>
                        <a:rPr kumimoji="1" lang="en-US" altLang="zh-CN" sz="11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rPr>
                        <a:t>14.5</a:t>
                      </a:r>
                      <a:endParaRPr kumimoji="1" lang="en-US" altLang="zh-CN" sz="11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endParaRPr>
                    </a:p>
                  </a:txBody>
                  <a:tcPr marL="57677" marR="57677" marT="30633" marB="30633"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684530" rtl="0" eaLnBrk="1" fontAlgn="base" latinLnBrk="0" hangingPunct="1">
                        <a:lnSpc>
                          <a:spcPct val="70000"/>
                        </a:lnSpc>
                        <a:spcBef>
                          <a:spcPct val="20000"/>
                        </a:spcBef>
                        <a:spcAft>
                          <a:spcPct val="0"/>
                        </a:spcAft>
                        <a:buClrTx/>
                        <a:buSzTx/>
                        <a:buFontTx/>
                        <a:buNone/>
                      </a:pPr>
                      <a:r>
                        <a:rPr kumimoji="1" lang="en-US" altLang="zh-CN" sz="11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rPr>
                        <a:t>14</a:t>
                      </a:r>
                      <a:endParaRPr kumimoji="1" lang="en-US" altLang="zh-CN" sz="11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endParaRPr>
                    </a:p>
                  </a:txBody>
                  <a:tcPr marL="57677" marR="57677" marT="30633" marB="30633"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684530" rtl="0" eaLnBrk="1" fontAlgn="base" latinLnBrk="0" hangingPunct="1">
                        <a:lnSpc>
                          <a:spcPct val="70000"/>
                        </a:lnSpc>
                        <a:spcBef>
                          <a:spcPct val="20000"/>
                        </a:spcBef>
                        <a:spcAft>
                          <a:spcPct val="0"/>
                        </a:spcAft>
                        <a:buClrTx/>
                        <a:buSzTx/>
                        <a:buFontTx/>
                        <a:buNone/>
                      </a:pPr>
                      <a:r>
                        <a:rPr kumimoji="1" lang="en-US" altLang="zh-CN" sz="11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rPr>
                        <a:t>13</a:t>
                      </a:r>
                      <a:endParaRPr kumimoji="1" lang="en-US" altLang="zh-CN" sz="11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endParaRPr>
                    </a:p>
                  </a:txBody>
                  <a:tcPr marL="57677" marR="57677" marT="30633" marB="30633"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684530" rtl="0" eaLnBrk="1" fontAlgn="base" latinLnBrk="0" hangingPunct="1">
                        <a:lnSpc>
                          <a:spcPct val="70000"/>
                        </a:lnSpc>
                        <a:spcBef>
                          <a:spcPct val="20000"/>
                        </a:spcBef>
                        <a:spcAft>
                          <a:spcPct val="0"/>
                        </a:spcAft>
                        <a:buClrTx/>
                        <a:buSzTx/>
                        <a:buFontTx/>
                        <a:buNone/>
                      </a:pPr>
                      <a:r>
                        <a:rPr kumimoji="1" lang="en-US" altLang="zh-CN" sz="11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rPr>
                        <a:t>9.5</a:t>
                      </a:r>
                      <a:endParaRPr kumimoji="1" lang="en-US" altLang="zh-CN" sz="11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endParaRPr>
                    </a:p>
                  </a:txBody>
                  <a:tcPr marL="57677" marR="57677" marT="30633" marB="30633"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684530" rtl="0" eaLnBrk="1" fontAlgn="base" latinLnBrk="0" hangingPunct="1">
                        <a:lnSpc>
                          <a:spcPct val="70000"/>
                        </a:lnSpc>
                        <a:spcBef>
                          <a:spcPct val="20000"/>
                        </a:spcBef>
                        <a:spcAft>
                          <a:spcPct val="0"/>
                        </a:spcAft>
                        <a:buClrTx/>
                        <a:buSzTx/>
                        <a:buFontTx/>
                        <a:buNone/>
                      </a:pPr>
                      <a:r>
                        <a:rPr kumimoji="1" lang="en-US" altLang="zh-CN" sz="11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rPr>
                        <a:t>9</a:t>
                      </a:r>
                      <a:endParaRPr kumimoji="1" lang="en-US" altLang="zh-CN" sz="11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endParaRPr>
                    </a:p>
                  </a:txBody>
                  <a:tcPr marL="57677" marR="57677" marT="30633" marB="30633"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684530" rtl="0" eaLnBrk="1" fontAlgn="base" latinLnBrk="0" hangingPunct="1">
                        <a:lnSpc>
                          <a:spcPct val="70000"/>
                        </a:lnSpc>
                        <a:spcBef>
                          <a:spcPct val="20000"/>
                        </a:spcBef>
                        <a:spcAft>
                          <a:spcPct val="0"/>
                        </a:spcAft>
                        <a:buClrTx/>
                        <a:buSzTx/>
                        <a:buFontTx/>
                        <a:buNone/>
                      </a:pPr>
                      <a:r>
                        <a:rPr kumimoji="1" lang="en-US" altLang="zh-CN" sz="11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rPr>
                        <a:t>8</a:t>
                      </a:r>
                      <a:endParaRPr kumimoji="1" lang="en-US" altLang="zh-CN" sz="11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endParaRPr>
                    </a:p>
                  </a:txBody>
                  <a:tcPr marL="57677" marR="57677" marT="30633" marB="30633"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684530" rtl="0" eaLnBrk="1" fontAlgn="base" latinLnBrk="0" hangingPunct="1">
                        <a:lnSpc>
                          <a:spcPct val="70000"/>
                        </a:lnSpc>
                        <a:spcBef>
                          <a:spcPct val="20000"/>
                        </a:spcBef>
                        <a:spcAft>
                          <a:spcPct val="0"/>
                        </a:spcAft>
                        <a:buClrTx/>
                        <a:buSzTx/>
                        <a:buFontTx/>
                        <a:buNone/>
                      </a:pPr>
                      <a:r>
                        <a:rPr kumimoji="1" lang="en-US" altLang="zh-CN" sz="11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rPr>
                        <a:t>8</a:t>
                      </a:r>
                      <a:endParaRPr kumimoji="1" lang="en-US" altLang="zh-CN" sz="11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endParaRPr>
                    </a:p>
                  </a:txBody>
                  <a:tcPr marL="57677" marR="57677" marT="30633" marB="30633"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r>
            </a:tbl>
          </a:graphicData>
        </a:graphic>
      </p:graphicFrame>
      <p:pic>
        <p:nvPicPr>
          <p:cNvPr id="2" name="图片 1"/>
          <p:cNvPicPr>
            <a:picLocks noChangeAspect="1"/>
          </p:cNvPicPr>
          <p:nvPr/>
        </p:nvPicPr>
        <p:blipFill>
          <a:blip r:embed="rId1" cstate="print">
            <a:extLst>
              <a:ext uri="{28A0092B-C50C-407E-A947-70E740481C1C}">
                <a14:useLocalDpi xmlns:a14="http://schemas.microsoft.com/office/drawing/2010/main" val="0"/>
              </a:ext>
            </a:extLst>
          </a:blip>
          <a:stretch>
            <a:fillRect/>
          </a:stretch>
        </p:blipFill>
        <p:spPr>
          <a:xfrm>
            <a:off x="4653137" y="632520"/>
            <a:ext cx="1296144" cy="2015099"/>
          </a:xfrm>
          <a:prstGeom prst="rect">
            <a:avLst/>
          </a:prstGeom>
        </p:spPr>
      </p:pic>
      <p:grpSp>
        <p:nvGrpSpPr>
          <p:cNvPr id="17" name="组合 16"/>
          <p:cNvGrpSpPr/>
          <p:nvPr/>
        </p:nvGrpSpPr>
        <p:grpSpPr>
          <a:xfrm>
            <a:off x="6021288" y="9417496"/>
            <a:ext cx="776312" cy="369332"/>
            <a:chOff x="6021288" y="9417496"/>
            <a:chExt cx="776312" cy="369332"/>
          </a:xfrm>
        </p:grpSpPr>
        <p:sp>
          <p:nvSpPr>
            <p:cNvPr id="18" name="圆角矩形 17"/>
            <p:cNvSpPr/>
            <p:nvPr/>
          </p:nvSpPr>
          <p:spPr>
            <a:xfrm>
              <a:off x="6021288" y="9525218"/>
              <a:ext cx="214482" cy="153888"/>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9" name="TextBox 18"/>
            <p:cNvSpPr txBox="1"/>
            <p:nvPr/>
          </p:nvSpPr>
          <p:spPr>
            <a:xfrm>
              <a:off x="6235770" y="9417496"/>
              <a:ext cx="561830" cy="369332"/>
            </a:xfrm>
            <a:prstGeom prst="rect">
              <a:avLst/>
            </a:prstGeom>
            <a:noFill/>
          </p:spPr>
          <p:txBody>
            <a:bodyPr wrap="square" rtlCol="0">
              <a:spAutoFit/>
            </a:bodyPr>
            <a:lstStyle/>
            <a:p>
              <a:r>
                <a:rPr lang="en-US" altLang="zh-CN" dirty="0"/>
                <a:t>16</a:t>
              </a:r>
              <a:endParaRPr lang="zh-CN" altLang="en-US" dirty="0"/>
            </a:p>
          </p:txBody>
        </p:sp>
      </p:grpSp>
      <p:pic>
        <p:nvPicPr>
          <p:cNvPr id="20" name="图片 19"/>
          <p:cNvPicPr>
            <a:picLocks noChangeAspect="1"/>
          </p:cNvPicPr>
          <p:nvPr/>
        </p:nvPicPr>
        <p:blipFill rotWithShape="1">
          <a:blip r:embed="rId2">
            <a:extLst>
              <a:ext uri="{28A0092B-C50C-407E-A947-70E740481C1C}">
                <a14:useLocalDpi xmlns:a14="http://schemas.microsoft.com/office/drawing/2010/main" val="0"/>
              </a:ext>
            </a:extLst>
          </a:blip>
          <a:srcRect l="8001" t="9788" r="10800" b="33915"/>
          <a:stretch>
            <a:fillRect/>
          </a:stretch>
        </p:blipFill>
        <p:spPr>
          <a:xfrm>
            <a:off x="3644987" y="79214"/>
            <a:ext cx="1008151" cy="486694"/>
          </a:xfrm>
          <a:prstGeom prst="rect">
            <a:avLst/>
          </a:prstGeom>
        </p:spPr>
      </p:pic>
    </p:spTree>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平行四边形 3"/>
          <p:cNvSpPr/>
          <p:nvPr/>
        </p:nvSpPr>
        <p:spPr>
          <a:xfrm>
            <a:off x="403122" y="318099"/>
            <a:ext cx="1801742" cy="69027"/>
          </a:xfrm>
          <a:prstGeom prst="parallelogram">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TextBox 5"/>
          <p:cNvSpPr txBox="1"/>
          <p:nvPr/>
        </p:nvSpPr>
        <p:spPr>
          <a:xfrm>
            <a:off x="4581128" y="159821"/>
            <a:ext cx="2321446" cy="384721"/>
          </a:xfrm>
          <a:prstGeom prst="rect">
            <a:avLst/>
          </a:prstGeom>
          <a:noFill/>
        </p:spPr>
        <p:txBody>
          <a:bodyPr wrap="square" rtlCol="0">
            <a:spAutoFit/>
          </a:bodyPr>
          <a:lstStyle/>
          <a:p>
            <a:r>
              <a:rPr lang="zh-CN" altLang="en-US" sz="1000" b="1" kern="1400" spc="110" dirty="0">
                <a:latin typeface="+mn-ea"/>
              </a:rPr>
              <a:t>济宁钧华液压机械有限公司</a:t>
            </a:r>
            <a:endParaRPr lang="en-US" altLang="zh-CN" sz="1000" b="1" kern="1400" spc="110" dirty="0">
              <a:latin typeface="+mn-ea"/>
            </a:endParaRPr>
          </a:p>
          <a:p>
            <a:r>
              <a:rPr lang="en-US" altLang="zh-CN" sz="900" dirty="0">
                <a:latin typeface="Arial Unicode MS" panose="020B0604020202020204" pitchFamily="34" charset="-122"/>
                <a:ea typeface="Arial Unicode MS" panose="020B0604020202020204" pitchFamily="34" charset="-122"/>
                <a:cs typeface="Arial Unicode MS" panose="020B0604020202020204" pitchFamily="34" charset="-122"/>
              </a:rPr>
              <a:t>Jining  </a:t>
            </a:r>
            <a:r>
              <a:rPr lang="en-US" altLang="zh-CN" sz="900" dirty="0" err="1">
                <a:latin typeface="Arial Unicode MS" panose="020B0604020202020204" pitchFamily="34" charset="-122"/>
                <a:ea typeface="Arial Unicode MS" panose="020B0604020202020204" pitchFamily="34" charset="-122"/>
                <a:cs typeface="Arial Unicode MS" panose="020B0604020202020204" pitchFamily="34" charset="-122"/>
              </a:rPr>
              <a:t>JunHua</a:t>
            </a:r>
            <a:r>
              <a:rPr lang="en-US" altLang="zh-CN" sz="900" dirty="0">
                <a:latin typeface="Arial Unicode MS" panose="020B0604020202020204" pitchFamily="34" charset="-122"/>
                <a:ea typeface="Arial Unicode MS" panose="020B0604020202020204" pitchFamily="34" charset="-122"/>
                <a:cs typeface="Arial Unicode MS" panose="020B0604020202020204" pitchFamily="34" charset="-122"/>
              </a:rPr>
              <a:t> Hydraulic Co.,Ltd</a:t>
            </a:r>
            <a:endParaRPr lang="zh-CN" altLang="en-US" sz="900" dirty="0">
              <a:latin typeface="Arial Unicode MS" panose="020B0604020202020204" pitchFamily="34" charset="-122"/>
              <a:ea typeface="Arial Unicode MS" panose="020B0604020202020204" pitchFamily="34" charset="-122"/>
              <a:cs typeface="Arial Unicode MS" panose="020B0604020202020204" pitchFamily="34" charset="-122"/>
            </a:endParaRPr>
          </a:p>
        </p:txBody>
      </p:sp>
      <p:sp>
        <p:nvSpPr>
          <p:cNvPr id="7" name="平行四边形 6"/>
          <p:cNvSpPr/>
          <p:nvPr/>
        </p:nvSpPr>
        <p:spPr>
          <a:xfrm>
            <a:off x="2276872" y="315026"/>
            <a:ext cx="1368152" cy="72100"/>
          </a:xfrm>
          <a:prstGeom prst="parallelogram">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 name="Text Box 8"/>
          <p:cNvSpPr txBox="1">
            <a:spLocks noChangeArrowheads="1"/>
          </p:cNvSpPr>
          <p:nvPr/>
        </p:nvSpPr>
        <p:spPr bwMode="auto">
          <a:xfrm>
            <a:off x="342900" y="488504"/>
            <a:ext cx="1975757" cy="536436"/>
          </a:xfrm>
          <a:prstGeom prst="rect">
            <a:avLst/>
          </a:prstGeom>
          <a:noFill/>
          <a:ln>
            <a:noFill/>
          </a:ln>
          <a:effectLst/>
          <a:extLst>
            <a:ext uri="{909E8E84-426E-40DD-AFC4-6F175D3DCCD1}">
              <a14:hiddenFill xmlns:a14="http://schemas.microsoft.com/office/drawing/2010/main">
                <a:gradFill rotWithShape="0">
                  <a:gsLst>
                    <a:gs pos="0">
                      <a:srgbClr val="003366">
                        <a:gamma/>
                        <a:shade val="46275"/>
                        <a:invGamma/>
                      </a:srgbClr>
                    </a:gs>
                    <a:gs pos="100000">
                      <a:srgbClr val="003366"/>
                    </a:gs>
                  </a:gsLst>
                  <a:lin ang="5400000" scaled="1"/>
                </a:gradFill>
              </a14:hiddenFill>
            </a:ext>
            <a:ext uri="{91240B29-F687-4F45-9708-019B960494DF}">
              <a14:hiddenLine xmlns:a14="http://schemas.microsoft.com/office/drawing/2010/main" w="9525">
                <a:solidFill>
                  <a:srgbClr val="FFFF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74630" tIns="37315" rIns="74630" bIns="37315">
            <a:spAutoFit/>
          </a:bodyPr>
          <a:lstStyle>
            <a:lvl1pPr algn="l" defTabSz="860425">
              <a:spcBef>
                <a:spcPct val="0"/>
              </a:spcBef>
              <a:defRPr kumimoji="1" sz="2400">
                <a:solidFill>
                  <a:schemeClr val="tx1"/>
                </a:solidFill>
                <a:latin typeface="Times New Roman" panose="02020603050405020304" pitchFamily="18" charset="0"/>
                <a:ea typeface="宋体" panose="02010600030101010101" pitchFamily="2" charset="-122"/>
              </a:defRPr>
            </a:lvl1pPr>
            <a:lvl2pPr marL="430530" algn="l" defTabSz="860425">
              <a:spcBef>
                <a:spcPct val="0"/>
              </a:spcBef>
              <a:defRPr kumimoji="1" sz="2400">
                <a:solidFill>
                  <a:schemeClr val="tx1"/>
                </a:solidFill>
                <a:latin typeface="Times New Roman" panose="02020603050405020304" pitchFamily="18" charset="0"/>
                <a:ea typeface="宋体" panose="02010600030101010101" pitchFamily="2" charset="-122"/>
              </a:defRPr>
            </a:lvl2pPr>
            <a:lvl3pPr marL="860425" algn="l" defTabSz="860425">
              <a:spcBef>
                <a:spcPct val="0"/>
              </a:spcBef>
              <a:defRPr kumimoji="1" sz="2400">
                <a:solidFill>
                  <a:schemeClr val="tx1"/>
                </a:solidFill>
                <a:latin typeface="Times New Roman" panose="02020603050405020304" pitchFamily="18" charset="0"/>
                <a:ea typeface="宋体" panose="02010600030101010101" pitchFamily="2" charset="-122"/>
              </a:defRPr>
            </a:lvl3pPr>
            <a:lvl4pPr marL="1290955" algn="l" defTabSz="860425">
              <a:spcBef>
                <a:spcPct val="0"/>
              </a:spcBef>
              <a:defRPr kumimoji="1" sz="2400">
                <a:solidFill>
                  <a:schemeClr val="tx1"/>
                </a:solidFill>
                <a:latin typeface="Times New Roman" panose="02020603050405020304" pitchFamily="18" charset="0"/>
                <a:ea typeface="宋体" panose="02010600030101010101" pitchFamily="2" charset="-122"/>
              </a:defRPr>
            </a:lvl4pPr>
            <a:lvl5pPr marL="1719580" algn="l" defTabSz="860425">
              <a:spcBef>
                <a:spcPct val="0"/>
              </a:spcBef>
              <a:defRPr kumimoji="1" sz="2400">
                <a:solidFill>
                  <a:schemeClr val="tx1"/>
                </a:solidFill>
                <a:latin typeface="Times New Roman" panose="02020603050405020304" pitchFamily="18" charset="0"/>
                <a:ea typeface="宋体" panose="02010600030101010101" pitchFamily="2" charset="-122"/>
              </a:defRPr>
            </a:lvl5pPr>
            <a:lvl6pPr marL="21767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6339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0911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5483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0" hangingPunct="0">
              <a:lnSpc>
                <a:spcPct val="90000"/>
              </a:lnSpc>
              <a:spcBef>
                <a:spcPct val="50000"/>
              </a:spcBef>
              <a:buFontTx/>
              <a:buNone/>
            </a:pPr>
            <a:r>
              <a:rPr kumimoji="0" lang="en-US" altLang="zh-CN" sz="1300" b="1" dirty="0">
                <a:solidFill>
                  <a:schemeClr val="accent1"/>
                </a:solidFill>
                <a:effectLst>
                  <a:outerShdw blurRad="38100" dist="38100" dir="2700000" algn="tl">
                    <a:srgbClr val="C0C0C0"/>
                  </a:outerShdw>
                </a:effectLst>
              </a:rPr>
              <a:t>BM2 </a:t>
            </a:r>
            <a:r>
              <a:rPr kumimoji="0" lang="zh-CN" altLang="en-US" sz="1300" b="1" dirty="0">
                <a:solidFill>
                  <a:schemeClr val="accent1"/>
                </a:solidFill>
                <a:effectLst>
                  <a:outerShdw blurRad="38100" dist="38100" dir="2700000" algn="tl">
                    <a:srgbClr val="C0C0C0"/>
                  </a:outerShdw>
                </a:effectLst>
              </a:rPr>
              <a:t>马达工作参数表  </a:t>
            </a:r>
            <a:endParaRPr kumimoji="0" lang="zh-CN" altLang="en-US" sz="1300" b="1" dirty="0">
              <a:solidFill>
                <a:schemeClr val="accent1"/>
              </a:solidFill>
              <a:effectLst>
                <a:outerShdw blurRad="38100" dist="38100" dir="2700000" algn="tl">
                  <a:srgbClr val="C0C0C0"/>
                </a:outerShdw>
              </a:effectLst>
            </a:endParaRPr>
          </a:p>
          <a:p>
            <a:pPr eaLnBrk="0" hangingPunct="0">
              <a:lnSpc>
                <a:spcPct val="90000"/>
              </a:lnSpc>
              <a:spcBef>
                <a:spcPct val="50000"/>
              </a:spcBef>
              <a:buFontTx/>
              <a:buNone/>
            </a:pPr>
            <a:r>
              <a:rPr kumimoji="0" lang="zh-CN" altLang="en-US" sz="1300" b="1" dirty="0">
                <a:solidFill>
                  <a:schemeClr val="accent1"/>
                </a:solidFill>
                <a:effectLst>
                  <a:outerShdw blurRad="38100" dist="38100" dir="2700000" algn="tl">
                    <a:srgbClr val="C0C0C0"/>
                  </a:outerShdw>
                </a:effectLst>
              </a:rPr>
              <a:t>         </a:t>
            </a:r>
            <a:r>
              <a:rPr kumimoji="0" lang="en-US" altLang="zh-CN" sz="1300" b="1" dirty="0">
                <a:solidFill>
                  <a:schemeClr val="accent1"/>
                </a:solidFill>
                <a:effectLst>
                  <a:outerShdw blurRad="38100" dist="38100" dir="2700000" algn="tl">
                    <a:srgbClr val="C0C0C0"/>
                  </a:outerShdw>
                </a:effectLst>
              </a:rPr>
              <a:t>Performance Data               </a:t>
            </a:r>
            <a:endParaRPr kumimoji="0" lang="en-US" altLang="zh-CN" sz="1000" dirty="0">
              <a:solidFill>
                <a:schemeClr val="accent1"/>
              </a:solidFill>
              <a:latin typeface="仿宋_GB2312" panose="02010609030101010101" pitchFamily="49" charset="-122"/>
              <a:ea typeface="仿宋_GB2312" panose="02010609030101010101" pitchFamily="49" charset="-122"/>
            </a:endParaRPr>
          </a:p>
        </p:txBody>
      </p:sp>
      <p:sp useBgFill="1">
        <p:nvSpPr>
          <p:cNvPr id="10" name="Rectangle 141"/>
          <p:cNvSpPr>
            <a:spLocks noChangeArrowheads="1"/>
          </p:cNvSpPr>
          <p:nvPr/>
        </p:nvSpPr>
        <p:spPr bwMode="auto">
          <a:xfrm>
            <a:off x="2688772" y="677507"/>
            <a:ext cx="122464" cy="125076"/>
          </a:xfrm>
          <a:prstGeom prst="rect">
            <a:avLst/>
          </a:prstGeom>
          <a:ln w="9525" algn="ctr">
            <a:solidFill>
              <a:schemeClr val="tx1"/>
            </a:solidFill>
            <a:miter lim="800000"/>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79352" tIns="39676" rIns="79352" bIns="39676" anchor="ctr"/>
          <a:lstStyle/>
          <a:p>
            <a:endParaRPr lang="zh-CN" altLang="en-US"/>
          </a:p>
        </p:txBody>
      </p:sp>
      <p:sp>
        <p:nvSpPr>
          <p:cNvPr id="11" name="Rectangle 143"/>
          <p:cNvSpPr>
            <a:spLocks noChangeArrowheads="1"/>
          </p:cNvSpPr>
          <p:nvPr/>
        </p:nvSpPr>
        <p:spPr bwMode="auto">
          <a:xfrm>
            <a:off x="4293054" y="677507"/>
            <a:ext cx="123825" cy="125076"/>
          </a:xfrm>
          <a:prstGeom prst="rect">
            <a:avLst/>
          </a:prstGeom>
          <a:solidFill>
            <a:schemeClr val="accent5"/>
          </a:solidFill>
          <a:ln w="9525" algn="ctr">
            <a:solidFill>
              <a:schemeClr val="tx1"/>
            </a:solidFill>
            <a:miter lim="800000"/>
          </a:ln>
          <a:effectLst>
            <a:outerShdw sy="50000" rotWithShape="0">
              <a:schemeClr val="bg2">
                <a:alpha val="50000"/>
              </a:schemeClr>
            </a:outerShdw>
          </a:effectLst>
        </p:spPr>
        <p:txBody>
          <a:bodyPr wrap="none" lIns="79352" tIns="39676" rIns="79352" bIns="39676" anchor="ctr"/>
          <a:lstStyle/>
          <a:p>
            <a:endParaRPr lang="zh-CN" altLang="en-US"/>
          </a:p>
        </p:txBody>
      </p:sp>
      <p:sp>
        <p:nvSpPr>
          <p:cNvPr id="12" name="Text Box 144"/>
          <p:cNvSpPr txBox="1">
            <a:spLocks noChangeArrowheads="1"/>
          </p:cNvSpPr>
          <p:nvPr/>
        </p:nvSpPr>
        <p:spPr bwMode="auto">
          <a:xfrm>
            <a:off x="4416879" y="614970"/>
            <a:ext cx="1049111" cy="255710"/>
          </a:xfrm>
          <a:prstGeom prst="rect">
            <a:avLst/>
          </a:prstGeom>
          <a:noFill/>
          <a:ln>
            <a:noFill/>
          </a:ln>
          <a:effectLst/>
          <a:extLst>
            <a:ext uri="{909E8E84-426E-40DD-AFC4-6F175D3DCCD1}">
              <a14:hiddenFill xmlns:a14="http://schemas.microsoft.com/office/drawing/2010/main">
                <a:gradFill rotWithShape="0">
                  <a:gsLst>
                    <a:gs pos="0">
                      <a:srgbClr val="003366">
                        <a:gamma/>
                        <a:shade val="46275"/>
                        <a:invGamma/>
                      </a:srgbClr>
                    </a:gs>
                    <a:gs pos="100000">
                      <a:srgbClr val="003366"/>
                    </a:gs>
                  </a:gsLst>
                  <a:lin ang="5400000" scaled="1"/>
                </a:gradFill>
              </a14:hiddenFill>
            </a:ext>
            <a:ext uri="{91240B29-F687-4F45-9708-019B960494DF}">
              <a14:hiddenLine xmlns:a14="http://schemas.microsoft.com/office/drawing/2010/main" w="9525">
                <a:solidFill>
                  <a:srgbClr val="FFFF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74630" tIns="37315" rIns="74630" bIns="37315">
            <a:spAutoFit/>
          </a:bodyPr>
          <a:lstStyle>
            <a:lvl1pPr algn="l" defTabSz="860425">
              <a:spcBef>
                <a:spcPct val="0"/>
              </a:spcBef>
              <a:defRPr kumimoji="1" sz="2400">
                <a:solidFill>
                  <a:schemeClr val="tx1"/>
                </a:solidFill>
                <a:latin typeface="Times New Roman" panose="02020603050405020304" pitchFamily="18" charset="0"/>
                <a:ea typeface="宋体" panose="02010600030101010101" pitchFamily="2" charset="-122"/>
              </a:defRPr>
            </a:lvl1pPr>
            <a:lvl2pPr marL="430530" algn="l" defTabSz="860425">
              <a:spcBef>
                <a:spcPct val="0"/>
              </a:spcBef>
              <a:defRPr kumimoji="1" sz="2400">
                <a:solidFill>
                  <a:schemeClr val="tx1"/>
                </a:solidFill>
                <a:latin typeface="Times New Roman" panose="02020603050405020304" pitchFamily="18" charset="0"/>
                <a:ea typeface="宋体" panose="02010600030101010101" pitchFamily="2" charset="-122"/>
              </a:defRPr>
            </a:lvl2pPr>
            <a:lvl3pPr marL="860425" algn="l" defTabSz="860425">
              <a:spcBef>
                <a:spcPct val="0"/>
              </a:spcBef>
              <a:defRPr kumimoji="1" sz="2400">
                <a:solidFill>
                  <a:schemeClr val="tx1"/>
                </a:solidFill>
                <a:latin typeface="Times New Roman" panose="02020603050405020304" pitchFamily="18" charset="0"/>
                <a:ea typeface="宋体" panose="02010600030101010101" pitchFamily="2" charset="-122"/>
              </a:defRPr>
            </a:lvl3pPr>
            <a:lvl4pPr marL="1290955" algn="l" defTabSz="860425">
              <a:spcBef>
                <a:spcPct val="0"/>
              </a:spcBef>
              <a:defRPr kumimoji="1" sz="2400">
                <a:solidFill>
                  <a:schemeClr val="tx1"/>
                </a:solidFill>
                <a:latin typeface="Times New Roman" panose="02020603050405020304" pitchFamily="18" charset="0"/>
                <a:ea typeface="宋体" panose="02010600030101010101" pitchFamily="2" charset="-122"/>
              </a:defRPr>
            </a:lvl4pPr>
            <a:lvl5pPr marL="1719580" algn="l" defTabSz="860425">
              <a:spcBef>
                <a:spcPct val="0"/>
              </a:spcBef>
              <a:defRPr kumimoji="1" sz="2400">
                <a:solidFill>
                  <a:schemeClr val="tx1"/>
                </a:solidFill>
                <a:latin typeface="Times New Roman" panose="02020603050405020304" pitchFamily="18" charset="0"/>
                <a:ea typeface="宋体" panose="02010600030101010101" pitchFamily="2" charset="-122"/>
              </a:defRPr>
            </a:lvl5pPr>
            <a:lvl6pPr marL="21767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6339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0911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5483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0" hangingPunct="0">
              <a:lnSpc>
                <a:spcPct val="90000"/>
              </a:lnSpc>
              <a:spcBef>
                <a:spcPct val="50000"/>
              </a:spcBef>
              <a:buFontTx/>
              <a:buNone/>
            </a:pPr>
            <a:r>
              <a:rPr kumimoji="0" lang="zh-CN" altLang="en-US" sz="1300" b="1" dirty="0">
                <a:solidFill>
                  <a:schemeClr val="accent1"/>
                </a:solidFill>
                <a:effectLst>
                  <a:outerShdw blurRad="38100" dist="38100" dir="2700000" algn="tl">
                    <a:srgbClr val="C0C0C0"/>
                  </a:outerShdw>
                </a:effectLst>
              </a:rPr>
              <a:t>间断工作区                </a:t>
            </a:r>
            <a:endParaRPr kumimoji="0" lang="zh-CN" altLang="en-US" sz="1000" dirty="0">
              <a:solidFill>
                <a:schemeClr val="accent1"/>
              </a:solidFill>
              <a:latin typeface="仿宋_GB2312" panose="02010609030101010101" pitchFamily="49" charset="-122"/>
              <a:ea typeface="仿宋_GB2312" panose="02010609030101010101" pitchFamily="49" charset="-122"/>
            </a:endParaRPr>
          </a:p>
        </p:txBody>
      </p:sp>
      <p:sp>
        <p:nvSpPr>
          <p:cNvPr id="13" name="Text Box 633"/>
          <p:cNvSpPr txBox="1">
            <a:spLocks noChangeArrowheads="1"/>
          </p:cNvSpPr>
          <p:nvPr/>
        </p:nvSpPr>
        <p:spPr bwMode="auto">
          <a:xfrm>
            <a:off x="2811236" y="614970"/>
            <a:ext cx="1049111" cy="255710"/>
          </a:xfrm>
          <a:prstGeom prst="rect">
            <a:avLst/>
          </a:prstGeom>
          <a:noFill/>
          <a:ln>
            <a:noFill/>
          </a:ln>
          <a:effectLst/>
          <a:extLst>
            <a:ext uri="{909E8E84-426E-40DD-AFC4-6F175D3DCCD1}">
              <a14:hiddenFill xmlns:a14="http://schemas.microsoft.com/office/drawing/2010/main">
                <a:gradFill rotWithShape="0">
                  <a:gsLst>
                    <a:gs pos="0">
                      <a:srgbClr val="003366">
                        <a:gamma/>
                        <a:shade val="46275"/>
                        <a:invGamma/>
                      </a:srgbClr>
                    </a:gs>
                    <a:gs pos="100000">
                      <a:srgbClr val="003366"/>
                    </a:gs>
                  </a:gsLst>
                  <a:lin ang="5400000" scaled="1"/>
                </a:gradFill>
              </a14:hiddenFill>
            </a:ext>
            <a:ext uri="{91240B29-F687-4F45-9708-019B960494DF}">
              <a14:hiddenLine xmlns:a14="http://schemas.microsoft.com/office/drawing/2010/main" w="9525">
                <a:solidFill>
                  <a:srgbClr val="FFFF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74630" tIns="37315" rIns="74630" bIns="37315">
            <a:spAutoFit/>
          </a:bodyPr>
          <a:lstStyle>
            <a:lvl1pPr algn="l" defTabSz="860425">
              <a:spcBef>
                <a:spcPct val="0"/>
              </a:spcBef>
              <a:defRPr kumimoji="1" sz="2400">
                <a:solidFill>
                  <a:schemeClr val="tx1"/>
                </a:solidFill>
                <a:latin typeface="Times New Roman" panose="02020603050405020304" pitchFamily="18" charset="0"/>
                <a:ea typeface="宋体" panose="02010600030101010101" pitchFamily="2" charset="-122"/>
              </a:defRPr>
            </a:lvl1pPr>
            <a:lvl2pPr marL="430530" algn="l" defTabSz="860425">
              <a:spcBef>
                <a:spcPct val="0"/>
              </a:spcBef>
              <a:defRPr kumimoji="1" sz="2400">
                <a:solidFill>
                  <a:schemeClr val="tx1"/>
                </a:solidFill>
                <a:latin typeface="Times New Roman" panose="02020603050405020304" pitchFamily="18" charset="0"/>
                <a:ea typeface="宋体" panose="02010600030101010101" pitchFamily="2" charset="-122"/>
              </a:defRPr>
            </a:lvl2pPr>
            <a:lvl3pPr marL="860425" algn="l" defTabSz="860425">
              <a:spcBef>
                <a:spcPct val="0"/>
              </a:spcBef>
              <a:defRPr kumimoji="1" sz="2400">
                <a:solidFill>
                  <a:schemeClr val="tx1"/>
                </a:solidFill>
                <a:latin typeface="Times New Roman" panose="02020603050405020304" pitchFamily="18" charset="0"/>
                <a:ea typeface="宋体" panose="02010600030101010101" pitchFamily="2" charset="-122"/>
              </a:defRPr>
            </a:lvl3pPr>
            <a:lvl4pPr marL="1290955" algn="l" defTabSz="860425">
              <a:spcBef>
                <a:spcPct val="0"/>
              </a:spcBef>
              <a:defRPr kumimoji="1" sz="2400">
                <a:solidFill>
                  <a:schemeClr val="tx1"/>
                </a:solidFill>
                <a:latin typeface="Times New Roman" panose="02020603050405020304" pitchFamily="18" charset="0"/>
                <a:ea typeface="宋体" panose="02010600030101010101" pitchFamily="2" charset="-122"/>
              </a:defRPr>
            </a:lvl4pPr>
            <a:lvl5pPr marL="1719580" algn="l" defTabSz="860425">
              <a:spcBef>
                <a:spcPct val="0"/>
              </a:spcBef>
              <a:defRPr kumimoji="1" sz="2400">
                <a:solidFill>
                  <a:schemeClr val="tx1"/>
                </a:solidFill>
                <a:latin typeface="Times New Roman" panose="02020603050405020304" pitchFamily="18" charset="0"/>
                <a:ea typeface="宋体" panose="02010600030101010101" pitchFamily="2" charset="-122"/>
              </a:defRPr>
            </a:lvl5pPr>
            <a:lvl6pPr marL="21767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6339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0911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5483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0" hangingPunct="0">
              <a:lnSpc>
                <a:spcPct val="90000"/>
              </a:lnSpc>
              <a:spcBef>
                <a:spcPct val="50000"/>
              </a:spcBef>
              <a:buFontTx/>
              <a:buNone/>
            </a:pPr>
            <a:r>
              <a:rPr kumimoji="0" lang="zh-CN" altLang="en-US" sz="1300" b="1" dirty="0">
                <a:solidFill>
                  <a:schemeClr val="accent1"/>
                </a:solidFill>
                <a:effectLst>
                  <a:outerShdw blurRad="38100" dist="38100" dir="2700000" algn="tl">
                    <a:srgbClr val="C0C0C0"/>
                  </a:outerShdw>
                </a:effectLst>
              </a:rPr>
              <a:t>连续工作区                </a:t>
            </a:r>
            <a:endParaRPr kumimoji="0" lang="zh-CN" altLang="en-US" sz="1000" dirty="0">
              <a:solidFill>
                <a:schemeClr val="accent1"/>
              </a:solidFill>
              <a:latin typeface="仿宋_GB2312" panose="02010609030101010101" pitchFamily="49" charset="-122"/>
              <a:ea typeface="仿宋_GB2312" panose="02010609030101010101" pitchFamily="49" charset="-122"/>
            </a:endParaRPr>
          </a:p>
        </p:txBody>
      </p:sp>
      <p:sp>
        <p:nvSpPr>
          <p:cNvPr id="2" name="TextBox 1"/>
          <p:cNvSpPr txBox="1"/>
          <p:nvPr/>
        </p:nvSpPr>
        <p:spPr>
          <a:xfrm>
            <a:off x="630011" y="1155676"/>
            <a:ext cx="802672" cy="268932"/>
          </a:xfrm>
          <a:prstGeom prst="rect">
            <a:avLst/>
          </a:prstGeom>
          <a:solidFill>
            <a:schemeClr val="bg1"/>
          </a:solidFill>
        </p:spPr>
        <p:txBody>
          <a:bodyPr wrap="square" rtlCol="0">
            <a:spAutoFit/>
          </a:bodyPr>
          <a:lstStyle/>
          <a:p>
            <a:endParaRPr lang="zh-CN" altLang="en-US" dirty="0"/>
          </a:p>
        </p:txBody>
      </p:sp>
      <p:sp>
        <p:nvSpPr>
          <p:cNvPr id="18" name="TextBox 17"/>
          <p:cNvSpPr txBox="1"/>
          <p:nvPr/>
        </p:nvSpPr>
        <p:spPr>
          <a:xfrm>
            <a:off x="3552053" y="1155676"/>
            <a:ext cx="802672" cy="268932"/>
          </a:xfrm>
          <a:prstGeom prst="rect">
            <a:avLst/>
          </a:prstGeom>
          <a:solidFill>
            <a:schemeClr val="bg1"/>
          </a:solidFill>
        </p:spPr>
        <p:txBody>
          <a:bodyPr wrap="square" rtlCol="0">
            <a:spAutoFit/>
          </a:bodyPr>
          <a:lstStyle/>
          <a:p>
            <a:endParaRPr lang="zh-CN" altLang="en-US" dirty="0"/>
          </a:p>
        </p:txBody>
      </p:sp>
      <p:sp>
        <p:nvSpPr>
          <p:cNvPr id="19" name="TextBox 18"/>
          <p:cNvSpPr txBox="1"/>
          <p:nvPr/>
        </p:nvSpPr>
        <p:spPr>
          <a:xfrm>
            <a:off x="970144" y="3872880"/>
            <a:ext cx="802672" cy="268932"/>
          </a:xfrm>
          <a:prstGeom prst="rect">
            <a:avLst/>
          </a:prstGeom>
          <a:solidFill>
            <a:schemeClr val="bg1"/>
          </a:solidFill>
        </p:spPr>
        <p:txBody>
          <a:bodyPr wrap="square" rtlCol="0">
            <a:spAutoFit/>
          </a:bodyPr>
          <a:lstStyle/>
          <a:p>
            <a:endParaRPr lang="zh-CN" altLang="en-US" dirty="0"/>
          </a:p>
        </p:txBody>
      </p:sp>
      <p:sp>
        <p:nvSpPr>
          <p:cNvPr id="20" name="TextBox 19"/>
          <p:cNvSpPr txBox="1"/>
          <p:nvPr/>
        </p:nvSpPr>
        <p:spPr>
          <a:xfrm>
            <a:off x="3484790" y="3891980"/>
            <a:ext cx="802672" cy="268932"/>
          </a:xfrm>
          <a:prstGeom prst="rect">
            <a:avLst/>
          </a:prstGeom>
          <a:solidFill>
            <a:schemeClr val="bg1"/>
          </a:solidFill>
        </p:spPr>
        <p:txBody>
          <a:bodyPr wrap="square" rtlCol="0">
            <a:spAutoFit/>
          </a:bodyPr>
          <a:lstStyle/>
          <a:p>
            <a:endParaRPr lang="zh-CN" altLang="en-US" dirty="0"/>
          </a:p>
        </p:txBody>
      </p:sp>
      <p:sp>
        <p:nvSpPr>
          <p:cNvPr id="21" name="TextBox 20"/>
          <p:cNvSpPr txBox="1"/>
          <p:nvPr/>
        </p:nvSpPr>
        <p:spPr>
          <a:xfrm>
            <a:off x="836712" y="6628284"/>
            <a:ext cx="802672" cy="268932"/>
          </a:xfrm>
          <a:prstGeom prst="rect">
            <a:avLst/>
          </a:prstGeom>
          <a:solidFill>
            <a:schemeClr val="bg1"/>
          </a:solidFill>
        </p:spPr>
        <p:txBody>
          <a:bodyPr wrap="square" rtlCol="0">
            <a:spAutoFit/>
          </a:bodyPr>
          <a:lstStyle/>
          <a:p>
            <a:endParaRPr lang="zh-CN" altLang="en-US" dirty="0"/>
          </a:p>
        </p:txBody>
      </p:sp>
      <p:sp>
        <p:nvSpPr>
          <p:cNvPr id="22" name="TextBox 21"/>
          <p:cNvSpPr txBox="1"/>
          <p:nvPr/>
        </p:nvSpPr>
        <p:spPr>
          <a:xfrm>
            <a:off x="3490424" y="6609184"/>
            <a:ext cx="802672" cy="268932"/>
          </a:xfrm>
          <a:prstGeom prst="rect">
            <a:avLst/>
          </a:prstGeom>
          <a:solidFill>
            <a:schemeClr val="bg1"/>
          </a:solidFill>
        </p:spPr>
        <p:txBody>
          <a:bodyPr wrap="square" rtlCol="0">
            <a:spAutoFit/>
          </a:bodyPr>
          <a:lstStyle/>
          <a:p>
            <a:endParaRPr lang="zh-CN" altLang="en-US" dirty="0"/>
          </a:p>
        </p:txBody>
      </p:sp>
      <p:sp>
        <p:nvSpPr>
          <p:cNvPr id="26" name="AutoShape 10"/>
          <p:cNvSpPr>
            <a:spLocks noChangeArrowheads="1"/>
          </p:cNvSpPr>
          <p:nvPr/>
        </p:nvSpPr>
        <p:spPr bwMode="auto">
          <a:xfrm>
            <a:off x="2484775" y="3656856"/>
            <a:ext cx="872217" cy="291202"/>
          </a:xfrm>
          <a:prstGeom prst="wedgeRoundRectCallout">
            <a:avLst>
              <a:gd name="adj1" fmla="val -46727"/>
              <a:gd name="adj2" fmla="val -96694"/>
              <a:gd name="adj3" fmla="val 16667"/>
            </a:avLst>
          </a:prstGeom>
          <a:noFill/>
          <a:ln w="9525">
            <a:solidFill>
              <a:schemeClr val="tx1"/>
            </a:solidFill>
            <a:miter lim="800000"/>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lIns="58394" tIns="30366" rIns="58394" bIns="30366"/>
          <a:lstStyle/>
          <a:p>
            <a:pPr defTabSz="793750">
              <a:spcBef>
                <a:spcPct val="0"/>
              </a:spcBef>
              <a:buNone/>
            </a:pPr>
            <a:r>
              <a:rPr lang="zh-CN" altLang="en-US" sz="800" b="1" dirty="0">
                <a:solidFill>
                  <a:srgbClr val="0000FF"/>
                </a:solidFill>
              </a:rPr>
              <a:t>扭矩</a:t>
            </a:r>
            <a:r>
              <a:rPr lang="en-US" altLang="zh-CN" sz="800" b="1" dirty="0">
                <a:solidFill>
                  <a:srgbClr val="0000FF"/>
                </a:solidFill>
              </a:rPr>
              <a:t>105 Nm   </a:t>
            </a:r>
            <a:endParaRPr lang="en-US" altLang="zh-CN" sz="800" b="1" dirty="0">
              <a:solidFill>
                <a:srgbClr val="0000FF"/>
              </a:solidFill>
            </a:endParaRPr>
          </a:p>
          <a:p>
            <a:pPr defTabSz="793750">
              <a:spcBef>
                <a:spcPct val="0"/>
              </a:spcBef>
              <a:buNone/>
            </a:pPr>
            <a:r>
              <a:rPr lang="zh-CN" altLang="en-US" sz="800" b="1" dirty="0">
                <a:solidFill>
                  <a:srgbClr val="0000FF"/>
                </a:solidFill>
              </a:rPr>
              <a:t>转速</a:t>
            </a:r>
            <a:r>
              <a:rPr lang="en-US" altLang="zh-CN" sz="800" b="1" dirty="0">
                <a:solidFill>
                  <a:srgbClr val="0000FF"/>
                </a:solidFill>
              </a:rPr>
              <a:t> 800 rpm</a:t>
            </a:r>
            <a:endParaRPr lang="en-US" altLang="zh-CN" sz="800" b="1" dirty="0">
              <a:solidFill>
                <a:srgbClr val="0000FF"/>
              </a:solidFill>
            </a:endParaRPr>
          </a:p>
        </p:txBody>
      </p:sp>
      <p:sp>
        <p:nvSpPr>
          <p:cNvPr id="3" name="TextBox 2"/>
          <p:cNvSpPr txBox="1"/>
          <p:nvPr/>
        </p:nvSpPr>
        <p:spPr>
          <a:xfrm>
            <a:off x="908720" y="1064568"/>
            <a:ext cx="720080" cy="268932"/>
          </a:xfrm>
          <a:prstGeom prst="rect">
            <a:avLst/>
          </a:prstGeom>
          <a:solidFill>
            <a:schemeClr val="bg1"/>
          </a:solidFill>
        </p:spPr>
        <p:txBody>
          <a:bodyPr wrap="square" rtlCol="0">
            <a:spAutoFit/>
          </a:bodyPr>
          <a:lstStyle/>
          <a:p>
            <a:endParaRPr lang="zh-CN" altLang="en-US" dirty="0"/>
          </a:p>
        </p:txBody>
      </p:sp>
      <p:sp>
        <p:nvSpPr>
          <p:cNvPr id="27" name="TextBox 26"/>
          <p:cNvSpPr txBox="1"/>
          <p:nvPr/>
        </p:nvSpPr>
        <p:spPr>
          <a:xfrm>
            <a:off x="3953388" y="1014368"/>
            <a:ext cx="771755" cy="369332"/>
          </a:xfrm>
          <a:prstGeom prst="rect">
            <a:avLst/>
          </a:prstGeom>
          <a:solidFill>
            <a:schemeClr val="bg1"/>
          </a:solidFill>
        </p:spPr>
        <p:txBody>
          <a:bodyPr wrap="square" rtlCol="0">
            <a:spAutoFit/>
          </a:bodyPr>
          <a:lstStyle/>
          <a:p>
            <a:endParaRPr lang="zh-CN" altLang="en-US" dirty="0"/>
          </a:p>
        </p:txBody>
      </p:sp>
      <p:sp>
        <p:nvSpPr>
          <p:cNvPr id="29" name="TextBox 28"/>
          <p:cNvSpPr txBox="1"/>
          <p:nvPr/>
        </p:nvSpPr>
        <p:spPr>
          <a:xfrm>
            <a:off x="908720" y="3891980"/>
            <a:ext cx="720080" cy="268932"/>
          </a:xfrm>
          <a:prstGeom prst="rect">
            <a:avLst/>
          </a:prstGeom>
          <a:solidFill>
            <a:schemeClr val="bg1"/>
          </a:solidFill>
        </p:spPr>
        <p:txBody>
          <a:bodyPr wrap="square" rtlCol="0">
            <a:spAutoFit/>
          </a:bodyPr>
          <a:lstStyle/>
          <a:p>
            <a:endParaRPr lang="zh-CN" altLang="en-US" dirty="0"/>
          </a:p>
        </p:txBody>
      </p:sp>
      <p:sp>
        <p:nvSpPr>
          <p:cNvPr id="30" name="TextBox 29"/>
          <p:cNvSpPr txBox="1"/>
          <p:nvPr/>
        </p:nvSpPr>
        <p:spPr>
          <a:xfrm>
            <a:off x="4005064" y="3891980"/>
            <a:ext cx="720080" cy="268932"/>
          </a:xfrm>
          <a:prstGeom prst="rect">
            <a:avLst/>
          </a:prstGeom>
          <a:solidFill>
            <a:schemeClr val="bg1"/>
          </a:solidFill>
        </p:spPr>
        <p:txBody>
          <a:bodyPr wrap="square" rtlCol="0">
            <a:spAutoFit/>
          </a:bodyPr>
          <a:lstStyle/>
          <a:p>
            <a:endParaRPr lang="zh-CN" altLang="en-US" dirty="0"/>
          </a:p>
        </p:txBody>
      </p:sp>
      <p:sp>
        <p:nvSpPr>
          <p:cNvPr id="31" name="TextBox 30"/>
          <p:cNvSpPr txBox="1"/>
          <p:nvPr/>
        </p:nvSpPr>
        <p:spPr>
          <a:xfrm>
            <a:off x="980728" y="6393160"/>
            <a:ext cx="720080" cy="268932"/>
          </a:xfrm>
          <a:prstGeom prst="rect">
            <a:avLst/>
          </a:prstGeom>
          <a:solidFill>
            <a:schemeClr val="bg1"/>
          </a:solidFill>
        </p:spPr>
        <p:txBody>
          <a:bodyPr wrap="square" rtlCol="0">
            <a:spAutoFit/>
          </a:bodyPr>
          <a:lstStyle/>
          <a:p>
            <a:endParaRPr lang="zh-CN" altLang="en-US" dirty="0"/>
          </a:p>
        </p:txBody>
      </p:sp>
      <p:sp>
        <p:nvSpPr>
          <p:cNvPr id="32" name="TextBox 31"/>
          <p:cNvSpPr txBox="1"/>
          <p:nvPr/>
        </p:nvSpPr>
        <p:spPr>
          <a:xfrm>
            <a:off x="4020184" y="6412260"/>
            <a:ext cx="720080" cy="268932"/>
          </a:xfrm>
          <a:prstGeom prst="rect">
            <a:avLst/>
          </a:prstGeom>
          <a:solidFill>
            <a:schemeClr val="bg1"/>
          </a:solidFill>
        </p:spPr>
        <p:txBody>
          <a:bodyPr wrap="square" rtlCol="0">
            <a:spAutoFit/>
          </a:bodyPr>
          <a:lstStyle/>
          <a:p>
            <a:endParaRPr lang="zh-CN" altLang="en-US" dirty="0"/>
          </a:p>
        </p:txBody>
      </p:sp>
      <p:grpSp>
        <p:nvGrpSpPr>
          <p:cNvPr id="34" name="组合 33"/>
          <p:cNvGrpSpPr/>
          <p:nvPr/>
        </p:nvGrpSpPr>
        <p:grpSpPr>
          <a:xfrm>
            <a:off x="6021288" y="9417496"/>
            <a:ext cx="776312" cy="369332"/>
            <a:chOff x="6021288" y="9417496"/>
            <a:chExt cx="776312" cy="369332"/>
          </a:xfrm>
        </p:grpSpPr>
        <p:sp>
          <p:nvSpPr>
            <p:cNvPr id="35" name="圆角矩形 34"/>
            <p:cNvSpPr/>
            <p:nvPr/>
          </p:nvSpPr>
          <p:spPr>
            <a:xfrm>
              <a:off x="6021288" y="9525218"/>
              <a:ext cx="214482" cy="153888"/>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6" name="TextBox 35"/>
            <p:cNvSpPr txBox="1"/>
            <p:nvPr/>
          </p:nvSpPr>
          <p:spPr>
            <a:xfrm>
              <a:off x="6235770" y="9417496"/>
              <a:ext cx="561830" cy="369332"/>
            </a:xfrm>
            <a:prstGeom prst="rect">
              <a:avLst/>
            </a:prstGeom>
            <a:noFill/>
          </p:spPr>
          <p:txBody>
            <a:bodyPr wrap="square" rtlCol="0">
              <a:spAutoFit/>
            </a:bodyPr>
            <a:lstStyle/>
            <a:p>
              <a:r>
                <a:rPr lang="en-US" altLang="zh-CN" dirty="0"/>
                <a:t>17</a:t>
              </a:r>
              <a:endParaRPr lang="zh-CN" altLang="en-US" dirty="0"/>
            </a:p>
          </p:txBody>
        </p:sp>
      </p:grpSp>
      <p:pic>
        <p:nvPicPr>
          <p:cNvPr id="37" name="图片 36"/>
          <p:cNvPicPr>
            <a:picLocks noChangeAspect="1"/>
          </p:cNvPicPr>
          <p:nvPr/>
        </p:nvPicPr>
        <p:blipFill rotWithShape="1">
          <a:blip r:embed="rId1">
            <a:extLst>
              <a:ext uri="{28A0092B-C50C-407E-A947-70E740481C1C}">
                <a14:useLocalDpi xmlns:a14="http://schemas.microsoft.com/office/drawing/2010/main" val="0"/>
              </a:ext>
            </a:extLst>
          </a:blip>
          <a:srcRect l="8001" t="9788" r="10800" b="33915"/>
          <a:stretch>
            <a:fillRect/>
          </a:stretch>
        </p:blipFill>
        <p:spPr>
          <a:xfrm>
            <a:off x="3644987" y="79214"/>
            <a:ext cx="1008151" cy="486694"/>
          </a:xfrm>
          <a:prstGeom prst="rect">
            <a:avLst/>
          </a:prstGeom>
        </p:spPr>
      </p:pic>
      <p:pic>
        <p:nvPicPr>
          <p:cNvPr id="5" name="图片 4"/>
          <p:cNvPicPr>
            <a:picLocks noChangeAspect="1"/>
          </p:cNvPicPr>
          <p:nvPr/>
        </p:nvPicPr>
        <p:blipFill>
          <a:blip r:embed="rId2"/>
          <a:stretch>
            <a:fillRect/>
          </a:stretch>
        </p:blipFill>
        <p:spPr>
          <a:xfrm>
            <a:off x="443062" y="1064461"/>
            <a:ext cx="2684767" cy="2538734"/>
          </a:xfrm>
          <a:prstGeom prst="rect">
            <a:avLst/>
          </a:prstGeom>
        </p:spPr>
      </p:pic>
      <p:pic>
        <p:nvPicPr>
          <p:cNvPr id="8" name="图片 7"/>
          <p:cNvPicPr>
            <a:picLocks noChangeAspect="1"/>
          </p:cNvPicPr>
          <p:nvPr/>
        </p:nvPicPr>
        <p:blipFill>
          <a:blip r:embed="rId3"/>
          <a:stretch>
            <a:fillRect/>
          </a:stretch>
        </p:blipFill>
        <p:spPr>
          <a:xfrm>
            <a:off x="3781216" y="1104042"/>
            <a:ext cx="2497819" cy="2560123"/>
          </a:xfrm>
          <a:prstGeom prst="rect">
            <a:avLst/>
          </a:prstGeom>
        </p:spPr>
      </p:pic>
      <p:pic>
        <p:nvPicPr>
          <p:cNvPr id="16" name="图片 15"/>
          <p:cNvPicPr>
            <a:picLocks noChangeAspect="1"/>
          </p:cNvPicPr>
          <p:nvPr/>
        </p:nvPicPr>
        <p:blipFill>
          <a:blip r:embed="rId4"/>
          <a:stretch>
            <a:fillRect/>
          </a:stretch>
        </p:blipFill>
        <p:spPr>
          <a:xfrm>
            <a:off x="3714750" y="3880485"/>
            <a:ext cx="2636520" cy="2480310"/>
          </a:xfrm>
          <a:prstGeom prst="rect">
            <a:avLst/>
          </a:prstGeom>
        </p:spPr>
      </p:pic>
      <p:pic>
        <p:nvPicPr>
          <p:cNvPr id="17" name="图片 16"/>
          <p:cNvPicPr>
            <a:picLocks noChangeAspect="1"/>
          </p:cNvPicPr>
          <p:nvPr/>
        </p:nvPicPr>
        <p:blipFill>
          <a:blip r:embed="rId5"/>
          <a:stretch>
            <a:fillRect/>
          </a:stretch>
        </p:blipFill>
        <p:spPr>
          <a:xfrm>
            <a:off x="271145" y="3792220"/>
            <a:ext cx="2872105" cy="2581910"/>
          </a:xfrm>
          <a:prstGeom prst="rect">
            <a:avLst/>
          </a:prstGeom>
        </p:spPr>
      </p:pic>
      <p:pic>
        <p:nvPicPr>
          <p:cNvPr id="23" name="图片 22"/>
          <p:cNvPicPr>
            <a:picLocks noChangeAspect="1"/>
          </p:cNvPicPr>
          <p:nvPr/>
        </p:nvPicPr>
        <p:blipFill>
          <a:blip r:embed="rId6"/>
          <a:stretch>
            <a:fillRect/>
          </a:stretch>
        </p:blipFill>
        <p:spPr>
          <a:xfrm>
            <a:off x="165894" y="6556681"/>
            <a:ext cx="3069827" cy="2832204"/>
          </a:xfrm>
          <a:prstGeom prst="rect">
            <a:avLst/>
          </a:prstGeom>
        </p:spPr>
      </p:pic>
      <p:pic>
        <p:nvPicPr>
          <p:cNvPr id="24" name="图片 23"/>
          <p:cNvPicPr>
            <a:picLocks noChangeAspect="1"/>
          </p:cNvPicPr>
          <p:nvPr/>
        </p:nvPicPr>
        <p:blipFill>
          <a:blip r:embed="rId7"/>
          <a:stretch>
            <a:fillRect/>
          </a:stretch>
        </p:blipFill>
        <p:spPr>
          <a:xfrm>
            <a:off x="3228329" y="6572718"/>
            <a:ext cx="3195948" cy="2790917"/>
          </a:xfrm>
          <a:prstGeom prst="rect">
            <a:avLst/>
          </a:prstGeom>
        </p:spPr>
      </p:pic>
    </p:spTree>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平行四边形 3"/>
          <p:cNvSpPr/>
          <p:nvPr/>
        </p:nvSpPr>
        <p:spPr>
          <a:xfrm>
            <a:off x="403122" y="318099"/>
            <a:ext cx="1801742" cy="69027"/>
          </a:xfrm>
          <a:prstGeom prst="parallelogram">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TextBox 5"/>
          <p:cNvSpPr txBox="1"/>
          <p:nvPr/>
        </p:nvSpPr>
        <p:spPr>
          <a:xfrm>
            <a:off x="4581128" y="159821"/>
            <a:ext cx="2321446" cy="384721"/>
          </a:xfrm>
          <a:prstGeom prst="rect">
            <a:avLst/>
          </a:prstGeom>
          <a:noFill/>
        </p:spPr>
        <p:txBody>
          <a:bodyPr wrap="square" rtlCol="0">
            <a:spAutoFit/>
          </a:bodyPr>
          <a:lstStyle/>
          <a:p>
            <a:r>
              <a:rPr lang="zh-CN" altLang="en-US" sz="1000" b="1" kern="1400" spc="110" dirty="0">
                <a:latin typeface="+mn-ea"/>
              </a:rPr>
              <a:t>济宁钧华液压机械有限公司</a:t>
            </a:r>
            <a:endParaRPr lang="en-US" altLang="zh-CN" sz="1000" b="1" kern="1400" spc="110" dirty="0">
              <a:latin typeface="+mn-ea"/>
            </a:endParaRPr>
          </a:p>
          <a:p>
            <a:r>
              <a:rPr lang="en-US" altLang="zh-CN" sz="900" dirty="0">
                <a:latin typeface="Arial Unicode MS" panose="020B0604020202020204" pitchFamily="34" charset="-122"/>
                <a:ea typeface="Arial Unicode MS" panose="020B0604020202020204" pitchFamily="34" charset="-122"/>
                <a:cs typeface="Arial Unicode MS" panose="020B0604020202020204" pitchFamily="34" charset="-122"/>
              </a:rPr>
              <a:t>Jining  </a:t>
            </a:r>
            <a:r>
              <a:rPr lang="en-US" altLang="zh-CN" sz="900" dirty="0" err="1">
                <a:latin typeface="Arial Unicode MS" panose="020B0604020202020204" pitchFamily="34" charset="-122"/>
                <a:ea typeface="Arial Unicode MS" panose="020B0604020202020204" pitchFamily="34" charset="-122"/>
                <a:cs typeface="Arial Unicode MS" panose="020B0604020202020204" pitchFamily="34" charset="-122"/>
              </a:rPr>
              <a:t>JunHua</a:t>
            </a:r>
            <a:r>
              <a:rPr lang="en-US" altLang="zh-CN" sz="900" dirty="0">
                <a:latin typeface="Arial Unicode MS" panose="020B0604020202020204" pitchFamily="34" charset="-122"/>
                <a:ea typeface="Arial Unicode MS" panose="020B0604020202020204" pitchFamily="34" charset="-122"/>
                <a:cs typeface="Arial Unicode MS" panose="020B0604020202020204" pitchFamily="34" charset="-122"/>
              </a:rPr>
              <a:t> Hydraulic Co.,Ltd</a:t>
            </a:r>
            <a:endParaRPr lang="zh-CN" altLang="en-US" sz="900" dirty="0">
              <a:latin typeface="Arial Unicode MS" panose="020B0604020202020204" pitchFamily="34" charset="-122"/>
              <a:ea typeface="Arial Unicode MS" panose="020B0604020202020204" pitchFamily="34" charset="-122"/>
              <a:cs typeface="Arial Unicode MS" panose="020B0604020202020204" pitchFamily="34" charset="-122"/>
            </a:endParaRPr>
          </a:p>
        </p:txBody>
      </p:sp>
      <p:sp>
        <p:nvSpPr>
          <p:cNvPr id="7" name="平行四边形 6"/>
          <p:cNvSpPr/>
          <p:nvPr/>
        </p:nvSpPr>
        <p:spPr>
          <a:xfrm>
            <a:off x="2276872" y="315026"/>
            <a:ext cx="1368152" cy="72100"/>
          </a:xfrm>
          <a:prstGeom prst="parallelogram">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 name="Text Box 8"/>
          <p:cNvSpPr txBox="1">
            <a:spLocks noChangeArrowheads="1"/>
          </p:cNvSpPr>
          <p:nvPr/>
        </p:nvSpPr>
        <p:spPr bwMode="auto">
          <a:xfrm>
            <a:off x="342900" y="488504"/>
            <a:ext cx="1975757" cy="536436"/>
          </a:xfrm>
          <a:prstGeom prst="rect">
            <a:avLst/>
          </a:prstGeom>
          <a:noFill/>
          <a:ln>
            <a:noFill/>
          </a:ln>
          <a:effectLst/>
          <a:extLst>
            <a:ext uri="{909E8E84-426E-40DD-AFC4-6F175D3DCCD1}">
              <a14:hiddenFill xmlns:a14="http://schemas.microsoft.com/office/drawing/2010/main">
                <a:gradFill rotWithShape="0">
                  <a:gsLst>
                    <a:gs pos="0">
                      <a:srgbClr val="003366">
                        <a:gamma/>
                        <a:shade val="46275"/>
                        <a:invGamma/>
                      </a:srgbClr>
                    </a:gs>
                    <a:gs pos="100000">
                      <a:srgbClr val="003366"/>
                    </a:gs>
                  </a:gsLst>
                  <a:lin ang="5400000" scaled="1"/>
                </a:gradFill>
              </a14:hiddenFill>
            </a:ext>
            <a:ext uri="{91240B29-F687-4F45-9708-019B960494DF}">
              <a14:hiddenLine xmlns:a14="http://schemas.microsoft.com/office/drawing/2010/main" w="9525">
                <a:solidFill>
                  <a:srgbClr val="FFFF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74630" tIns="37315" rIns="74630" bIns="37315">
            <a:spAutoFit/>
          </a:bodyPr>
          <a:lstStyle>
            <a:lvl1pPr algn="l" defTabSz="860425">
              <a:spcBef>
                <a:spcPct val="0"/>
              </a:spcBef>
              <a:defRPr kumimoji="1" sz="2400">
                <a:solidFill>
                  <a:schemeClr val="tx1"/>
                </a:solidFill>
                <a:latin typeface="Times New Roman" panose="02020603050405020304" pitchFamily="18" charset="0"/>
                <a:ea typeface="宋体" panose="02010600030101010101" pitchFamily="2" charset="-122"/>
              </a:defRPr>
            </a:lvl1pPr>
            <a:lvl2pPr marL="430530" algn="l" defTabSz="860425">
              <a:spcBef>
                <a:spcPct val="0"/>
              </a:spcBef>
              <a:defRPr kumimoji="1" sz="2400">
                <a:solidFill>
                  <a:schemeClr val="tx1"/>
                </a:solidFill>
                <a:latin typeface="Times New Roman" panose="02020603050405020304" pitchFamily="18" charset="0"/>
                <a:ea typeface="宋体" panose="02010600030101010101" pitchFamily="2" charset="-122"/>
              </a:defRPr>
            </a:lvl2pPr>
            <a:lvl3pPr marL="860425" algn="l" defTabSz="860425">
              <a:spcBef>
                <a:spcPct val="0"/>
              </a:spcBef>
              <a:defRPr kumimoji="1" sz="2400">
                <a:solidFill>
                  <a:schemeClr val="tx1"/>
                </a:solidFill>
                <a:latin typeface="Times New Roman" panose="02020603050405020304" pitchFamily="18" charset="0"/>
                <a:ea typeface="宋体" panose="02010600030101010101" pitchFamily="2" charset="-122"/>
              </a:defRPr>
            </a:lvl3pPr>
            <a:lvl4pPr marL="1290955" algn="l" defTabSz="860425">
              <a:spcBef>
                <a:spcPct val="0"/>
              </a:spcBef>
              <a:defRPr kumimoji="1" sz="2400">
                <a:solidFill>
                  <a:schemeClr val="tx1"/>
                </a:solidFill>
                <a:latin typeface="Times New Roman" panose="02020603050405020304" pitchFamily="18" charset="0"/>
                <a:ea typeface="宋体" panose="02010600030101010101" pitchFamily="2" charset="-122"/>
              </a:defRPr>
            </a:lvl4pPr>
            <a:lvl5pPr marL="1719580" algn="l" defTabSz="860425">
              <a:spcBef>
                <a:spcPct val="0"/>
              </a:spcBef>
              <a:defRPr kumimoji="1" sz="2400">
                <a:solidFill>
                  <a:schemeClr val="tx1"/>
                </a:solidFill>
                <a:latin typeface="Times New Roman" panose="02020603050405020304" pitchFamily="18" charset="0"/>
                <a:ea typeface="宋体" panose="02010600030101010101" pitchFamily="2" charset="-122"/>
              </a:defRPr>
            </a:lvl5pPr>
            <a:lvl6pPr marL="21767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6339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0911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5483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0" hangingPunct="0">
              <a:lnSpc>
                <a:spcPct val="90000"/>
              </a:lnSpc>
              <a:spcBef>
                <a:spcPct val="50000"/>
              </a:spcBef>
              <a:buFontTx/>
              <a:buNone/>
            </a:pPr>
            <a:r>
              <a:rPr kumimoji="0" lang="en-US" altLang="zh-CN" sz="1300" b="1" dirty="0">
                <a:solidFill>
                  <a:schemeClr val="accent1"/>
                </a:solidFill>
                <a:effectLst>
                  <a:outerShdw blurRad="38100" dist="38100" dir="2700000" algn="tl">
                    <a:srgbClr val="C0C0C0"/>
                  </a:outerShdw>
                </a:effectLst>
              </a:rPr>
              <a:t>BM2 </a:t>
            </a:r>
            <a:r>
              <a:rPr kumimoji="0" lang="zh-CN" altLang="en-US" sz="1300" b="1" dirty="0">
                <a:solidFill>
                  <a:schemeClr val="accent1"/>
                </a:solidFill>
                <a:effectLst>
                  <a:outerShdw blurRad="38100" dist="38100" dir="2700000" algn="tl">
                    <a:srgbClr val="C0C0C0"/>
                  </a:outerShdw>
                </a:effectLst>
              </a:rPr>
              <a:t>马达工作参数表  </a:t>
            </a:r>
            <a:endParaRPr kumimoji="0" lang="zh-CN" altLang="en-US" sz="1300" b="1" dirty="0">
              <a:solidFill>
                <a:schemeClr val="accent1"/>
              </a:solidFill>
              <a:effectLst>
                <a:outerShdw blurRad="38100" dist="38100" dir="2700000" algn="tl">
                  <a:srgbClr val="C0C0C0"/>
                </a:outerShdw>
              </a:effectLst>
            </a:endParaRPr>
          </a:p>
          <a:p>
            <a:pPr eaLnBrk="0" hangingPunct="0">
              <a:lnSpc>
                <a:spcPct val="90000"/>
              </a:lnSpc>
              <a:spcBef>
                <a:spcPct val="50000"/>
              </a:spcBef>
              <a:buFontTx/>
              <a:buNone/>
            </a:pPr>
            <a:r>
              <a:rPr kumimoji="0" lang="zh-CN" altLang="en-US" sz="1300" b="1" dirty="0">
                <a:solidFill>
                  <a:schemeClr val="accent2"/>
                </a:solidFill>
                <a:effectLst>
                  <a:outerShdw blurRad="38100" dist="38100" dir="2700000" algn="tl">
                    <a:srgbClr val="C0C0C0"/>
                  </a:outerShdw>
                </a:effectLst>
              </a:rPr>
              <a:t>         </a:t>
            </a:r>
            <a:r>
              <a:rPr kumimoji="0" lang="en-US" altLang="zh-CN" sz="1300" b="1" dirty="0">
                <a:solidFill>
                  <a:schemeClr val="accent2"/>
                </a:solidFill>
                <a:effectLst>
                  <a:outerShdw blurRad="38100" dist="38100" dir="2700000" algn="tl">
                    <a:srgbClr val="C0C0C0"/>
                  </a:outerShdw>
                </a:effectLst>
              </a:rPr>
              <a:t>               </a:t>
            </a:r>
            <a:endParaRPr kumimoji="0" lang="en-US" altLang="zh-CN" sz="1000" dirty="0">
              <a:latin typeface="仿宋_GB2312" panose="02010609030101010101" pitchFamily="49" charset="-122"/>
              <a:ea typeface="仿宋_GB2312" panose="02010609030101010101" pitchFamily="49" charset="-122"/>
            </a:endParaRPr>
          </a:p>
        </p:txBody>
      </p:sp>
      <p:sp useBgFill="1">
        <p:nvSpPr>
          <p:cNvPr id="10" name="Rectangle 141"/>
          <p:cNvSpPr>
            <a:spLocks noChangeArrowheads="1"/>
          </p:cNvSpPr>
          <p:nvPr/>
        </p:nvSpPr>
        <p:spPr bwMode="auto">
          <a:xfrm>
            <a:off x="2688772" y="677507"/>
            <a:ext cx="122464" cy="125076"/>
          </a:xfrm>
          <a:prstGeom prst="rect">
            <a:avLst/>
          </a:prstGeom>
          <a:ln w="9525" algn="ctr">
            <a:solidFill>
              <a:schemeClr val="tx1"/>
            </a:solidFill>
            <a:miter lim="800000"/>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79352" tIns="39676" rIns="79352" bIns="39676" anchor="ctr"/>
          <a:lstStyle/>
          <a:p>
            <a:endParaRPr lang="zh-CN" altLang="en-US"/>
          </a:p>
        </p:txBody>
      </p:sp>
      <p:sp>
        <p:nvSpPr>
          <p:cNvPr id="11" name="Rectangle 143"/>
          <p:cNvSpPr>
            <a:spLocks noChangeArrowheads="1"/>
          </p:cNvSpPr>
          <p:nvPr/>
        </p:nvSpPr>
        <p:spPr bwMode="auto">
          <a:xfrm>
            <a:off x="4293054" y="677507"/>
            <a:ext cx="123825" cy="125076"/>
          </a:xfrm>
          <a:prstGeom prst="rect">
            <a:avLst/>
          </a:prstGeom>
          <a:solidFill>
            <a:schemeClr val="accent5"/>
          </a:solidFill>
          <a:ln w="9525" algn="ctr">
            <a:solidFill>
              <a:schemeClr val="tx1"/>
            </a:solidFill>
            <a:miter lim="800000"/>
          </a:ln>
          <a:effectLst>
            <a:outerShdw sy="50000" rotWithShape="0">
              <a:schemeClr val="bg2">
                <a:alpha val="50000"/>
              </a:schemeClr>
            </a:outerShdw>
          </a:effectLst>
        </p:spPr>
        <p:txBody>
          <a:bodyPr wrap="none" lIns="79352" tIns="39676" rIns="79352" bIns="39676" anchor="ctr"/>
          <a:lstStyle/>
          <a:p>
            <a:endParaRPr lang="zh-CN" altLang="en-US"/>
          </a:p>
        </p:txBody>
      </p:sp>
      <p:sp>
        <p:nvSpPr>
          <p:cNvPr id="12" name="Text Box 144"/>
          <p:cNvSpPr txBox="1">
            <a:spLocks noChangeArrowheads="1"/>
          </p:cNvSpPr>
          <p:nvPr/>
        </p:nvSpPr>
        <p:spPr bwMode="auto">
          <a:xfrm>
            <a:off x="4416879" y="614970"/>
            <a:ext cx="1049111" cy="255710"/>
          </a:xfrm>
          <a:prstGeom prst="rect">
            <a:avLst/>
          </a:prstGeom>
          <a:noFill/>
          <a:ln>
            <a:noFill/>
          </a:ln>
          <a:effectLst/>
          <a:extLst>
            <a:ext uri="{909E8E84-426E-40DD-AFC4-6F175D3DCCD1}">
              <a14:hiddenFill xmlns:a14="http://schemas.microsoft.com/office/drawing/2010/main">
                <a:gradFill rotWithShape="0">
                  <a:gsLst>
                    <a:gs pos="0">
                      <a:srgbClr val="003366">
                        <a:gamma/>
                        <a:shade val="46275"/>
                        <a:invGamma/>
                      </a:srgbClr>
                    </a:gs>
                    <a:gs pos="100000">
                      <a:srgbClr val="003366"/>
                    </a:gs>
                  </a:gsLst>
                  <a:lin ang="5400000" scaled="1"/>
                </a:gradFill>
              </a14:hiddenFill>
            </a:ext>
            <a:ext uri="{91240B29-F687-4F45-9708-019B960494DF}">
              <a14:hiddenLine xmlns:a14="http://schemas.microsoft.com/office/drawing/2010/main" w="9525">
                <a:solidFill>
                  <a:srgbClr val="FFFF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74630" tIns="37315" rIns="74630" bIns="37315">
            <a:spAutoFit/>
          </a:bodyPr>
          <a:lstStyle>
            <a:lvl1pPr algn="l" defTabSz="860425">
              <a:spcBef>
                <a:spcPct val="0"/>
              </a:spcBef>
              <a:defRPr kumimoji="1" sz="2400">
                <a:solidFill>
                  <a:schemeClr val="tx1"/>
                </a:solidFill>
                <a:latin typeface="Times New Roman" panose="02020603050405020304" pitchFamily="18" charset="0"/>
                <a:ea typeface="宋体" panose="02010600030101010101" pitchFamily="2" charset="-122"/>
              </a:defRPr>
            </a:lvl1pPr>
            <a:lvl2pPr marL="430530" algn="l" defTabSz="860425">
              <a:spcBef>
                <a:spcPct val="0"/>
              </a:spcBef>
              <a:defRPr kumimoji="1" sz="2400">
                <a:solidFill>
                  <a:schemeClr val="tx1"/>
                </a:solidFill>
                <a:latin typeface="Times New Roman" panose="02020603050405020304" pitchFamily="18" charset="0"/>
                <a:ea typeface="宋体" panose="02010600030101010101" pitchFamily="2" charset="-122"/>
              </a:defRPr>
            </a:lvl2pPr>
            <a:lvl3pPr marL="860425" algn="l" defTabSz="860425">
              <a:spcBef>
                <a:spcPct val="0"/>
              </a:spcBef>
              <a:defRPr kumimoji="1" sz="2400">
                <a:solidFill>
                  <a:schemeClr val="tx1"/>
                </a:solidFill>
                <a:latin typeface="Times New Roman" panose="02020603050405020304" pitchFamily="18" charset="0"/>
                <a:ea typeface="宋体" panose="02010600030101010101" pitchFamily="2" charset="-122"/>
              </a:defRPr>
            </a:lvl3pPr>
            <a:lvl4pPr marL="1290955" algn="l" defTabSz="860425">
              <a:spcBef>
                <a:spcPct val="0"/>
              </a:spcBef>
              <a:defRPr kumimoji="1" sz="2400">
                <a:solidFill>
                  <a:schemeClr val="tx1"/>
                </a:solidFill>
                <a:latin typeface="Times New Roman" panose="02020603050405020304" pitchFamily="18" charset="0"/>
                <a:ea typeface="宋体" panose="02010600030101010101" pitchFamily="2" charset="-122"/>
              </a:defRPr>
            </a:lvl4pPr>
            <a:lvl5pPr marL="1719580" algn="l" defTabSz="860425">
              <a:spcBef>
                <a:spcPct val="0"/>
              </a:spcBef>
              <a:defRPr kumimoji="1" sz="2400">
                <a:solidFill>
                  <a:schemeClr val="tx1"/>
                </a:solidFill>
                <a:latin typeface="Times New Roman" panose="02020603050405020304" pitchFamily="18" charset="0"/>
                <a:ea typeface="宋体" panose="02010600030101010101" pitchFamily="2" charset="-122"/>
              </a:defRPr>
            </a:lvl5pPr>
            <a:lvl6pPr marL="21767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6339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0911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5483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0" hangingPunct="0">
              <a:lnSpc>
                <a:spcPct val="90000"/>
              </a:lnSpc>
              <a:spcBef>
                <a:spcPct val="50000"/>
              </a:spcBef>
              <a:buFontTx/>
              <a:buNone/>
            </a:pPr>
            <a:r>
              <a:rPr kumimoji="0" lang="zh-CN" altLang="en-US" sz="1300" b="1" dirty="0">
                <a:solidFill>
                  <a:schemeClr val="accent1"/>
                </a:solidFill>
                <a:effectLst>
                  <a:outerShdw blurRad="38100" dist="38100" dir="2700000" algn="tl">
                    <a:srgbClr val="C0C0C0"/>
                  </a:outerShdw>
                </a:effectLst>
              </a:rPr>
              <a:t>间断工作区                </a:t>
            </a:r>
            <a:endParaRPr kumimoji="0" lang="zh-CN" altLang="en-US" sz="1000" dirty="0">
              <a:solidFill>
                <a:schemeClr val="accent1"/>
              </a:solidFill>
              <a:latin typeface="仿宋_GB2312" panose="02010609030101010101" pitchFamily="49" charset="-122"/>
              <a:ea typeface="仿宋_GB2312" panose="02010609030101010101" pitchFamily="49" charset="-122"/>
            </a:endParaRPr>
          </a:p>
        </p:txBody>
      </p:sp>
      <p:sp>
        <p:nvSpPr>
          <p:cNvPr id="13" name="Text Box 633"/>
          <p:cNvSpPr txBox="1">
            <a:spLocks noChangeArrowheads="1"/>
          </p:cNvSpPr>
          <p:nvPr/>
        </p:nvSpPr>
        <p:spPr bwMode="auto">
          <a:xfrm>
            <a:off x="2811236" y="614970"/>
            <a:ext cx="1049111" cy="255710"/>
          </a:xfrm>
          <a:prstGeom prst="rect">
            <a:avLst/>
          </a:prstGeom>
          <a:noFill/>
          <a:ln>
            <a:noFill/>
          </a:ln>
          <a:effectLst/>
          <a:extLst>
            <a:ext uri="{909E8E84-426E-40DD-AFC4-6F175D3DCCD1}">
              <a14:hiddenFill xmlns:a14="http://schemas.microsoft.com/office/drawing/2010/main">
                <a:gradFill rotWithShape="0">
                  <a:gsLst>
                    <a:gs pos="0">
                      <a:srgbClr val="003366">
                        <a:gamma/>
                        <a:shade val="46275"/>
                        <a:invGamma/>
                      </a:srgbClr>
                    </a:gs>
                    <a:gs pos="100000">
                      <a:srgbClr val="003366"/>
                    </a:gs>
                  </a:gsLst>
                  <a:lin ang="5400000" scaled="1"/>
                </a:gradFill>
              </a14:hiddenFill>
            </a:ext>
            <a:ext uri="{91240B29-F687-4F45-9708-019B960494DF}">
              <a14:hiddenLine xmlns:a14="http://schemas.microsoft.com/office/drawing/2010/main" w="9525">
                <a:solidFill>
                  <a:srgbClr val="FFFF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74630" tIns="37315" rIns="74630" bIns="37315">
            <a:spAutoFit/>
          </a:bodyPr>
          <a:lstStyle>
            <a:lvl1pPr algn="l" defTabSz="860425">
              <a:spcBef>
                <a:spcPct val="0"/>
              </a:spcBef>
              <a:defRPr kumimoji="1" sz="2400">
                <a:solidFill>
                  <a:schemeClr val="tx1"/>
                </a:solidFill>
                <a:latin typeface="Times New Roman" panose="02020603050405020304" pitchFamily="18" charset="0"/>
                <a:ea typeface="宋体" panose="02010600030101010101" pitchFamily="2" charset="-122"/>
              </a:defRPr>
            </a:lvl1pPr>
            <a:lvl2pPr marL="430530" algn="l" defTabSz="860425">
              <a:spcBef>
                <a:spcPct val="0"/>
              </a:spcBef>
              <a:defRPr kumimoji="1" sz="2400">
                <a:solidFill>
                  <a:schemeClr val="tx1"/>
                </a:solidFill>
                <a:latin typeface="Times New Roman" panose="02020603050405020304" pitchFamily="18" charset="0"/>
                <a:ea typeface="宋体" panose="02010600030101010101" pitchFamily="2" charset="-122"/>
              </a:defRPr>
            </a:lvl2pPr>
            <a:lvl3pPr marL="860425" algn="l" defTabSz="860425">
              <a:spcBef>
                <a:spcPct val="0"/>
              </a:spcBef>
              <a:defRPr kumimoji="1" sz="2400">
                <a:solidFill>
                  <a:schemeClr val="tx1"/>
                </a:solidFill>
                <a:latin typeface="Times New Roman" panose="02020603050405020304" pitchFamily="18" charset="0"/>
                <a:ea typeface="宋体" panose="02010600030101010101" pitchFamily="2" charset="-122"/>
              </a:defRPr>
            </a:lvl3pPr>
            <a:lvl4pPr marL="1290955" algn="l" defTabSz="860425">
              <a:spcBef>
                <a:spcPct val="0"/>
              </a:spcBef>
              <a:defRPr kumimoji="1" sz="2400">
                <a:solidFill>
                  <a:schemeClr val="tx1"/>
                </a:solidFill>
                <a:latin typeface="Times New Roman" panose="02020603050405020304" pitchFamily="18" charset="0"/>
                <a:ea typeface="宋体" panose="02010600030101010101" pitchFamily="2" charset="-122"/>
              </a:defRPr>
            </a:lvl4pPr>
            <a:lvl5pPr marL="1719580" algn="l" defTabSz="860425">
              <a:spcBef>
                <a:spcPct val="0"/>
              </a:spcBef>
              <a:defRPr kumimoji="1" sz="2400">
                <a:solidFill>
                  <a:schemeClr val="tx1"/>
                </a:solidFill>
                <a:latin typeface="Times New Roman" panose="02020603050405020304" pitchFamily="18" charset="0"/>
                <a:ea typeface="宋体" panose="02010600030101010101" pitchFamily="2" charset="-122"/>
              </a:defRPr>
            </a:lvl5pPr>
            <a:lvl6pPr marL="21767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6339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0911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5483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0" hangingPunct="0">
              <a:lnSpc>
                <a:spcPct val="90000"/>
              </a:lnSpc>
              <a:spcBef>
                <a:spcPct val="50000"/>
              </a:spcBef>
              <a:buFontTx/>
              <a:buNone/>
            </a:pPr>
            <a:r>
              <a:rPr kumimoji="0" lang="zh-CN" altLang="en-US" sz="1300" b="1" dirty="0">
                <a:solidFill>
                  <a:schemeClr val="accent1"/>
                </a:solidFill>
                <a:effectLst>
                  <a:outerShdw blurRad="38100" dist="38100" dir="2700000" algn="tl">
                    <a:srgbClr val="C0C0C0"/>
                  </a:outerShdw>
                </a:effectLst>
              </a:rPr>
              <a:t>连续工作区                </a:t>
            </a:r>
            <a:endParaRPr kumimoji="0" lang="zh-CN" altLang="en-US" sz="1000" dirty="0">
              <a:solidFill>
                <a:schemeClr val="accent1"/>
              </a:solidFill>
              <a:latin typeface="仿宋_GB2312" panose="02010609030101010101" pitchFamily="49" charset="-122"/>
              <a:ea typeface="仿宋_GB2312" panose="02010609030101010101" pitchFamily="49" charset="-122"/>
            </a:endParaRPr>
          </a:p>
        </p:txBody>
      </p:sp>
      <p:sp>
        <p:nvSpPr>
          <p:cNvPr id="16" name="Text Box 144"/>
          <p:cNvSpPr txBox="1">
            <a:spLocks noChangeArrowheads="1"/>
          </p:cNvSpPr>
          <p:nvPr/>
        </p:nvSpPr>
        <p:spPr bwMode="auto">
          <a:xfrm>
            <a:off x="3068960" y="7849451"/>
            <a:ext cx="2966156" cy="559933"/>
          </a:xfrm>
          <a:prstGeom prst="rect">
            <a:avLst/>
          </a:prstGeom>
          <a:noFill/>
          <a:ln>
            <a:noFill/>
          </a:ln>
          <a:effectLst/>
          <a:extLst>
            <a:ext uri="{909E8E84-426E-40DD-AFC4-6F175D3DCCD1}">
              <a14:hiddenFill xmlns:a14="http://schemas.microsoft.com/office/drawing/2010/main">
                <a:solidFill>
                  <a:srgbClr val="003366"/>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lIns="74456" tIns="37229" rIns="74456" bIns="37229">
            <a:spAutoFit/>
          </a:bodyPr>
          <a:lstStyle>
            <a:lvl1pPr algn="ctr" defTabSz="860425" eaLnBrk="0" hangingPunct="0">
              <a:spcBef>
                <a:spcPct val="20000"/>
              </a:spcBef>
              <a:buChar char="–"/>
              <a:defRPr kumimoji="1" sz="2000">
                <a:solidFill>
                  <a:schemeClr val="tx1"/>
                </a:solidFill>
                <a:latin typeface="Times New Roman" panose="02020603050405020304" pitchFamily="18" charset="0"/>
                <a:ea typeface="宋体" panose="02010600030101010101" pitchFamily="2" charset="-122"/>
              </a:defRPr>
            </a:lvl1pPr>
            <a:lvl2pPr marL="742950" indent="-285750" algn="ctr" defTabSz="860425" eaLnBrk="0" hangingPunct="0">
              <a:spcBef>
                <a:spcPct val="20000"/>
              </a:spcBef>
              <a:buChar char="–"/>
              <a:defRPr kumimoji="1" sz="2000">
                <a:solidFill>
                  <a:schemeClr val="tx1"/>
                </a:solidFill>
                <a:latin typeface="Times New Roman" panose="02020603050405020304" pitchFamily="18" charset="0"/>
                <a:ea typeface="宋体" panose="02010600030101010101" pitchFamily="2" charset="-122"/>
              </a:defRPr>
            </a:lvl2pPr>
            <a:lvl3pPr marL="1143000" indent="-228600" algn="ctr" defTabSz="860425" eaLnBrk="0" hangingPunct="0">
              <a:spcBef>
                <a:spcPct val="20000"/>
              </a:spcBef>
              <a:buChar char="–"/>
              <a:defRPr kumimoji="1" sz="2000">
                <a:solidFill>
                  <a:schemeClr val="tx1"/>
                </a:solidFill>
                <a:latin typeface="Times New Roman" panose="02020603050405020304" pitchFamily="18" charset="0"/>
                <a:ea typeface="宋体" panose="02010600030101010101" pitchFamily="2" charset="-122"/>
              </a:defRPr>
            </a:lvl3pPr>
            <a:lvl4pPr marL="1600200" indent="-228600" algn="ctr" defTabSz="860425" eaLnBrk="0" hangingPunct="0">
              <a:spcBef>
                <a:spcPct val="20000"/>
              </a:spcBef>
              <a:buChar char="–"/>
              <a:defRPr kumimoji="1" sz="2000">
                <a:solidFill>
                  <a:schemeClr val="tx1"/>
                </a:solidFill>
                <a:latin typeface="Times New Roman" panose="02020603050405020304" pitchFamily="18" charset="0"/>
                <a:ea typeface="宋体" panose="02010600030101010101" pitchFamily="2" charset="-122"/>
              </a:defRPr>
            </a:lvl4pPr>
            <a:lvl5pPr marL="2057400" indent="-228600" algn="ctr" defTabSz="860425" eaLnBrk="0" hangingPunct="0">
              <a:spcBef>
                <a:spcPct val="20000"/>
              </a:spcBef>
              <a:buChar char="–"/>
              <a:defRPr kumimoji="1" sz="2000">
                <a:solidFill>
                  <a:schemeClr val="tx1"/>
                </a:solidFill>
                <a:latin typeface="Times New Roman" panose="02020603050405020304" pitchFamily="18" charset="0"/>
                <a:ea typeface="宋体" panose="02010600030101010101" pitchFamily="2" charset="-122"/>
              </a:defRPr>
            </a:lvl5pPr>
            <a:lvl6pPr marL="2514600" indent="-228600" algn="ctr" defTabSz="860425" eaLnBrk="0" fontAlgn="base" hangingPunct="0">
              <a:spcBef>
                <a:spcPct val="20000"/>
              </a:spcBef>
              <a:spcAft>
                <a:spcPct val="0"/>
              </a:spcAft>
              <a:buChar char="–"/>
              <a:defRPr kumimoji="1" sz="2000">
                <a:solidFill>
                  <a:schemeClr val="tx1"/>
                </a:solidFill>
                <a:latin typeface="Times New Roman" panose="02020603050405020304" pitchFamily="18" charset="0"/>
                <a:ea typeface="宋体" panose="02010600030101010101" pitchFamily="2" charset="-122"/>
              </a:defRPr>
            </a:lvl6pPr>
            <a:lvl7pPr marL="2971800" indent="-228600" algn="ctr" defTabSz="860425" eaLnBrk="0" fontAlgn="base" hangingPunct="0">
              <a:spcBef>
                <a:spcPct val="20000"/>
              </a:spcBef>
              <a:spcAft>
                <a:spcPct val="0"/>
              </a:spcAft>
              <a:buChar char="–"/>
              <a:defRPr kumimoji="1" sz="2000">
                <a:solidFill>
                  <a:schemeClr val="tx1"/>
                </a:solidFill>
                <a:latin typeface="Times New Roman" panose="02020603050405020304" pitchFamily="18" charset="0"/>
                <a:ea typeface="宋体" panose="02010600030101010101" pitchFamily="2" charset="-122"/>
              </a:defRPr>
            </a:lvl7pPr>
            <a:lvl8pPr marL="3429000" indent="-228600" algn="ctr" defTabSz="860425" eaLnBrk="0" fontAlgn="base" hangingPunct="0">
              <a:spcBef>
                <a:spcPct val="20000"/>
              </a:spcBef>
              <a:spcAft>
                <a:spcPct val="0"/>
              </a:spcAft>
              <a:buChar char="–"/>
              <a:defRPr kumimoji="1" sz="2000">
                <a:solidFill>
                  <a:schemeClr val="tx1"/>
                </a:solidFill>
                <a:latin typeface="Times New Roman" panose="02020603050405020304" pitchFamily="18" charset="0"/>
                <a:ea typeface="宋体" panose="02010600030101010101" pitchFamily="2" charset="-122"/>
              </a:defRPr>
            </a:lvl8pPr>
            <a:lvl9pPr marL="3886200" indent="-228600" algn="ctr" defTabSz="860425" eaLnBrk="0" fontAlgn="base" hangingPunct="0">
              <a:spcBef>
                <a:spcPct val="20000"/>
              </a:spcBef>
              <a:spcAft>
                <a:spcPct val="0"/>
              </a:spcAft>
              <a:buChar char="–"/>
              <a:defRPr kumimoji="1" sz="2000">
                <a:solidFill>
                  <a:schemeClr val="tx1"/>
                </a:solidFill>
                <a:latin typeface="Times New Roman" panose="02020603050405020304" pitchFamily="18" charset="0"/>
                <a:ea typeface="宋体" panose="02010600030101010101" pitchFamily="2" charset="-122"/>
              </a:defRPr>
            </a:lvl9pPr>
          </a:lstStyle>
          <a:p>
            <a:pPr algn="l">
              <a:lnSpc>
                <a:spcPct val="90000"/>
              </a:lnSpc>
              <a:spcBef>
                <a:spcPct val="50000"/>
              </a:spcBef>
              <a:buFontTx/>
              <a:buNone/>
            </a:pPr>
            <a:r>
              <a:rPr kumimoji="0" lang="zh-CN" altLang="en-US" sz="1050" dirty="0">
                <a:latin typeface="+mj-ea"/>
                <a:ea typeface="+mj-ea"/>
              </a:rPr>
              <a:t>表中数据在使用</a:t>
            </a:r>
            <a:r>
              <a:rPr kumimoji="0" lang="en-US" altLang="zh-CN" sz="1050" dirty="0">
                <a:latin typeface="+mj-ea"/>
                <a:ea typeface="+mj-ea"/>
              </a:rPr>
              <a:t>68#</a:t>
            </a:r>
            <a:r>
              <a:rPr kumimoji="0" lang="zh-CN" altLang="en-US" sz="1050" dirty="0">
                <a:latin typeface="+mj-ea"/>
                <a:ea typeface="+mj-ea"/>
              </a:rPr>
              <a:t>抗磨液压油</a:t>
            </a:r>
            <a:r>
              <a:rPr kumimoji="0" lang="en-US" altLang="zh-CN" sz="1050" dirty="0">
                <a:latin typeface="+mj-ea"/>
                <a:ea typeface="+mj-ea"/>
              </a:rPr>
              <a:t>,50℃ </a:t>
            </a:r>
            <a:r>
              <a:rPr kumimoji="0" lang="zh-CN" altLang="en-US" sz="1050" dirty="0">
                <a:latin typeface="+mj-ea"/>
                <a:ea typeface="+mj-ea"/>
              </a:rPr>
              <a:t>油温条件下测试的</a:t>
            </a:r>
            <a:r>
              <a:rPr kumimoji="0" lang="en-US" altLang="zh-CN" sz="1050" dirty="0">
                <a:latin typeface="+mj-ea"/>
                <a:ea typeface="+mj-ea"/>
              </a:rPr>
              <a:t>,</a:t>
            </a:r>
            <a:r>
              <a:rPr kumimoji="0" lang="zh-CN" altLang="en-US" sz="1050" dirty="0">
                <a:latin typeface="+mj-ea"/>
                <a:ea typeface="+mj-ea"/>
              </a:rPr>
              <a:t>不同马达结果略有差别</a:t>
            </a:r>
            <a:r>
              <a:rPr kumimoji="0" lang="en-US" altLang="zh-CN" sz="1050" dirty="0">
                <a:latin typeface="+mj-ea"/>
                <a:ea typeface="+mj-ea"/>
              </a:rPr>
              <a:t>.</a:t>
            </a:r>
            <a:endParaRPr kumimoji="0" lang="en-US" altLang="zh-CN" sz="1050" dirty="0">
              <a:latin typeface="+mj-ea"/>
              <a:ea typeface="+mj-ea"/>
            </a:endParaRPr>
          </a:p>
          <a:p>
            <a:pPr algn="l">
              <a:lnSpc>
                <a:spcPct val="90000"/>
              </a:lnSpc>
              <a:spcBef>
                <a:spcPct val="50000"/>
              </a:spcBef>
              <a:buFontTx/>
              <a:buNone/>
            </a:pPr>
            <a:r>
              <a:rPr kumimoji="0" lang="en-US" altLang="zh-CN" sz="900" dirty="0">
                <a:latin typeface="+mj-lt"/>
                <a:ea typeface="楷体_GB2312" panose="02010609030101010101" pitchFamily="49" charset="-122"/>
              </a:rPr>
              <a:t>             </a:t>
            </a:r>
            <a:endParaRPr kumimoji="0" lang="en-US" altLang="zh-CN" sz="900" dirty="0">
              <a:latin typeface="+mj-lt"/>
              <a:ea typeface="楷体_GB2312" panose="02010609030101010101" pitchFamily="49" charset="-122"/>
            </a:endParaRPr>
          </a:p>
        </p:txBody>
      </p:sp>
      <p:sp>
        <p:nvSpPr>
          <p:cNvPr id="2" name="TextBox 1"/>
          <p:cNvSpPr txBox="1"/>
          <p:nvPr/>
        </p:nvSpPr>
        <p:spPr>
          <a:xfrm>
            <a:off x="692696" y="1208584"/>
            <a:ext cx="864096" cy="369332"/>
          </a:xfrm>
          <a:prstGeom prst="rect">
            <a:avLst/>
          </a:prstGeom>
          <a:solidFill>
            <a:schemeClr val="bg1"/>
          </a:solidFill>
        </p:spPr>
        <p:txBody>
          <a:bodyPr wrap="square" rtlCol="0">
            <a:spAutoFit/>
          </a:bodyPr>
          <a:lstStyle/>
          <a:p>
            <a:endParaRPr lang="zh-CN" altLang="en-US" dirty="0"/>
          </a:p>
        </p:txBody>
      </p:sp>
      <p:sp>
        <p:nvSpPr>
          <p:cNvPr id="17" name="TextBox 16"/>
          <p:cNvSpPr txBox="1"/>
          <p:nvPr/>
        </p:nvSpPr>
        <p:spPr>
          <a:xfrm>
            <a:off x="3356992" y="1249284"/>
            <a:ext cx="864096" cy="369332"/>
          </a:xfrm>
          <a:prstGeom prst="rect">
            <a:avLst/>
          </a:prstGeom>
          <a:solidFill>
            <a:schemeClr val="bg1"/>
          </a:solidFill>
        </p:spPr>
        <p:txBody>
          <a:bodyPr wrap="square" rtlCol="0">
            <a:spAutoFit/>
          </a:bodyPr>
          <a:lstStyle/>
          <a:p>
            <a:endParaRPr lang="zh-CN" altLang="en-US" dirty="0"/>
          </a:p>
        </p:txBody>
      </p:sp>
      <p:sp>
        <p:nvSpPr>
          <p:cNvPr id="18" name="TextBox 17"/>
          <p:cNvSpPr txBox="1"/>
          <p:nvPr/>
        </p:nvSpPr>
        <p:spPr>
          <a:xfrm>
            <a:off x="620688" y="4575333"/>
            <a:ext cx="864096" cy="369332"/>
          </a:xfrm>
          <a:prstGeom prst="rect">
            <a:avLst/>
          </a:prstGeom>
          <a:solidFill>
            <a:schemeClr val="bg1"/>
          </a:solidFill>
        </p:spPr>
        <p:txBody>
          <a:bodyPr wrap="square" rtlCol="0">
            <a:spAutoFit/>
          </a:bodyPr>
          <a:lstStyle/>
          <a:p>
            <a:endParaRPr lang="zh-CN" altLang="en-US" dirty="0"/>
          </a:p>
        </p:txBody>
      </p:sp>
      <p:sp>
        <p:nvSpPr>
          <p:cNvPr id="19" name="TextBox 18"/>
          <p:cNvSpPr txBox="1"/>
          <p:nvPr/>
        </p:nvSpPr>
        <p:spPr>
          <a:xfrm>
            <a:off x="3519669" y="4576523"/>
            <a:ext cx="864096" cy="369332"/>
          </a:xfrm>
          <a:prstGeom prst="rect">
            <a:avLst/>
          </a:prstGeom>
          <a:solidFill>
            <a:schemeClr val="bg1"/>
          </a:solidFill>
        </p:spPr>
        <p:txBody>
          <a:bodyPr wrap="square" rtlCol="0">
            <a:spAutoFit/>
          </a:bodyPr>
          <a:lstStyle/>
          <a:p>
            <a:endParaRPr lang="zh-CN" altLang="en-US" dirty="0"/>
          </a:p>
        </p:txBody>
      </p:sp>
      <p:sp>
        <p:nvSpPr>
          <p:cNvPr id="3" name="TextBox 2"/>
          <p:cNvSpPr txBox="1"/>
          <p:nvPr/>
        </p:nvSpPr>
        <p:spPr>
          <a:xfrm>
            <a:off x="764704" y="1136576"/>
            <a:ext cx="720080" cy="225366"/>
          </a:xfrm>
          <a:prstGeom prst="rect">
            <a:avLst/>
          </a:prstGeom>
          <a:solidFill>
            <a:schemeClr val="bg1"/>
          </a:solidFill>
        </p:spPr>
        <p:txBody>
          <a:bodyPr wrap="square" rtlCol="0">
            <a:spAutoFit/>
          </a:bodyPr>
          <a:lstStyle/>
          <a:p>
            <a:endParaRPr lang="zh-CN" altLang="en-US" dirty="0"/>
          </a:p>
        </p:txBody>
      </p:sp>
      <p:sp>
        <p:nvSpPr>
          <p:cNvPr id="23" name="TextBox 22"/>
          <p:cNvSpPr txBox="1"/>
          <p:nvPr/>
        </p:nvSpPr>
        <p:spPr>
          <a:xfrm>
            <a:off x="692696" y="6311810"/>
            <a:ext cx="864096" cy="225366"/>
          </a:xfrm>
          <a:prstGeom prst="rect">
            <a:avLst/>
          </a:prstGeom>
          <a:solidFill>
            <a:schemeClr val="bg1"/>
          </a:solidFill>
        </p:spPr>
        <p:txBody>
          <a:bodyPr wrap="square" rtlCol="0">
            <a:spAutoFit/>
          </a:bodyPr>
          <a:lstStyle/>
          <a:p>
            <a:endParaRPr lang="zh-CN" altLang="en-US" dirty="0"/>
          </a:p>
        </p:txBody>
      </p:sp>
      <p:sp>
        <p:nvSpPr>
          <p:cNvPr id="24" name="TextBox 23"/>
          <p:cNvSpPr txBox="1"/>
          <p:nvPr/>
        </p:nvSpPr>
        <p:spPr>
          <a:xfrm>
            <a:off x="3519669" y="3728864"/>
            <a:ext cx="845435" cy="225366"/>
          </a:xfrm>
          <a:prstGeom prst="rect">
            <a:avLst/>
          </a:prstGeom>
          <a:solidFill>
            <a:schemeClr val="bg1"/>
          </a:solidFill>
        </p:spPr>
        <p:txBody>
          <a:bodyPr wrap="square" rtlCol="0">
            <a:spAutoFit/>
          </a:bodyPr>
          <a:lstStyle/>
          <a:p>
            <a:endParaRPr lang="zh-CN" altLang="en-US" dirty="0"/>
          </a:p>
        </p:txBody>
      </p:sp>
      <p:sp>
        <p:nvSpPr>
          <p:cNvPr id="25" name="TextBox 24"/>
          <p:cNvSpPr txBox="1"/>
          <p:nvPr/>
        </p:nvSpPr>
        <p:spPr>
          <a:xfrm>
            <a:off x="764704" y="3728864"/>
            <a:ext cx="792088" cy="225366"/>
          </a:xfrm>
          <a:prstGeom prst="rect">
            <a:avLst/>
          </a:prstGeom>
          <a:solidFill>
            <a:schemeClr val="bg1"/>
          </a:solidFill>
        </p:spPr>
        <p:txBody>
          <a:bodyPr wrap="square" rtlCol="0">
            <a:spAutoFit/>
          </a:bodyPr>
          <a:lstStyle/>
          <a:p>
            <a:endParaRPr lang="zh-CN" altLang="en-US" dirty="0"/>
          </a:p>
        </p:txBody>
      </p:sp>
      <p:sp>
        <p:nvSpPr>
          <p:cNvPr id="26" name="TextBox 25"/>
          <p:cNvSpPr txBox="1"/>
          <p:nvPr/>
        </p:nvSpPr>
        <p:spPr>
          <a:xfrm>
            <a:off x="3429000" y="1136576"/>
            <a:ext cx="720080" cy="225366"/>
          </a:xfrm>
          <a:prstGeom prst="rect">
            <a:avLst/>
          </a:prstGeom>
          <a:solidFill>
            <a:schemeClr val="bg1"/>
          </a:solidFill>
        </p:spPr>
        <p:txBody>
          <a:bodyPr wrap="square" rtlCol="0">
            <a:spAutoFit/>
          </a:bodyPr>
          <a:lstStyle/>
          <a:p>
            <a:endParaRPr lang="zh-CN" altLang="en-US" dirty="0"/>
          </a:p>
        </p:txBody>
      </p:sp>
      <p:grpSp>
        <p:nvGrpSpPr>
          <p:cNvPr id="30" name="组合 29"/>
          <p:cNvGrpSpPr/>
          <p:nvPr/>
        </p:nvGrpSpPr>
        <p:grpSpPr>
          <a:xfrm>
            <a:off x="6021288" y="9417496"/>
            <a:ext cx="776312" cy="369332"/>
            <a:chOff x="6021288" y="9417496"/>
            <a:chExt cx="776312" cy="369332"/>
          </a:xfrm>
        </p:grpSpPr>
        <p:sp>
          <p:nvSpPr>
            <p:cNvPr id="31" name="圆角矩形 30"/>
            <p:cNvSpPr/>
            <p:nvPr/>
          </p:nvSpPr>
          <p:spPr>
            <a:xfrm>
              <a:off x="6021288" y="9525218"/>
              <a:ext cx="214482" cy="153888"/>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 name="TextBox 31"/>
            <p:cNvSpPr txBox="1"/>
            <p:nvPr/>
          </p:nvSpPr>
          <p:spPr>
            <a:xfrm>
              <a:off x="6235770" y="9417496"/>
              <a:ext cx="561830" cy="369332"/>
            </a:xfrm>
            <a:prstGeom prst="rect">
              <a:avLst/>
            </a:prstGeom>
            <a:noFill/>
          </p:spPr>
          <p:txBody>
            <a:bodyPr wrap="square" rtlCol="0">
              <a:spAutoFit/>
            </a:bodyPr>
            <a:lstStyle/>
            <a:p>
              <a:r>
                <a:rPr lang="en-US" altLang="zh-CN" dirty="0"/>
                <a:t>18</a:t>
              </a:r>
              <a:endParaRPr lang="zh-CN" altLang="en-US" dirty="0"/>
            </a:p>
          </p:txBody>
        </p:sp>
      </p:grpSp>
      <p:pic>
        <p:nvPicPr>
          <p:cNvPr id="33" name="图片 32"/>
          <p:cNvPicPr>
            <a:picLocks noChangeAspect="1"/>
          </p:cNvPicPr>
          <p:nvPr/>
        </p:nvPicPr>
        <p:blipFill rotWithShape="1">
          <a:blip r:embed="rId1">
            <a:extLst>
              <a:ext uri="{28A0092B-C50C-407E-A947-70E740481C1C}">
                <a14:useLocalDpi xmlns:a14="http://schemas.microsoft.com/office/drawing/2010/main" val="0"/>
              </a:ext>
            </a:extLst>
          </a:blip>
          <a:srcRect l="8001" t="9788" r="10800" b="33915"/>
          <a:stretch>
            <a:fillRect/>
          </a:stretch>
        </p:blipFill>
        <p:spPr>
          <a:xfrm>
            <a:off x="3644987" y="79214"/>
            <a:ext cx="1008151" cy="486694"/>
          </a:xfrm>
          <a:prstGeom prst="rect">
            <a:avLst/>
          </a:prstGeom>
        </p:spPr>
      </p:pic>
      <p:pic>
        <p:nvPicPr>
          <p:cNvPr id="5" name="图片 4"/>
          <p:cNvPicPr>
            <a:picLocks noChangeAspect="1"/>
          </p:cNvPicPr>
          <p:nvPr/>
        </p:nvPicPr>
        <p:blipFill>
          <a:blip r:embed="rId2"/>
          <a:stretch>
            <a:fillRect/>
          </a:stretch>
        </p:blipFill>
        <p:spPr>
          <a:xfrm>
            <a:off x="376105" y="807335"/>
            <a:ext cx="2298529" cy="2799629"/>
          </a:xfrm>
          <a:prstGeom prst="rect">
            <a:avLst/>
          </a:prstGeom>
        </p:spPr>
      </p:pic>
      <p:pic>
        <p:nvPicPr>
          <p:cNvPr id="8" name="图片 7"/>
          <p:cNvPicPr>
            <a:picLocks noChangeAspect="1"/>
          </p:cNvPicPr>
          <p:nvPr/>
        </p:nvPicPr>
        <p:blipFill>
          <a:blip r:embed="rId3"/>
          <a:stretch>
            <a:fillRect/>
          </a:stretch>
        </p:blipFill>
        <p:spPr>
          <a:xfrm>
            <a:off x="3587558" y="793753"/>
            <a:ext cx="2532738" cy="2799629"/>
          </a:xfrm>
          <a:prstGeom prst="rect">
            <a:avLst/>
          </a:prstGeom>
        </p:spPr>
      </p:pic>
      <p:pic>
        <p:nvPicPr>
          <p:cNvPr id="14" name="图片 13"/>
          <p:cNvPicPr>
            <a:picLocks noChangeAspect="1"/>
          </p:cNvPicPr>
          <p:nvPr/>
        </p:nvPicPr>
        <p:blipFill>
          <a:blip r:embed="rId4"/>
          <a:stretch>
            <a:fillRect/>
          </a:stretch>
        </p:blipFill>
        <p:spPr>
          <a:xfrm>
            <a:off x="262826" y="3718600"/>
            <a:ext cx="2411808" cy="2983326"/>
          </a:xfrm>
          <a:prstGeom prst="rect">
            <a:avLst/>
          </a:prstGeom>
        </p:spPr>
      </p:pic>
      <p:pic>
        <p:nvPicPr>
          <p:cNvPr id="15" name="图片 14"/>
          <p:cNvPicPr>
            <a:picLocks noChangeAspect="1"/>
          </p:cNvPicPr>
          <p:nvPr/>
        </p:nvPicPr>
        <p:blipFill>
          <a:blip r:embed="rId5"/>
          <a:stretch>
            <a:fillRect/>
          </a:stretch>
        </p:blipFill>
        <p:spPr>
          <a:xfrm>
            <a:off x="3567970" y="3765367"/>
            <a:ext cx="2275295" cy="2889791"/>
          </a:xfrm>
          <a:prstGeom prst="rect">
            <a:avLst/>
          </a:prstGeom>
        </p:spPr>
      </p:pic>
      <p:pic>
        <p:nvPicPr>
          <p:cNvPr id="20" name="图片 19"/>
          <p:cNvPicPr>
            <a:picLocks noChangeAspect="1"/>
          </p:cNvPicPr>
          <p:nvPr/>
        </p:nvPicPr>
        <p:blipFill>
          <a:blip r:embed="rId6"/>
          <a:stretch>
            <a:fillRect/>
          </a:stretch>
        </p:blipFill>
        <p:spPr>
          <a:xfrm>
            <a:off x="441015" y="6815195"/>
            <a:ext cx="2066115" cy="2895858"/>
          </a:xfrm>
          <a:prstGeom prst="rect">
            <a:avLst/>
          </a:prstGeom>
        </p:spPr>
      </p:pic>
    </p:spTree>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平行四边形 3"/>
          <p:cNvSpPr/>
          <p:nvPr/>
        </p:nvSpPr>
        <p:spPr>
          <a:xfrm>
            <a:off x="403122" y="318099"/>
            <a:ext cx="1801742" cy="69027"/>
          </a:xfrm>
          <a:prstGeom prst="parallelogram">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TextBox 5"/>
          <p:cNvSpPr txBox="1"/>
          <p:nvPr/>
        </p:nvSpPr>
        <p:spPr>
          <a:xfrm>
            <a:off x="4581128" y="159821"/>
            <a:ext cx="2321446" cy="384721"/>
          </a:xfrm>
          <a:prstGeom prst="rect">
            <a:avLst/>
          </a:prstGeom>
          <a:noFill/>
        </p:spPr>
        <p:txBody>
          <a:bodyPr wrap="square" rtlCol="0">
            <a:spAutoFit/>
          </a:bodyPr>
          <a:lstStyle/>
          <a:p>
            <a:r>
              <a:rPr lang="zh-CN" altLang="en-US" sz="1000" b="1" kern="1400" spc="110" dirty="0">
                <a:latin typeface="+mn-ea"/>
              </a:rPr>
              <a:t>济宁钧华液压机械有限公司</a:t>
            </a:r>
            <a:endParaRPr lang="en-US" altLang="zh-CN" sz="1000" b="1" kern="1400" spc="110" dirty="0">
              <a:latin typeface="+mn-ea"/>
            </a:endParaRPr>
          </a:p>
          <a:p>
            <a:r>
              <a:rPr lang="en-US" altLang="zh-CN" sz="900" dirty="0">
                <a:latin typeface="Arial Unicode MS" panose="020B0604020202020204" pitchFamily="34" charset="-122"/>
                <a:ea typeface="Arial Unicode MS" panose="020B0604020202020204" pitchFamily="34" charset="-122"/>
                <a:cs typeface="Arial Unicode MS" panose="020B0604020202020204" pitchFamily="34" charset="-122"/>
              </a:rPr>
              <a:t>Jining  </a:t>
            </a:r>
            <a:r>
              <a:rPr lang="en-US" altLang="zh-CN" sz="900" dirty="0" err="1">
                <a:latin typeface="Arial Unicode MS" panose="020B0604020202020204" pitchFamily="34" charset="-122"/>
                <a:ea typeface="Arial Unicode MS" panose="020B0604020202020204" pitchFamily="34" charset="-122"/>
                <a:cs typeface="Arial Unicode MS" panose="020B0604020202020204" pitchFamily="34" charset="-122"/>
              </a:rPr>
              <a:t>JunHua</a:t>
            </a:r>
            <a:r>
              <a:rPr lang="en-US" altLang="zh-CN" sz="900" dirty="0">
                <a:latin typeface="Arial Unicode MS" panose="020B0604020202020204" pitchFamily="34" charset="-122"/>
                <a:ea typeface="Arial Unicode MS" panose="020B0604020202020204" pitchFamily="34" charset="-122"/>
                <a:cs typeface="Arial Unicode MS" panose="020B0604020202020204" pitchFamily="34" charset="-122"/>
              </a:rPr>
              <a:t> Hydraulic Co.,Ltd</a:t>
            </a:r>
            <a:endParaRPr lang="zh-CN" altLang="en-US" sz="900" dirty="0">
              <a:latin typeface="Arial Unicode MS" panose="020B0604020202020204" pitchFamily="34" charset="-122"/>
              <a:ea typeface="Arial Unicode MS" panose="020B0604020202020204" pitchFamily="34" charset="-122"/>
              <a:cs typeface="Arial Unicode MS" panose="020B0604020202020204" pitchFamily="34" charset="-122"/>
            </a:endParaRPr>
          </a:p>
        </p:txBody>
      </p:sp>
      <p:sp>
        <p:nvSpPr>
          <p:cNvPr id="7" name="平行四边形 6"/>
          <p:cNvSpPr/>
          <p:nvPr/>
        </p:nvSpPr>
        <p:spPr>
          <a:xfrm>
            <a:off x="2276872" y="315026"/>
            <a:ext cx="1368152" cy="72100"/>
          </a:xfrm>
          <a:prstGeom prst="parallelogram">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 name="Text Box 8"/>
          <p:cNvSpPr txBox="1">
            <a:spLocks noChangeArrowheads="1"/>
          </p:cNvSpPr>
          <p:nvPr/>
        </p:nvSpPr>
        <p:spPr bwMode="auto">
          <a:xfrm>
            <a:off x="483472" y="508318"/>
            <a:ext cx="1975757" cy="536436"/>
          </a:xfrm>
          <a:prstGeom prst="rect">
            <a:avLst/>
          </a:prstGeom>
          <a:noFill/>
          <a:ln>
            <a:noFill/>
          </a:ln>
          <a:effectLst/>
          <a:extLst>
            <a:ext uri="{909E8E84-426E-40DD-AFC4-6F175D3DCCD1}">
              <a14:hiddenFill xmlns:a14="http://schemas.microsoft.com/office/drawing/2010/main">
                <a:gradFill rotWithShape="0">
                  <a:gsLst>
                    <a:gs pos="0">
                      <a:srgbClr val="003366">
                        <a:gamma/>
                        <a:shade val="46275"/>
                        <a:invGamma/>
                      </a:srgbClr>
                    </a:gs>
                    <a:gs pos="100000">
                      <a:srgbClr val="003366"/>
                    </a:gs>
                  </a:gsLst>
                  <a:lin ang="5400000" scaled="1"/>
                </a:gradFill>
              </a14:hiddenFill>
            </a:ext>
            <a:ext uri="{91240B29-F687-4F45-9708-019B960494DF}">
              <a14:hiddenLine xmlns:a14="http://schemas.microsoft.com/office/drawing/2010/main" w="9525">
                <a:solidFill>
                  <a:srgbClr val="FFFF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74630" tIns="37315" rIns="74630" bIns="37315">
            <a:spAutoFit/>
          </a:bodyPr>
          <a:lstStyle>
            <a:lvl1pPr algn="l" defTabSz="860425">
              <a:spcBef>
                <a:spcPct val="0"/>
              </a:spcBef>
              <a:defRPr kumimoji="1" sz="2400">
                <a:solidFill>
                  <a:schemeClr val="tx1"/>
                </a:solidFill>
                <a:latin typeface="Times New Roman" panose="02020603050405020304" pitchFamily="18" charset="0"/>
                <a:ea typeface="宋体" panose="02010600030101010101" pitchFamily="2" charset="-122"/>
              </a:defRPr>
            </a:lvl1pPr>
            <a:lvl2pPr marL="430530" algn="l" defTabSz="860425">
              <a:spcBef>
                <a:spcPct val="0"/>
              </a:spcBef>
              <a:defRPr kumimoji="1" sz="2400">
                <a:solidFill>
                  <a:schemeClr val="tx1"/>
                </a:solidFill>
                <a:latin typeface="Times New Roman" panose="02020603050405020304" pitchFamily="18" charset="0"/>
                <a:ea typeface="宋体" panose="02010600030101010101" pitchFamily="2" charset="-122"/>
              </a:defRPr>
            </a:lvl2pPr>
            <a:lvl3pPr marL="860425" algn="l" defTabSz="860425">
              <a:spcBef>
                <a:spcPct val="0"/>
              </a:spcBef>
              <a:defRPr kumimoji="1" sz="2400">
                <a:solidFill>
                  <a:schemeClr val="tx1"/>
                </a:solidFill>
                <a:latin typeface="Times New Roman" panose="02020603050405020304" pitchFamily="18" charset="0"/>
                <a:ea typeface="宋体" panose="02010600030101010101" pitchFamily="2" charset="-122"/>
              </a:defRPr>
            </a:lvl3pPr>
            <a:lvl4pPr marL="1290955" algn="l" defTabSz="860425">
              <a:spcBef>
                <a:spcPct val="0"/>
              </a:spcBef>
              <a:defRPr kumimoji="1" sz="2400">
                <a:solidFill>
                  <a:schemeClr val="tx1"/>
                </a:solidFill>
                <a:latin typeface="Times New Roman" panose="02020603050405020304" pitchFamily="18" charset="0"/>
                <a:ea typeface="宋体" panose="02010600030101010101" pitchFamily="2" charset="-122"/>
              </a:defRPr>
            </a:lvl4pPr>
            <a:lvl5pPr marL="1719580" algn="l" defTabSz="860425">
              <a:spcBef>
                <a:spcPct val="0"/>
              </a:spcBef>
              <a:defRPr kumimoji="1" sz="2400">
                <a:solidFill>
                  <a:schemeClr val="tx1"/>
                </a:solidFill>
                <a:latin typeface="Times New Roman" panose="02020603050405020304" pitchFamily="18" charset="0"/>
                <a:ea typeface="宋体" panose="02010600030101010101" pitchFamily="2" charset="-122"/>
              </a:defRPr>
            </a:lvl5pPr>
            <a:lvl6pPr marL="21767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6339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0911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5483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0" hangingPunct="0">
              <a:lnSpc>
                <a:spcPct val="90000"/>
              </a:lnSpc>
              <a:spcBef>
                <a:spcPct val="50000"/>
              </a:spcBef>
              <a:buFontTx/>
              <a:buNone/>
            </a:pPr>
            <a:r>
              <a:rPr kumimoji="0" lang="en-US" altLang="zh-CN" sz="1300" b="1" dirty="0">
                <a:solidFill>
                  <a:schemeClr val="accent1"/>
                </a:solidFill>
                <a:effectLst>
                  <a:outerShdw blurRad="38100" dist="38100" dir="2700000" algn="tl">
                    <a:srgbClr val="C0C0C0"/>
                  </a:outerShdw>
                </a:effectLst>
              </a:rPr>
              <a:t>BM2 </a:t>
            </a:r>
            <a:r>
              <a:rPr kumimoji="0" lang="zh-CN" altLang="en-US" sz="1300" b="1" dirty="0">
                <a:solidFill>
                  <a:schemeClr val="accent1"/>
                </a:solidFill>
                <a:effectLst>
                  <a:outerShdw blurRad="38100" dist="38100" dir="2700000" algn="tl">
                    <a:srgbClr val="C0C0C0"/>
                  </a:outerShdw>
                </a:effectLst>
              </a:rPr>
              <a:t>系列马达外形图  </a:t>
            </a:r>
            <a:endParaRPr kumimoji="0" lang="zh-CN" altLang="en-US" sz="1300" b="1" dirty="0">
              <a:solidFill>
                <a:schemeClr val="accent1"/>
              </a:solidFill>
              <a:effectLst>
                <a:outerShdw blurRad="38100" dist="38100" dir="2700000" algn="tl">
                  <a:srgbClr val="C0C0C0"/>
                </a:outerShdw>
              </a:effectLst>
            </a:endParaRPr>
          </a:p>
          <a:p>
            <a:pPr eaLnBrk="0" hangingPunct="0">
              <a:lnSpc>
                <a:spcPct val="90000"/>
              </a:lnSpc>
              <a:spcBef>
                <a:spcPct val="50000"/>
              </a:spcBef>
              <a:buFontTx/>
              <a:buNone/>
            </a:pPr>
            <a:r>
              <a:rPr kumimoji="0" lang="zh-CN" altLang="en-US" sz="1300" b="1" dirty="0">
                <a:solidFill>
                  <a:schemeClr val="accent2"/>
                </a:solidFill>
                <a:effectLst>
                  <a:outerShdw blurRad="38100" dist="38100" dir="2700000" algn="tl">
                    <a:srgbClr val="C0C0C0"/>
                  </a:outerShdw>
                </a:effectLst>
              </a:rPr>
              <a:t>         </a:t>
            </a:r>
            <a:r>
              <a:rPr kumimoji="0" lang="en-US" altLang="zh-CN" sz="1300" b="1" dirty="0">
                <a:solidFill>
                  <a:schemeClr val="accent2"/>
                </a:solidFill>
                <a:effectLst>
                  <a:outerShdw blurRad="38100" dist="38100" dir="2700000" algn="tl">
                    <a:srgbClr val="C0C0C0"/>
                  </a:outerShdw>
                </a:effectLst>
              </a:rPr>
              <a:t>              </a:t>
            </a:r>
            <a:endParaRPr kumimoji="0" lang="en-US" altLang="zh-CN" sz="1000" dirty="0">
              <a:latin typeface="仿宋_GB2312" panose="02010609030101010101" pitchFamily="49" charset="-122"/>
              <a:ea typeface="仿宋_GB2312" panose="02010609030101010101" pitchFamily="49" charset="-122"/>
            </a:endParaRPr>
          </a:p>
        </p:txBody>
      </p:sp>
      <p:pic>
        <p:nvPicPr>
          <p:cNvPr id="14" name="Picture 6"/>
          <p:cNvPicPr>
            <a:picLocks noChangeAspect="1" noChangeArrowheads="1"/>
          </p:cNvPicPr>
          <p:nvPr/>
        </p:nvPicPr>
        <p:blipFill>
          <a:blip r:embed="rId1">
            <a:extLst>
              <a:ext uri="{28A0092B-C50C-407E-A947-70E740481C1C}">
                <a14:useLocalDpi xmlns:a14="http://schemas.microsoft.com/office/drawing/2010/main" val="0"/>
              </a:ext>
            </a:extLst>
          </a:blip>
          <a:srcRect/>
          <a:stretch>
            <a:fillRect/>
          </a:stretch>
        </p:blipFill>
        <p:spPr bwMode="auto">
          <a:xfrm>
            <a:off x="509905" y="8841105"/>
            <a:ext cx="3089275" cy="80200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16" name="组合 15"/>
          <p:cNvGrpSpPr/>
          <p:nvPr/>
        </p:nvGrpSpPr>
        <p:grpSpPr>
          <a:xfrm>
            <a:off x="6021288" y="9417496"/>
            <a:ext cx="776312" cy="369332"/>
            <a:chOff x="6021288" y="9417496"/>
            <a:chExt cx="776312" cy="369332"/>
          </a:xfrm>
        </p:grpSpPr>
        <p:sp>
          <p:nvSpPr>
            <p:cNvPr id="17" name="圆角矩形 16"/>
            <p:cNvSpPr/>
            <p:nvPr/>
          </p:nvSpPr>
          <p:spPr>
            <a:xfrm>
              <a:off x="6021288" y="9525218"/>
              <a:ext cx="214482" cy="153888"/>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8" name="TextBox 17"/>
            <p:cNvSpPr txBox="1"/>
            <p:nvPr/>
          </p:nvSpPr>
          <p:spPr>
            <a:xfrm>
              <a:off x="6235770" y="9417496"/>
              <a:ext cx="561830" cy="369332"/>
            </a:xfrm>
            <a:prstGeom prst="rect">
              <a:avLst/>
            </a:prstGeom>
            <a:noFill/>
          </p:spPr>
          <p:txBody>
            <a:bodyPr wrap="square" rtlCol="0">
              <a:spAutoFit/>
            </a:bodyPr>
            <a:lstStyle/>
            <a:p>
              <a:r>
                <a:rPr lang="en-US" altLang="zh-CN" dirty="0"/>
                <a:t>19</a:t>
              </a:r>
              <a:endParaRPr lang="zh-CN" altLang="en-US" dirty="0"/>
            </a:p>
          </p:txBody>
        </p:sp>
      </p:grpSp>
      <p:pic>
        <p:nvPicPr>
          <p:cNvPr id="1028" name="Picture 4"/>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484347" y="5423277"/>
            <a:ext cx="4394696" cy="246806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9" name="图片 18"/>
          <p:cNvPicPr>
            <a:picLocks noChangeAspect="1"/>
          </p:cNvPicPr>
          <p:nvPr/>
        </p:nvPicPr>
        <p:blipFill rotWithShape="1">
          <a:blip r:embed="rId3">
            <a:extLst>
              <a:ext uri="{28A0092B-C50C-407E-A947-70E740481C1C}">
                <a14:useLocalDpi xmlns:a14="http://schemas.microsoft.com/office/drawing/2010/main" val="0"/>
              </a:ext>
            </a:extLst>
          </a:blip>
          <a:srcRect l="8001" t="9788" r="10800" b="33915"/>
          <a:stretch>
            <a:fillRect/>
          </a:stretch>
        </p:blipFill>
        <p:spPr>
          <a:xfrm>
            <a:off x="3644987" y="79214"/>
            <a:ext cx="1008151" cy="486694"/>
          </a:xfrm>
          <a:prstGeom prst="rect">
            <a:avLst/>
          </a:prstGeom>
        </p:spPr>
      </p:pic>
      <p:graphicFrame>
        <p:nvGraphicFramePr>
          <p:cNvPr id="3" name="表格 2"/>
          <p:cNvGraphicFramePr/>
          <p:nvPr>
            <p:custDataLst>
              <p:tags r:id="rId4"/>
            </p:custDataLst>
          </p:nvPr>
        </p:nvGraphicFramePr>
        <p:xfrm>
          <a:off x="308610" y="7905115"/>
          <a:ext cx="5993130" cy="868680"/>
        </p:xfrm>
        <a:graphic>
          <a:graphicData uri="http://schemas.openxmlformats.org/drawingml/2006/table">
            <a:tbl>
              <a:tblPr firstRow="1" bandRow="1">
                <a:tableStyleId>{5C22544A-7EE6-4342-B048-85BDC9FD1C3A}</a:tableStyleId>
              </a:tblPr>
              <a:tblGrid>
                <a:gridCol w="499428"/>
                <a:gridCol w="499427"/>
                <a:gridCol w="499428"/>
                <a:gridCol w="499110"/>
                <a:gridCol w="499745"/>
                <a:gridCol w="499427"/>
                <a:gridCol w="499428"/>
                <a:gridCol w="499427"/>
                <a:gridCol w="499428"/>
                <a:gridCol w="499427"/>
                <a:gridCol w="499428"/>
                <a:gridCol w="499427"/>
              </a:tblGrid>
              <a:tr h="227330">
                <a:tc>
                  <a:txBody>
                    <a:bodyPr/>
                    <a:lstStyle/>
                    <a:p>
                      <a:pPr algn="ctr">
                        <a:lnSpc>
                          <a:spcPct val="120000"/>
                        </a:lnSpc>
                        <a:spcBef>
                          <a:spcPts val="0"/>
                        </a:spcBef>
                        <a:spcAft>
                          <a:spcPts val="0"/>
                        </a:spcAft>
                        <a:buNone/>
                      </a:pPr>
                      <a:r>
                        <a:rPr lang="zh-CN" altLang="en-US" sz="1000" spc="120">
                          <a:latin typeface="微软雅黑" panose="020B0503020204020204" charset="-122"/>
                          <a:ea typeface="微软雅黑" panose="020B0503020204020204" charset="-122"/>
                        </a:rPr>
                        <a:t>排量</a:t>
                      </a:r>
                      <a:endParaRPr lang="zh-CN" altLang="en-US" sz="1000" spc="120">
                        <a:latin typeface="微软雅黑" panose="020B0503020204020204" charset="-122"/>
                        <a:ea typeface="微软雅黑" panose="020B0503020204020204" charset="-122"/>
                      </a:endParaRPr>
                    </a:p>
                  </a:txBody>
                  <a:tcPr marL="25400" marR="25400" marT="6350" marB="6350" anchor="ctr"/>
                </a:tc>
                <a:tc>
                  <a:txBody>
                    <a:bodyPr/>
                    <a:lstStyle/>
                    <a:p>
                      <a:pPr algn="ctr">
                        <a:lnSpc>
                          <a:spcPct val="120000"/>
                        </a:lnSpc>
                        <a:spcBef>
                          <a:spcPts val="0"/>
                        </a:spcBef>
                        <a:spcAft>
                          <a:spcPts val="0"/>
                        </a:spcAft>
                        <a:buNone/>
                      </a:pPr>
                      <a:r>
                        <a:rPr lang="en-US" altLang="zh-CN" sz="1000" spc="120">
                          <a:latin typeface="微软雅黑" panose="020B0503020204020204" charset="-122"/>
                          <a:ea typeface="微软雅黑" panose="020B0503020204020204" charset="-122"/>
                        </a:rPr>
                        <a:t>50</a:t>
                      </a:r>
                      <a:endParaRPr lang="en-US" altLang="zh-CN" sz="1000" spc="120">
                        <a:latin typeface="微软雅黑" panose="020B0503020204020204" charset="-122"/>
                        <a:ea typeface="微软雅黑" panose="020B0503020204020204" charset="-122"/>
                      </a:endParaRPr>
                    </a:p>
                  </a:txBody>
                  <a:tcPr marL="25400" marR="25400" marT="6350" marB="6350" anchor="ctr"/>
                </a:tc>
                <a:tc>
                  <a:txBody>
                    <a:bodyPr/>
                    <a:lstStyle/>
                    <a:p>
                      <a:pPr algn="ctr">
                        <a:lnSpc>
                          <a:spcPct val="120000"/>
                        </a:lnSpc>
                        <a:spcBef>
                          <a:spcPts val="0"/>
                        </a:spcBef>
                        <a:spcAft>
                          <a:spcPts val="0"/>
                        </a:spcAft>
                        <a:buNone/>
                      </a:pPr>
                      <a:r>
                        <a:rPr lang="en-US" altLang="zh-CN" sz="1000" spc="120">
                          <a:latin typeface="微软雅黑" panose="020B0503020204020204" charset="-122"/>
                          <a:ea typeface="微软雅黑" panose="020B0503020204020204" charset="-122"/>
                        </a:rPr>
                        <a:t>63</a:t>
                      </a:r>
                      <a:endParaRPr lang="en-US" altLang="zh-CN" sz="1000" spc="120">
                        <a:latin typeface="微软雅黑" panose="020B0503020204020204" charset="-122"/>
                        <a:ea typeface="微软雅黑" panose="020B0503020204020204" charset="-122"/>
                      </a:endParaRPr>
                    </a:p>
                  </a:txBody>
                  <a:tcPr marL="25400" marR="25400" marT="6350" marB="6350" anchor="ctr"/>
                </a:tc>
                <a:tc>
                  <a:txBody>
                    <a:bodyPr/>
                    <a:lstStyle/>
                    <a:p>
                      <a:pPr algn="ctr">
                        <a:lnSpc>
                          <a:spcPct val="120000"/>
                        </a:lnSpc>
                        <a:spcBef>
                          <a:spcPts val="0"/>
                        </a:spcBef>
                        <a:spcAft>
                          <a:spcPts val="0"/>
                        </a:spcAft>
                        <a:buNone/>
                      </a:pPr>
                      <a:r>
                        <a:rPr lang="en-US" altLang="zh-CN" sz="1000" spc="120">
                          <a:latin typeface="微软雅黑" panose="020B0503020204020204" charset="-122"/>
                          <a:ea typeface="微软雅黑" panose="020B0503020204020204" charset="-122"/>
                        </a:rPr>
                        <a:t>80</a:t>
                      </a:r>
                      <a:endParaRPr lang="en-US" altLang="zh-CN" sz="1000" spc="120">
                        <a:latin typeface="微软雅黑" panose="020B0503020204020204" charset="-122"/>
                        <a:ea typeface="微软雅黑" panose="020B0503020204020204" charset="-122"/>
                      </a:endParaRPr>
                    </a:p>
                  </a:txBody>
                  <a:tcPr marL="25400" marR="25400" marT="6350" marB="6350" anchor="ctr"/>
                </a:tc>
                <a:tc>
                  <a:txBody>
                    <a:bodyPr/>
                    <a:lstStyle/>
                    <a:p>
                      <a:pPr algn="ctr">
                        <a:lnSpc>
                          <a:spcPct val="120000"/>
                        </a:lnSpc>
                        <a:spcBef>
                          <a:spcPts val="0"/>
                        </a:spcBef>
                        <a:spcAft>
                          <a:spcPts val="0"/>
                        </a:spcAft>
                        <a:buNone/>
                      </a:pPr>
                      <a:r>
                        <a:rPr lang="en-US" altLang="zh-CN" sz="1000" spc="120">
                          <a:latin typeface="微软雅黑" panose="020B0503020204020204" charset="-122"/>
                          <a:ea typeface="微软雅黑" panose="020B0503020204020204" charset="-122"/>
                        </a:rPr>
                        <a:t>100</a:t>
                      </a:r>
                      <a:endParaRPr lang="en-US" altLang="zh-CN" sz="1000" spc="120">
                        <a:latin typeface="微软雅黑" panose="020B0503020204020204" charset="-122"/>
                        <a:ea typeface="微软雅黑" panose="020B0503020204020204" charset="-122"/>
                      </a:endParaRPr>
                    </a:p>
                  </a:txBody>
                  <a:tcPr marL="25400" marR="25400" marT="6350" marB="6350" anchor="ctr"/>
                </a:tc>
                <a:tc>
                  <a:txBody>
                    <a:bodyPr/>
                    <a:lstStyle/>
                    <a:p>
                      <a:pPr algn="ctr">
                        <a:lnSpc>
                          <a:spcPct val="120000"/>
                        </a:lnSpc>
                        <a:spcBef>
                          <a:spcPts val="0"/>
                        </a:spcBef>
                        <a:spcAft>
                          <a:spcPts val="0"/>
                        </a:spcAft>
                        <a:buNone/>
                      </a:pPr>
                      <a:r>
                        <a:rPr lang="en-US" altLang="zh-CN" sz="1000" spc="120">
                          <a:latin typeface="微软雅黑" panose="020B0503020204020204" charset="-122"/>
                          <a:ea typeface="微软雅黑" panose="020B0503020204020204" charset="-122"/>
                        </a:rPr>
                        <a:t>125</a:t>
                      </a:r>
                      <a:endParaRPr lang="en-US" altLang="zh-CN" sz="1000" spc="120">
                        <a:latin typeface="微软雅黑" panose="020B0503020204020204" charset="-122"/>
                        <a:ea typeface="微软雅黑" panose="020B0503020204020204" charset="-122"/>
                      </a:endParaRPr>
                    </a:p>
                  </a:txBody>
                  <a:tcPr marL="25400" marR="25400" marT="6350" marB="6350" anchor="ctr"/>
                </a:tc>
                <a:tc>
                  <a:txBody>
                    <a:bodyPr/>
                    <a:lstStyle/>
                    <a:p>
                      <a:pPr algn="ctr">
                        <a:lnSpc>
                          <a:spcPct val="120000"/>
                        </a:lnSpc>
                        <a:spcBef>
                          <a:spcPts val="0"/>
                        </a:spcBef>
                        <a:spcAft>
                          <a:spcPts val="0"/>
                        </a:spcAft>
                        <a:buNone/>
                      </a:pPr>
                      <a:r>
                        <a:rPr lang="en-US" altLang="zh-CN" sz="1000" spc="120">
                          <a:latin typeface="微软雅黑" panose="020B0503020204020204" charset="-122"/>
                          <a:ea typeface="微软雅黑" panose="020B0503020204020204" charset="-122"/>
                        </a:rPr>
                        <a:t>160</a:t>
                      </a:r>
                      <a:endParaRPr lang="en-US" altLang="zh-CN" sz="1000" spc="120">
                        <a:latin typeface="微软雅黑" panose="020B0503020204020204" charset="-122"/>
                        <a:ea typeface="微软雅黑" panose="020B0503020204020204" charset="-122"/>
                      </a:endParaRPr>
                    </a:p>
                  </a:txBody>
                  <a:tcPr marL="25400" marR="25400" marT="6350" marB="6350" anchor="ctr"/>
                </a:tc>
                <a:tc>
                  <a:txBody>
                    <a:bodyPr/>
                    <a:lstStyle/>
                    <a:p>
                      <a:pPr algn="ctr">
                        <a:lnSpc>
                          <a:spcPct val="120000"/>
                        </a:lnSpc>
                        <a:spcBef>
                          <a:spcPts val="0"/>
                        </a:spcBef>
                        <a:spcAft>
                          <a:spcPts val="0"/>
                        </a:spcAft>
                        <a:buNone/>
                      </a:pPr>
                      <a:r>
                        <a:rPr lang="en-US" altLang="zh-CN" sz="1000" spc="120">
                          <a:latin typeface="微软雅黑" panose="020B0503020204020204" charset="-122"/>
                          <a:ea typeface="微软雅黑" panose="020B0503020204020204" charset="-122"/>
                        </a:rPr>
                        <a:t>200</a:t>
                      </a:r>
                      <a:endParaRPr lang="en-US" altLang="zh-CN" sz="1000" spc="120">
                        <a:latin typeface="微软雅黑" panose="020B0503020204020204" charset="-122"/>
                        <a:ea typeface="微软雅黑" panose="020B0503020204020204" charset="-122"/>
                      </a:endParaRPr>
                    </a:p>
                  </a:txBody>
                  <a:tcPr marL="25400" marR="25400" marT="6350" marB="6350" anchor="ctr"/>
                </a:tc>
                <a:tc>
                  <a:txBody>
                    <a:bodyPr/>
                    <a:lstStyle/>
                    <a:p>
                      <a:pPr algn="ctr">
                        <a:lnSpc>
                          <a:spcPct val="120000"/>
                        </a:lnSpc>
                        <a:spcBef>
                          <a:spcPts val="0"/>
                        </a:spcBef>
                        <a:spcAft>
                          <a:spcPts val="0"/>
                        </a:spcAft>
                        <a:buNone/>
                      </a:pPr>
                      <a:r>
                        <a:rPr lang="en-US" altLang="zh-CN" sz="1000" spc="120">
                          <a:latin typeface="微软雅黑" panose="020B0503020204020204" charset="-122"/>
                          <a:ea typeface="微软雅黑" panose="020B0503020204020204" charset="-122"/>
                        </a:rPr>
                        <a:t>250</a:t>
                      </a:r>
                      <a:endParaRPr lang="en-US" altLang="zh-CN" sz="1000" spc="120">
                        <a:latin typeface="微软雅黑" panose="020B0503020204020204" charset="-122"/>
                        <a:ea typeface="微软雅黑" panose="020B0503020204020204" charset="-122"/>
                      </a:endParaRPr>
                    </a:p>
                  </a:txBody>
                  <a:tcPr marL="25400" marR="25400" marT="6350" marB="6350" anchor="ctr"/>
                </a:tc>
                <a:tc>
                  <a:txBody>
                    <a:bodyPr/>
                    <a:lstStyle/>
                    <a:p>
                      <a:pPr algn="ctr">
                        <a:lnSpc>
                          <a:spcPct val="120000"/>
                        </a:lnSpc>
                        <a:spcBef>
                          <a:spcPts val="0"/>
                        </a:spcBef>
                        <a:spcAft>
                          <a:spcPts val="0"/>
                        </a:spcAft>
                        <a:buNone/>
                      </a:pPr>
                      <a:r>
                        <a:rPr lang="en-US" altLang="zh-CN" sz="1000" spc="120">
                          <a:latin typeface="微软雅黑" panose="020B0503020204020204" charset="-122"/>
                          <a:ea typeface="微软雅黑" panose="020B0503020204020204" charset="-122"/>
                        </a:rPr>
                        <a:t>315</a:t>
                      </a:r>
                      <a:endParaRPr lang="en-US" altLang="zh-CN" sz="1000" spc="120">
                        <a:latin typeface="微软雅黑" panose="020B0503020204020204" charset="-122"/>
                        <a:ea typeface="微软雅黑" panose="020B0503020204020204" charset="-122"/>
                      </a:endParaRPr>
                    </a:p>
                  </a:txBody>
                  <a:tcPr marL="25400" marR="25400" marT="6350" marB="6350" anchor="ctr"/>
                </a:tc>
                <a:tc>
                  <a:txBody>
                    <a:bodyPr/>
                    <a:lstStyle/>
                    <a:p>
                      <a:pPr algn="ctr">
                        <a:lnSpc>
                          <a:spcPct val="120000"/>
                        </a:lnSpc>
                        <a:spcBef>
                          <a:spcPts val="0"/>
                        </a:spcBef>
                        <a:spcAft>
                          <a:spcPts val="0"/>
                        </a:spcAft>
                        <a:buNone/>
                      </a:pPr>
                      <a:r>
                        <a:rPr lang="en-US" altLang="zh-CN" sz="1000" spc="120">
                          <a:latin typeface="微软雅黑" panose="020B0503020204020204" charset="-122"/>
                          <a:ea typeface="微软雅黑" panose="020B0503020204020204" charset="-122"/>
                        </a:rPr>
                        <a:t>400</a:t>
                      </a:r>
                      <a:endParaRPr lang="en-US" altLang="zh-CN" sz="1000" spc="120">
                        <a:latin typeface="微软雅黑" panose="020B0503020204020204" charset="-122"/>
                        <a:ea typeface="微软雅黑" panose="020B0503020204020204" charset="-122"/>
                      </a:endParaRPr>
                    </a:p>
                  </a:txBody>
                  <a:tcPr marL="25400" marR="25400" marT="6350" marB="6350" anchor="ctr"/>
                </a:tc>
                <a:tc>
                  <a:txBody>
                    <a:bodyPr/>
                    <a:lstStyle/>
                    <a:p>
                      <a:pPr algn="ctr">
                        <a:lnSpc>
                          <a:spcPct val="120000"/>
                        </a:lnSpc>
                        <a:spcBef>
                          <a:spcPts val="0"/>
                        </a:spcBef>
                        <a:spcAft>
                          <a:spcPts val="0"/>
                        </a:spcAft>
                        <a:buNone/>
                      </a:pPr>
                      <a:r>
                        <a:rPr lang="en-US" altLang="zh-CN" sz="1000" spc="120">
                          <a:latin typeface="微软雅黑" panose="020B0503020204020204" charset="-122"/>
                          <a:ea typeface="微软雅黑" panose="020B0503020204020204" charset="-122"/>
                        </a:rPr>
                        <a:t>500</a:t>
                      </a:r>
                      <a:endParaRPr lang="en-US" altLang="zh-CN" sz="1000" spc="120">
                        <a:latin typeface="微软雅黑" panose="020B0503020204020204" charset="-122"/>
                        <a:ea typeface="微软雅黑" panose="020B0503020204020204" charset="-122"/>
                      </a:endParaRPr>
                    </a:p>
                  </a:txBody>
                  <a:tcPr marL="25400" marR="25400" marT="6350" marB="6350" anchor="ctr"/>
                </a:tc>
              </a:tr>
              <a:tr h="222885">
                <a:tc>
                  <a:txBody>
                    <a:bodyPr/>
                    <a:lstStyle/>
                    <a:p>
                      <a:pPr algn="ctr">
                        <a:lnSpc>
                          <a:spcPct val="120000"/>
                        </a:lnSpc>
                        <a:spcBef>
                          <a:spcPts val="0"/>
                        </a:spcBef>
                        <a:spcAft>
                          <a:spcPts val="0"/>
                        </a:spcAft>
                        <a:buNone/>
                      </a:pPr>
                      <a:r>
                        <a:rPr lang="en-US" altLang="zh-CN" sz="1000" spc="120">
                          <a:latin typeface="微软雅黑" panose="020B0503020204020204" charset="-122"/>
                          <a:ea typeface="微软雅黑" panose="020B0503020204020204" charset="-122"/>
                        </a:rPr>
                        <a:t>H</a:t>
                      </a:r>
                      <a:endParaRPr lang="en-US" altLang="zh-CN" sz="1000" spc="120">
                        <a:latin typeface="微软雅黑" panose="020B0503020204020204" charset="-122"/>
                        <a:ea typeface="微软雅黑" panose="020B0503020204020204" charset="-122"/>
                      </a:endParaRPr>
                    </a:p>
                  </a:txBody>
                  <a:tcPr marL="25400" marR="25400" marT="6350" marB="6350" anchor="ctr"/>
                </a:tc>
                <a:tc>
                  <a:txBody>
                    <a:bodyPr/>
                    <a:lstStyle/>
                    <a:p>
                      <a:pPr algn="ctr">
                        <a:lnSpc>
                          <a:spcPct val="120000"/>
                        </a:lnSpc>
                        <a:spcBef>
                          <a:spcPts val="0"/>
                        </a:spcBef>
                        <a:spcAft>
                          <a:spcPts val="0"/>
                        </a:spcAft>
                        <a:buNone/>
                      </a:pPr>
                      <a:r>
                        <a:rPr lang="en-US" altLang="zh-CN" sz="1000" spc="120">
                          <a:latin typeface="微软雅黑" panose="020B0503020204020204" charset="-122"/>
                          <a:ea typeface="微软雅黑" panose="020B0503020204020204" charset="-122"/>
                        </a:rPr>
                        <a:t>9</a:t>
                      </a:r>
                      <a:endParaRPr lang="en-US" altLang="zh-CN" sz="1000" spc="120">
                        <a:latin typeface="微软雅黑" panose="020B0503020204020204" charset="-122"/>
                        <a:ea typeface="微软雅黑" panose="020B0503020204020204" charset="-122"/>
                      </a:endParaRPr>
                    </a:p>
                  </a:txBody>
                  <a:tcPr marL="25400" marR="25400" marT="6350" marB="6350" anchor="ctr"/>
                </a:tc>
                <a:tc>
                  <a:txBody>
                    <a:bodyPr/>
                    <a:lstStyle/>
                    <a:p>
                      <a:pPr algn="ctr">
                        <a:lnSpc>
                          <a:spcPct val="120000"/>
                        </a:lnSpc>
                        <a:spcBef>
                          <a:spcPts val="0"/>
                        </a:spcBef>
                        <a:spcAft>
                          <a:spcPts val="0"/>
                        </a:spcAft>
                        <a:buNone/>
                      </a:pPr>
                      <a:r>
                        <a:rPr lang="en-US" altLang="zh-CN" sz="1000" spc="120">
                          <a:latin typeface="微软雅黑" panose="020B0503020204020204" charset="-122"/>
                          <a:ea typeface="微软雅黑" panose="020B0503020204020204" charset="-122"/>
                        </a:rPr>
                        <a:t>11.5</a:t>
                      </a:r>
                      <a:endParaRPr lang="en-US" altLang="zh-CN" sz="1000" spc="120">
                        <a:latin typeface="微软雅黑" panose="020B0503020204020204" charset="-122"/>
                        <a:ea typeface="微软雅黑" panose="020B0503020204020204" charset="-122"/>
                      </a:endParaRPr>
                    </a:p>
                  </a:txBody>
                  <a:tcPr marL="25400" marR="25400" marT="6350" marB="6350" anchor="ctr"/>
                </a:tc>
                <a:tc>
                  <a:txBody>
                    <a:bodyPr/>
                    <a:lstStyle/>
                    <a:p>
                      <a:pPr algn="ctr">
                        <a:lnSpc>
                          <a:spcPct val="120000"/>
                        </a:lnSpc>
                        <a:spcBef>
                          <a:spcPts val="0"/>
                        </a:spcBef>
                        <a:spcAft>
                          <a:spcPts val="0"/>
                        </a:spcAft>
                        <a:buNone/>
                      </a:pPr>
                      <a:r>
                        <a:rPr lang="en-US" altLang="zh-CN" sz="1000" spc="120">
                          <a:latin typeface="微软雅黑" panose="020B0503020204020204" charset="-122"/>
                          <a:ea typeface="微软雅黑" panose="020B0503020204020204" charset="-122"/>
                        </a:rPr>
                        <a:t>14.5</a:t>
                      </a:r>
                      <a:endParaRPr lang="en-US" altLang="zh-CN" sz="1000" spc="120">
                        <a:latin typeface="微软雅黑" panose="020B0503020204020204" charset="-122"/>
                        <a:ea typeface="微软雅黑" panose="020B0503020204020204" charset="-122"/>
                      </a:endParaRPr>
                    </a:p>
                  </a:txBody>
                  <a:tcPr marL="25400" marR="25400" marT="6350" marB="6350" anchor="ctr"/>
                </a:tc>
                <a:tc>
                  <a:txBody>
                    <a:bodyPr/>
                    <a:lstStyle/>
                    <a:p>
                      <a:pPr algn="ctr">
                        <a:lnSpc>
                          <a:spcPct val="120000"/>
                        </a:lnSpc>
                        <a:spcBef>
                          <a:spcPts val="0"/>
                        </a:spcBef>
                        <a:spcAft>
                          <a:spcPts val="0"/>
                        </a:spcAft>
                        <a:buNone/>
                      </a:pPr>
                      <a:r>
                        <a:rPr lang="en-US" altLang="zh-CN" sz="1000" spc="120">
                          <a:latin typeface="微软雅黑" panose="020B0503020204020204" charset="-122"/>
                          <a:ea typeface="微软雅黑" panose="020B0503020204020204" charset="-122"/>
                        </a:rPr>
                        <a:t>17.8</a:t>
                      </a:r>
                      <a:endParaRPr lang="en-US" altLang="zh-CN" sz="1000" spc="120">
                        <a:latin typeface="微软雅黑" panose="020B0503020204020204" charset="-122"/>
                        <a:ea typeface="微软雅黑" panose="020B0503020204020204" charset="-122"/>
                      </a:endParaRPr>
                    </a:p>
                  </a:txBody>
                  <a:tcPr marL="25400" marR="25400" marT="6350" marB="6350" anchor="ctr"/>
                </a:tc>
                <a:tc>
                  <a:txBody>
                    <a:bodyPr/>
                    <a:lstStyle/>
                    <a:p>
                      <a:pPr algn="ctr">
                        <a:lnSpc>
                          <a:spcPct val="120000"/>
                        </a:lnSpc>
                        <a:spcBef>
                          <a:spcPts val="0"/>
                        </a:spcBef>
                        <a:spcAft>
                          <a:spcPts val="0"/>
                        </a:spcAft>
                        <a:buNone/>
                      </a:pPr>
                      <a:r>
                        <a:rPr lang="en-US" altLang="zh-CN" sz="1000" spc="120">
                          <a:latin typeface="微软雅黑" panose="020B0503020204020204" charset="-122"/>
                          <a:ea typeface="微软雅黑" panose="020B0503020204020204" charset="-122"/>
                        </a:rPr>
                        <a:t>23</a:t>
                      </a:r>
                      <a:endParaRPr lang="en-US" altLang="zh-CN" sz="1000" spc="120">
                        <a:latin typeface="微软雅黑" panose="020B0503020204020204" charset="-122"/>
                        <a:ea typeface="微软雅黑" panose="020B0503020204020204" charset="-122"/>
                      </a:endParaRPr>
                    </a:p>
                  </a:txBody>
                  <a:tcPr marL="25400" marR="25400" marT="6350" marB="6350" anchor="ctr"/>
                </a:tc>
                <a:tc>
                  <a:txBody>
                    <a:bodyPr/>
                    <a:lstStyle/>
                    <a:p>
                      <a:pPr algn="ctr">
                        <a:lnSpc>
                          <a:spcPct val="120000"/>
                        </a:lnSpc>
                        <a:spcBef>
                          <a:spcPts val="0"/>
                        </a:spcBef>
                        <a:spcAft>
                          <a:spcPts val="0"/>
                        </a:spcAft>
                        <a:buNone/>
                      </a:pPr>
                      <a:r>
                        <a:rPr lang="en-US" altLang="zh-CN" sz="1000" spc="120">
                          <a:latin typeface="微软雅黑" panose="020B0503020204020204" charset="-122"/>
                          <a:ea typeface="微软雅黑" panose="020B0503020204020204" charset="-122"/>
                        </a:rPr>
                        <a:t>29</a:t>
                      </a:r>
                      <a:endParaRPr lang="en-US" altLang="zh-CN" sz="1000" spc="120">
                        <a:latin typeface="微软雅黑" panose="020B0503020204020204" charset="-122"/>
                        <a:ea typeface="微软雅黑" panose="020B0503020204020204" charset="-122"/>
                      </a:endParaRPr>
                    </a:p>
                  </a:txBody>
                  <a:tcPr marL="25400" marR="25400" marT="6350" marB="6350" anchor="ctr"/>
                </a:tc>
                <a:tc>
                  <a:txBody>
                    <a:bodyPr/>
                    <a:lstStyle/>
                    <a:p>
                      <a:pPr algn="ctr">
                        <a:lnSpc>
                          <a:spcPct val="120000"/>
                        </a:lnSpc>
                        <a:spcBef>
                          <a:spcPts val="0"/>
                        </a:spcBef>
                        <a:spcAft>
                          <a:spcPts val="0"/>
                        </a:spcAft>
                        <a:buNone/>
                      </a:pPr>
                      <a:r>
                        <a:rPr lang="en-US" altLang="zh-CN" sz="1000" spc="120">
                          <a:latin typeface="微软雅黑" panose="020B0503020204020204" charset="-122"/>
                          <a:ea typeface="微软雅黑" panose="020B0503020204020204" charset="-122"/>
                        </a:rPr>
                        <a:t>37</a:t>
                      </a:r>
                      <a:endParaRPr lang="en-US" altLang="zh-CN" sz="1000" spc="120">
                        <a:latin typeface="微软雅黑" panose="020B0503020204020204" charset="-122"/>
                        <a:ea typeface="微软雅黑" panose="020B0503020204020204" charset="-122"/>
                      </a:endParaRPr>
                    </a:p>
                  </a:txBody>
                  <a:tcPr marL="25400" marR="25400" marT="6350" marB="6350" anchor="ctr"/>
                </a:tc>
                <a:tc>
                  <a:txBody>
                    <a:bodyPr/>
                    <a:lstStyle/>
                    <a:p>
                      <a:pPr algn="ctr">
                        <a:lnSpc>
                          <a:spcPct val="120000"/>
                        </a:lnSpc>
                        <a:spcBef>
                          <a:spcPts val="0"/>
                        </a:spcBef>
                        <a:spcAft>
                          <a:spcPts val="0"/>
                        </a:spcAft>
                        <a:buNone/>
                      </a:pPr>
                      <a:r>
                        <a:rPr lang="en-US" altLang="zh-CN" sz="1000" spc="120">
                          <a:latin typeface="微软雅黑" panose="020B0503020204020204" charset="-122"/>
                          <a:ea typeface="微软雅黑" panose="020B0503020204020204" charset="-122"/>
                        </a:rPr>
                        <a:t>48</a:t>
                      </a:r>
                      <a:endParaRPr lang="en-US" altLang="zh-CN" sz="1000" spc="120">
                        <a:latin typeface="微软雅黑" panose="020B0503020204020204" charset="-122"/>
                        <a:ea typeface="微软雅黑" panose="020B0503020204020204" charset="-122"/>
                      </a:endParaRPr>
                    </a:p>
                  </a:txBody>
                  <a:tcPr marL="25400" marR="25400" marT="6350" marB="6350" anchor="ctr"/>
                </a:tc>
                <a:tc>
                  <a:txBody>
                    <a:bodyPr/>
                    <a:lstStyle/>
                    <a:p>
                      <a:pPr algn="ctr">
                        <a:lnSpc>
                          <a:spcPct val="120000"/>
                        </a:lnSpc>
                        <a:spcBef>
                          <a:spcPts val="0"/>
                        </a:spcBef>
                        <a:spcAft>
                          <a:spcPts val="0"/>
                        </a:spcAft>
                        <a:buNone/>
                      </a:pPr>
                      <a:r>
                        <a:rPr lang="en-US" altLang="zh-CN" sz="1000" spc="120">
                          <a:latin typeface="微软雅黑" panose="020B0503020204020204" charset="-122"/>
                          <a:ea typeface="微软雅黑" panose="020B0503020204020204" charset="-122"/>
                        </a:rPr>
                        <a:t>57</a:t>
                      </a:r>
                      <a:endParaRPr lang="en-US" altLang="zh-CN" sz="1000" spc="120">
                        <a:latin typeface="微软雅黑" panose="020B0503020204020204" charset="-122"/>
                        <a:ea typeface="微软雅黑" panose="020B0503020204020204" charset="-122"/>
                      </a:endParaRPr>
                    </a:p>
                  </a:txBody>
                  <a:tcPr marL="25400" marR="25400" marT="6350" marB="6350" anchor="ctr"/>
                </a:tc>
                <a:tc>
                  <a:txBody>
                    <a:bodyPr/>
                    <a:lstStyle/>
                    <a:p>
                      <a:pPr algn="ctr">
                        <a:lnSpc>
                          <a:spcPct val="120000"/>
                        </a:lnSpc>
                        <a:spcBef>
                          <a:spcPts val="0"/>
                        </a:spcBef>
                        <a:spcAft>
                          <a:spcPts val="0"/>
                        </a:spcAft>
                        <a:buNone/>
                      </a:pPr>
                      <a:r>
                        <a:rPr lang="en-US" altLang="zh-CN" sz="1000" spc="120">
                          <a:latin typeface="微软雅黑" panose="020B0503020204020204" charset="-122"/>
                          <a:ea typeface="微软雅黑" panose="020B0503020204020204" charset="-122"/>
                        </a:rPr>
                        <a:t>72</a:t>
                      </a:r>
                      <a:endParaRPr lang="en-US" altLang="zh-CN" sz="1000" spc="120">
                        <a:latin typeface="微软雅黑" panose="020B0503020204020204" charset="-122"/>
                        <a:ea typeface="微软雅黑" panose="020B0503020204020204" charset="-122"/>
                      </a:endParaRPr>
                    </a:p>
                  </a:txBody>
                  <a:tcPr marL="25400" marR="25400" marT="6350" marB="6350" anchor="ctr"/>
                </a:tc>
                <a:tc>
                  <a:txBody>
                    <a:bodyPr/>
                    <a:lstStyle/>
                    <a:p>
                      <a:pPr algn="ctr">
                        <a:lnSpc>
                          <a:spcPct val="120000"/>
                        </a:lnSpc>
                        <a:spcBef>
                          <a:spcPts val="0"/>
                        </a:spcBef>
                        <a:spcAft>
                          <a:spcPts val="0"/>
                        </a:spcAft>
                        <a:buNone/>
                      </a:pPr>
                      <a:r>
                        <a:rPr lang="en-US" altLang="zh-CN" sz="1000" spc="120">
                          <a:latin typeface="微软雅黑" panose="020B0503020204020204" charset="-122"/>
                          <a:ea typeface="微软雅黑" panose="020B0503020204020204" charset="-122"/>
                        </a:rPr>
                        <a:t>90</a:t>
                      </a:r>
                      <a:endParaRPr lang="en-US" altLang="zh-CN" sz="1000" spc="120">
                        <a:latin typeface="微软雅黑" panose="020B0503020204020204" charset="-122"/>
                        <a:ea typeface="微软雅黑" panose="020B0503020204020204" charset="-122"/>
                      </a:endParaRPr>
                    </a:p>
                  </a:txBody>
                  <a:tcPr marL="25400" marR="25400" marT="6350" marB="6350" anchor="ctr"/>
                </a:tc>
              </a:tr>
              <a:tr h="195580">
                <a:tc>
                  <a:txBody>
                    <a:bodyPr/>
                    <a:lstStyle/>
                    <a:p>
                      <a:pPr algn="ctr">
                        <a:lnSpc>
                          <a:spcPct val="120000"/>
                        </a:lnSpc>
                        <a:spcBef>
                          <a:spcPts val="0"/>
                        </a:spcBef>
                        <a:spcAft>
                          <a:spcPts val="0"/>
                        </a:spcAft>
                        <a:buNone/>
                      </a:pPr>
                      <a:r>
                        <a:rPr lang="en-US" altLang="zh-CN" sz="1000" spc="120">
                          <a:latin typeface="微软雅黑" panose="020B0503020204020204" charset="-122"/>
                          <a:ea typeface="微软雅黑" panose="020B0503020204020204" charset="-122"/>
                        </a:rPr>
                        <a:t>L</a:t>
                      </a:r>
                      <a:endParaRPr lang="en-US" altLang="zh-CN" sz="1000" spc="120">
                        <a:latin typeface="微软雅黑" panose="020B0503020204020204" charset="-122"/>
                        <a:ea typeface="微软雅黑" panose="020B0503020204020204" charset="-122"/>
                      </a:endParaRPr>
                    </a:p>
                  </a:txBody>
                  <a:tcPr marL="25400" marR="25400" marT="6350" marB="6350" anchor="ctr"/>
                </a:tc>
                <a:tc>
                  <a:txBody>
                    <a:bodyPr/>
                    <a:lstStyle/>
                    <a:p>
                      <a:pPr algn="ctr">
                        <a:lnSpc>
                          <a:spcPct val="120000"/>
                        </a:lnSpc>
                        <a:spcBef>
                          <a:spcPts val="0"/>
                        </a:spcBef>
                        <a:spcAft>
                          <a:spcPts val="0"/>
                        </a:spcAft>
                        <a:buNone/>
                      </a:pPr>
                      <a:r>
                        <a:rPr lang="en-US" altLang="zh-CN" sz="1000" spc="120">
                          <a:latin typeface="微软雅黑" panose="020B0503020204020204" charset="-122"/>
                          <a:ea typeface="微软雅黑" panose="020B0503020204020204" charset="-122"/>
                        </a:rPr>
                        <a:t>143</a:t>
                      </a:r>
                      <a:endParaRPr lang="en-US" altLang="zh-CN" sz="1000" spc="120">
                        <a:latin typeface="微软雅黑" panose="020B0503020204020204" charset="-122"/>
                        <a:ea typeface="微软雅黑" panose="020B0503020204020204" charset="-122"/>
                      </a:endParaRPr>
                    </a:p>
                  </a:txBody>
                  <a:tcPr marL="25400" marR="25400" marT="6350" marB="6350" anchor="ctr"/>
                </a:tc>
                <a:tc>
                  <a:txBody>
                    <a:bodyPr/>
                    <a:lstStyle/>
                    <a:p>
                      <a:pPr algn="ctr">
                        <a:lnSpc>
                          <a:spcPct val="120000"/>
                        </a:lnSpc>
                        <a:spcBef>
                          <a:spcPts val="0"/>
                        </a:spcBef>
                        <a:spcAft>
                          <a:spcPts val="0"/>
                        </a:spcAft>
                        <a:buNone/>
                      </a:pPr>
                      <a:r>
                        <a:rPr lang="en-US" altLang="zh-CN" sz="1000" spc="120">
                          <a:latin typeface="微软雅黑" panose="020B0503020204020204" charset="-122"/>
                          <a:ea typeface="微软雅黑" panose="020B0503020204020204" charset="-122"/>
                        </a:rPr>
                        <a:t>145.5</a:t>
                      </a:r>
                      <a:endParaRPr lang="en-US" altLang="zh-CN" sz="1000" spc="120">
                        <a:latin typeface="微软雅黑" panose="020B0503020204020204" charset="-122"/>
                        <a:ea typeface="微软雅黑" panose="020B0503020204020204" charset="-122"/>
                      </a:endParaRPr>
                    </a:p>
                  </a:txBody>
                  <a:tcPr marL="25400" marR="25400" marT="6350" marB="6350" anchor="ctr"/>
                </a:tc>
                <a:tc>
                  <a:txBody>
                    <a:bodyPr/>
                    <a:lstStyle/>
                    <a:p>
                      <a:pPr algn="ctr">
                        <a:lnSpc>
                          <a:spcPct val="120000"/>
                        </a:lnSpc>
                        <a:spcBef>
                          <a:spcPts val="0"/>
                        </a:spcBef>
                        <a:spcAft>
                          <a:spcPts val="0"/>
                        </a:spcAft>
                        <a:buNone/>
                      </a:pPr>
                      <a:r>
                        <a:rPr lang="en-US" altLang="zh-CN" sz="1000" spc="120">
                          <a:latin typeface="微软雅黑" panose="020B0503020204020204" charset="-122"/>
                          <a:ea typeface="微软雅黑" panose="020B0503020204020204" charset="-122"/>
                        </a:rPr>
                        <a:t>148.5</a:t>
                      </a:r>
                      <a:endParaRPr lang="en-US" altLang="zh-CN" sz="1000" spc="120">
                        <a:latin typeface="微软雅黑" panose="020B0503020204020204" charset="-122"/>
                        <a:ea typeface="微软雅黑" panose="020B0503020204020204" charset="-122"/>
                      </a:endParaRPr>
                    </a:p>
                  </a:txBody>
                  <a:tcPr marL="25400" marR="25400" marT="6350" marB="6350" anchor="ctr"/>
                </a:tc>
                <a:tc>
                  <a:txBody>
                    <a:bodyPr/>
                    <a:lstStyle/>
                    <a:p>
                      <a:pPr algn="ctr">
                        <a:lnSpc>
                          <a:spcPct val="120000"/>
                        </a:lnSpc>
                        <a:spcBef>
                          <a:spcPts val="0"/>
                        </a:spcBef>
                        <a:spcAft>
                          <a:spcPts val="0"/>
                        </a:spcAft>
                        <a:buNone/>
                      </a:pPr>
                      <a:r>
                        <a:rPr lang="en-US" altLang="zh-CN" sz="1000" spc="120">
                          <a:latin typeface="微软雅黑" panose="020B0503020204020204" charset="-122"/>
                          <a:ea typeface="微软雅黑" panose="020B0503020204020204" charset="-122"/>
                        </a:rPr>
                        <a:t>151.8</a:t>
                      </a:r>
                      <a:endParaRPr lang="en-US" altLang="zh-CN" sz="1000" spc="120">
                        <a:latin typeface="微软雅黑" panose="020B0503020204020204" charset="-122"/>
                        <a:ea typeface="微软雅黑" panose="020B0503020204020204" charset="-122"/>
                      </a:endParaRPr>
                    </a:p>
                  </a:txBody>
                  <a:tcPr marL="25400" marR="25400" marT="6350" marB="6350" anchor="ctr"/>
                </a:tc>
                <a:tc>
                  <a:txBody>
                    <a:bodyPr/>
                    <a:lstStyle/>
                    <a:p>
                      <a:pPr algn="ctr">
                        <a:lnSpc>
                          <a:spcPct val="120000"/>
                        </a:lnSpc>
                        <a:spcBef>
                          <a:spcPts val="0"/>
                        </a:spcBef>
                        <a:spcAft>
                          <a:spcPts val="0"/>
                        </a:spcAft>
                        <a:buNone/>
                      </a:pPr>
                      <a:r>
                        <a:rPr lang="en-US" altLang="zh-CN" sz="1000" spc="120">
                          <a:latin typeface="微软雅黑" panose="020B0503020204020204" charset="-122"/>
                          <a:ea typeface="微软雅黑" panose="020B0503020204020204" charset="-122"/>
                        </a:rPr>
                        <a:t>157</a:t>
                      </a:r>
                      <a:endParaRPr lang="en-US" altLang="zh-CN" sz="1000" spc="120">
                        <a:latin typeface="微软雅黑" panose="020B0503020204020204" charset="-122"/>
                        <a:ea typeface="微软雅黑" panose="020B0503020204020204" charset="-122"/>
                      </a:endParaRPr>
                    </a:p>
                  </a:txBody>
                  <a:tcPr marL="25400" marR="25400" marT="6350" marB="6350" anchor="ctr"/>
                </a:tc>
                <a:tc>
                  <a:txBody>
                    <a:bodyPr/>
                    <a:lstStyle/>
                    <a:p>
                      <a:pPr algn="ctr">
                        <a:lnSpc>
                          <a:spcPct val="120000"/>
                        </a:lnSpc>
                        <a:spcBef>
                          <a:spcPts val="0"/>
                        </a:spcBef>
                        <a:spcAft>
                          <a:spcPts val="0"/>
                        </a:spcAft>
                        <a:buNone/>
                      </a:pPr>
                      <a:r>
                        <a:rPr lang="en-US" altLang="zh-CN" sz="1000" spc="120">
                          <a:latin typeface="微软雅黑" panose="020B0503020204020204" charset="-122"/>
                          <a:ea typeface="微软雅黑" panose="020B0503020204020204" charset="-122"/>
                        </a:rPr>
                        <a:t>163</a:t>
                      </a:r>
                      <a:endParaRPr lang="en-US" altLang="zh-CN" sz="1000" spc="120">
                        <a:latin typeface="微软雅黑" panose="020B0503020204020204" charset="-122"/>
                        <a:ea typeface="微软雅黑" panose="020B0503020204020204" charset="-122"/>
                      </a:endParaRPr>
                    </a:p>
                  </a:txBody>
                  <a:tcPr marL="25400" marR="25400" marT="6350" marB="6350" anchor="ctr"/>
                </a:tc>
                <a:tc>
                  <a:txBody>
                    <a:bodyPr/>
                    <a:lstStyle/>
                    <a:p>
                      <a:pPr algn="ctr">
                        <a:lnSpc>
                          <a:spcPct val="120000"/>
                        </a:lnSpc>
                        <a:spcBef>
                          <a:spcPts val="0"/>
                        </a:spcBef>
                        <a:spcAft>
                          <a:spcPts val="0"/>
                        </a:spcAft>
                        <a:buNone/>
                      </a:pPr>
                      <a:r>
                        <a:rPr lang="en-US" altLang="zh-CN" sz="1000" spc="120">
                          <a:latin typeface="微软雅黑" panose="020B0503020204020204" charset="-122"/>
                          <a:ea typeface="微软雅黑" panose="020B0503020204020204" charset="-122"/>
                        </a:rPr>
                        <a:t>171</a:t>
                      </a:r>
                      <a:endParaRPr lang="en-US" altLang="zh-CN" sz="1000" spc="120">
                        <a:latin typeface="微软雅黑" panose="020B0503020204020204" charset="-122"/>
                        <a:ea typeface="微软雅黑" panose="020B0503020204020204" charset="-122"/>
                      </a:endParaRPr>
                    </a:p>
                  </a:txBody>
                  <a:tcPr marL="25400" marR="25400" marT="6350" marB="6350" anchor="ctr"/>
                </a:tc>
                <a:tc>
                  <a:txBody>
                    <a:bodyPr/>
                    <a:lstStyle/>
                    <a:p>
                      <a:pPr algn="ctr">
                        <a:lnSpc>
                          <a:spcPct val="120000"/>
                        </a:lnSpc>
                        <a:spcBef>
                          <a:spcPts val="0"/>
                        </a:spcBef>
                        <a:spcAft>
                          <a:spcPts val="0"/>
                        </a:spcAft>
                        <a:buNone/>
                      </a:pPr>
                      <a:r>
                        <a:rPr lang="en-US" altLang="zh-CN" sz="1000" spc="120">
                          <a:latin typeface="微软雅黑" panose="020B0503020204020204" charset="-122"/>
                          <a:ea typeface="微软雅黑" panose="020B0503020204020204" charset="-122"/>
                        </a:rPr>
                        <a:t>182</a:t>
                      </a:r>
                      <a:endParaRPr lang="en-US" altLang="zh-CN" sz="1000" spc="120">
                        <a:latin typeface="微软雅黑" panose="020B0503020204020204" charset="-122"/>
                        <a:ea typeface="微软雅黑" panose="020B0503020204020204" charset="-122"/>
                      </a:endParaRPr>
                    </a:p>
                  </a:txBody>
                  <a:tcPr marL="25400" marR="25400" marT="6350" marB="6350" anchor="ctr"/>
                </a:tc>
                <a:tc>
                  <a:txBody>
                    <a:bodyPr/>
                    <a:lstStyle/>
                    <a:p>
                      <a:pPr algn="ctr">
                        <a:lnSpc>
                          <a:spcPct val="120000"/>
                        </a:lnSpc>
                        <a:spcBef>
                          <a:spcPts val="0"/>
                        </a:spcBef>
                        <a:spcAft>
                          <a:spcPts val="0"/>
                        </a:spcAft>
                        <a:buNone/>
                      </a:pPr>
                      <a:r>
                        <a:rPr lang="en-US" altLang="zh-CN" sz="1000" spc="120">
                          <a:latin typeface="微软雅黑" panose="020B0503020204020204" charset="-122"/>
                          <a:ea typeface="微软雅黑" panose="020B0503020204020204" charset="-122"/>
                        </a:rPr>
                        <a:t>191</a:t>
                      </a:r>
                      <a:endParaRPr lang="en-US" altLang="zh-CN" sz="1000" spc="120">
                        <a:latin typeface="微软雅黑" panose="020B0503020204020204" charset="-122"/>
                        <a:ea typeface="微软雅黑" panose="020B0503020204020204" charset="-122"/>
                      </a:endParaRPr>
                    </a:p>
                  </a:txBody>
                  <a:tcPr marL="25400" marR="25400" marT="6350" marB="6350" anchor="ctr"/>
                </a:tc>
                <a:tc>
                  <a:txBody>
                    <a:bodyPr/>
                    <a:lstStyle/>
                    <a:p>
                      <a:pPr algn="ctr">
                        <a:lnSpc>
                          <a:spcPct val="120000"/>
                        </a:lnSpc>
                        <a:spcBef>
                          <a:spcPts val="0"/>
                        </a:spcBef>
                        <a:spcAft>
                          <a:spcPts val="0"/>
                        </a:spcAft>
                        <a:buNone/>
                      </a:pPr>
                      <a:r>
                        <a:rPr lang="en-US" altLang="zh-CN" sz="1000" spc="120">
                          <a:latin typeface="微软雅黑" panose="020B0503020204020204" charset="-122"/>
                          <a:ea typeface="微软雅黑" panose="020B0503020204020204" charset="-122"/>
                        </a:rPr>
                        <a:t>206</a:t>
                      </a:r>
                      <a:endParaRPr lang="en-US" altLang="zh-CN" sz="1000" spc="120">
                        <a:latin typeface="微软雅黑" panose="020B0503020204020204" charset="-122"/>
                        <a:ea typeface="微软雅黑" panose="020B0503020204020204" charset="-122"/>
                      </a:endParaRPr>
                    </a:p>
                  </a:txBody>
                  <a:tcPr marL="25400" marR="25400" marT="6350" marB="6350" anchor="ctr"/>
                </a:tc>
                <a:tc>
                  <a:txBody>
                    <a:bodyPr/>
                    <a:lstStyle/>
                    <a:p>
                      <a:pPr algn="ctr">
                        <a:lnSpc>
                          <a:spcPct val="120000"/>
                        </a:lnSpc>
                        <a:spcBef>
                          <a:spcPts val="0"/>
                        </a:spcBef>
                        <a:spcAft>
                          <a:spcPts val="0"/>
                        </a:spcAft>
                        <a:buNone/>
                      </a:pPr>
                      <a:r>
                        <a:rPr lang="en-US" altLang="zh-CN" sz="1000" spc="120">
                          <a:latin typeface="微软雅黑" panose="020B0503020204020204" charset="-122"/>
                          <a:ea typeface="微软雅黑" panose="020B0503020204020204" charset="-122"/>
                        </a:rPr>
                        <a:t>229</a:t>
                      </a:r>
                      <a:endParaRPr lang="en-US" altLang="zh-CN" sz="1000" spc="120">
                        <a:latin typeface="微软雅黑" panose="020B0503020204020204" charset="-122"/>
                        <a:ea typeface="微软雅黑" panose="020B0503020204020204" charset="-122"/>
                      </a:endParaRPr>
                    </a:p>
                  </a:txBody>
                  <a:tcPr marL="25400" marR="25400" marT="6350" marB="6350" anchor="ctr"/>
                </a:tc>
              </a:tr>
              <a:tr h="222885">
                <a:tc>
                  <a:txBody>
                    <a:bodyPr/>
                    <a:lstStyle/>
                    <a:p>
                      <a:pPr algn="ctr">
                        <a:lnSpc>
                          <a:spcPct val="120000"/>
                        </a:lnSpc>
                        <a:spcBef>
                          <a:spcPts val="0"/>
                        </a:spcBef>
                        <a:spcAft>
                          <a:spcPts val="0"/>
                        </a:spcAft>
                        <a:buNone/>
                      </a:pPr>
                      <a:r>
                        <a:rPr lang="en-US" altLang="zh-CN" sz="1000" spc="120">
                          <a:latin typeface="微软雅黑" panose="020B0503020204020204" charset="-122"/>
                          <a:ea typeface="微软雅黑" panose="020B0503020204020204" charset="-122"/>
                        </a:rPr>
                        <a:t>L1</a:t>
                      </a:r>
                      <a:endParaRPr lang="en-US" altLang="zh-CN" sz="1000" spc="120">
                        <a:latin typeface="微软雅黑" panose="020B0503020204020204" charset="-122"/>
                        <a:ea typeface="微软雅黑" panose="020B0503020204020204" charset="-122"/>
                      </a:endParaRPr>
                    </a:p>
                  </a:txBody>
                  <a:tcPr marL="25400" marR="25400" marT="6350" marB="6350" anchor="ctr"/>
                </a:tc>
                <a:tc>
                  <a:txBody>
                    <a:bodyPr/>
                    <a:lstStyle/>
                    <a:p>
                      <a:pPr algn="ctr">
                        <a:lnSpc>
                          <a:spcPct val="120000"/>
                        </a:lnSpc>
                        <a:spcBef>
                          <a:spcPts val="0"/>
                        </a:spcBef>
                        <a:spcAft>
                          <a:spcPts val="0"/>
                        </a:spcAft>
                        <a:buNone/>
                      </a:pPr>
                      <a:r>
                        <a:rPr lang="en-US" altLang="zh-CN" sz="1000" spc="120">
                          <a:latin typeface="微软雅黑" panose="020B0503020204020204" charset="-122"/>
                          <a:ea typeface="微软雅黑" panose="020B0503020204020204" charset="-122"/>
                        </a:rPr>
                        <a:t>145</a:t>
                      </a:r>
                      <a:endParaRPr lang="en-US" altLang="zh-CN" sz="1000" spc="120">
                        <a:latin typeface="微软雅黑" panose="020B0503020204020204" charset="-122"/>
                        <a:ea typeface="微软雅黑" panose="020B0503020204020204" charset="-122"/>
                      </a:endParaRPr>
                    </a:p>
                  </a:txBody>
                  <a:tcPr marL="25400" marR="25400" marT="6350" marB="6350" anchor="ctr"/>
                </a:tc>
                <a:tc>
                  <a:txBody>
                    <a:bodyPr/>
                    <a:lstStyle/>
                    <a:p>
                      <a:pPr algn="ctr">
                        <a:lnSpc>
                          <a:spcPct val="120000"/>
                        </a:lnSpc>
                        <a:spcBef>
                          <a:spcPts val="0"/>
                        </a:spcBef>
                        <a:spcAft>
                          <a:spcPts val="0"/>
                        </a:spcAft>
                        <a:buNone/>
                      </a:pPr>
                      <a:r>
                        <a:rPr lang="en-US" altLang="zh-CN" sz="1000" spc="120">
                          <a:latin typeface="微软雅黑" panose="020B0503020204020204" charset="-122"/>
                          <a:ea typeface="微软雅黑" panose="020B0503020204020204" charset="-122"/>
                        </a:rPr>
                        <a:t>147.5</a:t>
                      </a:r>
                      <a:endParaRPr lang="en-US" altLang="zh-CN" sz="1000" spc="120">
                        <a:latin typeface="微软雅黑" panose="020B0503020204020204" charset="-122"/>
                        <a:ea typeface="微软雅黑" panose="020B0503020204020204" charset="-122"/>
                      </a:endParaRPr>
                    </a:p>
                  </a:txBody>
                  <a:tcPr marL="25400" marR="25400" marT="6350" marB="6350" anchor="ctr"/>
                </a:tc>
                <a:tc>
                  <a:txBody>
                    <a:bodyPr/>
                    <a:lstStyle/>
                    <a:p>
                      <a:pPr algn="ctr">
                        <a:lnSpc>
                          <a:spcPct val="120000"/>
                        </a:lnSpc>
                        <a:spcBef>
                          <a:spcPts val="0"/>
                        </a:spcBef>
                        <a:spcAft>
                          <a:spcPts val="0"/>
                        </a:spcAft>
                        <a:buNone/>
                      </a:pPr>
                      <a:r>
                        <a:rPr lang="en-US" altLang="zh-CN" sz="1000" spc="120">
                          <a:latin typeface="微软雅黑" panose="020B0503020204020204" charset="-122"/>
                          <a:ea typeface="微软雅黑" panose="020B0503020204020204" charset="-122"/>
                        </a:rPr>
                        <a:t>150.5</a:t>
                      </a:r>
                      <a:endParaRPr lang="en-US" altLang="zh-CN" sz="1000" spc="120">
                        <a:latin typeface="微软雅黑" panose="020B0503020204020204" charset="-122"/>
                        <a:ea typeface="微软雅黑" panose="020B0503020204020204" charset="-122"/>
                      </a:endParaRPr>
                    </a:p>
                  </a:txBody>
                  <a:tcPr marL="25400" marR="25400" marT="6350" marB="6350" anchor="ctr"/>
                </a:tc>
                <a:tc>
                  <a:txBody>
                    <a:bodyPr/>
                    <a:lstStyle/>
                    <a:p>
                      <a:pPr algn="ctr">
                        <a:lnSpc>
                          <a:spcPct val="120000"/>
                        </a:lnSpc>
                        <a:spcBef>
                          <a:spcPts val="0"/>
                        </a:spcBef>
                        <a:spcAft>
                          <a:spcPts val="0"/>
                        </a:spcAft>
                        <a:buNone/>
                      </a:pPr>
                      <a:r>
                        <a:rPr lang="en-US" altLang="zh-CN" sz="1000" spc="120">
                          <a:latin typeface="微软雅黑" panose="020B0503020204020204" charset="-122"/>
                          <a:ea typeface="微软雅黑" panose="020B0503020204020204" charset="-122"/>
                        </a:rPr>
                        <a:t>154</a:t>
                      </a:r>
                      <a:endParaRPr lang="en-US" altLang="zh-CN" sz="1000" spc="120">
                        <a:latin typeface="微软雅黑" panose="020B0503020204020204" charset="-122"/>
                        <a:ea typeface="微软雅黑" panose="020B0503020204020204" charset="-122"/>
                      </a:endParaRPr>
                    </a:p>
                  </a:txBody>
                  <a:tcPr marL="25400" marR="25400" marT="6350" marB="6350" anchor="ctr"/>
                </a:tc>
                <a:tc>
                  <a:txBody>
                    <a:bodyPr/>
                    <a:lstStyle/>
                    <a:p>
                      <a:pPr algn="ctr">
                        <a:lnSpc>
                          <a:spcPct val="120000"/>
                        </a:lnSpc>
                        <a:spcBef>
                          <a:spcPts val="0"/>
                        </a:spcBef>
                        <a:spcAft>
                          <a:spcPts val="0"/>
                        </a:spcAft>
                        <a:buNone/>
                      </a:pPr>
                      <a:r>
                        <a:rPr lang="en-US" altLang="zh-CN" sz="1000" spc="120">
                          <a:latin typeface="微软雅黑" panose="020B0503020204020204" charset="-122"/>
                          <a:ea typeface="微软雅黑" panose="020B0503020204020204" charset="-122"/>
                        </a:rPr>
                        <a:t>159</a:t>
                      </a:r>
                      <a:endParaRPr lang="en-US" altLang="zh-CN" sz="1000" spc="120">
                        <a:latin typeface="微软雅黑" panose="020B0503020204020204" charset="-122"/>
                        <a:ea typeface="微软雅黑" panose="020B0503020204020204" charset="-122"/>
                      </a:endParaRPr>
                    </a:p>
                  </a:txBody>
                  <a:tcPr marL="25400" marR="25400" marT="6350" marB="6350" anchor="ctr"/>
                </a:tc>
                <a:tc>
                  <a:txBody>
                    <a:bodyPr/>
                    <a:lstStyle/>
                    <a:p>
                      <a:pPr algn="ctr">
                        <a:lnSpc>
                          <a:spcPct val="120000"/>
                        </a:lnSpc>
                        <a:spcBef>
                          <a:spcPts val="0"/>
                        </a:spcBef>
                        <a:spcAft>
                          <a:spcPts val="0"/>
                        </a:spcAft>
                        <a:buNone/>
                      </a:pPr>
                      <a:r>
                        <a:rPr lang="en-US" altLang="zh-CN" sz="1000" spc="120">
                          <a:latin typeface="微软雅黑" panose="020B0503020204020204" charset="-122"/>
                          <a:ea typeface="微软雅黑" panose="020B0503020204020204" charset="-122"/>
                        </a:rPr>
                        <a:t>165</a:t>
                      </a:r>
                      <a:endParaRPr lang="en-US" altLang="zh-CN" sz="1000" spc="120">
                        <a:latin typeface="微软雅黑" panose="020B0503020204020204" charset="-122"/>
                        <a:ea typeface="微软雅黑" panose="020B0503020204020204" charset="-122"/>
                      </a:endParaRPr>
                    </a:p>
                  </a:txBody>
                  <a:tcPr marL="25400" marR="25400" marT="6350" marB="6350" anchor="ctr"/>
                </a:tc>
                <a:tc>
                  <a:txBody>
                    <a:bodyPr/>
                    <a:lstStyle/>
                    <a:p>
                      <a:pPr algn="ctr">
                        <a:lnSpc>
                          <a:spcPct val="120000"/>
                        </a:lnSpc>
                        <a:spcBef>
                          <a:spcPts val="0"/>
                        </a:spcBef>
                        <a:spcAft>
                          <a:spcPts val="0"/>
                        </a:spcAft>
                        <a:buNone/>
                      </a:pPr>
                      <a:r>
                        <a:rPr lang="en-US" altLang="zh-CN" sz="1000" spc="120">
                          <a:latin typeface="微软雅黑" panose="020B0503020204020204" charset="-122"/>
                          <a:ea typeface="微软雅黑" panose="020B0503020204020204" charset="-122"/>
                        </a:rPr>
                        <a:t>173</a:t>
                      </a:r>
                      <a:endParaRPr lang="en-US" altLang="zh-CN" sz="1000" spc="120">
                        <a:latin typeface="微软雅黑" panose="020B0503020204020204" charset="-122"/>
                        <a:ea typeface="微软雅黑" panose="020B0503020204020204" charset="-122"/>
                      </a:endParaRPr>
                    </a:p>
                  </a:txBody>
                  <a:tcPr marL="25400" marR="25400" marT="6350" marB="6350" anchor="ctr"/>
                </a:tc>
                <a:tc>
                  <a:txBody>
                    <a:bodyPr/>
                    <a:lstStyle/>
                    <a:p>
                      <a:pPr algn="ctr">
                        <a:lnSpc>
                          <a:spcPct val="120000"/>
                        </a:lnSpc>
                        <a:spcBef>
                          <a:spcPts val="0"/>
                        </a:spcBef>
                        <a:spcAft>
                          <a:spcPts val="0"/>
                        </a:spcAft>
                        <a:buNone/>
                      </a:pPr>
                      <a:r>
                        <a:rPr lang="en-US" altLang="zh-CN" sz="1000" spc="120">
                          <a:latin typeface="微软雅黑" panose="020B0503020204020204" charset="-122"/>
                          <a:ea typeface="微软雅黑" panose="020B0503020204020204" charset="-122"/>
                        </a:rPr>
                        <a:t>184</a:t>
                      </a:r>
                      <a:endParaRPr lang="en-US" altLang="zh-CN" sz="1000" spc="120">
                        <a:latin typeface="微软雅黑" panose="020B0503020204020204" charset="-122"/>
                        <a:ea typeface="微软雅黑" panose="020B0503020204020204" charset="-122"/>
                      </a:endParaRPr>
                    </a:p>
                  </a:txBody>
                  <a:tcPr marL="25400" marR="25400" marT="6350" marB="6350" anchor="ctr"/>
                </a:tc>
                <a:tc>
                  <a:txBody>
                    <a:bodyPr/>
                    <a:lstStyle/>
                    <a:p>
                      <a:pPr algn="ctr">
                        <a:lnSpc>
                          <a:spcPct val="120000"/>
                        </a:lnSpc>
                        <a:spcBef>
                          <a:spcPts val="0"/>
                        </a:spcBef>
                        <a:spcAft>
                          <a:spcPts val="0"/>
                        </a:spcAft>
                        <a:buNone/>
                      </a:pPr>
                      <a:r>
                        <a:rPr lang="en-US" altLang="zh-CN" sz="1000" spc="120">
                          <a:latin typeface="微软雅黑" panose="020B0503020204020204" charset="-122"/>
                          <a:ea typeface="微软雅黑" panose="020B0503020204020204" charset="-122"/>
                        </a:rPr>
                        <a:t>193</a:t>
                      </a:r>
                      <a:endParaRPr lang="en-US" altLang="zh-CN" sz="1000" spc="120">
                        <a:latin typeface="微软雅黑" panose="020B0503020204020204" charset="-122"/>
                        <a:ea typeface="微软雅黑" panose="020B0503020204020204" charset="-122"/>
                      </a:endParaRPr>
                    </a:p>
                  </a:txBody>
                  <a:tcPr marL="25400" marR="25400" marT="6350" marB="6350" anchor="ctr"/>
                </a:tc>
                <a:tc>
                  <a:txBody>
                    <a:bodyPr/>
                    <a:lstStyle/>
                    <a:p>
                      <a:pPr algn="ctr">
                        <a:lnSpc>
                          <a:spcPct val="120000"/>
                        </a:lnSpc>
                        <a:spcBef>
                          <a:spcPts val="0"/>
                        </a:spcBef>
                        <a:spcAft>
                          <a:spcPts val="0"/>
                        </a:spcAft>
                        <a:buNone/>
                      </a:pPr>
                      <a:r>
                        <a:rPr lang="en-US" altLang="zh-CN" sz="1000" spc="120">
                          <a:latin typeface="微软雅黑" panose="020B0503020204020204" charset="-122"/>
                          <a:ea typeface="微软雅黑" panose="020B0503020204020204" charset="-122"/>
                        </a:rPr>
                        <a:t>208</a:t>
                      </a:r>
                      <a:endParaRPr lang="en-US" altLang="zh-CN" sz="1000" spc="120">
                        <a:latin typeface="微软雅黑" panose="020B0503020204020204" charset="-122"/>
                        <a:ea typeface="微软雅黑" panose="020B0503020204020204" charset="-122"/>
                      </a:endParaRPr>
                    </a:p>
                  </a:txBody>
                  <a:tcPr marL="25400" marR="25400" marT="6350" marB="6350" anchor="ctr"/>
                </a:tc>
                <a:tc>
                  <a:txBody>
                    <a:bodyPr/>
                    <a:lstStyle/>
                    <a:p>
                      <a:pPr algn="ctr">
                        <a:lnSpc>
                          <a:spcPct val="120000"/>
                        </a:lnSpc>
                        <a:spcBef>
                          <a:spcPts val="0"/>
                        </a:spcBef>
                        <a:spcAft>
                          <a:spcPts val="0"/>
                        </a:spcAft>
                        <a:buNone/>
                      </a:pPr>
                      <a:r>
                        <a:rPr lang="en-US" altLang="zh-CN" sz="1000" spc="120">
                          <a:latin typeface="微软雅黑" panose="020B0503020204020204" charset="-122"/>
                          <a:ea typeface="微软雅黑" panose="020B0503020204020204" charset="-122"/>
                        </a:rPr>
                        <a:t>231</a:t>
                      </a:r>
                      <a:endParaRPr lang="en-US" altLang="zh-CN" sz="1000" spc="120">
                        <a:latin typeface="微软雅黑" panose="020B0503020204020204" charset="-122"/>
                        <a:ea typeface="微软雅黑" panose="020B0503020204020204" charset="-122"/>
                      </a:endParaRPr>
                    </a:p>
                  </a:txBody>
                  <a:tcPr marL="25400" marR="25400" marT="6350" marB="6350" anchor="ctr"/>
                </a:tc>
              </a:tr>
            </a:tbl>
          </a:graphicData>
        </a:graphic>
      </p:graphicFrame>
      <p:pic>
        <p:nvPicPr>
          <p:cNvPr id="2" name="图片 1"/>
          <p:cNvPicPr>
            <a:picLocks noChangeAspect="1"/>
          </p:cNvPicPr>
          <p:nvPr/>
        </p:nvPicPr>
        <p:blipFill>
          <a:blip r:embed="rId5"/>
          <a:stretch>
            <a:fillRect/>
          </a:stretch>
        </p:blipFill>
        <p:spPr>
          <a:xfrm>
            <a:off x="1412875" y="488315"/>
            <a:ext cx="4465955" cy="2682875"/>
          </a:xfrm>
          <a:prstGeom prst="rect">
            <a:avLst/>
          </a:prstGeom>
        </p:spPr>
      </p:pic>
      <p:pic>
        <p:nvPicPr>
          <p:cNvPr id="5" name="图片 4"/>
          <p:cNvPicPr>
            <a:picLocks noChangeAspect="1"/>
          </p:cNvPicPr>
          <p:nvPr/>
        </p:nvPicPr>
        <p:blipFill>
          <a:blip r:embed="rId6"/>
          <a:stretch>
            <a:fillRect/>
          </a:stretch>
        </p:blipFill>
        <p:spPr>
          <a:xfrm>
            <a:off x="1268730" y="3152140"/>
            <a:ext cx="4599940" cy="2299970"/>
          </a:xfrm>
          <a:prstGeom prst="rect">
            <a:avLst/>
          </a:prstGeom>
        </p:spPr>
      </p:pic>
    </p:spTree>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平行四边形 3"/>
          <p:cNvSpPr/>
          <p:nvPr/>
        </p:nvSpPr>
        <p:spPr>
          <a:xfrm>
            <a:off x="403122" y="318099"/>
            <a:ext cx="1801742" cy="69027"/>
          </a:xfrm>
          <a:prstGeom prst="parallelogram">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TextBox 5"/>
          <p:cNvSpPr txBox="1"/>
          <p:nvPr/>
        </p:nvSpPr>
        <p:spPr>
          <a:xfrm>
            <a:off x="4581128" y="159821"/>
            <a:ext cx="2321446" cy="384721"/>
          </a:xfrm>
          <a:prstGeom prst="rect">
            <a:avLst/>
          </a:prstGeom>
          <a:noFill/>
        </p:spPr>
        <p:txBody>
          <a:bodyPr wrap="square" rtlCol="0">
            <a:spAutoFit/>
          </a:bodyPr>
          <a:lstStyle/>
          <a:p>
            <a:r>
              <a:rPr lang="zh-CN" altLang="en-US" sz="1000" b="1" kern="1400" spc="110" dirty="0">
                <a:latin typeface="+mn-ea"/>
              </a:rPr>
              <a:t>济宁钧华液压机械有限公司</a:t>
            </a:r>
            <a:endParaRPr lang="en-US" altLang="zh-CN" sz="1000" b="1" kern="1400" spc="110" dirty="0">
              <a:latin typeface="+mn-ea"/>
            </a:endParaRPr>
          </a:p>
          <a:p>
            <a:r>
              <a:rPr lang="en-US" altLang="zh-CN" sz="900" dirty="0">
                <a:latin typeface="Arial Unicode MS" panose="020B0604020202020204" pitchFamily="34" charset="-122"/>
                <a:ea typeface="Arial Unicode MS" panose="020B0604020202020204" pitchFamily="34" charset="-122"/>
                <a:cs typeface="Arial Unicode MS" panose="020B0604020202020204" pitchFamily="34" charset="-122"/>
              </a:rPr>
              <a:t>Jining  </a:t>
            </a:r>
            <a:r>
              <a:rPr lang="en-US" altLang="zh-CN" sz="900" dirty="0" err="1">
                <a:latin typeface="Arial Unicode MS" panose="020B0604020202020204" pitchFamily="34" charset="-122"/>
                <a:ea typeface="Arial Unicode MS" panose="020B0604020202020204" pitchFamily="34" charset="-122"/>
                <a:cs typeface="Arial Unicode MS" panose="020B0604020202020204" pitchFamily="34" charset="-122"/>
              </a:rPr>
              <a:t>JunHua</a:t>
            </a:r>
            <a:r>
              <a:rPr lang="en-US" altLang="zh-CN" sz="900" dirty="0">
                <a:latin typeface="Arial Unicode MS" panose="020B0604020202020204" pitchFamily="34" charset="-122"/>
                <a:ea typeface="Arial Unicode MS" panose="020B0604020202020204" pitchFamily="34" charset="-122"/>
                <a:cs typeface="Arial Unicode MS" panose="020B0604020202020204" pitchFamily="34" charset="-122"/>
              </a:rPr>
              <a:t> Hydraulic Co.,Ltd</a:t>
            </a:r>
            <a:endParaRPr lang="zh-CN" altLang="en-US" sz="900" dirty="0">
              <a:latin typeface="Arial Unicode MS" panose="020B0604020202020204" pitchFamily="34" charset="-122"/>
              <a:ea typeface="Arial Unicode MS" panose="020B0604020202020204" pitchFamily="34" charset="-122"/>
              <a:cs typeface="Arial Unicode MS" panose="020B0604020202020204" pitchFamily="34" charset="-122"/>
            </a:endParaRPr>
          </a:p>
        </p:txBody>
      </p:sp>
      <p:sp>
        <p:nvSpPr>
          <p:cNvPr id="7" name="平行四边形 6"/>
          <p:cNvSpPr/>
          <p:nvPr/>
        </p:nvSpPr>
        <p:spPr>
          <a:xfrm>
            <a:off x="2276872" y="315026"/>
            <a:ext cx="1368152" cy="72100"/>
          </a:xfrm>
          <a:prstGeom prst="parallelogram">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 name="Text Box 7"/>
          <p:cNvSpPr txBox="1">
            <a:spLocks noChangeArrowheads="1"/>
          </p:cNvSpPr>
          <p:nvPr/>
        </p:nvSpPr>
        <p:spPr bwMode="auto">
          <a:xfrm>
            <a:off x="281669" y="488504"/>
            <a:ext cx="2653393" cy="536436"/>
          </a:xfrm>
          <a:prstGeom prst="rect">
            <a:avLst/>
          </a:prstGeom>
          <a:noFill/>
          <a:ln>
            <a:noFill/>
          </a:ln>
          <a:effectLst/>
          <a:extLst>
            <a:ext uri="{909E8E84-426E-40DD-AFC4-6F175D3DCCD1}">
              <a14:hiddenFill xmlns:a14="http://schemas.microsoft.com/office/drawing/2010/main">
                <a:gradFill rotWithShape="0">
                  <a:gsLst>
                    <a:gs pos="0">
                      <a:srgbClr val="003366">
                        <a:gamma/>
                        <a:shade val="46275"/>
                        <a:invGamma/>
                      </a:srgbClr>
                    </a:gs>
                    <a:gs pos="100000">
                      <a:srgbClr val="003366"/>
                    </a:gs>
                  </a:gsLst>
                  <a:lin ang="5400000" scaled="1"/>
                </a:gradFill>
              </a14:hiddenFill>
            </a:ext>
            <a:ext uri="{91240B29-F687-4F45-9708-019B960494DF}">
              <a14:hiddenLine xmlns:a14="http://schemas.microsoft.com/office/drawing/2010/main" w="9525">
                <a:solidFill>
                  <a:srgbClr val="FFFF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74630" tIns="37315" rIns="74630" bIns="37315">
            <a:spAutoFit/>
          </a:bodyPr>
          <a:lstStyle>
            <a:lvl1pPr algn="l" defTabSz="860425">
              <a:spcBef>
                <a:spcPct val="0"/>
              </a:spcBef>
              <a:defRPr kumimoji="1" sz="2400">
                <a:solidFill>
                  <a:schemeClr val="tx1"/>
                </a:solidFill>
                <a:latin typeface="Times New Roman" panose="02020603050405020304" pitchFamily="18" charset="0"/>
                <a:ea typeface="宋体" panose="02010600030101010101" pitchFamily="2" charset="-122"/>
              </a:defRPr>
            </a:lvl1pPr>
            <a:lvl2pPr marL="430530" algn="l" defTabSz="860425">
              <a:spcBef>
                <a:spcPct val="0"/>
              </a:spcBef>
              <a:defRPr kumimoji="1" sz="2400">
                <a:solidFill>
                  <a:schemeClr val="tx1"/>
                </a:solidFill>
                <a:latin typeface="Times New Roman" panose="02020603050405020304" pitchFamily="18" charset="0"/>
                <a:ea typeface="宋体" panose="02010600030101010101" pitchFamily="2" charset="-122"/>
              </a:defRPr>
            </a:lvl2pPr>
            <a:lvl3pPr marL="860425" algn="l" defTabSz="860425">
              <a:spcBef>
                <a:spcPct val="0"/>
              </a:spcBef>
              <a:defRPr kumimoji="1" sz="2400">
                <a:solidFill>
                  <a:schemeClr val="tx1"/>
                </a:solidFill>
                <a:latin typeface="Times New Roman" panose="02020603050405020304" pitchFamily="18" charset="0"/>
                <a:ea typeface="宋体" panose="02010600030101010101" pitchFamily="2" charset="-122"/>
              </a:defRPr>
            </a:lvl3pPr>
            <a:lvl4pPr marL="1290955" algn="l" defTabSz="860425">
              <a:spcBef>
                <a:spcPct val="0"/>
              </a:spcBef>
              <a:defRPr kumimoji="1" sz="2400">
                <a:solidFill>
                  <a:schemeClr val="tx1"/>
                </a:solidFill>
                <a:latin typeface="Times New Roman" panose="02020603050405020304" pitchFamily="18" charset="0"/>
                <a:ea typeface="宋体" panose="02010600030101010101" pitchFamily="2" charset="-122"/>
              </a:defRPr>
            </a:lvl4pPr>
            <a:lvl5pPr marL="1719580" algn="l" defTabSz="860425">
              <a:spcBef>
                <a:spcPct val="0"/>
              </a:spcBef>
              <a:defRPr kumimoji="1" sz="2400">
                <a:solidFill>
                  <a:schemeClr val="tx1"/>
                </a:solidFill>
                <a:latin typeface="Times New Roman" panose="02020603050405020304" pitchFamily="18" charset="0"/>
                <a:ea typeface="宋体" panose="02010600030101010101" pitchFamily="2" charset="-122"/>
              </a:defRPr>
            </a:lvl5pPr>
            <a:lvl6pPr marL="21767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6339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0911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5483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0" hangingPunct="0">
              <a:lnSpc>
                <a:spcPct val="90000"/>
              </a:lnSpc>
              <a:spcBef>
                <a:spcPct val="50000"/>
              </a:spcBef>
              <a:buFontTx/>
              <a:buNone/>
            </a:pPr>
            <a:r>
              <a:rPr kumimoji="0" lang="en-US" altLang="zh-CN" sz="1300" b="1" dirty="0">
                <a:solidFill>
                  <a:schemeClr val="accent1"/>
                </a:solidFill>
                <a:effectLst>
                  <a:outerShdw blurRad="38100" dist="38100" dir="2700000" algn="tl">
                    <a:srgbClr val="C0C0C0"/>
                  </a:outerShdw>
                </a:effectLst>
              </a:rPr>
              <a:t>BM2 </a:t>
            </a:r>
            <a:r>
              <a:rPr kumimoji="0" lang="zh-CN" altLang="en-US" sz="1300" b="1" dirty="0">
                <a:solidFill>
                  <a:schemeClr val="accent1"/>
                </a:solidFill>
                <a:effectLst>
                  <a:outerShdw blurRad="38100" dist="38100" dir="2700000" algn="tl">
                    <a:srgbClr val="C0C0C0"/>
                  </a:outerShdw>
                </a:effectLst>
              </a:rPr>
              <a:t>连接尺寸  </a:t>
            </a:r>
            <a:r>
              <a:rPr kumimoji="0" lang="en-US" altLang="zh-CN" sz="1300" b="1" dirty="0">
                <a:solidFill>
                  <a:schemeClr val="accent1"/>
                </a:solidFill>
                <a:effectLst>
                  <a:outerShdw blurRad="38100" dist="38100" dir="2700000" algn="tl">
                    <a:srgbClr val="C0C0C0"/>
                  </a:outerShdw>
                </a:effectLst>
              </a:rPr>
              <a:t>----</a:t>
            </a:r>
            <a:r>
              <a:rPr kumimoji="0" lang="zh-CN" altLang="en-US" sz="1300" b="1" dirty="0">
                <a:solidFill>
                  <a:schemeClr val="accent1"/>
                </a:solidFill>
                <a:effectLst>
                  <a:outerShdw blurRad="38100" dist="38100" dir="2700000" algn="tl">
                    <a:srgbClr val="C0C0C0"/>
                  </a:outerShdw>
                </a:effectLst>
              </a:rPr>
              <a:t>安装法兰</a:t>
            </a:r>
            <a:endParaRPr kumimoji="0" lang="zh-CN" altLang="en-US" sz="1300" b="1" dirty="0">
              <a:solidFill>
                <a:schemeClr val="accent1"/>
              </a:solidFill>
              <a:effectLst>
                <a:outerShdw blurRad="38100" dist="38100" dir="2700000" algn="tl">
                  <a:srgbClr val="C0C0C0"/>
                </a:outerShdw>
              </a:effectLst>
            </a:endParaRPr>
          </a:p>
          <a:p>
            <a:pPr eaLnBrk="0" hangingPunct="0">
              <a:lnSpc>
                <a:spcPct val="90000"/>
              </a:lnSpc>
              <a:spcBef>
                <a:spcPct val="50000"/>
              </a:spcBef>
              <a:buFontTx/>
              <a:buNone/>
            </a:pPr>
            <a:r>
              <a:rPr kumimoji="0" lang="zh-CN" altLang="en-US" sz="1300" b="1" dirty="0">
                <a:solidFill>
                  <a:schemeClr val="accent1"/>
                </a:solidFill>
                <a:effectLst>
                  <a:outerShdw blurRad="38100" dist="38100" dir="2700000" algn="tl">
                    <a:srgbClr val="C0C0C0"/>
                  </a:outerShdw>
                </a:effectLst>
              </a:rPr>
              <a:t>         </a:t>
            </a:r>
            <a:r>
              <a:rPr kumimoji="0" lang="zh-CN" altLang="en-US" sz="1000" b="1" dirty="0">
                <a:solidFill>
                  <a:schemeClr val="accent1"/>
                </a:solidFill>
                <a:effectLst>
                  <a:outerShdw blurRad="38100" dist="38100" dir="2700000" algn="tl">
                    <a:srgbClr val="C0C0C0"/>
                  </a:outerShdw>
                </a:effectLst>
              </a:rPr>
              <a:t> </a:t>
            </a:r>
            <a:r>
              <a:rPr kumimoji="0" lang="en-US" altLang="zh-CN" sz="1000" b="1" dirty="0">
                <a:solidFill>
                  <a:schemeClr val="accent1"/>
                </a:solidFill>
                <a:effectLst>
                  <a:outerShdw blurRad="38100" dist="38100" dir="2700000" algn="tl">
                    <a:srgbClr val="C0C0C0"/>
                  </a:outerShdw>
                </a:effectLst>
              </a:rPr>
              <a:t>Mounting  Flange</a:t>
            </a:r>
            <a:r>
              <a:rPr kumimoji="0" lang="en-US" altLang="zh-CN" sz="1300" b="1" dirty="0">
                <a:solidFill>
                  <a:schemeClr val="accent1"/>
                </a:solidFill>
                <a:effectLst>
                  <a:outerShdw blurRad="38100" dist="38100" dir="2700000" algn="tl">
                    <a:srgbClr val="C0C0C0"/>
                  </a:outerShdw>
                </a:effectLst>
              </a:rPr>
              <a:t>        </a:t>
            </a:r>
            <a:endParaRPr kumimoji="0" lang="en-US" altLang="zh-CN" sz="1000" dirty="0">
              <a:solidFill>
                <a:schemeClr val="accent1"/>
              </a:solidFill>
              <a:latin typeface="仿宋_GB2312" panose="02010609030101010101" pitchFamily="49" charset="-122"/>
              <a:ea typeface="仿宋_GB2312" panose="02010609030101010101" pitchFamily="49" charset="-122"/>
            </a:endParaRPr>
          </a:p>
        </p:txBody>
      </p:sp>
      <p:pic>
        <p:nvPicPr>
          <p:cNvPr id="11" name="Picture 4"/>
          <p:cNvPicPr>
            <a:picLocks noChangeAspect="1" noChangeArrowheads="1"/>
          </p:cNvPicPr>
          <p:nvPr/>
        </p:nvPicPr>
        <p:blipFill>
          <a:blip r:embed="rId1">
            <a:extLst>
              <a:ext uri="{28A0092B-C50C-407E-A947-70E740481C1C}">
                <a14:useLocalDpi xmlns:a14="http://schemas.microsoft.com/office/drawing/2010/main" val="0"/>
              </a:ext>
            </a:extLst>
          </a:blip>
          <a:srcRect/>
          <a:stretch>
            <a:fillRect/>
          </a:stretch>
        </p:blipFill>
        <p:spPr bwMode="auto">
          <a:xfrm>
            <a:off x="404663" y="1328582"/>
            <a:ext cx="6110313" cy="713411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12" name="组合 11"/>
          <p:cNvGrpSpPr/>
          <p:nvPr/>
        </p:nvGrpSpPr>
        <p:grpSpPr>
          <a:xfrm>
            <a:off x="6021288" y="9417496"/>
            <a:ext cx="776312" cy="369332"/>
            <a:chOff x="6021288" y="9417496"/>
            <a:chExt cx="776312" cy="369332"/>
          </a:xfrm>
        </p:grpSpPr>
        <p:sp>
          <p:nvSpPr>
            <p:cNvPr id="13" name="圆角矩形 12"/>
            <p:cNvSpPr/>
            <p:nvPr/>
          </p:nvSpPr>
          <p:spPr>
            <a:xfrm>
              <a:off x="6021288" y="9525218"/>
              <a:ext cx="214482" cy="153888"/>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 name="TextBox 13"/>
            <p:cNvSpPr txBox="1"/>
            <p:nvPr/>
          </p:nvSpPr>
          <p:spPr>
            <a:xfrm>
              <a:off x="6235770" y="9417496"/>
              <a:ext cx="561830" cy="369332"/>
            </a:xfrm>
            <a:prstGeom prst="rect">
              <a:avLst/>
            </a:prstGeom>
            <a:noFill/>
          </p:spPr>
          <p:txBody>
            <a:bodyPr wrap="square" rtlCol="0">
              <a:spAutoFit/>
            </a:bodyPr>
            <a:lstStyle/>
            <a:p>
              <a:r>
                <a:rPr lang="en-US" altLang="zh-CN" dirty="0"/>
                <a:t>20</a:t>
              </a:r>
              <a:endParaRPr lang="zh-CN" altLang="en-US" dirty="0"/>
            </a:p>
          </p:txBody>
        </p:sp>
      </p:grpSp>
      <p:pic>
        <p:nvPicPr>
          <p:cNvPr id="15" name="图片 14"/>
          <p:cNvPicPr>
            <a:picLocks noChangeAspect="1"/>
          </p:cNvPicPr>
          <p:nvPr/>
        </p:nvPicPr>
        <p:blipFill rotWithShape="1">
          <a:blip r:embed="rId2">
            <a:extLst>
              <a:ext uri="{28A0092B-C50C-407E-A947-70E740481C1C}">
                <a14:useLocalDpi xmlns:a14="http://schemas.microsoft.com/office/drawing/2010/main" val="0"/>
              </a:ext>
            </a:extLst>
          </a:blip>
          <a:srcRect l="8001" t="9788" r="10800" b="33915"/>
          <a:stretch>
            <a:fillRect/>
          </a:stretch>
        </p:blipFill>
        <p:spPr>
          <a:xfrm>
            <a:off x="3644987" y="79214"/>
            <a:ext cx="1008151" cy="486694"/>
          </a:xfrm>
          <a:prstGeom prst="rect">
            <a:avLst/>
          </a:prstGeom>
        </p:spPr>
      </p:pic>
    </p:spTree>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平行四边形 3"/>
          <p:cNvSpPr/>
          <p:nvPr/>
        </p:nvSpPr>
        <p:spPr>
          <a:xfrm>
            <a:off x="403122" y="318099"/>
            <a:ext cx="1801742" cy="69027"/>
          </a:xfrm>
          <a:prstGeom prst="parallelogram">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TextBox 5"/>
          <p:cNvSpPr txBox="1"/>
          <p:nvPr/>
        </p:nvSpPr>
        <p:spPr>
          <a:xfrm>
            <a:off x="4581128" y="159821"/>
            <a:ext cx="2321446" cy="384721"/>
          </a:xfrm>
          <a:prstGeom prst="rect">
            <a:avLst/>
          </a:prstGeom>
          <a:noFill/>
        </p:spPr>
        <p:txBody>
          <a:bodyPr wrap="square" rtlCol="0">
            <a:spAutoFit/>
          </a:bodyPr>
          <a:lstStyle/>
          <a:p>
            <a:r>
              <a:rPr lang="zh-CN" altLang="en-US" sz="1000" b="1" kern="1400" spc="110" dirty="0">
                <a:latin typeface="+mn-ea"/>
              </a:rPr>
              <a:t>济宁钧华液压机械有限公司</a:t>
            </a:r>
            <a:endParaRPr lang="en-US" altLang="zh-CN" sz="1000" b="1" kern="1400" spc="110" dirty="0">
              <a:latin typeface="+mn-ea"/>
            </a:endParaRPr>
          </a:p>
          <a:p>
            <a:r>
              <a:rPr lang="en-US" altLang="zh-CN" sz="900" dirty="0">
                <a:latin typeface="Arial Unicode MS" panose="020B0604020202020204" pitchFamily="34" charset="-122"/>
                <a:ea typeface="Arial Unicode MS" panose="020B0604020202020204" pitchFamily="34" charset="-122"/>
                <a:cs typeface="Arial Unicode MS" panose="020B0604020202020204" pitchFamily="34" charset="-122"/>
              </a:rPr>
              <a:t>Jining  </a:t>
            </a:r>
            <a:r>
              <a:rPr lang="en-US" altLang="zh-CN" sz="900" dirty="0" err="1">
                <a:latin typeface="Arial Unicode MS" panose="020B0604020202020204" pitchFamily="34" charset="-122"/>
                <a:ea typeface="Arial Unicode MS" panose="020B0604020202020204" pitchFamily="34" charset="-122"/>
                <a:cs typeface="Arial Unicode MS" panose="020B0604020202020204" pitchFamily="34" charset="-122"/>
              </a:rPr>
              <a:t>JunHua</a:t>
            </a:r>
            <a:r>
              <a:rPr lang="en-US" altLang="zh-CN" sz="900" dirty="0">
                <a:latin typeface="Arial Unicode MS" panose="020B0604020202020204" pitchFamily="34" charset="-122"/>
                <a:ea typeface="Arial Unicode MS" panose="020B0604020202020204" pitchFamily="34" charset="-122"/>
                <a:cs typeface="Arial Unicode MS" panose="020B0604020202020204" pitchFamily="34" charset="-122"/>
              </a:rPr>
              <a:t> Hydraulic Co.,Ltd</a:t>
            </a:r>
            <a:endParaRPr lang="zh-CN" altLang="en-US" sz="900" dirty="0">
              <a:latin typeface="Arial Unicode MS" panose="020B0604020202020204" pitchFamily="34" charset="-122"/>
              <a:ea typeface="Arial Unicode MS" panose="020B0604020202020204" pitchFamily="34" charset="-122"/>
              <a:cs typeface="Arial Unicode MS" panose="020B0604020202020204" pitchFamily="34" charset="-122"/>
            </a:endParaRPr>
          </a:p>
        </p:txBody>
      </p:sp>
      <p:sp>
        <p:nvSpPr>
          <p:cNvPr id="7" name="平行四边形 6"/>
          <p:cNvSpPr/>
          <p:nvPr/>
        </p:nvSpPr>
        <p:spPr>
          <a:xfrm>
            <a:off x="2276872" y="315026"/>
            <a:ext cx="1368152" cy="72100"/>
          </a:xfrm>
          <a:prstGeom prst="parallelogram">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 name="Text Box 7"/>
          <p:cNvSpPr txBox="1">
            <a:spLocks noChangeArrowheads="1"/>
          </p:cNvSpPr>
          <p:nvPr/>
        </p:nvSpPr>
        <p:spPr bwMode="auto">
          <a:xfrm>
            <a:off x="342900" y="488504"/>
            <a:ext cx="2653393" cy="536436"/>
          </a:xfrm>
          <a:prstGeom prst="rect">
            <a:avLst/>
          </a:prstGeom>
          <a:noFill/>
          <a:ln>
            <a:noFill/>
          </a:ln>
          <a:effectLst/>
          <a:extLst>
            <a:ext uri="{909E8E84-426E-40DD-AFC4-6F175D3DCCD1}">
              <a14:hiddenFill xmlns:a14="http://schemas.microsoft.com/office/drawing/2010/main">
                <a:gradFill rotWithShape="0">
                  <a:gsLst>
                    <a:gs pos="0">
                      <a:srgbClr val="003366">
                        <a:gamma/>
                        <a:shade val="46275"/>
                        <a:invGamma/>
                      </a:srgbClr>
                    </a:gs>
                    <a:gs pos="100000">
                      <a:srgbClr val="003366"/>
                    </a:gs>
                  </a:gsLst>
                  <a:lin ang="5400000" scaled="1"/>
                </a:gradFill>
              </a14:hiddenFill>
            </a:ext>
            <a:ext uri="{91240B29-F687-4F45-9708-019B960494DF}">
              <a14:hiddenLine xmlns:a14="http://schemas.microsoft.com/office/drawing/2010/main" w="9525">
                <a:solidFill>
                  <a:srgbClr val="FFFF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74630" tIns="37315" rIns="74630" bIns="37315">
            <a:spAutoFit/>
          </a:bodyPr>
          <a:lstStyle>
            <a:lvl1pPr algn="l" defTabSz="860425">
              <a:spcBef>
                <a:spcPct val="0"/>
              </a:spcBef>
              <a:defRPr kumimoji="1" sz="2400">
                <a:solidFill>
                  <a:schemeClr val="tx1"/>
                </a:solidFill>
                <a:latin typeface="Times New Roman" panose="02020603050405020304" pitchFamily="18" charset="0"/>
                <a:ea typeface="宋体" panose="02010600030101010101" pitchFamily="2" charset="-122"/>
              </a:defRPr>
            </a:lvl1pPr>
            <a:lvl2pPr marL="430530" algn="l" defTabSz="860425">
              <a:spcBef>
                <a:spcPct val="0"/>
              </a:spcBef>
              <a:defRPr kumimoji="1" sz="2400">
                <a:solidFill>
                  <a:schemeClr val="tx1"/>
                </a:solidFill>
                <a:latin typeface="Times New Roman" panose="02020603050405020304" pitchFamily="18" charset="0"/>
                <a:ea typeface="宋体" panose="02010600030101010101" pitchFamily="2" charset="-122"/>
              </a:defRPr>
            </a:lvl2pPr>
            <a:lvl3pPr marL="860425" algn="l" defTabSz="860425">
              <a:spcBef>
                <a:spcPct val="0"/>
              </a:spcBef>
              <a:defRPr kumimoji="1" sz="2400">
                <a:solidFill>
                  <a:schemeClr val="tx1"/>
                </a:solidFill>
                <a:latin typeface="Times New Roman" panose="02020603050405020304" pitchFamily="18" charset="0"/>
                <a:ea typeface="宋体" panose="02010600030101010101" pitchFamily="2" charset="-122"/>
              </a:defRPr>
            </a:lvl3pPr>
            <a:lvl4pPr marL="1290955" algn="l" defTabSz="860425">
              <a:spcBef>
                <a:spcPct val="0"/>
              </a:spcBef>
              <a:defRPr kumimoji="1" sz="2400">
                <a:solidFill>
                  <a:schemeClr val="tx1"/>
                </a:solidFill>
                <a:latin typeface="Times New Roman" panose="02020603050405020304" pitchFamily="18" charset="0"/>
                <a:ea typeface="宋体" panose="02010600030101010101" pitchFamily="2" charset="-122"/>
              </a:defRPr>
            </a:lvl4pPr>
            <a:lvl5pPr marL="1719580" algn="l" defTabSz="860425">
              <a:spcBef>
                <a:spcPct val="0"/>
              </a:spcBef>
              <a:defRPr kumimoji="1" sz="2400">
                <a:solidFill>
                  <a:schemeClr val="tx1"/>
                </a:solidFill>
                <a:latin typeface="Times New Roman" panose="02020603050405020304" pitchFamily="18" charset="0"/>
                <a:ea typeface="宋体" panose="02010600030101010101" pitchFamily="2" charset="-122"/>
              </a:defRPr>
            </a:lvl5pPr>
            <a:lvl6pPr marL="21767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6339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0911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5483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0" hangingPunct="0">
              <a:lnSpc>
                <a:spcPct val="90000"/>
              </a:lnSpc>
              <a:spcBef>
                <a:spcPct val="50000"/>
              </a:spcBef>
              <a:buFontTx/>
              <a:buNone/>
            </a:pPr>
            <a:r>
              <a:rPr kumimoji="0" lang="en-US" altLang="zh-CN" sz="1300" b="1" dirty="0">
                <a:solidFill>
                  <a:schemeClr val="accent1"/>
                </a:solidFill>
                <a:effectLst>
                  <a:outerShdw blurRad="38100" dist="38100" dir="2700000" algn="tl">
                    <a:srgbClr val="C0C0C0"/>
                  </a:outerShdw>
                </a:effectLst>
              </a:rPr>
              <a:t>BM2 </a:t>
            </a:r>
            <a:r>
              <a:rPr kumimoji="0" lang="zh-CN" altLang="en-US" sz="1300" b="1" dirty="0">
                <a:solidFill>
                  <a:schemeClr val="accent1"/>
                </a:solidFill>
                <a:effectLst>
                  <a:outerShdw blurRad="38100" dist="38100" dir="2700000" algn="tl">
                    <a:srgbClr val="C0C0C0"/>
                  </a:outerShdw>
                </a:effectLst>
              </a:rPr>
              <a:t>连接尺寸  </a:t>
            </a:r>
            <a:r>
              <a:rPr kumimoji="0" lang="en-US" altLang="zh-CN" sz="1300" b="1" dirty="0">
                <a:solidFill>
                  <a:schemeClr val="accent1"/>
                </a:solidFill>
                <a:effectLst>
                  <a:outerShdw blurRad="38100" dist="38100" dir="2700000" algn="tl">
                    <a:srgbClr val="C0C0C0"/>
                  </a:outerShdw>
                </a:effectLst>
              </a:rPr>
              <a:t>----</a:t>
            </a:r>
            <a:r>
              <a:rPr kumimoji="0" lang="zh-CN" altLang="en-US" sz="1300" b="1" dirty="0">
                <a:solidFill>
                  <a:schemeClr val="accent1"/>
                </a:solidFill>
                <a:effectLst>
                  <a:outerShdw blurRad="38100" dist="38100" dir="2700000" algn="tl">
                    <a:srgbClr val="C0C0C0"/>
                  </a:outerShdw>
                </a:effectLst>
              </a:rPr>
              <a:t>输出轴</a:t>
            </a:r>
            <a:endParaRPr kumimoji="0" lang="zh-CN" altLang="en-US" sz="1300" b="1" dirty="0">
              <a:solidFill>
                <a:schemeClr val="accent1"/>
              </a:solidFill>
              <a:effectLst>
                <a:outerShdw blurRad="38100" dist="38100" dir="2700000" algn="tl">
                  <a:srgbClr val="C0C0C0"/>
                </a:outerShdw>
              </a:effectLst>
            </a:endParaRPr>
          </a:p>
          <a:p>
            <a:pPr eaLnBrk="0" hangingPunct="0">
              <a:lnSpc>
                <a:spcPct val="90000"/>
              </a:lnSpc>
              <a:spcBef>
                <a:spcPct val="50000"/>
              </a:spcBef>
              <a:buFontTx/>
              <a:buNone/>
            </a:pPr>
            <a:r>
              <a:rPr kumimoji="0" lang="zh-CN" altLang="en-US" sz="1300" b="1" dirty="0">
                <a:solidFill>
                  <a:schemeClr val="accent1"/>
                </a:solidFill>
                <a:effectLst>
                  <a:outerShdw blurRad="38100" dist="38100" dir="2700000" algn="tl">
                    <a:srgbClr val="C0C0C0"/>
                  </a:outerShdw>
                </a:effectLst>
              </a:rPr>
              <a:t>         </a:t>
            </a:r>
            <a:r>
              <a:rPr kumimoji="0" lang="zh-CN" altLang="en-US" sz="1000" b="1" dirty="0">
                <a:solidFill>
                  <a:schemeClr val="accent1"/>
                </a:solidFill>
                <a:effectLst>
                  <a:outerShdw blurRad="38100" dist="38100" dir="2700000" algn="tl">
                    <a:srgbClr val="C0C0C0"/>
                  </a:outerShdw>
                </a:effectLst>
              </a:rPr>
              <a:t> </a:t>
            </a:r>
            <a:r>
              <a:rPr kumimoji="0" lang="en-US" altLang="zh-CN" sz="1000" b="1" dirty="0">
                <a:solidFill>
                  <a:schemeClr val="accent1"/>
                </a:solidFill>
                <a:effectLst>
                  <a:outerShdw blurRad="38100" dist="38100" dir="2700000" algn="tl">
                    <a:srgbClr val="C0C0C0"/>
                  </a:outerShdw>
                </a:effectLst>
              </a:rPr>
              <a:t>Shaft</a:t>
            </a:r>
            <a:r>
              <a:rPr kumimoji="0" lang="en-US" altLang="zh-CN" sz="1300" b="1" dirty="0">
                <a:solidFill>
                  <a:schemeClr val="accent1"/>
                </a:solidFill>
                <a:effectLst>
                  <a:outerShdw blurRad="38100" dist="38100" dir="2700000" algn="tl">
                    <a:srgbClr val="C0C0C0"/>
                  </a:outerShdw>
                </a:effectLst>
              </a:rPr>
              <a:t>     </a:t>
            </a:r>
            <a:endParaRPr kumimoji="0" lang="en-US" altLang="zh-CN" sz="1000" dirty="0">
              <a:solidFill>
                <a:schemeClr val="accent1"/>
              </a:solidFill>
              <a:latin typeface="仿宋_GB2312" panose="02010609030101010101" pitchFamily="49" charset="-122"/>
              <a:ea typeface="仿宋_GB2312" panose="02010609030101010101" pitchFamily="49" charset="-122"/>
            </a:endParaRPr>
          </a:p>
        </p:txBody>
      </p:sp>
      <p:pic>
        <p:nvPicPr>
          <p:cNvPr id="10" name="Picture 3"/>
          <p:cNvPicPr>
            <a:picLocks noChangeAspect="1" noChangeArrowheads="1"/>
          </p:cNvPicPr>
          <p:nvPr/>
        </p:nvPicPr>
        <p:blipFill>
          <a:blip r:embed="rId1">
            <a:extLst>
              <a:ext uri="{28A0092B-C50C-407E-A947-70E740481C1C}">
                <a14:useLocalDpi xmlns:a14="http://schemas.microsoft.com/office/drawing/2010/main" val="0"/>
              </a:ext>
            </a:extLst>
          </a:blip>
          <a:srcRect/>
          <a:stretch>
            <a:fillRect/>
          </a:stretch>
        </p:blipFill>
        <p:spPr bwMode="auto">
          <a:xfrm>
            <a:off x="353988" y="1208584"/>
            <a:ext cx="6358898" cy="136815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2" name="Picture 5"/>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61257" y="4592960"/>
            <a:ext cx="6354457" cy="15889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3" name="Picture 3610"/>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13015" y="7143797"/>
            <a:ext cx="5184321" cy="1913659"/>
          </a:xfrm>
          <a:prstGeom prst="rect">
            <a:avLst/>
          </a:prstGeom>
          <a:noFill/>
          <a:ln>
            <a:noFill/>
          </a:ln>
          <a:effectLst/>
          <a:extLst>
            <a:ext uri="{909E8E84-426E-40DD-AFC4-6F175D3DCCD1}">
              <a14:hiddenFill xmlns:a14="http://schemas.microsoft.com/office/drawing/2010/main">
                <a:no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4" name="Text Box 3608"/>
          <p:cNvSpPr txBox="1">
            <a:spLocks noChangeArrowheads="1"/>
          </p:cNvSpPr>
          <p:nvPr/>
        </p:nvSpPr>
        <p:spPr bwMode="auto">
          <a:xfrm>
            <a:off x="281669" y="6465168"/>
            <a:ext cx="2653393" cy="536436"/>
          </a:xfrm>
          <a:prstGeom prst="rect">
            <a:avLst/>
          </a:prstGeom>
          <a:noFill/>
          <a:ln>
            <a:noFill/>
          </a:ln>
          <a:effectLst/>
          <a:extLst>
            <a:ext uri="{909E8E84-426E-40DD-AFC4-6F175D3DCCD1}">
              <a14:hiddenFill xmlns:a14="http://schemas.microsoft.com/office/drawing/2010/main">
                <a:gradFill rotWithShape="0">
                  <a:gsLst>
                    <a:gs pos="0">
                      <a:srgbClr val="003366">
                        <a:gamma/>
                        <a:shade val="46275"/>
                        <a:invGamma/>
                      </a:srgbClr>
                    </a:gs>
                    <a:gs pos="100000">
                      <a:srgbClr val="003366"/>
                    </a:gs>
                  </a:gsLst>
                  <a:lin ang="5400000" scaled="1"/>
                </a:gradFill>
              </a14:hiddenFill>
            </a:ext>
            <a:ext uri="{91240B29-F687-4F45-9708-019B960494DF}">
              <a14:hiddenLine xmlns:a14="http://schemas.microsoft.com/office/drawing/2010/main" w="9525">
                <a:solidFill>
                  <a:srgbClr val="FFFF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74630" tIns="37315" rIns="74630" bIns="37315">
            <a:spAutoFit/>
          </a:bodyPr>
          <a:lstStyle>
            <a:lvl1pPr algn="l" defTabSz="860425">
              <a:spcBef>
                <a:spcPct val="0"/>
              </a:spcBef>
              <a:defRPr kumimoji="1" sz="2400">
                <a:solidFill>
                  <a:schemeClr val="tx1"/>
                </a:solidFill>
                <a:latin typeface="Times New Roman" panose="02020603050405020304" pitchFamily="18" charset="0"/>
                <a:ea typeface="宋体" panose="02010600030101010101" pitchFamily="2" charset="-122"/>
              </a:defRPr>
            </a:lvl1pPr>
            <a:lvl2pPr marL="430530" algn="l" defTabSz="860425">
              <a:spcBef>
                <a:spcPct val="0"/>
              </a:spcBef>
              <a:defRPr kumimoji="1" sz="2400">
                <a:solidFill>
                  <a:schemeClr val="tx1"/>
                </a:solidFill>
                <a:latin typeface="Times New Roman" panose="02020603050405020304" pitchFamily="18" charset="0"/>
                <a:ea typeface="宋体" panose="02010600030101010101" pitchFamily="2" charset="-122"/>
              </a:defRPr>
            </a:lvl2pPr>
            <a:lvl3pPr marL="860425" algn="l" defTabSz="860425">
              <a:spcBef>
                <a:spcPct val="0"/>
              </a:spcBef>
              <a:defRPr kumimoji="1" sz="2400">
                <a:solidFill>
                  <a:schemeClr val="tx1"/>
                </a:solidFill>
                <a:latin typeface="Times New Roman" panose="02020603050405020304" pitchFamily="18" charset="0"/>
                <a:ea typeface="宋体" panose="02010600030101010101" pitchFamily="2" charset="-122"/>
              </a:defRPr>
            </a:lvl3pPr>
            <a:lvl4pPr marL="1290955" algn="l" defTabSz="860425">
              <a:spcBef>
                <a:spcPct val="0"/>
              </a:spcBef>
              <a:defRPr kumimoji="1" sz="2400">
                <a:solidFill>
                  <a:schemeClr val="tx1"/>
                </a:solidFill>
                <a:latin typeface="Times New Roman" panose="02020603050405020304" pitchFamily="18" charset="0"/>
                <a:ea typeface="宋体" panose="02010600030101010101" pitchFamily="2" charset="-122"/>
              </a:defRPr>
            </a:lvl4pPr>
            <a:lvl5pPr marL="1719580" algn="l" defTabSz="860425">
              <a:spcBef>
                <a:spcPct val="0"/>
              </a:spcBef>
              <a:defRPr kumimoji="1" sz="2400">
                <a:solidFill>
                  <a:schemeClr val="tx1"/>
                </a:solidFill>
                <a:latin typeface="Times New Roman" panose="02020603050405020304" pitchFamily="18" charset="0"/>
                <a:ea typeface="宋体" panose="02010600030101010101" pitchFamily="2" charset="-122"/>
              </a:defRPr>
            </a:lvl5pPr>
            <a:lvl6pPr marL="21767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6339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0911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5483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0" hangingPunct="0">
              <a:lnSpc>
                <a:spcPct val="90000"/>
              </a:lnSpc>
              <a:spcBef>
                <a:spcPct val="50000"/>
              </a:spcBef>
              <a:buFontTx/>
              <a:buNone/>
            </a:pPr>
            <a:r>
              <a:rPr kumimoji="0" lang="en-US" altLang="zh-CN" sz="1300" b="1" dirty="0">
                <a:solidFill>
                  <a:schemeClr val="accent1"/>
                </a:solidFill>
                <a:effectLst>
                  <a:outerShdw blurRad="38100" dist="38100" dir="2700000" algn="tl">
                    <a:srgbClr val="C0C0C0"/>
                  </a:outerShdw>
                </a:effectLst>
              </a:rPr>
              <a:t>BM2 </a:t>
            </a:r>
            <a:r>
              <a:rPr kumimoji="0" lang="zh-CN" altLang="en-US" sz="1300" b="1" dirty="0">
                <a:solidFill>
                  <a:schemeClr val="accent1"/>
                </a:solidFill>
                <a:effectLst>
                  <a:outerShdw blurRad="38100" dist="38100" dir="2700000" algn="tl">
                    <a:srgbClr val="C0C0C0"/>
                  </a:outerShdw>
                </a:effectLst>
              </a:rPr>
              <a:t>连接尺寸  </a:t>
            </a:r>
            <a:r>
              <a:rPr kumimoji="0" lang="en-US" altLang="zh-CN" sz="1300" b="1" dirty="0">
                <a:solidFill>
                  <a:schemeClr val="accent1"/>
                </a:solidFill>
                <a:effectLst>
                  <a:outerShdw blurRad="38100" dist="38100" dir="2700000" algn="tl">
                    <a:srgbClr val="C0C0C0"/>
                  </a:outerShdw>
                </a:effectLst>
              </a:rPr>
              <a:t>----</a:t>
            </a:r>
            <a:r>
              <a:rPr kumimoji="0" lang="zh-CN" altLang="en-US" sz="1300" b="1" dirty="0">
                <a:solidFill>
                  <a:schemeClr val="accent1"/>
                </a:solidFill>
                <a:effectLst>
                  <a:outerShdw blurRad="38100" dist="38100" dir="2700000" algn="tl">
                    <a:srgbClr val="C0C0C0"/>
                  </a:outerShdw>
                </a:effectLst>
              </a:rPr>
              <a:t>油口</a:t>
            </a:r>
            <a:endParaRPr kumimoji="0" lang="zh-CN" altLang="en-US" sz="1300" b="1" dirty="0">
              <a:solidFill>
                <a:schemeClr val="accent1"/>
              </a:solidFill>
              <a:effectLst>
                <a:outerShdw blurRad="38100" dist="38100" dir="2700000" algn="tl">
                  <a:srgbClr val="C0C0C0"/>
                </a:outerShdw>
              </a:effectLst>
            </a:endParaRPr>
          </a:p>
          <a:p>
            <a:pPr eaLnBrk="0" hangingPunct="0">
              <a:lnSpc>
                <a:spcPct val="90000"/>
              </a:lnSpc>
              <a:spcBef>
                <a:spcPct val="50000"/>
              </a:spcBef>
              <a:buFontTx/>
              <a:buNone/>
            </a:pPr>
            <a:r>
              <a:rPr kumimoji="0" lang="zh-CN" altLang="en-US" sz="1300" b="1" dirty="0">
                <a:solidFill>
                  <a:schemeClr val="accent1"/>
                </a:solidFill>
                <a:effectLst>
                  <a:outerShdw blurRad="38100" dist="38100" dir="2700000" algn="tl">
                    <a:srgbClr val="C0C0C0"/>
                  </a:outerShdw>
                </a:effectLst>
              </a:rPr>
              <a:t>         </a:t>
            </a:r>
            <a:r>
              <a:rPr kumimoji="0" lang="zh-CN" altLang="en-US" sz="1000" b="1" dirty="0">
                <a:solidFill>
                  <a:schemeClr val="accent1"/>
                </a:solidFill>
                <a:effectLst>
                  <a:outerShdw blurRad="38100" dist="38100" dir="2700000" algn="tl">
                    <a:srgbClr val="C0C0C0"/>
                  </a:outerShdw>
                </a:effectLst>
              </a:rPr>
              <a:t> </a:t>
            </a:r>
            <a:r>
              <a:rPr kumimoji="0" lang="en-US" altLang="zh-CN" sz="1000" b="1" dirty="0">
                <a:solidFill>
                  <a:schemeClr val="accent1"/>
                </a:solidFill>
                <a:effectLst>
                  <a:outerShdw blurRad="38100" dist="38100" dir="2700000" algn="tl">
                    <a:srgbClr val="C0C0C0"/>
                  </a:outerShdw>
                </a:effectLst>
              </a:rPr>
              <a:t>Port</a:t>
            </a:r>
            <a:r>
              <a:rPr kumimoji="0" lang="en-US" altLang="zh-CN" sz="1300" b="1" dirty="0">
                <a:solidFill>
                  <a:schemeClr val="accent1"/>
                </a:solidFill>
                <a:effectLst>
                  <a:outerShdw blurRad="38100" dist="38100" dir="2700000" algn="tl">
                    <a:srgbClr val="C0C0C0"/>
                  </a:outerShdw>
                </a:effectLst>
              </a:rPr>
              <a:t>   </a:t>
            </a:r>
            <a:endParaRPr kumimoji="0" lang="en-US" altLang="zh-CN" sz="1000" dirty="0">
              <a:solidFill>
                <a:schemeClr val="accent1"/>
              </a:solidFill>
              <a:latin typeface="仿宋_GB2312" panose="02010609030101010101" pitchFamily="49" charset="-122"/>
              <a:ea typeface="仿宋_GB2312" panose="02010609030101010101" pitchFamily="49" charset="-122"/>
            </a:endParaRPr>
          </a:p>
        </p:txBody>
      </p:sp>
      <p:grpSp>
        <p:nvGrpSpPr>
          <p:cNvPr id="16" name="组合 15"/>
          <p:cNvGrpSpPr/>
          <p:nvPr/>
        </p:nvGrpSpPr>
        <p:grpSpPr>
          <a:xfrm>
            <a:off x="6021288" y="9417496"/>
            <a:ext cx="776312" cy="369332"/>
            <a:chOff x="6021288" y="9417496"/>
            <a:chExt cx="776312" cy="369332"/>
          </a:xfrm>
        </p:grpSpPr>
        <p:sp>
          <p:nvSpPr>
            <p:cNvPr id="17" name="圆角矩形 16"/>
            <p:cNvSpPr/>
            <p:nvPr/>
          </p:nvSpPr>
          <p:spPr>
            <a:xfrm>
              <a:off x="6021288" y="9525218"/>
              <a:ext cx="214482" cy="153888"/>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8" name="TextBox 17"/>
            <p:cNvSpPr txBox="1"/>
            <p:nvPr/>
          </p:nvSpPr>
          <p:spPr>
            <a:xfrm>
              <a:off x="6235770" y="9417496"/>
              <a:ext cx="561830" cy="369332"/>
            </a:xfrm>
            <a:prstGeom prst="rect">
              <a:avLst/>
            </a:prstGeom>
            <a:noFill/>
          </p:spPr>
          <p:txBody>
            <a:bodyPr wrap="square" rtlCol="0">
              <a:spAutoFit/>
            </a:bodyPr>
            <a:lstStyle/>
            <a:p>
              <a:r>
                <a:rPr lang="en-US" altLang="zh-CN" dirty="0"/>
                <a:t>21</a:t>
              </a:r>
              <a:endParaRPr lang="zh-CN" altLang="en-US" dirty="0"/>
            </a:p>
          </p:txBody>
        </p:sp>
      </p:grpSp>
      <p:pic>
        <p:nvPicPr>
          <p:cNvPr id="19" name="Picture 2"/>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12568" y="2950041"/>
            <a:ext cx="6204118" cy="14317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20" name="图片 19"/>
          <p:cNvPicPr>
            <a:picLocks noChangeAspect="1"/>
          </p:cNvPicPr>
          <p:nvPr/>
        </p:nvPicPr>
        <p:blipFill rotWithShape="1">
          <a:blip r:embed="rId5">
            <a:extLst>
              <a:ext uri="{28A0092B-C50C-407E-A947-70E740481C1C}">
                <a14:useLocalDpi xmlns:a14="http://schemas.microsoft.com/office/drawing/2010/main" val="0"/>
              </a:ext>
            </a:extLst>
          </a:blip>
          <a:srcRect l="8001" t="9788" r="10800" b="33915"/>
          <a:stretch>
            <a:fillRect/>
          </a:stretch>
        </p:blipFill>
        <p:spPr>
          <a:xfrm>
            <a:off x="3644987" y="79214"/>
            <a:ext cx="1008151" cy="486694"/>
          </a:xfrm>
          <a:prstGeom prst="rect">
            <a:avLst/>
          </a:prstGeom>
        </p:spPr>
      </p:pic>
    </p:spTree>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平行四边形 3"/>
          <p:cNvSpPr/>
          <p:nvPr/>
        </p:nvSpPr>
        <p:spPr>
          <a:xfrm>
            <a:off x="403122" y="318099"/>
            <a:ext cx="1801742" cy="69027"/>
          </a:xfrm>
          <a:prstGeom prst="parallelogram">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TextBox 5"/>
          <p:cNvSpPr txBox="1"/>
          <p:nvPr/>
        </p:nvSpPr>
        <p:spPr>
          <a:xfrm>
            <a:off x="4581128" y="159821"/>
            <a:ext cx="2321446" cy="384721"/>
          </a:xfrm>
          <a:prstGeom prst="rect">
            <a:avLst/>
          </a:prstGeom>
          <a:noFill/>
        </p:spPr>
        <p:txBody>
          <a:bodyPr wrap="square" rtlCol="0">
            <a:spAutoFit/>
          </a:bodyPr>
          <a:lstStyle/>
          <a:p>
            <a:r>
              <a:rPr lang="zh-CN" altLang="en-US" sz="1000" b="1" kern="1400" spc="110" dirty="0">
                <a:latin typeface="+mn-ea"/>
              </a:rPr>
              <a:t>济宁钧华液压机械有限公司</a:t>
            </a:r>
            <a:endParaRPr lang="en-US" altLang="zh-CN" sz="1000" b="1" kern="1400" spc="110" dirty="0">
              <a:latin typeface="+mn-ea"/>
            </a:endParaRPr>
          </a:p>
          <a:p>
            <a:r>
              <a:rPr lang="en-US" altLang="zh-CN" sz="900" dirty="0">
                <a:latin typeface="Arial Unicode MS" panose="020B0604020202020204" pitchFamily="34" charset="-122"/>
                <a:ea typeface="Arial Unicode MS" panose="020B0604020202020204" pitchFamily="34" charset="-122"/>
                <a:cs typeface="Arial Unicode MS" panose="020B0604020202020204" pitchFamily="34" charset="-122"/>
              </a:rPr>
              <a:t>Jining  </a:t>
            </a:r>
            <a:r>
              <a:rPr lang="en-US" altLang="zh-CN" sz="900" dirty="0" err="1">
                <a:latin typeface="Arial Unicode MS" panose="020B0604020202020204" pitchFamily="34" charset="-122"/>
                <a:ea typeface="Arial Unicode MS" panose="020B0604020202020204" pitchFamily="34" charset="-122"/>
                <a:cs typeface="Arial Unicode MS" panose="020B0604020202020204" pitchFamily="34" charset="-122"/>
              </a:rPr>
              <a:t>JunHua</a:t>
            </a:r>
            <a:r>
              <a:rPr lang="en-US" altLang="zh-CN" sz="900" dirty="0">
                <a:latin typeface="Arial Unicode MS" panose="020B0604020202020204" pitchFamily="34" charset="-122"/>
                <a:ea typeface="Arial Unicode MS" panose="020B0604020202020204" pitchFamily="34" charset="-122"/>
                <a:cs typeface="Arial Unicode MS" panose="020B0604020202020204" pitchFamily="34" charset="-122"/>
              </a:rPr>
              <a:t> Hydraulic Co.,Ltd</a:t>
            </a:r>
            <a:endParaRPr lang="zh-CN" altLang="en-US" sz="900" dirty="0">
              <a:latin typeface="Arial Unicode MS" panose="020B0604020202020204" pitchFamily="34" charset="-122"/>
              <a:ea typeface="Arial Unicode MS" panose="020B0604020202020204" pitchFamily="34" charset="-122"/>
              <a:cs typeface="Arial Unicode MS" panose="020B0604020202020204" pitchFamily="34" charset="-122"/>
            </a:endParaRPr>
          </a:p>
        </p:txBody>
      </p:sp>
      <p:sp>
        <p:nvSpPr>
          <p:cNvPr id="7" name="平行四边形 6"/>
          <p:cNvSpPr/>
          <p:nvPr/>
        </p:nvSpPr>
        <p:spPr>
          <a:xfrm>
            <a:off x="2276872" y="315026"/>
            <a:ext cx="1368152" cy="72100"/>
          </a:xfrm>
          <a:prstGeom prst="parallelogram">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 name="Text Box 8"/>
          <p:cNvSpPr txBox="1">
            <a:spLocks noChangeArrowheads="1"/>
          </p:cNvSpPr>
          <p:nvPr/>
        </p:nvSpPr>
        <p:spPr bwMode="auto">
          <a:xfrm>
            <a:off x="157843" y="441467"/>
            <a:ext cx="2653393" cy="536436"/>
          </a:xfrm>
          <a:prstGeom prst="rect">
            <a:avLst/>
          </a:prstGeom>
          <a:noFill/>
          <a:ln>
            <a:noFill/>
          </a:ln>
          <a:effectLst/>
          <a:extLst>
            <a:ext uri="{909E8E84-426E-40DD-AFC4-6F175D3DCCD1}">
              <a14:hiddenFill xmlns:a14="http://schemas.microsoft.com/office/drawing/2010/main">
                <a:gradFill rotWithShape="0">
                  <a:gsLst>
                    <a:gs pos="0">
                      <a:srgbClr val="003366">
                        <a:gamma/>
                        <a:shade val="46275"/>
                        <a:invGamma/>
                      </a:srgbClr>
                    </a:gs>
                    <a:gs pos="100000">
                      <a:srgbClr val="003366"/>
                    </a:gs>
                  </a:gsLst>
                  <a:lin ang="5400000" scaled="1"/>
                </a:gradFill>
              </a14:hiddenFill>
            </a:ext>
            <a:ext uri="{91240B29-F687-4F45-9708-019B960494DF}">
              <a14:hiddenLine xmlns:a14="http://schemas.microsoft.com/office/drawing/2010/main" w="9525">
                <a:solidFill>
                  <a:srgbClr val="FFFF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74630" tIns="37315" rIns="74630" bIns="37315">
            <a:spAutoFit/>
          </a:bodyPr>
          <a:lstStyle>
            <a:lvl1pPr algn="l" defTabSz="860425">
              <a:spcBef>
                <a:spcPct val="0"/>
              </a:spcBef>
              <a:defRPr kumimoji="1" sz="2400">
                <a:solidFill>
                  <a:schemeClr val="tx1"/>
                </a:solidFill>
                <a:latin typeface="Times New Roman" panose="02020603050405020304" pitchFamily="18" charset="0"/>
                <a:ea typeface="宋体" panose="02010600030101010101" pitchFamily="2" charset="-122"/>
              </a:defRPr>
            </a:lvl1pPr>
            <a:lvl2pPr marL="430530" algn="l" defTabSz="860425">
              <a:spcBef>
                <a:spcPct val="0"/>
              </a:spcBef>
              <a:defRPr kumimoji="1" sz="2400">
                <a:solidFill>
                  <a:schemeClr val="tx1"/>
                </a:solidFill>
                <a:latin typeface="Times New Roman" panose="02020603050405020304" pitchFamily="18" charset="0"/>
                <a:ea typeface="宋体" panose="02010600030101010101" pitchFamily="2" charset="-122"/>
              </a:defRPr>
            </a:lvl2pPr>
            <a:lvl3pPr marL="860425" algn="l" defTabSz="860425">
              <a:spcBef>
                <a:spcPct val="0"/>
              </a:spcBef>
              <a:defRPr kumimoji="1" sz="2400">
                <a:solidFill>
                  <a:schemeClr val="tx1"/>
                </a:solidFill>
                <a:latin typeface="Times New Roman" panose="02020603050405020304" pitchFamily="18" charset="0"/>
                <a:ea typeface="宋体" panose="02010600030101010101" pitchFamily="2" charset="-122"/>
              </a:defRPr>
            </a:lvl3pPr>
            <a:lvl4pPr marL="1290955" algn="l" defTabSz="860425">
              <a:spcBef>
                <a:spcPct val="0"/>
              </a:spcBef>
              <a:defRPr kumimoji="1" sz="2400">
                <a:solidFill>
                  <a:schemeClr val="tx1"/>
                </a:solidFill>
                <a:latin typeface="Times New Roman" panose="02020603050405020304" pitchFamily="18" charset="0"/>
                <a:ea typeface="宋体" panose="02010600030101010101" pitchFamily="2" charset="-122"/>
              </a:defRPr>
            </a:lvl4pPr>
            <a:lvl5pPr marL="1719580" algn="l" defTabSz="860425">
              <a:spcBef>
                <a:spcPct val="0"/>
              </a:spcBef>
              <a:defRPr kumimoji="1" sz="2400">
                <a:solidFill>
                  <a:schemeClr val="tx1"/>
                </a:solidFill>
                <a:latin typeface="Times New Roman" panose="02020603050405020304" pitchFamily="18" charset="0"/>
                <a:ea typeface="宋体" panose="02010600030101010101" pitchFamily="2" charset="-122"/>
              </a:defRPr>
            </a:lvl5pPr>
            <a:lvl6pPr marL="21767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6339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0911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5483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0" hangingPunct="0">
              <a:lnSpc>
                <a:spcPct val="90000"/>
              </a:lnSpc>
              <a:spcBef>
                <a:spcPct val="50000"/>
              </a:spcBef>
              <a:buFontTx/>
              <a:buNone/>
            </a:pPr>
            <a:r>
              <a:rPr kumimoji="0" lang="en-US" altLang="zh-CN" sz="1300" b="1" dirty="0">
                <a:solidFill>
                  <a:schemeClr val="accent1"/>
                </a:solidFill>
                <a:effectLst>
                  <a:outerShdw blurRad="38100" dist="38100" dir="2700000" algn="tl">
                    <a:srgbClr val="C0C0C0"/>
                  </a:outerShdw>
                </a:effectLst>
              </a:rPr>
              <a:t>BM2 </a:t>
            </a:r>
            <a:r>
              <a:rPr kumimoji="0" lang="zh-CN" altLang="en-US" sz="1300" b="1" dirty="0">
                <a:solidFill>
                  <a:schemeClr val="accent1"/>
                </a:solidFill>
                <a:effectLst>
                  <a:outerShdw blurRad="38100" dist="38100" dir="2700000" algn="tl">
                    <a:srgbClr val="C0C0C0"/>
                  </a:outerShdw>
                </a:effectLst>
              </a:rPr>
              <a:t>订货信息（八位代码形式）</a:t>
            </a:r>
            <a:endParaRPr kumimoji="0" lang="zh-CN" altLang="en-US" sz="1300" b="1" dirty="0">
              <a:solidFill>
                <a:schemeClr val="accent1"/>
              </a:solidFill>
              <a:effectLst>
                <a:outerShdw blurRad="38100" dist="38100" dir="2700000" algn="tl">
                  <a:srgbClr val="C0C0C0"/>
                </a:outerShdw>
              </a:effectLst>
            </a:endParaRPr>
          </a:p>
          <a:p>
            <a:pPr eaLnBrk="0" hangingPunct="0">
              <a:lnSpc>
                <a:spcPct val="90000"/>
              </a:lnSpc>
              <a:spcBef>
                <a:spcPct val="50000"/>
              </a:spcBef>
              <a:buFontTx/>
              <a:buNone/>
            </a:pPr>
            <a:r>
              <a:rPr kumimoji="0" lang="zh-CN" altLang="en-US" sz="1300" b="1" dirty="0">
                <a:solidFill>
                  <a:schemeClr val="accent1"/>
                </a:solidFill>
                <a:effectLst>
                  <a:outerShdw blurRad="38100" dist="38100" dir="2700000" algn="tl">
                    <a:srgbClr val="C0C0C0"/>
                  </a:outerShdw>
                </a:effectLst>
              </a:rPr>
              <a:t>         </a:t>
            </a:r>
            <a:r>
              <a:rPr kumimoji="0" lang="zh-CN" altLang="en-US" sz="1000" b="1" dirty="0">
                <a:solidFill>
                  <a:schemeClr val="accent1"/>
                </a:solidFill>
                <a:effectLst>
                  <a:outerShdw blurRad="38100" dist="38100" dir="2700000" algn="tl">
                    <a:srgbClr val="C0C0C0"/>
                  </a:outerShdw>
                </a:effectLst>
              </a:rPr>
              <a:t> </a:t>
            </a:r>
            <a:r>
              <a:rPr kumimoji="0" lang="en-US" altLang="zh-CN" sz="1000" b="1" dirty="0">
                <a:solidFill>
                  <a:schemeClr val="accent1"/>
                </a:solidFill>
                <a:effectLst>
                  <a:outerShdw blurRad="38100" dist="38100" dir="2700000" algn="tl">
                    <a:srgbClr val="C0C0C0"/>
                  </a:outerShdw>
                </a:effectLst>
              </a:rPr>
              <a:t>Ordering Information</a:t>
            </a:r>
            <a:r>
              <a:rPr kumimoji="0" lang="en-US" altLang="zh-CN" sz="1300" b="1" dirty="0">
                <a:solidFill>
                  <a:schemeClr val="accent1"/>
                </a:solidFill>
                <a:effectLst>
                  <a:outerShdw blurRad="38100" dist="38100" dir="2700000" algn="tl">
                    <a:srgbClr val="C0C0C0"/>
                  </a:outerShdw>
                </a:effectLst>
              </a:rPr>
              <a:t>        </a:t>
            </a:r>
            <a:endParaRPr kumimoji="0" lang="en-US" altLang="zh-CN" sz="1000" dirty="0">
              <a:solidFill>
                <a:schemeClr val="accent1"/>
              </a:solidFill>
              <a:latin typeface="仿宋_GB2312" panose="02010609030101010101" pitchFamily="49" charset="-122"/>
              <a:ea typeface="仿宋_GB2312" panose="02010609030101010101" pitchFamily="49" charset="-122"/>
            </a:endParaRPr>
          </a:p>
        </p:txBody>
      </p:sp>
      <p:sp>
        <p:nvSpPr>
          <p:cNvPr id="11" name="Text Box 3703"/>
          <p:cNvSpPr txBox="1">
            <a:spLocks noChangeArrowheads="1"/>
          </p:cNvSpPr>
          <p:nvPr/>
        </p:nvSpPr>
        <p:spPr bwMode="auto">
          <a:xfrm>
            <a:off x="3507419" y="586300"/>
            <a:ext cx="2312851" cy="255408"/>
          </a:xfrm>
          <a:prstGeom prst="rect">
            <a:avLst/>
          </a:prstGeom>
          <a:noFill/>
          <a:ln w="9525">
            <a:solidFill>
              <a:srgbClr val="000000"/>
            </a:solidFill>
            <a:miter lim="800000"/>
          </a:ln>
          <a:effectLst/>
          <a:extLst>
            <a:ext uri="{909E8E84-426E-40DD-AFC4-6F175D3DCCD1}">
              <a14:hiddenFill xmlns:a14="http://schemas.microsoft.com/office/drawing/2010/main">
                <a:solidFill>
                  <a:srgbClr val="003366"/>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lIns="74630" tIns="37315" rIns="74630" bIns="37315">
            <a:spAutoFit/>
          </a:bodyPr>
          <a:lstStyle>
            <a:lvl1pPr algn="l" defTabSz="860425">
              <a:spcBef>
                <a:spcPct val="0"/>
              </a:spcBef>
              <a:defRPr kumimoji="1" sz="2400">
                <a:solidFill>
                  <a:schemeClr val="tx1"/>
                </a:solidFill>
                <a:latin typeface="Times New Roman" panose="02020603050405020304" pitchFamily="18" charset="0"/>
                <a:ea typeface="宋体" panose="02010600030101010101" pitchFamily="2" charset="-122"/>
              </a:defRPr>
            </a:lvl1pPr>
            <a:lvl2pPr marL="430530" algn="l" defTabSz="860425">
              <a:spcBef>
                <a:spcPct val="0"/>
              </a:spcBef>
              <a:defRPr kumimoji="1" sz="2400">
                <a:solidFill>
                  <a:schemeClr val="tx1"/>
                </a:solidFill>
                <a:latin typeface="Times New Roman" panose="02020603050405020304" pitchFamily="18" charset="0"/>
                <a:ea typeface="宋体" panose="02010600030101010101" pitchFamily="2" charset="-122"/>
              </a:defRPr>
            </a:lvl2pPr>
            <a:lvl3pPr marL="860425" algn="l" defTabSz="860425">
              <a:spcBef>
                <a:spcPct val="0"/>
              </a:spcBef>
              <a:defRPr kumimoji="1" sz="2400">
                <a:solidFill>
                  <a:schemeClr val="tx1"/>
                </a:solidFill>
                <a:latin typeface="Times New Roman" panose="02020603050405020304" pitchFamily="18" charset="0"/>
                <a:ea typeface="宋体" panose="02010600030101010101" pitchFamily="2" charset="-122"/>
              </a:defRPr>
            </a:lvl3pPr>
            <a:lvl4pPr marL="1290955" algn="l" defTabSz="860425">
              <a:spcBef>
                <a:spcPct val="0"/>
              </a:spcBef>
              <a:defRPr kumimoji="1" sz="2400">
                <a:solidFill>
                  <a:schemeClr val="tx1"/>
                </a:solidFill>
                <a:latin typeface="Times New Roman" panose="02020603050405020304" pitchFamily="18" charset="0"/>
                <a:ea typeface="宋体" panose="02010600030101010101" pitchFamily="2" charset="-122"/>
              </a:defRPr>
            </a:lvl4pPr>
            <a:lvl5pPr marL="1719580" algn="l" defTabSz="860425">
              <a:spcBef>
                <a:spcPct val="0"/>
              </a:spcBef>
              <a:defRPr kumimoji="1" sz="2400">
                <a:solidFill>
                  <a:schemeClr val="tx1"/>
                </a:solidFill>
                <a:latin typeface="Times New Roman" panose="02020603050405020304" pitchFamily="18" charset="0"/>
                <a:ea typeface="宋体" panose="02010600030101010101" pitchFamily="2" charset="-122"/>
              </a:defRPr>
            </a:lvl5pPr>
            <a:lvl6pPr marL="21767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6339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0911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5483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0" hangingPunct="0">
              <a:lnSpc>
                <a:spcPct val="90000"/>
              </a:lnSpc>
              <a:spcBef>
                <a:spcPct val="50000"/>
              </a:spcBef>
              <a:buFontTx/>
              <a:buNone/>
            </a:pPr>
            <a:r>
              <a:rPr kumimoji="0" lang="en-US" altLang="zh-CN" sz="1300" b="1" dirty="0">
                <a:solidFill>
                  <a:schemeClr val="accent1"/>
                </a:solidFill>
                <a:effectLst>
                  <a:outerShdw blurRad="38100" dist="38100" dir="2700000" algn="tl">
                    <a:srgbClr val="C0C0C0"/>
                  </a:outerShdw>
                </a:effectLst>
              </a:rPr>
              <a:t>BM2  1    2   3   4    5   6   7   8</a:t>
            </a:r>
            <a:endParaRPr kumimoji="0" lang="en-US" altLang="zh-CN" sz="1000" dirty="0">
              <a:solidFill>
                <a:schemeClr val="accent1"/>
              </a:solidFill>
              <a:latin typeface="仿宋_GB2312" panose="02010609030101010101" pitchFamily="49" charset="-122"/>
              <a:ea typeface="仿宋_GB2312" panose="02010609030101010101" pitchFamily="49" charset="-122"/>
            </a:endParaRPr>
          </a:p>
        </p:txBody>
      </p:sp>
      <p:cxnSp>
        <p:nvCxnSpPr>
          <p:cNvPr id="3" name="直接连接符 2"/>
          <p:cNvCxnSpPr/>
          <p:nvPr/>
        </p:nvCxnSpPr>
        <p:spPr>
          <a:xfrm>
            <a:off x="4005064" y="584495"/>
            <a:ext cx="0" cy="26404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 name="直接连接符 12"/>
          <p:cNvCxnSpPr/>
          <p:nvPr/>
        </p:nvCxnSpPr>
        <p:spPr>
          <a:xfrm>
            <a:off x="4221088" y="584495"/>
            <a:ext cx="0" cy="26404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 name="直接连接符 13"/>
          <p:cNvCxnSpPr/>
          <p:nvPr/>
        </p:nvCxnSpPr>
        <p:spPr>
          <a:xfrm>
            <a:off x="4437112" y="577660"/>
            <a:ext cx="0" cy="26404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 name="直接连接符 14"/>
          <p:cNvCxnSpPr/>
          <p:nvPr/>
        </p:nvCxnSpPr>
        <p:spPr>
          <a:xfrm>
            <a:off x="4663845" y="577659"/>
            <a:ext cx="0" cy="26404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 name="直接连接符 15"/>
          <p:cNvCxnSpPr/>
          <p:nvPr/>
        </p:nvCxnSpPr>
        <p:spPr>
          <a:xfrm>
            <a:off x="4869160" y="584495"/>
            <a:ext cx="0" cy="26404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 name="直接连接符 16"/>
          <p:cNvCxnSpPr/>
          <p:nvPr/>
        </p:nvCxnSpPr>
        <p:spPr>
          <a:xfrm>
            <a:off x="5085184" y="584495"/>
            <a:ext cx="0" cy="26404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 name="直接连接符 17"/>
          <p:cNvCxnSpPr/>
          <p:nvPr/>
        </p:nvCxnSpPr>
        <p:spPr>
          <a:xfrm>
            <a:off x="5301208" y="584494"/>
            <a:ext cx="0" cy="26404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 name="直接连接符 18"/>
          <p:cNvCxnSpPr/>
          <p:nvPr/>
        </p:nvCxnSpPr>
        <p:spPr>
          <a:xfrm>
            <a:off x="5517232" y="584495"/>
            <a:ext cx="0" cy="26404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aphicFrame>
        <p:nvGraphicFramePr>
          <p:cNvPr id="20" name="Group 3256"/>
          <p:cNvGraphicFramePr/>
          <p:nvPr/>
        </p:nvGraphicFramePr>
        <p:xfrm>
          <a:off x="352424" y="1303801"/>
          <a:ext cx="6153151" cy="7923563"/>
        </p:xfrm>
        <a:graphic>
          <a:graphicData uri="http://schemas.openxmlformats.org/drawingml/2006/table">
            <a:tbl>
              <a:tblPr/>
              <a:tblGrid>
                <a:gridCol w="308883"/>
                <a:gridCol w="370114"/>
                <a:gridCol w="246863"/>
                <a:gridCol w="370902"/>
                <a:gridCol w="246289"/>
                <a:gridCol w="864054"/>
                <a:gridCol w="246289"/>
                <a:gridCol w="987879"/>
                <a:gridCol w="247650"/>
                <a:gridCol w="493940"/>
                <a:gridCol w="246289"/>
                <a:gridCol w="370114"/>
                <a:gridCol w="185057"/>
                <a:gridCol w="370114"/>
                <a:gridCol w="234043"/>
                <a:gridCol w="364671"/>
              </a:tblGrid>
              <a:tr h="226804">
                <a:tc gridSpan="2">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1000" b="1"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cs typeface="Times New Roman" panose="02020603050405020304" pitchFamily="18" charset="0"/>
                        </a:rPr>
                        <a:t>  </a:t>
                      </a:r>
                      <a:r>
                        <a:rPr kumimoji="1" lang="en-US" altLang="zh-CN" sz="1000" b="1" i="0" u="none" strike="noStrike" cap="none" normalizeH="0" baseline="0" dirty="0" err="1">
                          <a:ln>
                            <a:noFill/>
                          </a:ln>
                          <a:solidFill>
                            <a:schemeClr val="tx1"/>
                          </a:solidFill>
                          <a:effectLst/>
                          <a:latin typeface="Times New Roman" panose="02020603050405020304" pitchFamily="18" charset="0"/>
                          <a:ea typeface="宋体" panose="02010600030101010101" pitchFamily="2" charset="-122"/>
                          <a:cs typeface="Times New Roman" panose="02020603050405020304" pitchFamily="18" charset="0"/>
                        </a:rPr>
                        <a:t>pos</a:t>
                      </a:r>
                      <a:r>
                        <a:rPr kumimoji="1" lang="en-US" altLang="zh-CN" sz="1000" b="1"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cs typeface="Times New Roman" panose="02020603050405020304" pitchFamily="18" charset="0"/>
                        </a:rPr>
                        <a:t> 1</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solidFill>
                  </a:tcPr>
                </a:tc>
                <a:tc hMerge="1">
                  <a:tcPr/>
                </a:tc>
                <a:tc gridSpan="2">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1000" b="1"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cs typeface="Times New Roman" panose="02020603050405020304" pitchFamily="18" charset="0"/>
                        </a:rPr>
                        <a:t>2</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solidFill>
                  </a:tcPr>
                </a:tc>
                <a:tc hMerge="1">
                  <a:tcPr/>
                </a:tc>
                <a:tc gridSpan="2">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1000" b="1"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cs typeface="Times New Roman" panose="02020603050405020304" pitchFamily="18" charset="0"/>
                        </a:rPr>
                        <a:t>3</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solidFill>
                  </a:tcPr>
                </a:tc>
                <a:tc hMerge="1">
                  <a:tcPr/>
                </a:tc>
                <a:tc gridSpan="2">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1000" b="1"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cs typeface="Times New Roman" panose="02020603050405020304" pitchFamily="18" charset="0"/>
                        </a:rPr>
                        <a:t>4</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solidFill>
                  </a:tcPr>
                </a:tc>
                <a:tc hMerge="1">
                  <a:tcPr/>
                </a:tc>
                <a:tc gridSpan="2">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1000" b="1"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cs typeface="Times New Roman" panose="02020603050405020304" pitchFamily="18" charset="0"/>
                        </a:rPr>
                        <a:t>5</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solidFill>
                  </a:tcPr>
                </a:tc>
                <a:tc hMerge="1">
                  <a:tcPr/>
                </a:tc>
                <a:tc gridSpan="2">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1000" b="1"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cs typeface="Times New Roman" panose="02020603050405020304" pitchFamily="18" charset="0"/>
                        </a:rPr>
                        <a:t>6</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solidFill>
                  </a:tcPr>
                </a:tc>
                <a:tc hMerge="1">
                  <a:tcPr/>
                </a:tc>
                <a:tc gridSpan="2">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1000" b="1"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cs typeface="Times New Roman" panose="02020603050405020304" pitchFamily="18" charset="0"/>
                        </a:rPr>
                        <a:t>7</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solidFill>
                  </a:tcPr>
                </a:tc>
                <a:tc hMerge="1">
                  <a:tcPr/>
                </a:tc>
                <a:tc gridSpan="2">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1000" b="1"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cs typeface="Times New Roman" panose="02020603050405020304" pitchFamily="18" charset="0"/>
                        </a:rPr>
                        <a:t>8</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solidFill>
                  </a:tcPr>
                </a:tc>
                <a:tc hMerge="1">
                  <a:tcPr/>
                </a:tc>
              </a:tr>
              <a:tr h="346877">
                <a:tc gridSpan="2">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900" b="1" i="0" u="none" strike="noStrike" cap="none" normalizeH="0" baseline="0">
                          <a:ln>
                            <a:noFill/>
                          </a:ln>
                          <a:solidFill>
                            <a:schemeClr val="tx1"/>
                          </a:solidFill>
                          <a:effectLst/>
                          <a:latin typeface="宋体" panose="02010600030101010101" pitchFamily="2" charset="-122"/>
                          <a:ea typeface="宋体" panose="02010600030101010101" pitchFamily="2" charset="-122"/>
                        </a:rPr>
                        <a:t>外形</a:t>
                      </a:r>
                      <a:endParaRPr kumimoji="1" lang="zh-CN" altLang="en-US"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hMerge="1">
                  <a:tcPr/>
                </a:tc>
                <a:tc gridSpan="2">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900" b="1" i="0" u="none" strike="noStrike" cap="none" normalizeH="0" baseline="0" dirty="0">
                          <a:ln>
                            <a:noFill/>
                          </a:ln>
                          <a:solidFill>
                            <a:schemeClr val="tx1"/>
                          </a:solidFill>
                          <a:effectLst/>
                          <a:latin typeface="宋体" panose="02010600030101010101" pitchFamily="2" charset="-122"/>
                          <a:ea typeface="宋体" panose="02010600030101010101" pitchFamily="2" charset="-122"/>
                        </a:rPr>
                        <a:t>排量</a:t>
                      </a:r>
                      <a:r>
                        <a:rPr kumimoji="1" lang="zh-CN" altLang="en-US" sz="900" b="1"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cs typeface="Times New Roman" panose="02020603050405020304" pitchFamily="18" charset="0"/>
                        </a:rPr>
                        <a:t>  </a:t>
                      </a:r>
                      <a:r>
                        <a:rPr kumimoji="1" lang="en-US" altLang="zh-CN" sz="900" b="1"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cs typeface="Times New Roman" panose="02020603050405020304" pitchFamily="18" charset="0"/>
                        </a:rPr>
                        <a:t>(ml/r)</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hMerge="1">
                  <a:tcPr/>
                </a:tc>
                <a:tc gridSpan="2">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900" b="1" i="0" u="none" strike="noStrike" cap="none" normalizeH="0" baseline="0" dirty="0">
                          <a:ln>
                            <a:noFill/>
                          </a:ln>
                          <a:solidFill>
                            <a:schemeClr val="tx1"/>
                          </a:solidFill>
                          <a:effectLst/>
                          <a:latin typeface="宋体" panose="02010600030101010101" pitchFamily="2" charset="-122"/>
                          <a:ea typeface="宋体" panose="02010600030101010101" pitchFamily="2" charset="-122"/>
                        </a:rPr>
                        <a:t>法兰</a:t>
                      </a:r>
                      <a:r>
                        <a:rPr kumimoji="1" lang="en-US" altLang="zh-CN" sz="900" b="1"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cs typeface="Times New Roman" panose="02020603050405020304" pitchFamily="18" charset="0"/>
                        </a:rPr>
                        <a:t>&amp;</a:t>
                      </a:r>
                      <a:r>
                        <a:rPr kumimoji="1" lang="zh-CN" altLang="en-US" sz="900" b="1" i="0" u="none" strike="noStrike" cap="none" normalizeH="0" baseline="0" dirty="0">
                          <a:ln>
                            <a:noFill/>
                          </a:ln>
                          <a:solidFill>
                            <a:schemeClr val="tx1"/>
                          </a:solidFill>
                          <a:effectLst/>
                          <a:latin typeface="宋体" panose="02010600030101010101" pitchFamily="2" charset="-122"/>
                          <a:ea typeface="宋体" panose="02010600030101010101" pitchFamily="2" charset="-122"/>
                        </a:rPr>
                        <a:t>止口</a:t>
                      </a:r>
                      <a:r>
                        <a:rPr kumimoji="1" lang="zh-CN" altLang="en-US" sz="900" b="1"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cs typeface="Times New Roman" panose="02020603050405020304" pitchFamily="18" charset="0"/>
                        </a:rPr>
                        <a:t> </a:t>
                      </a:r>
                      <a:r>
                        <a:rPr kumimoji="1" lang="en-US" altLang="zh-CN" sz="900" b="1"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cs typeface="Times New Roman" panose="02020603050405020304" pitchFamily="18" charset="0"/>
                        </a:rPr>
                        <a:t>(mm)</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hMerge="1">
                  <a:tcPr/>
                </a:tc>
                <a:tc gridSpan="2">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900" b="1" i="0" u="none" strike="noStrike" cap="none" normalizeH="0" baseline="0">
                          <a:ln>
                            <a:noFill/>
                          </a:ln>
                          <a:solidFill>
                            <a:schemeClr val="tx1"/>
                          </a:solidFill>
                          <a:effectLst/>
                          <a:latin typeface="Times New Roman" panose="02020603050405020304" pitchFamily="18" charset="0"/>
                          <a:ea typeface="宋体" panose="02010600030101010101" pitchFamily="2" charset="-122"/>
                          <a:cs typeface="Times New Roman" panose="02020603050405020304" pitchFamily="18" charset="0"/>
                        </a:rPr>
                        <a:t>     </a:t>
                      </a:r>
                      <a:r>
                        <a:rPr kumimoji="1" lang="zh-CN" altLang="en-US" sz="900" b="1" i="0" u="none" strike="noStrike" cap="none" normalizeH="0" baseline="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轴</a:t>
                      </a:r>
                      <a:r>
                        <a:rPr kumimoji="1" lang="en-US" altLang="zh-CN" sz="900" b="1" i="0" u="none" strike="noStrike" cap="none" normalizeH="0" baseline="0">
                          <a:ln>
                            <a:noFill/>
                          </a:ln>
                          <a:solidFill>
                            <a:schemeClr val="tx1"/>
                          </a:solidFill>
                          <a:effectLst/>
                          <a:latin typeface="Times New Roman" panose="02020603050405020304" pitchFamily="18" charset="0"/>
                          <a:ea typeface="宋体" panose="02010600030101010101" pitchFamily="2" charset="-122"/>
                          <a:cs typeface="Times New Roman" panose="02020603050405020304" pitchFamily="18" charset="0"/>
                        </a:rPr>
                        <a:t>&amp;</a:t>
                      </a:r>
                      <a:r>
                        <a:rPr kumimoji="1" lang="zh-CN" altLang="en-US" sz="900" b="1" i="0" u="none" strike="noStrike" cap="none" normalizeH="0" baseline="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键</a:t>
                      </a:r>
                      <a:r>
                        <a:rPr kumimoji="1" lang="zh-CN" altLang="en-US" sz="900" b="1" i="0" u="none" strike="noStrike" cap="none" normalizeH="0" baseline="0">
                          <a:ln>
                            <a:noFill/>
                          </a:ln>
                          <a:solidFill>
                            <a:schemeClr val="tx1"/>
                          </a:solidFill>
                          <a:effectLst/>
                          <a:latin typeface="Times New Roman" panose="02020603050405020304" pitchFamily="18" charset="0"/>
                          <a:ea typeface="宋体" panose="02010600030101010101" pitchFamily="2" charset="-122"/>
                          <a:cs typeface="Times New Roman" panose="02020603050405020304" pitchFamily="18" charset="0"/>
                        </a:rPr>
                        <a:t> </a:t>
                      </a:r>
                      <a:r>
                        <a:rPr kumimoji="1" lang="en-US" altLang="zh-CN" sz="900" b="1" i="0" u="none" strike="noStrike" cap="none" normalizeH="0" baseline="0">
                          <a:ln>
                            <a:noFill/>
                          </a:ln>
                          <a:solidFill>
                            <a:schemeClr val="tx1"/>
                          </a:solidFill>
                          <a:effectLst/>
                          <a:latin typeface="Times New Roman" panose="02020603050405020304" pitchFamily="18" charset="0"/>
                          <a:ea typeface="宋体" panose="02010600030101010101" pitchFamily="2" charset="-122"/>
                          <a:cs typeface="Times New Roman" panose="02020603050405020304" pitchFamily="18" charset="0"/>
                        </a:rPr>
                        <a:t>(mm)</a:t>
                      </a: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hMerge="1">
                  <a:tcPr/>
                </a:tc>
                <a:tc gridSpan="2">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900" b="1" i="0" u="none" strike="noStrike" cap="none" normalizeH="0" baseline="0">
                          <a:ln>
                            <a:noFill/>
                          </a:ln>
                          <a:solidFill>
                            <a:schemeClr val="tx1"/>
                          </a:solidFill>
                          <a:effectLst/>
                          <a:latin typeface="Times New Roman" panose="02020603050405020304" pitchFamily="18" charset="0"/>
                          <a:ea typeface="宋体" panose="02010600030101010101" pitchFamily="2" charset="-122"/>
                          <a:cs typeface="Times New Roman" panose="02020603050405020304" pitchFamily="18" charset="0"/>
                        </a:rPr>
                        <a:t>   </a:t>
                      </a:r>
                      <a:r>
                        <a:rPr kumimoji="1" lang="zh-CN" altLang="en-US" sz="900" b="1" i="0" u="none" strike="noStrike" cap="none" normalizeH="0" baseline="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油口</a:t>
                      </a:r>
                      <a:endParaRPr kumimoji="1" lang="zh-CN" altLang="en-US"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hMerge="1">
                  <a:tcPr/>
                </a:tc>
                <a:tc gridSpan="2">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900" b="1" i="0" u="none" strike="noStrike" cap="none" normalizeH="0" baseline="0">
                          <a:ln>
                            <a:noFill/>
                          </a:ln>
                          <a:solidFill>
                            <a:schemeClr val="tx1"/>
                          </a:solidFill>
                          <a:effectLst/>
                          <a:latin typeface="宋体" panose="02010600030101010101" pitchFamily="2" charset="-122"/>
                          <a:ea typeface="宋体" panose="02010600030101010101" pitchFamily="2" charset="-122"/>
                        </a:rPr>
                        <a:t>油口面外连</a:t>
                      </a:r>
                      <a:r>
                        <a:rPr kumimoji="1" lang="zh-CN" altLang="en-US" sz="900" b="1" i="0" u="none" strike="noStrike" cap="none" normalizeH="0" baseline="0">
                          <a:ln>
                            <a:noFill/>
                          </a:ln>
                          <a:solidFill>
                            <a:schemeClr val="tx1"/>
                          </a:solidFill>
                          <a:effectLst/>
                          <a:latin typeface="Times New Roman" panose="02020603050405020304" pitchFamily="18" charset="0"/>
                          <a:ea typeface="宋体" panose="02010600030101010101" pitchFamily="2" charset="-122"/>
                          <a:cs typeface="Times New Roman" panose="02020603050405020304" pitchFamily="18" charset="0"/>
                        </a:rPr>
                        <a:t> </a:t>
                      </a:r>
                      <a:r>
                        <a:rPr kumimoji="1" lang="zh-CN" altLang="en-US" sz="900" b="1" i="0" u="none" strike="noStrike" cap="none" normalizeH="0" baseline="0">
                          <a:ln>
                            <a:noFill/>
                          </a:ln>
                          <a:solidFill>
                            <a:schemeClr val="tx1"/>
                          </a:solidFill>
                          <a:effectLst/>
                          <a:latin typeface="宋体" panose="02010600030101010101" pitchFamily="2" charset="-122"/>
                          <a:ea typeface="宋体" panose="02010600030101010101" pitchFamily="2" charset="-122"/>
                        </a:rPr>
                        <a:t>螺纹</a:t>
                      </a:r>
                      <a:endParaRPr kumimoji="1" lang="zh-CN" altLang="en-US"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hMerge="1">
                  <a:tcPr/>
                </a:tc>
                <a:tc gridSpan="2">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900" b="1" i="0" u="none" strike="noStrike" cap="none" normalizeH="0" baseline="0" dirty="0">
                          <a:ln>
                            <a:noFill/>
                          </a:ln>
                          <a:solidFill>
                            <a:schemeClr val="tx1"/>
                          </a:solidFill>
                          <a:effectLst/>
                          <a:latin typeface="宋体" panose="02010600030101010101" pitchFamily="2" charset="-122"/>
                          <a:ea typeface="宋体" panose="02010600030101010101" pitchFamily="2" charset="-122"/>
                        </a:rPr>
                        <a:t>外泄口</a:t>
                      </a:r>
                      <a:endParaRPr kumimoji="1" lang="zh-CN" altLang="en-US"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hMerge="1">
                  <a:tcPr/>
                </a:tc>
                <a:tc gridSpan="2">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900" b="1" i="0" u="none" strike="noStrike" cap="none" normalizeH="0" baseline="0" dirty="0">
                          <a:ln>
                            <a:noFill/>
                          </a:ln>
                          <a:solidFill>
                            <a:schemeClr val="tx1"/>
                          </a:solidFill>
                          <a:effectLst/>
                          <a:latin typeface="宋体" panose="02010600030101010101" pitchFamily="2" charset="-122"/>
                          <a:ea typeface="宋体" panose="02010600030101010101" pitchFamily="2" charset="-122"/>
                        </a:rPr>
                        <a:t>特殊要求</a:t>
                      </a:r>
                      <a:endParaRPr kumimoji="1" lang="zh-CN" altLang="en-US"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hMerge="1">
                  <a:tcPr/>
                </a:tc>
              </a:tr>
              <a:tr h="680412">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mn-ea"/>
                          <a:ea typeface="+mn-ea"/>
                        </a:rPr>
                        <a:t>S</a:t>
                      </a:r>
                      <a:endParaRPr kumimoji="1" lang="en-US" altLang="zh-CN" sz="800" b="0" i="0" u="none" strike="noStrike" cap="none" normalizeH="0" baseline="0" dirty="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mn-ea"/>
                          <a:ea typeface="+mn-ea"/>
                        </a:rPr>
                        <a:t>S</a:t>
                      </a:r>
                      <a:r>
                        <a:rPr kumimoji="1" lang="zh-CN" altLang="en-US" sz="800" b="0" i="0" u="none" strike="noStrike" cap="none" normalizeH="0" baseline="0" dirty="0">
                          <a:ln>
                            <a:noFill/>
                          </a:ln>
                          <a:solidFill>
                            <a:schemeClr val="tx1"/>
                          </a:solidFill>
                          <a:effectLst/>
                          <a:latin typeface="+mn-ea"/>
                          <a:ea typeface="+mn-ea"/>
                        </a:rPr>
                        <a:t>油口</a:t>
                      </a:r>
                      <a:endParaRPr kumimoji="1" lang="zh-CN" altLang="en-US" sz="800" b="0" i="0" u="none" strike="noStrike" cap="none" normalizeH="0" baseline="0" dirty="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mn-ea"/>
                          <a:ea typeface="+mn-ea"/>
                        </a:rPr>
                        <a:t>A</a:t>
                      </a:r>
                      <a:endParaRPr kumimoji="1" lang="en-US" altLang="zh-CN" sz="800" b="0" i="0" u="none" strike="noStrike" cap="none" normalizeH="0" baseline="0" dirty="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mn-ea"/>
                          <a:ea typeface="+mn-ea"/>
                        </a:rPr>
                        <a:t>50</a:t>
                      </a:r>
                      <a:endParaRPr kumimoji="1" lang="en-US" altLang="zh-CN" sz="800" b="0" i="0" u="none" strike="noStrike" cap="none" normalizeH="0" baseline="0" dirty="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mn-ea"/>
                          <a:ea typeface="+mn-ea"/>
                        </a:rPr>
                        <a:t>A</a:t>
                      </a:r>
                      <a:endParaRPr kumimoji="1" lang="en-US" altLang="zh-CN"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dirty="0">
                          <a:ln>
                            <a:noFill/>
                          </a:ln>
                          <a:solidFill>
                            <a:schemeClr val="tx1"/>
                          </a:solidFill>
                          <a:effectLst/>
                          <a:latin typeface="+mn-ea"/>
                          <a:ea typeface="+mn-ea"/>
                        </a:rPr>
                        <a:t>菱形法兰</a:t>
                      </a:r>
                      <a:r>
                        <a:rPr kumimoji="1" lang="en-US" altLang="zh-CN" sz="800" b="0" i="0" u="none" strike="noStrike" cap="none" normalizeH="0" baseline="0" dirty="0">
                          <a:ln>
                            <a:noFill/>
                          </a:ln>
                          <a:solidFill>
                            <a:schemeClr val="tx1"/>
                          </a:solidFill>
                          <a:effectLst/>
                          <a:latin typeface="+mn-ea"/>
                          <a:ea typeface="+mn-ea"/>
                        </a:rPr>
                        <a:t>,</a:t>
                      </a:r>
                      <a:endParaRPr kumimoji="1" lang="en-US" altLang="zh-CN" sz="800" b="0" i="0" u="none" strike="noStrike" cap="none" normalizeH="0" baseline="0" dirty="0">
                        <a:ln>
                          <a:noFill/>
                        </a:ln>
                        <a:solidFill>
                          <a:schemeClr val="tx1"/>
                        </a:solidFill>
                        <a:effectLst/>
                        <a:latin typeface="+mn-ea"/>
                        <a:ea typeface="+mn-ea"/>
                      </a:endParaRPr>
                    </a:p>
                    <a:p>
                      <a:pPr marL="0" marR="0" lvl="0" indent="0" algn="l"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mn-ea"/>
                          <a:ea typeface="+mn-ea"/>
                        </a:rPr>
                        <a:t>  2-</a:t>
                      </a:r>
                      <a:r>
                        <a:rPr kumimoji="1" lang="el-GR" altLang="zh-CN" sz="800" b="0" i="0" u="none" strike="noStrike" cap="none" normalizeH="0" baseline="0" dirty="0">
                          <a:ln>
                            <a:noFill/>
                          </a:ln>
                          <a:solidFill>
                            <a:schemeClr val="tx1"/>
                          </a:solidFill>
                          <a:effectLst/>
                          <a:latin typeface="+mn-ea"/>
                          <a:ea typeface="+mn-ea"/>
                        </a:rPr>
                        <a:t>φ</a:t>
                      </a:r>
                      <a:r>
                        <a:rPr kumimoji="1" lang="en-US" altLang="zh-CN" sz="800" b="0" i="0" u="none" strike="noStrike" cap="none" normalizeH="0" baseline="0" dirty="0">
                          <a:ln>
                            <a:noFill/>
                          </a:ln>
                          <a:solidFill>
                            <a:schemeClr val="tx1"/>
                          </a:solidFill>
                          <a:effectLst/>
                          <a:latin typeface="+mn-ea"/>
                          <a:ea typeface="+mn-ea"/>
                        </a:rPr>
                        <a:t>13.5 </a:t>
                      </a:r>
                      <a:endParaRPr kumimoji="1" lang="en-US" altLang="zh-CN" sz="800" b="0" i="0" u="none" strike="noStrike" cap="none" normalizeH="0" baseline="0" dirty="0">
                        <a:ln>
                          <a:noFill/>
                        </a:ln>
                        <a:solidFill>
                          <a:schemeClr val="tx1"/>
                        </a:solidFill>
                        <a:effectLst/>
                        <a:latin typeface="+mn-ea"/>
                        <a:ea typeface="+mn-ea"/>
                      </a:endParaRPr>
                    </a:p>
                    <a:p>
                      <a:pPr marL="0" marR="0" lvl="0" indent="0" algn="l"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dirty="0">
                          <a:ln>
                            <a:noFill/>
                          </a:ln>
                          <a:solidFill>
                            <a:schemeClr val="tx1"/>
                          </a:solidFill>
                          <a:effectLst/>
                          <a:latin typeface="+mn-ea"/>
                          <a:ea typeface="+mn-ea"/>
                        </a:rPr>
                        <a:t>中心距</a:t>
                      </a:r>
                      <a:r>
                        <a:rPr kumimoji="1" lang="en-US" altLang="zh-CN" sz="800" b="0" i="0" u="none" strike="noStrike" cap="none" normalizeH="0" baseline="0" dirty="0">
                          <a:ln>
                            <a:noFill/>
                          </a:ln>
                          <a:solidFill>
                            <a:schemeClr val="tx1"/>
                          </a:solidFill>
                          <a:effectLst/>
                          <a:latin typeface="+mn-ea"/>
                          <a:ea typeface="+mn-ea"/>
                        </a:rPr>
                        <a:t>106.4, </a:t>
                      </a:r>
                      <a:endParaRPr kumimoji="1" lang="en-US" altLang="zh-CN" sz="800" b="0" i="0" u="none" strike="noStrike" cap="none" normalizeH="0" baseline="0" dirty="0">
                        <a:ln>
                          <a:noFill/>
                        </a:ln>
                        <a:solidFill>
                          <a:schemeClr val="tx1"/>
                        </a:solidFill>
                        <a:effectLst/>
                        <a:latin typeface="+mn-ea"/>
                        <a:ea typeface="+mn-ea"/>
                      </a:endParaRPr>
                    </a:p>
                    <a:p>
                      <a:pPr marL="0" marR="0" lvl="0" indent="0" algn="l"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dirty="0">
                          <a:ln>
                            <a:noFill/>
                          </a:ln>
                          <a:solidFill>
                            <a:schemeClr val="tx1"/>
                          </a:solidFill>
                          <a:effectLst/>
                          <a:latin typeface="+mn-ea"/>
                          <a:ea typeface="+mn-ea"/>
                        </a:rPr>
                        <a:t>止口</a:t>
                      </a:r>
                      <a:r>
                        <a:rPr kumimoji="1" lang="el-GR" altLang="zh-CN" sz="800" b="0" i="0" u="none" strike="noStrike" cap="none" normalizeH="0" baseline="0" dirty="0">
                          <a:ln>
                            <a:noFill/>
                          </a:ln>
                          <a:solidFill>
                            <a:schemeClr val="tx1"/>
                          </a:solidFill>
                          <a:effectLst/>
                          <a:latin typeface="+mn-ea"/>
                          <a:ea typeface="+mn-ea"/>
                        </a:rPr>
                        <a:t>φ</a:t>
                      </a:r>
                      <a:r>
                        <a:rPr kumimoji="1" lang="en-US" altLang="zh-CN" sz="800" b="0" i="0" u="none" strike="noStrike" cap="none" normalizeH="0" baseline="0" dirty="0">
                          <a:ln>
                            <a:noFill/>
                          </a:ln>
                          <a:solidFill>
                            <a:schemeClr val="tx1"/>
                          </a:solidFill>
                          <a:effectLst/>
                          <a:latin typeface="+mn-ea"/>
                          <a:ea typeface="+mn-ea"/>
                        </a:rPr>
                        <a:t>82.5X5</a:t>
                      </a:r>
                      <a:endParaRPr kumimoji="1" lang="en-US" altLang="zh-CN" sz="800" b="0" i="0" u="none" strike="noStrike" cap="none" normalizeH="0" baseline="0" dirty="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mn-ea"/>
                          <a:ea typeface="+mn-ea"/>
                        </a:rPr>
                        <a:t>A</a:t>
                      </a:r>
                      <a:endParaRPr kumimoji="1" lang="en-US" altLang="zh-CN" sz="800" b="0" i="0" u="none" strike="noStrike" cap="none" normalizeH="0" baseline="0" dirty="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dirty="0">
                          <a:ln>
                            <a:noFill/>
                          </a:ln>
                          <a:solidFill>
                            <a:schemeClr val="tx1"/>
                          </a:solidFill>
                          <a:effectLst/>
                          <a:latin typeface="+mn-ea"/>
                          <a:ea typeface="+mn-ea"/>
                        </a:rPr>
                        <a:t>轴</a:t>
                      </a:r>
                      <a:r>
                        <a:rPr kumimoji="1" lang="en-US" altLang="zh-CN" sz="800" b="0" i="0" u="none" strike="noStrike" cap="none" normalizeH="0" baseline="0" dirty="0">
                          <a:ln>
                            <a:noFill/>
                          </a:ln>
                          <a:solidFill>
                            <a:schemeClr val="tx1"/>
                          </a:solidFill>
                          <a:effectLst/>
                          <a:latin typeface="+mn-ea"/>
                          <a:ea typeface="+mn-ea"/>
                        </a:rPr>
                        <a:t>;</a:t>
                      </a:r>
                      <a:r>
                        <a:rPr kumimoji="1" lang="el-GR" altLang="zh-CN" sz="800" b="0" i="0" u="none" strike="noStrike" cap="none" normalizeH="0" baseline="0" dirty="0">
                          <a:ln>
                            <a:noFill/>
                          </a:ln>
                          <a:solidFill>
                            <a:schemeClr val="tx1"/>
                          </a:solidFill>
                          <a:effectLst/>
                          <a:latin typeface="+mn-ea"/>
                          <a:ea typeface="+mn-ea"/>
                        </a:rPr>
                        <a:t>φ</a:t>
                      </a:r>
                      <a:r>
                        <a:rPr kumimoji="1" lang="en-US" altLang="zh-CN" sz="800" b="0" i="0" u="none" strike="noStrike" cap="none" normalizeH="0" baseline="0" dirty="0">
                          <a:ln>
                            <a:noFill/>
                          </a:ln>
                          <a:solidFill>
                            <a:schemeClr val="tx1"/>
                          </a:solidFill>
                          <a:effectLst/>
                          <a:latin typeface="+mn-ea"/>
                          <a:ea typeface="+mn-ea"/>
                        </a:rPr>
                        <a:t>25.4X40</a:t>
                      </a:r>
                      <a:r>
                        <a:rPr kumimoji="1" lang="zh-CN" altLang="en-US" sz="800" b="0" i="0" u="none" strike="noStrike" cap="none" normalizeH="0" baseline="0" dirty="0">
                          <a:ln>
                            <a:noFill/>
                          </a:ln>
                          <a:solidFill>
                            <a:schemeClr val="tx1"/>
                          </a:solidFill>
                          <a:effectLst/>
                          <a:latin typeface="+mn-ea"/>
                          <a:ea typeface="+mn-ea"/>
                        </a:rPr>
                        <a:t>，          月牙键</a:t>
                      </a:r>
                      <a:r>
                        <a:rPr kumimoji="1" lang="en-US" altLang="zh-CN" sz="800" b="0" i="0" u="none" strike="noStrike" cap="none" normalizeH="0" baseline="0" dirty="0">
                          <a:ln>
                            <a:noFill/>
                          </a:ln>
                          <a:solidFill>
                            <a:schemeClr val="tx1"/>
                          </a:solidFill>
                          <a:effectLst/>
                          <a:latin typeface="+mn-ea"/>
                          <a:ea typeface="+mn-ea"/>
                        </a:rPr>
                        <a:t>:</a:t>
                      </a:r>
                      <a:endParaRPr kumimoji="1" lang="en-US" altLang="zh-CN" sz="800" b="0" i="0" u="none" strike="noStrike" cap="none" normalizeH="0" baseline="0" dirty="0">
                        <a:ln>
                          <a:noFill/>
                        </a:ln>
                        <a:solidFill>
                          <a:schemeClr val="tx1"/>
                        </a:solidFill>
                        <a:effectLst/>
                        <a:latin typeface="+mn-ea"/>
                        <a:ea typeface="+mn-ea"/>
                      </a:endParaRPr>
                    </a:p>
                    <a:p>
                      <a:pPr marL="0" marR="0" lvl="0" indent="0" algn="l"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mn-ea"/>
                          <a:ea typeface="+mn-ea"/>
                        </a:rPr>
                        <a:t>φ25.4X6.35          </a:t>
                      </a:r>
                      <a:r>
                        <a:rPr kumimoji="1" lang="zh-CN" altLang="en-US" sz="800" b="0" i="0" u="none" strike="noStrike" cap="none" normalizeH="0" baseline="0" dirty="0">
                          <a:ln>
                            <a:noFill/>
                          </a:ln>
                          <a:solidFill>
                            <a:schemeClr val="tx1"/>
                          </a:solidFill>
                          <a:effectLst/>
                          <a:latin typeface="+mn-ea"/>
                          <a:ea typeface="+mn-ea"/>
                        </a:rPr>
                        <a:t>轴端螺纹 </a:t>
                      </a:r>
                      <a:r>
                        <a:rPr kumimoji="1" lang="en-US" altLang="zh-CN" sz="800" b="0" i="0" u="none" strike="noStrike" cap="none" normalizeH="0" baseline="0" dirty="0">
                          <a:ln>
                            <a:noFill/>
                          </a:ln>
                          <a:solidFill>
                            <a:schemeClr val="tx1"/>
                          </a:solidFill>
                          <a:effectLst/>
                          <a:latin typeface="+mn-ea"/>
                          <a:ea typeface="+mn-ea"/>
                        </a:rPr>
                        <a:t>:1/4-20UNC</a:t>
                      </a:r>
                      <a:endParaRPr kumimoji="1" lang="en-US" altLang="zh-CN" sz="800" b="0" i="0" u="none" strike="noStrike" cap="none" normalizeH="0" baseline="0" dirty="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mn-ea"/>
                          <a:ea typeface="+mn-ea"/>
                        </a:rPr>
                        <a:t>A</a:t>
                      </a:r>
                      <a:endParaRPr kumimoji="1" lang="en-US" altLang="zh-CN" sz="800" b="0" i="0" u="none" strike="noStrike" cap="none" normalizeH="0" baseline="0" dirty="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mn-ea"/>
                          <a:ea typeface="+mn-ea"/>
                        </a:rPr>
                        <a:t>2-G1/2</a:t>
                      </a:r>
                      <a:endParaRPr kumimoji="1" lang="en-US" altLang="zh-CN" sz="800" b="0" i="0" u="none" strike="noStrike" cap="none" normalizeH="0" baseline="0" dirty="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mn-ea"/>
                          <a:ea typeface="+mn-ea"/>
                        </a:rPr>
                        <a:t>A</a:t>
                      </a:r>
                      <a:endParaRPr kumimoji="1" lang="en-US" altLang="zh-CN" sz="800" b="0" i="0" u="none" strike="noStrike" cap="none" normalizeH="0" baseline="0" dirty="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dirty="0">
                          <a:ln>
                            <a:noFill/>
                          </a:ln>
                          <a:solidFill>
                            <a:schemeClr val="tx1"/>
                          </a:solidFill>
                          <a:effectLst/>
                          <a:latin typeface="+mn-ea"/>
                          <a:ea typeface="+mn-ea"/>
                        </a:rPr>
                        <a:t>无</a:t>
                      </a:r>
                      <a:endParaRPr kumimoji="1" lang="zh-CN" altLang="en-US" sz="800" b="0" i="0" u="none" strike="noStrike" cap="none" normalizeH="0" baseline="0" dirty="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mn-ea"/>
                          <a:ea typeface="+mn-ea"/>
                        </a:rPr>
                        <a:t>A</a:t>
                      </a:r>
                      <a:endParaRPr kumimoji="1" lang="en-US" altLang="zh-CN" sz="800" b="0" i="0" u="none" strike="noStrike" cap="none" normalizeH="0" baseline="0" dirty="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dirty="0">
                          <a:ln>
                            <a:noFill/>
                          </a:ln>
                          <a:solidFill>
                            <a:schemeClr val="tx1"/>
                          </a:solidFill>
                          <a:effectLst/>
                          <a:latin typeface="+mn-ea"/>
                          <a:ea typeface="+mn-ea"/>
                        </a:rPr>
                        <a:t>无</a:t>
                      </a:r>
                      <a:endParaRPr kumimoji="1" lang="zh-CN" altLang="en-US" sz="800" b="0" i="0" u="none" strike="noStrike" cap="none" normalizeH="0" baseline="0" dirty="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mn-ea"/>
                          <a:ea typeface="+mn-ea"/>
                        </a:rPr>
                        <a:t>A</a:t>
                      </a:r>
                      <a:endParaRPr kumimoji="1" lang="en-US" altLang="zh-CN" sz="800" b="0" i="0" u="none" strike="noStrike" cap="none" normalizeH="0" baseline="0" dirty="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dirty="0">
                          <a:ln>
                            <a:noFill/>
                          </a:ln>
                          <a:solidFill>
                            <a:schemeClr val="tx1"/>
                          </a:solidFill>
                          <a:effectLst/>
                          <a:latin typeface="+mn-ea"/>
                          <a:ea typeface="+mn-ea"/>
                        </a:rPr>
                        <a:t>正常</a:t>
                      </a:r>
                      <a:endParaRPr kumimoji="1" lang="zh-CN" altLang="en-US" sz="800" b="0" i="0" u="none" strike="noStrike" cap="none" normalizeH="0" baseline="0" dirty="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560339">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mn-ea"/>
                          <a:ea typeface="+mn-ea"/>
                        </a:rPr>
                        <a:t>L</a:t>
                      </a:r>
                      <a:endParaRPr kumimoji="1" lang="en-US" altLang="zh-CN"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mn-ea"/>
                          <a:ea typeface="+mn-ea"/>
                        </a:rPr>
                        <a:t>直油口</a:t>
                      </a:r>
                      <a:endParaRPr kumimoji="1" lang="zh-CN" altLang="en-US"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mn-ea"/>
                          <a:ea typeface="+mn-ea"/>
                        </a:rPr>
                        <a:t>B</a:t>
                      </a:r>
                      <a:endParaRPr kumimoji="1" lang="en-US" altLang="zh-CN"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mn-ea"/>
                          <a:ea typeface="+mn-ea"/>
                        </a:rPr>
                        <a:t>63</a:t>
                      </a:r>
                      <a:endParaRPr kumimoji="1" lang="en-US" altLang="zh-CN"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mn-ea"/>
                          <a:ea typeface="+mn-ea"/>
                        </a:rPr>
                        <a:t>B</a:t>
                      </a:r>
                      <a:endParaRPr kumimoji="1" lang="en-US" altLang="zh-CN"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dirty="0">
                          <a:ln>
                            <a:noFill/>
                          </a:ln>
                          <a:solidFill>
                            <a:schemeClr val="tx1"/>
                          </a:solidFill>
                          <a:effectLst/>
                          <a:latin typeface="+mn-ea"/>
                          <a:ea typeface="+mn-ea"/>
                        </a:rPr>
                        <a:t>方法兰</a:t>
                      </a:r>
                      <a:r>
                        <a:rPr kumimoji="1" lang="en-US" altLang="zh-CN" sz="800" b="0" i="0" u="none" strike="noStrike" cap="none" normalizeH="0" baseline="0" dirty="0">
                          <a:ln>
                            <a:noFill/>
                          </a:ln>
                          <a:solidFill>
                            <a:schemeClr val="tx1"/>
                          </a:solidFill>
                          <a:effectLst/>
                          <a:latin typeface="+mn-ea"/>
                          <a:ea typeface="+mn-ea"/>
                        </a:rPr>
                        <a:t>83X83,</a:t>
                      </a:r>
                      <a:endParaRPr kumimoji="1" lang="en-US" altLang="zh-CN" sz="800" b="0" i="0" u="none" strike="noStrike" cap="none" normalizeH="0" baseline="0" dirty="0">
                        <a:ln>
                          <a:noFill/>
                        </a:ln>
                        <a:solidFill>
                          <a:schemeClr val="tx1"/>
                        </a:solidFill>
                        <a:effectLst/>
                        <a:latin typeface="+mn-ea"/>
                        <a:ea typeface="+mn-ea"/>
                      </a:endParaRPr>
                    </a:p>
                    <a:p>
                      <a:pPr marL="0" marR="0" lvl="0" indent="0" algn="l"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mn-ea"/>
                          <a:ea typeface="+mn-ea"/>
                        </a:rPr>
                        <a:t>4-3/8-16UNC </a:t>
                      </a:r>
                      <a:r>
                        <a:rPr kumimoji="1" lang="zh-CN" altLang="en-US" sz="800" b="0" i="0" u="none" strike="noStrike" cap="none" normalizeH="0" baseline="0" dirty="0">
                          <a:ln>
                            <a:noFill/>
                          </a:ln>
                          <a:solidFill>
                            <a:schemeClr val="tx1"/>
                          </a:solidFill>
                          <a:effectLst/>
                          <a:latin typeface="+mn-ea"/>
                          <a:ea typeface="+mn-ea"/>
                        </a:rPr>
                        <a:t>分度圆 </a:t>
                      </a:r>
                      <a:r>
                        <a:rPr kumimoji="1" lang="el-GR" altLang="zh-CN" sz="800" b="0" i="0" u="none" strike="noStrike" cap="none" normalizeH="0" baseline="0" dirty="0">
                          <a:ln>
                            <a:noFill/>
                          </a:ln>
                          <a:solidFill>
                            <a:schemeClr val="tx1"/>
                          </a:solidFill>
                          <a:effectLst/>
                          <a:latin typeface="+mn-ea"/>
                          <a:ea typeface="+mn-ea"/>
                        </a:rPr>
                        <a:t>φ</a:t>
                      </a:r>
                      <a:r>
                        <a:rPr kumimoji="1" lang="en-US" altLang="zh-CN" sz="800" b="0" i="0" u="none" strike="noStrike" cap="none" normalizeH="0" baseline="0" dirty="0">
                          <a:ln>
                            <a:noFill/>
                          </a:ln>
                          <a:solidFill>
                            <a:schemeClr val="tx1"/>
                          </a:solidFill>
                          <a:effectLst/>
                          <a:latin typeface="+mn-ea"/>
                          <a:ea typeface="+mn-ea"/>
                        </a:rPr>
                        <a:t>82.55 ,</a:t>
                      </a:r>
                      <a:r>
                        <a:rPr kumimoji="1" lang="zh-CN" altLang="en-US" sz="800" b="0" i="0" u="none" strike="noStrike" cap="none" normalizeH="0" baseline="0" dirty="0">
                          <a:ln>
                            <a:noFill/>
                          </a:ln>
                          <a:solidFill>
                            <a:schemeClr val="tx1"/>
                          </a:solidFill>
                          <a:effectLst/>
                          <a:latin typeface="+mn-ea"/>
                          <a:ea typeface="+mn-ea"/>
                        </a:rPr>
                        <a:t>止口</a:t>
                      </a:r>
                      <a:r>
                        <a:rPr kumimoji="1" lang="el-GR" altLang="zh-CN" sz="800" b="0" i="0" u="none" strike="noStrike" cap="none" normalizeH="0" baseline="0" dirty="0">
                          <a:ln>
                            <a:noFill/>
                          </a:ln>
                          <a:solidFill>
                            <a:schemeClr val="tx1"/>
                          </a:solidFill>
                          <a:effectLst/>
                          <a:latin typeface="+mn-ea"/>
                          <a:ea typeface="+mn-ea"/>
                        </a:rPr>
                        <a:t>φ</a:t>
                      </a:r>
                      <a:r>
                        <a:rPr kumimoji="1" lang="en-US" altLang="zh-CN" sz="800" b="0" i="0" u="none" strike="noStrike" cap="none" normalizeH="0" baseline="0" dirty="0">
                          <a:ln>
                            <a:noFill/>
                          </a:ln>
                          <a:solidFill>
                            <a:schemeClr val="tx1"/>
                          </a:solidFill>
                          <a:effectLst/>
                          <a:latin typeface="+mn-ea"/>
                          <a:ea typeface="+mn-ea"/>
                        </a:rPr>
                        <a:t>44.4X2.8</a:t>
                      </a:r>
                      <a:endParaRPr kumimoji="1" lang="en-US" altLang="zh-CN" sz="800" b="0" i="0" u="none" strike="noStrike" cap="none" normalizeH="0" baseline="0" dirty="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mn-ea"/>
                          <a:ea typeface="+mn-ea"/>
                        </a:rPr>
                        <a:t>B</a:t>
                      </a:r>
                      <a:endParaRPr kumimoji="1" lang="en-US" altLang="zh-CN"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dirty="0">
                          <a:ln>
                            <a:noFill/>
                          </a:ln>
                          <a:solidFill>
                            <a:schemeClr val="tx1"/>
                          </a:solidFill>
                          <a:effectLst/>
                          <a:latin typeface="+mn-ea"/>
                          <a:ea typeface="+mn-ea"/>
                        </a:rPr>
                        <a:t>轴</a:t>
                      </a:r>
                      <a:r>
                        <a:rPr kumimoji="1" lang="en-US" altLang="zh-CN" sz="800" b="0" i="0" u="none" strike="noStrike" cap="none" normalizeH="0" baseline="0" dirty="0">
                          <a:ln>
                            <a:noFill/>
                          </a:ln>
                          <a:solidFill>
                            <a:schemeClr val="tx1"/>
                          </a:solidFill>
                          <a:effectLst/>
                          <a:latin typeface="+mn-ea"/>
                          <a:ea typeface="+mn-ea"/>
                        </a:rPr>
                        <a:t>;</a:t>
                      </a:r>
                      <a:r>
                        <a:rPr kumimoji="1" lang="el-GR" altLang="zh-CN" sz="800" b="0" i="0" u="none" strike="noStrike" cap="none" normalizeH="0" baseline="0" dirty="0">
                          <a:ln>
                            <a:noFill/>
                          </a:ln>
                          <a:solidFill>
                            <a:schemeClr val="tx1"/>
                          </a:solidFill>
                          <a:effectLst/>
                          <a:latin typeface="+mn-ea"/>
                          <a:ea typeface="+mn-ea"/>
                        </a:rPr>
                        <a:t>φ</a:t>
                      </a:r>
                      <a:r>
                        <a:rPr kumimoji="1" lang="en-US" altLang="zh-CN" sz="800" b="0" i="0" u="none" strike="noStrike" cap="none" normalizeH="0" baseline="0" dirty="0">
                          <a:ln>
                            <a:noFill/>
                          </a:ln>
                          <a:solidFill>
                            <a:schemeClr val="tx1"/>
                          </a:solidFill>
                          <a:effectLst/>
                          <a:latin typeface="+mn-ea"/>
                          <a:ea typeface="+mn-ea"/>
                        </a:rPr>
                        <a:t>25.4X40</a:t>
                      </a:r>
                      <a:br>
                        <a:rPr kumimoji="1" lang="en-US" altLang="zh-CN" sz="800" b="0" i="0" u="none" strike="noStrike" cap="none" normalizeH="0" baseline="0" dirty="0">
                          <a:ln>
                            <a:noFill/>
                          </a:ln>
                          <a:solidFill>
                            <a:schemeClr val="tx1"/>
                          </a:solidFill>
                          <a:effectLst/>
                          <a:latin typeface="+mn-ea"/>
                          <a:ea typeface="+mn-ea"/>
                        </a:rPr>
                      </a:br>
                      <a:r>
                        <a:rPr kumimoji="1" lang="zh-CN" altLang="en-US" sz="800" b="0" i="0" u="none" strike="noStrike" cap="none" normalizeH="0" baseline="0" dirty="0">
                          <a:ln>
                            <a:noFill/>
                          </a:ln>
                          <a:solidFill>
                            <a:schemeClr val="tx1"/>
                          </a:solidFill>
                          <a:effectLst/>
                          <a:latin typeface="+mn-ea"/>
                          <a:ea typeface="+mn-ea"/>
                        </a:rPr>
                        <a:t>平键</a:t>
                      </a:r>
                      <a:r>
                        <a:rPr kumimoji="1" lang="en-US" altLang="zh-CN" sz="800" b="0" i="0" u="none" strike="noStrike" cap="none" normalizeH="0" baseline="0" dirty="0">
                          <a:ln>
                            <a:noFill/>
                          </a:ln>
                          <a:solidFill>
                            <a:schemeClr val="tx1"/>
                          </a:solidFill>
                          <a:effectLst/>
                          <a:latin typeface="+mn-ea"/>
                          <a:ea typeface="+mn-ea"/>
                        </a:rPr>
                        <a:t>:</a:t>
                      </a:r>
                      <a:endParaRPr kumimoji="1" lang="en-US" altLang="zh-CN" sz="800" b="0" i="0" u="none" strike="noStrike" cap="none" normalizeH="0" baseline="0" dirty="0">
                        <a:ln>
                          <a:noFill/>
                        </a:ln>
                        <a:solidFill>
                          <a:schemeClr val="tx1"/>
                        </a:solidFill>
                        <a:effectLst/>
                        <a:latin typeface="+mn-ea"/>
                        <a:ea typeface="+mn-ea"/>
                      </a:endParaRPr>
                    </a:p>
                    <a:p>
                      <a:pPr marL="0" marR="0" lvl="0" indent="0" algn="l"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mn-ea"/>
                          <a:ea typeface="+mn-ea"/>
                        </a:rPr>
                        <a:t>6.35X6.35X32</a:t>
                      </a:r>
                      <a:r>
                        <a:rPr kumimoji="1" lang="zh-CN" altLang="en-US" sz="800" b="0" i="0" u="none" strike="noStrike" cap="none" normalizeH="0" baseline="0" dirty="0">
                          <a:ln>
                            <a:noFill/>
                          </a:ln>
                          <a:solidFill>
                            <a:schemeClr val="tx1"/>
                          </a:solidFill>
                          <a:effectLst/>
                          <a:latin typeface="+mn-ea"/>
                          <a:ea typeface="+mn-ea"/>
                        </a:rPr>
                        <a:t>，       轴端螺纹 </a:t>
                      </a:r>
                      <a:r>
                        <a:rPr kumimoji="1" lang="en-US" altLang="zh-CN" sz="800" b="0" i="0" u="none" strike="noStrike" cap="none" normalizeH="0" baseline="0" dirty="0">
                          <a:ln>
                            <a:noFill/>
                          </a:ln>
                          <a:solidFill>
                            <a:schemeClr val="tx1"/>
                          </a:solidFill>
                          <a:effectLst/>
                          <a:latin typeface="+mn-ea"/>
                          <a:ea typeface="+mn-ea"/>
                        </a:rPr>
                        <a:t>:1/4-20UNC</a:t>
                      </a:r>
                      <a:endParaRPr kumimoji="1" lang="en-US" altLang="zh-CN" sz="800" b="0" i="0" u="none" strike="noStrike" cap="none" normalizeH="0" baseline="0" dirty="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mn-ea"/>
                          <a:ea typeface="+mn-ea"/>
                        </a:rPr>
                        <a:t>B</a:t>
                      </a:r>
                      <a:endParaRPr kumimoji="1" lang="en-US" altLang="zh-CN"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mn-ea"/>
                          <a:ea typeface="+mn-ea"/>
                        </a:rPr>
                        <a:t>2-M22X1.5</a:t>
                      </a:r>
                      <a:endParaRPr kumimoji="1" lang="en-US" altLang="zh-CN"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mn-ea"/>
                          <a:ea typeface="+mn-ea"/>
                        </a:rPr>
                        <a:t>B</a:t>
                      </a:r>
                      <a:endParaRPr kumimoji="1" lang="en-US" altLang="zh-CN"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mn-ea"/>
                          <a:ea typeface="+mn-ea"/>
                        </a:rPr>
                        <a:t>4-M8</a:t>
                      </a:r>
                      <a:endParaRPr kumimoji="1" lang="en-US" altLang="zh-CN" sz="800" b="0" i="0" u="none" strike="noStrike" cap="none" normalizeH="0" baseline="0" dirty="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mn-ea"/>
                          <a:ea typeface="+mn-ea"/>
                        </a:rPr>
                        <a:t>B</a:t>
                      </a:r>
                      <a:endParaRPr kumimoji="1" lang="en-US" altLang="zh-CN" sz="800" b="0" i="0" u="none" strike="noStrike" cap="none" normalizeH="0" baseline="0" dirty="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mn-ea"/>
                          <a:ea typeface="+mn-ea"/>
                        </a:rPr>
                        <a:t>M14X1.5</a:t>
                      </a:r>
                      <a:endParaRPr kumimoji="1" lang="en-US" altLang="zh-CN" sz="800" b="0" i="0" u="none" strike="noStrike" cap="none" normalizeH="0" baseline="0" dirty="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mn-ea"/>
                          <a:ea typeface="+mn-ea"/>
                        </a:rPr>
                        <a:t>B</a:t>
                      </a:r>
                      <a:endParaRPr kumimoji="1" lang="en-US" altLang="zh-CN" sz="800" b="0" i="0" u="none" strike="noStrike" cap="none" normalizeH="0" baseline="0" dirty="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dirty="0">
                          <a:ln>
                            <a:noFill/>
                          </a:ln>
                          <a:solidFill>
                            <a:schemeClr val="tx1"/>
                          </a:solidFill>
                          <a:effectLst/>
                          <a:latin typeface="+mn-ea"/>
                          <a:ea typeface="+mn-ea"/>
                        </a:rPr>
                        <a:t>大径向力</a:t>
                      </a:r>
                      <a:endParaRPr kumimoji="1" lang="zh-CN" altLang="en-US" sz="800" b="0" i="0" u="none" strike="noStrike" cap="none" normalizeH="0" baseline="0" dirty="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680412">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mn-ea"/>
                          <a:ea typeface="+mn-ea"/>
                        </a:rPr>
                        <a:t>H</a:t>
                      </a:r>
                      <a:endParaRPr kumimoji="1" lang="en-US" altLang="zh-CN" sz="800" b="0" i="0" u="none" strike="noStrike" cap="none" normalizeH="0" baseline="0" dirty="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dirty="0">
                          <a:ln>
                            <a:noFill/>
                          </a:ln>
                          <a:solidFill>
                            <a:schemeClr val="tx1"/>
                          </a:solidFill>
                          <a:effectLst/>
                          <a:latin typeface="+mn-ea"/>
                          <a:ea typeface="+mn-ea"/>
                        </a:rPr>
                        <a:t>横油口</a:t>
                      </a:r>
                      <a:endParaRPr kumimoji="1" lang="zh-CN" altLang="en-US" sz="800" b="0" i="0" u="none" strike="noStrike" cap="none" normalizeH="0" baseline="0" dirty="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mn-ea"/>
                          <a:ea typeface="+mn-ea"/>
                        </a:rPr>
                        <a:t>C</a:t>
                      </a:r>
                      <a:endParaRPr kumimoji="1" lang="en-US" altLang="zh-CN"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mn-ea"/>
                          <a:ea typeface="+mn-ea"/>
                        </a:rPr>
                        <a:t>80</a:t>
                      </a:r>
                      <a:endParaRPr kumimoji="1" lang="en-US" altLang="zh-CN"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mn-ea"/>
                          <a:ea typeface="+mn-ea"/>
                        </a:rPr>
                        <a:t>C</a:t>
                      </a:r>
                      <a:endParaRPr kumimoji="1" lang="en-US" altLang="zh-CN"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mn-ea"/>
                          <a:ea typeface="+mn-ea"/>
                        </a:rPr>
                        <a:t>方法兰</a:t>
                      </a:r>
                      <a:r>
                        <a:rPr kumimoji="1" lang="en-US" altLang="zh-CN" sz="800" b="0" i="0" u="none" strike="noStrike" cap="none" normalizeH="0" baseline="0">
                          <a:ln>
                            <a:noFill/>
                          </a:ln>
                          <a:solidFill>
                            <a:schemeClr val="tx1"/>
                          </a:solidFill>
                          <a:effectLst/>
                          <a:latin typeface="+mn-ea"/>
                          <a:ea typeface="+mn-ea"/>
                        </a:rPr>
                        <a:t>90X90 </a:t>
                      </a:r>
                      <a:r>
                        <a:rPr kumimoji="1" lang="en-US" altLang="zh-CN" sz="800" b="0" i="0" u="none" strike="noStrike" cap="none" normalizeH="0" baseline="0" dirty="0">
                          <a:ln>
                            <a:noFill/>
                          </a:ln>
                          <a:solidFill>
                            <a:schemeClr val="tx1"/>
                          </a:solidFill>
                          <a:effectLst/>
                          <a:latin typeface="+mn-ea"/>
                          <a:ea typeface="+mn-ea"/>
                        </a:rPr>
                        <a:t>,4-</a:t>
                      </a:r>
                      <a:r>
                        <a:rPr kumimoji="1" lang="el-GR" altLang="zh-CN" sz="800" b="0" i="0" u="none" strike="noStrike" cap="none" normalizeH="0" baseline="0" dirty="0">
                          <a:ln>
                            <a:noFill/>
                          </a:ln>
                          <a:solidFill>
                            <a:schemeClr val="tx1"/>
                          </a:solidFill>
                          <a:effectLst/>
                          <a:latin typeface="+mn-ea"/>
                          <a:ea typeface="+mn-ea"/>
                        </a:rPr>
                        <a:t>φ</a:t>
                      </a:r>
                      <a:r>
                        <a:rPr kumimoji="1" lang="en-US" altLang="zh-CN" sz="800" b="0" i="0" u="none" strike="noStrike" cap="none" normalizeH="0" baseline="0" dirty="0">
                          <a:ln>
                            <a:noFill/>
                          </a:ln>
                          <a:solidFill>
                            <a:schemeClr val="tx1"/>
                          </a:solidFill>
                          <a:effectLst/>
                          <a:latin typeface="+mn-ea"/>
                          <a:ea typeface="+mn-ea"/>
                        </a:rPr>
                        <a:t>11 </a:t>
                      </a:r>
                      <a:r>
                        <a:rPr kumimoji="1" lang="zh-CN" altLang="en-US" sz="800" b="0" i="0" u="none" strike="noStrike" cap="none" normalizeH="0" baseline="0" dirty="0">
                          <a:ln>
                            <a:noFill/>
                          </a:ln>
                          <a:solidFill>
                            <a:schemeClr val="tx1"/>
                          </a:solidFill>
                          <a:effectLst/>
                          <a:latin typeface="+mn-ea"/>
                          <a:ea typeface="+mn-ea"/>
                        </a:rPr>
                        <a:t>分布</a:t>
                      </a:r>
                      <a:r>
                        <a:rPr kumimoji="1" lang="en-US" altLang="zh-CN" sz="800" b="0" i="0" u="none" strike="noStrike" cap="none" normalizeH="0" baseline="0" dirty="0">
                          <a:ln>
                            <a:noFill/>
                          </a:ln>
                          <a:solidFill>
                            <a:schemeClr val="tx1"/>
                          </a:solidFill>
                          <a:effectLst/>
                          <a:latin typeface="+mn-ea"/>
                          <a:ea typeface="+mn-ea"/>
                        </a:rPr>
                        <a:t>70X70,</a:t>
                      </a:r>
                      <a:endParaRPr kumimoji="1" lang="en-US" altLang="zh-CN" sz="800" b="0" i="0" u="none" strike="noStrike" cap="none" normalizeH="0" baseline="0" dirty="0">
                        <a:ln>
                          <a:noFill/>
                        </a:ln>
                        <a:solidFill>
                          <a:schemeClr val="tx1"/>
                        </a:solidFill>
                        <a:effectLst/>
                        <a:latin typeface="+mn-ea"/>
                        <a:ea typeface="+mn-ea"/>
                      </a:endParaRPr>
                    </a:p>
                    <a:p>
                      <a:pPr marL="0" marR="0" lvl="0" indent="0" algn="l"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dirty="0">
                          <a:ln>
                            <a:noFill/>
                          </a:ln>
                          <a:solidFill>
                            <a:schemeClr val="tx1"/>
                          </a:solidFill>
                          <a:effectLst/>
                          <a:latin typeface="+mn-ea"/>
                          <a:ea typeface="+mn-ea"/>
                        </a:rPr>
                        <a:t>止口 </a:t>
                      </a:r>
                      <a:r>
                        <a:rPr kumimoji="1" lang="el-GR" altLang="zh-CN" sz="800" b="0" i="0" u="none" strike="noStrike" cap="none" normalizeH="0" baseline="0" dirty="0">
                          <a:ln>
                            <a:noFill/>
                          </a:ln>
                          <a:solidFill>
                            <a:schemeClr val="tx1"/>
                          </a:solidFill>
                          <a:effectLst/>
                          <a:latin typeface="+mn-ea"/>
                          <a:ea typeface="+mn-ea"/>
                        </a:rPr>
                        <a:t>φ</a:t>
                      </a:r>
                      <a:r>
                        <a:rPr kumimoji="1" lang="en-US" altLang="zh-CN" sz="800" b="0" i="0" u="none" strike="noStrike" cap="none" normalizeH="0" baseline="0" dirty="0">
                          <a:ln>
                            <a:noFill/>
                          </a:ln>
                          <a:solidFill>
                            <a:schemeClr val="tx1"/>
                          </a:solidFill>
                          <a:effectLst/>
                          <a:latin typeface="+mn-ea"/>
                          <a:ea typeface="+mn-ea"/>
                        </a:rPr>
                        <a:t>80X5</a:t>
                      </a:r>
                      <a:endParaRPr kumimoji="1" lang="en-US" altLang="zh-CN" sz="800" b="0" i="0" u="none" strike="noStrike" cap="none" normalizeH="0" baseline="0" dirty="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mn-ea"/>
                          <a:ea typeface="+mn-ea"/>
                        </a:rPr>
                        <a:t>C</a:t>
                      </a:r>
                      <a:endParaRPr kumimoji="1" lang="en-US" altLang="zh-CN"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dirty="0">
                          <a:ln>
                            <a:noFill/>
                          </a:ln>
                          <a:solidFill>
                            <a:schemeClr val="tx1"/>
                          </a:solidFill>
                          <a:effectLst/>
                          <a:latin typeface="+mn-ea"/>
                          <a:ea typeface="+mn-ea"/>
                        </a:rPr>
                        <a:t>矩形花键</a:t>
                      </a:r>
                      <a:r>
                        <a:rPr kumimoji="1" lang="en-US" altLang="zh-CN" sz="800" b="0" i="0" u="none" strike="noStrike" cap="none" normalizeH="0" baseline="0" dirty="0">
                          <a:ln>
                            <a:noFill/>
                          </a:ln>
                          <a:solidFill>
                            <a:schemeClr val="tx1"/>
                          </a:solidFill>
                          <a:effectLst/>
                          <a:latin typeface="+mn-ea"/>
                          <a:ea typeface="+mn-ea"/>
                        </a:rPr>
                        <a:t>:</a:t>
                      </a:r>
                      <a:r>
                        <a:rPr kumimoji="1" lang="el-GR" altLang="zh-CN" sz="800" b="0" i="0" u="none" strike="noStrike" cap="none" normalizeH="0" baseline="0" dirty="0">
                          <a:ln>
                            <a:noFill/>
                          </a:ln>
                          <a:solidFill>
                            <a:schemeClr val="tx1"/>
                          </a:solidFill>
                          <a:effectLst/>
                          <a:latin typeface="+mn-ea"/>
                          <a:ea typeface="+mn-ea"/>
                        </a:rPr>
                        <a:t>φ</a:t>
                      </a:r>
                      <a:r>
                        <a:rPr kumimoji="1" lang="en-US" altLang="zh-CN" sz="800" b="0" i="0" u="none" strike="noStrike" cap="none" normalizeH="0" baseline="0" dirty="0">
                          <a:ln>
                            <a:noFill/>
                          </a:ln>
                          <a:solidFill>
                            <a:schemeClr val="tx1"/>
                          </a:solidFill>
                          <a:effectLst/>
                          <a:latin typeface="+mn-ea"/>
                          <a:ea typeface="+mn-ea"/>
                        </a:rPr>
                        <a:t>25.3X40,            6-25.3X21.5X6.25          </a:t>
                      </a:r>
                      <a:r>
                        <a:rPr kumimoji="1" lang="zh-CN" altLang="en-US" sz="800" b="0" i="0" u="none" strike="noStrike" cap="none" normalizeH="0" baseline="0" dirty="0">
                          <a:ln>
                            <a:noFill/>
                          </a:ln>
                          <a:solidFill>
                            <a:schemeClr val="tx1"/>
                          </a:solidFill>
                          <a:effectLst/>
                          <a:latin typeface="+mn-ea"/>
                          <a:ea typeface="+mn-ea"/>
                        </a:rPr>
                        <a:t>轴端螺纹 </a:t>
                      </a:r>
                      <a:r>
                        <a:rPr kumimoji="1" lang="en-US" altLang="zh-CN" sz="800" b="0" i="0" u="none" strike="noStrike" cap="none" normalizeH="0" baseline="0" dirty="0">
                          <a:ln>
                            <a:noFill/>
                          </a:ln>
                          <a:solidFill>
                            <a:schemeClr val="tx1"/>
                          </a:solidFill>
                          <a:effectLst/>
                          <a:latin typeface="+mn-ea"/>
                          <a:ea typeface="+mn-ea"/>
                        </a:rPr>
                        <a:t>:1/4-20UNC</a:t>
                      </a:r>
                      <a:endParaRPr kumimoji="1" lang="en-US" altLang="zh-CN" sz="800" b="0" i="0" u="none" strike="noStrike" cap="none" normalizeH="0" baseline="0" dirty="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mn-ea"/>
                          <a:ea typeface="+mn-ea"/>
                        </a:rPr>
                        <a:t>C</a:t>
                      </a:r>
                      <a:endParaRPr kumimoji="1" lang="en-US" altLang="zh-CN"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mn-ea"/>
                          <a:ea typeface="+mn-ea"/>
                        </a:rPr>
                        <a:t>2-7/8-14UNF SAE</a:t>
                      </a:r>
                      <a:endParaRPr kumimoji="1" lang="en-US" altLang="zh-CN"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mn-ea"/>
                          <a:ea typeface="+mn-ea"/>
                        </a:rPr>
                        <a:t>C</a:t>
                      </a:r>
                      <a:endParaRPr kumimoji="1" lang="en-US" altLang="zh-CN"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mn-ea"/>
                          <a:ea typeface="+mn-ea"/>
                        </a:rPr>
                        <a:t>4-5/16-18UNC</a:t>
                      </a:r>
                      <a:endParaRPr kumimoji="1" lang="en-US" altLang="zh-CN" sz="800" b="0" i="0" u="none" strike="noStrike" cap="none" normalizeH="0" baseline="0" dirty="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mn-ea"/>
                          <a:ea typeface="+mn-ea"/>
                        </a:rPr>
                        <a:t>C</a:t>
                      </a:r>
                      <a:endParaRPr kumimoji="1" lang="en-US" altLang="zh-CN"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mn-ea"/>
                          <a:ea typeface="+mn-ea"/>
                        </a:rPr>
                        <a:t>G1/4</a:t>
                      </a:r>
                      <a:endParaRPr kumimoji="1" lang="en-US" altLang="zh-CN" sz="800" b="0" i="0" u="none" strike="noStrike" cap="none" normalizeH="0" baseline="0" dirty="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endParaRPr kumimoji="1" lang="zh-CN" altLang="zh-CN"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dirty="0">
                          <a:ln>
                            <a:noFill/>
                          </a:ln>
                          <a:solidFill>
                            <a:schemeClr val="tx1"/>
                          </a:solidFill>
                          <a:effectLst/>
                          <a:latin typeface="+mn-ea"/>
                          <a:ea typeface="+mn-ea"/>
                        </a:rPr>
                        <a:t>　</a:t>
                      </a:r>
                      <a:endParaRPr kumimoji="1" lang="zh-CN" altLang="en-US" sz="800" b="0" i="0" u="none" strike="noStrike" cap="none" normalizeH="0" baseline="0" dirty="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560339">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dirty="0">
                          <a:ln>
                            <a:noFill/>
                          </a:ln>
                          <a:solidFill>
                            <a:schemeClr val="tx1"/>
                          </a:solidFill>
                          <a:effectLst/>
                          <a:latin typeface="+mn-ea"/>
                          <a:ea typeface="+mn-ea"/>
                        </a:rPr>
                        <a:t>　</a:t>
                      </a:r>
                      <a:endParaRPr kumimoji="1" lang="zh-CN" altLang="en-US" sz="800" b="0" i="0" u="none" strike="noStrike" cap="none" normalizeH="0" baseline="0" dirty="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dirty="0">
                          <a:ln>
                            <a:noFill/>
                          </a:ln>
                          <a:solidFill>
                            <a:schemeClr val="tx1"/>
                          </a:solidFill>
                          <a:effectLst/>
                          <a:latin typeface="+mn-ea"/>
                          <a:ea typeface="+mn-ea"/>
                        </a:rPr>
                        <a:t>　</a:t>
                      </a:r>
                      <a:endParaRPr kumimoji="1" lang="zh-CN" altLang="en-US" sz="800" b="0" i="0" u="none" strike="noStrike" cap="none" normalizeH="0" baseline="0" dirty="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mn-ea"/>
                          <a:ea typeface="+mn-ea"/>
                        </a:rPr>
                        <a:t>D</a:t>
                      </a:r>
                      <a:endParaRPr kumimoji="1" lang="en-US" altLang="zh-CN"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mn-ea"/>
                          <a:ea typeface="+mn-ea"/>
                        </a:rPr>
                        <a:t>100</a:t>
                      </a:r>
                      <a:endParaRPr kumimoji="1" lang="en-US" altLang="zh-CN"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mn-ea"/>
                          <a:ea typeface="+mn-ea"/>
                        </a:rPr>
                        <a:t>D</a:t>
                      </a:r>
                      <a:endParaRPr kumimoji="1" lang="en-US" altLang="zh-CN"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mn-ea"/>
                          <a:ea typeface="+mn-ea"/>
                        </a:rPr>
                        <a:t>4 </a:t>
                      </a:r>
                      <a:r>
                        <a:rPr kumimoji="1" lang="zh-CN" altLang="en-US" sz="800" b="0" i="0" u="none" strike="noStrike" cap="none" normalizeH="0" baseline="0" dirty="0">
                          <a:ln>
                            <a:noFill/>
                          </a:ln>
                          <a:solidFill>
                            <a:schemeClr val="tx1"/>
                          </a:solidFill>
                          <a:effectLst/>
                          <a:latin typeface="+mn-ea"/>
                          <a:ea typeface="+mn-ea"/>
                        </a:rPr>
                        <a:t>孔菱形兰</a:t>
                      </a:r>
                      <a:r>
                        <a:rPr kumimoji="1" lang="en-US" altLang="zh-CN" sz="800" b="0" i="0" u="none" strike="noStrike" cap="none" normalizeH="0" baseline="0" dirty="0">
                          <a:ln>
                            <a:noFill/>
                          </a:ln>
                          <a:solidFill>
                            <a:schemeClr val="tx1"/>
                          </a:solidFill>
                          <a:effectLst/>
                          <a:latin typeface="+mn-ea"/>
                          <a:ea typeface="+mn-ea"/>
                        </a:rPr>
                        <a:t>,</a:t>
                      </a:r>
                      <a:endParaRPr kumimoji="1" lang="en-US" altLang="zh-CN" sz="800" b="0" i="0" u="none" strike="noStrike" cap="none" normalizeH="0" baseline="0" dirty="0">
                        <a:ln>
                          <a:noFill/>
                        </a:ln>
                        <a:solidFill>
                          <a:schemeClr val="tx1"/>
                        </a:solidFill>
                        <a:effectLst/>
                        <a:latin typeface="+mn-ea"/>
                        <a:ea typeface="+mn-ea"/>
                      </a:endParaRPr>
                    </a:p>
                    <a:p>
                      <a:pPr marL="0" marR="0" lvl="0" indent="0" algn="l"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mn-ea"/>
                          <a:ea typeface="+mn-ea"/>
                        </a:rPr>
                        <a:t> 4-</a:t>
                      </a:r>
                      <a:r>
                        <a:rPr kumimoji="1" lang="el-GR" altLang="zh-CN" sz="800" b="0" i="0" u="none" strike="noStrike" cap="none" normalizeH="0" baseline="0" dirty="0">
                          <a:ln>
                            <a:noFill/>
                          </a:ln>
                          <a:solidFill>
                            <a:schemeClr val="tx1"/>
                          </a:solidFill>
                          <a:effectLst/>
                          <a:latin typeface="+mn-ea"/>
                          <a:ea typeface="+mn-ea"/>
                        </a:rPr>
                        <a:t>φ</a:t>
                      </a:r>
                      <a:r>
                        <a:rPr kumimoji="1" lang="en-US" altLang="zh-CN" sz="800" b="0" i="0" u="none" strike="noStrike" cap="none" normalizeH="0" baseline="0" dirty="0">
                          <a:ln>
                            <a:noFill/>
                          </a:ln>
                          <a:solidFill>
                            <a:schemeClr val="tx1"/>
                          </a:solidFill>
                          <a:effectLst/>
                          <a:latin typeface="+mn-ea"/>
                          <a:ea typeface="+mn-ea"/>
                        </a:rPr>
                        <a:t>13.5 </a:t>
                      </a:r>
                      <a:endParaRPr kumimoji="1" lang="en-US" altLang="zh-CN" sz="800" b="0" i="0" u="none" strike="noStrike" cap="none" normalizeH="0" baseline="0" dirty="0">
                        <a:ln>
                          <a:noFill/>
                        </a:ln>
                        <a:solidFill>
                          <a:schemeClr val="tx1"/>
                        </a:solidFill>
                        <a:effectLst/>
                        <a:latin typeface="+mn-ea"/>
                        <a:ea typeface="+mn-ea"/>
                      </a:endParaRPr>
                    </a:p>
                    <a:p>
                      <a:pPr marL="0" marR="0" lvl="0" indent="0" algn="l"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dirty="0">
                          <a:ln>
                            <a:noFill/>
                          </a:ln>
                          <a:solidFill>
                            <a:schemeClr val="tx1"/>
                          </a:solidFill>
                          <a:effectLst/>
                          <a:latin typeface="+mn-ea"/>
                          <a:ea typeface="+mn-ea"/>
                        </a:rPr>
                        <a:t>分度圆 </a:t>
                      </a:r>
                      <a:r>
                        <a:rPr kumimoji="1" lang="el-GR" altLang="zh-CN" sz="800" b="0" i="0" u="none" strike="noStrike" cap="none" normalizeH="0" baseline="0" dirty="0">
                          <a:ln>
                            <a:noFill/>
                          </a:ln>
                          <a:solidFill>
                            <a:schemeClr val="tx1"/>
                          </a:solidFill>
                          <a:effectLst/>
                          <a:latin typeface="+mn-ea"/>
                          <a:ea typeface="+mn-ea"/>
                        </a:rPr>
                        <a:t>φ</a:t>
                      </a:r>
                      <a:r>
                        <a:rPr kumimoji="1" lang="en-US" altLang="zh-CN" sz="800" b="0" i="0" u="none" strike="noStrike" cap="none" normalizeH="0" baseline="0" dirty="0">
                          <a:ln>
                            <a:noFill/>
                          </a:ln>
                          <a:solidFill>
                            <a:schemeClr val="tx1"/>
                          </a:solidFill>
                          <a:effectLst/>
                          <a:latin typeface="+mn-ea"/>
                          <a:ea typeface="+mn-ea"/>
                        </a:rPr>
                        <a:t>106.4,</a:t>
                      </a:r>
                      <a:endParaRPr kumimoji="1" lang="en-US" altLang="zh-CN" sz="800" b="0" i="0" u="none" strike="noStrike" cap="none" normalizeH="0" baseline="0" dirty="0">
                        <a:ln>
                          <a:noFill/>
                        </a:ln>
                        <a:solidFill>
                          <a:schemeClr val="tx1"/>
                        </a:solidFill>
                        <a:effectLst/>
                        <a:latin typeface="+mn-ea"/>
                        <a:ea typeface="+mn-ea"/>
                      </a:endParaRPr>
                    </a:p>
                    <a:p>
                      <a:pPr marL="0" marR="0" lvl="0" indent="0" algn="l"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dirty="0">
                          <a:ln>
                            <a:noFill/>
                          </a:ln>
                          <a:solidFill>
                            <a:schemeClr val="tx1"/>
                          </a:solidFill>
                          <a:effectLst/>
                          <a:latin typeface="+mn-ea"/>
                          <a:ea typeface="+mn-ea"/>
                        </a:rPr>
                        <a:t>止口</a:t>
                      </a:r>
                      <a:r>
                        <a:rPr kumimoji="1" lang="el-GR" altLang="zh-CN" sz="800" b="0" i="0" u="none" strike="noStrike" cap="none" normalizeH="0" baseline="0" dirty="0">
                          <a:ln>
                            <a:noFill/>
                          </a:ln>
                          <a:solidFill>
                            <a:schemeClr val="tx1"/>
                          </a:solidFill>
                          <a:effectLst/>
                          <a:latin typeface="+mn-ea"/>
                          <a:ea typeface="+mn-ea"/>
                        </a:rPr>
                        <a:t>φ</a:t>
                      </a:r>
                      <a:r>
                        <a:rPr kumimoji="1" lang="en-US" altLang="zh-CN" sz="800" b="0" i="0" u="none" strike="noStrike" cap="none" normalizeH="0" baseline="0" dirty="0">
                          <a:ln>
                            <a:noFill/>
                          </a:ln>
                          <a:solidFill>
                            <a:schemeClr val="tx1"/>
                          </a:solidFill>
                          <a:effectLst/>
                          <a:latin typeface="+mn-ea"/>
                          <a:ea typeface="+mn-ea"/>
                        </a:rPr>
                        <a:t>82.5X5</a:t>
                      </a:r>
                      <a:endParaRPr kumimoji="1" lang="en-US" altLang="zh-CN" sz="800" b="0" i="0" u="none" strike="noStrike" cap="none" normalizeH="0" baseline="0" dirty="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mn-ea"/>
                          <a:ea typeface="+mn-ea"/>
                        </a:rPr>
                        <a:t>D</a:t>
                      </a:r>
                      <a:endParaRPr kumimoji="1" lang="en-US" altLang="zh-CN"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mn-ea"/>
                          <a:ea typeface="+mn-ea"/>
                        </a:rPr>
                        <a:t>渐开线花键</a:t>
                      </a:r>
                      <a:r>
                        <a:rPr kumimoji="1" lang="en-US" altLang="zh-CN" sz="800" b="0" i="0" u="none" strike="noStrike" cap="none" normalizeH="0" baseline="0">
                          <a:ln>
                            <a:noFill/>
                          </a:ln>
                          <a:solidFill>
                            <a:schemeClr val="tx1"/>
                          </a:solidFill>
                          <a:effectLst/>
                          <a:latin typeface="+mn-ea"/>
                          <a:ea typeface="+mn-ea"/>
                        </a:rPr>
                        <a:t>:φ22X33,13 </a:t>
                      </a:r>
                      <a:r>
                        <a:rPr kumimoji="1" lang="zh-CN" altLang="en-US" sz="800" b="0" i="0" u="none" strike="noStrike" cap="none" normalizeH="0" baseline="0">
                          <a:ln>
                            <a:noFill/>
                          </a:ln>
                          <a:solidFill>
                            <a:schemeClr val="tx1"/>
                          </a:solidFill>
                          <a:effectLst/>
                          <a:latin typeface="+mn-ea"/>
                          <a:ea typeface="+mn-ea"/>
                        </a:rPr>
                        <a:t>齿 </a:t>
                      </a:r>
                      <a:r>
                        <a:rPr kumimoji="1" lang="en-US" altLang="zh-CN" sz="800" b="0" i="0" u="none" strike="noStrike" cap="none" normalizeH="0" baseline="0">
                          <a:ln>
                            <a:noFill/>
                          </a:ln>
                          <a:solidFill>
                            <a:schemeClr val="tx1"/>
                          </a:solidFill>
                          <a:effectLst/>
                          <a:latin typeface="+mn-ea"/>
                          <a:ea typeface="+mn-ea"/>
                        </a:rPr>
                        <a:t>,DP12/24</a:t>
                      </a:r>
                      <a:endParaRPr kumimoji="1" lang="en-US" altLang="zh-CN"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mn-ea"/>
                          <a:ea typeface="+mn-ea"/>
                        </a:rPr>
                        <a:t>D</a:t>
                      </a:r>
                      <a:endParaRPr kumimoji="1" lang="en-US" altLang="zh-CN"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mn-ea"/>
                          <a:ea typeface="+mn-ea"/>
                        </a:rPr>
                        <a:t>2-1/2-14NPTF</a:t>
                      </a:r>
                      <a:endParaRPr kumimoji="1" lang="en-US" altLang="zh-CN"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endParaRPr kumimoji="1" lang="en-US" altLang="zh-CN" sz="800" b="0" i="0" u="none" strike="noStrike" cap="none" normalizeH="0" baseline="0" dirty="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mn-ea"/>
                          <a:ea typeface="+mn-ea"/>
                        </a:rPr>
                        <a:t>　</a:t>
                      </a:r>
                      <a:endParaRPr kumimoji="1" lang="zh-CN" altLang="en-US"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mn-ea"/>
                          <a:ea typeface="+mn-ea"/>
                        </a:rPr>
                        <a:t>D</a:t>
                      </a:r>
                      <a:endParaRPr kumimoji="1" lang="en-US" altLang="zh-CN"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mn-ea"/>
                          <a:ea typeface="+mn-ea"/>
                        </a:rPr>
                        <a:t>7/16-20UNF</a:t>
                      </a:r>
                      <a:endParaRPr kumimoji="1" lang="en-US" altLang="zh-CN" sz="800" b="0" i="0" u="none" strike="noStrike" cap="none" normalizeH="0" baseline="0" dirty="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endParaRPr kumimoji="1" lang="zh-CN" altLang="zh-CN"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mn-ea"/>
                          <a:ea typeface="+mn-ea"/>
                        </a:rPr>
                        <a:t>　</a:t>
                      </a:r>
                      <a:endParaRPr kumimoji="1" lang="zh-CN" altLang="en-US"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680412">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mn-ea"/>
                          <a:ea typeface="+mn-ea"/>
                        </a:rPr>
                        <a:t>　</a:t>
                      </a:r>
                      <a:endParaRPr kumimoji="1" lang="zh-CN" altLang="en-US"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mn-ea"/>
                          <a:ea typeface="+mn-ea"/>
                        </a:rPr>
                        <a:t>　</a:t>
                      </a:r>
                      <a:endParaRPr kumimoji="1" lang="zh-CN" altLang="en-US"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mn-ea"/>
                          <a:ea typeface="+mn-ea"/>
                        </a:rPr>
                        <a:t>E</a:t>
                      </a:r>
                      <a:endParaRPr kumimoji="1" lang="en-US" altLang="zh-CN"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mn-ea"/>
                          <a:ea typeface="+mn-ea"/>
                        </a:rPr>
                        <a:t>125</a:t>
                      </a:r>
                      <a:endParaRPr kumimoji="1" lang="en-US" altLang="zh-CN"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mn-ea"/>
                          <a:ea typeface="+mn-ea"/>
                        </a:rPr>
                        <a:t>E</a:t>
                      </a:r>
                      <a:endParaRPr kumimoji="1" lang="en-US" altLang="zh-CN"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dirty="0">
                          <a:ln>
                            <a:noFill/>
                          </a:ln>
                          <a:solidFill>
                            <a:schemeClr val="tx1"/>
                          </a:solidFill>
                          <a:effectLst/>
                          <a:latin typeface="+mn-ea"/>
                          <a:ea typeface="+mn-ea"/>
                        </a:rPr>
                        <a:t>长方</a:t>
                      </a:r>
                      <a:r>
                        <a:rPr kumimoji="1" lang="zh-CN" altLang="en-US" sz="800" b="0" i="0" u="none" strike="noStrike" cap="none" normalizeH="0" baseline="0">
                          <a:ln>
                            <a:noFill/>
                          </a:ln>
                          <a:solidFill>
                            <a:schemeClr val="tx1"/>
                          </a:solidFill>
                          <a:effectLst/>
                          <a:latin typeface="+mn-ea"/>
                          <a:ea typeface="+mn-ea"/>
                        </a:rPr>
                        <a:t>法兰</a:t>
                      </a:r>
                      <a:r>
                        <a:rPr kumimoji="1" lang="en-US" altLang="zh-CN" sz="800" b="0" i="0" u="none" strike="noStrike" cap="none" normalizeH="0" baseline="0">
                          <a:ln>
                            <a:noFill/>
                          </a:ln>
                          <a:solidFill>
                            <a:schemeClr val="tx1"/>
                          </a:solidFill>
                          <a:effectLst/>
                          <a:latin typeface="+mn-ea"/>
                          <a:ea typeface="+mn-ea"/>
                        </a:rPr>
                        <a:t>130X90 </a:t>
                      </a:r>
                      <a:r>
                        <a:rPr kumimoji="1" lang="en-US" altLang="zh-CN" sz="800" b="0" i="0" u="none" strike="noStrike" cap="none" normalizeH="0" baseline="0" dirty="0">
                          <a:ln>
                            <a:noFill/>
                          </a:ln>
                          <a:solidFill>
                            <a:schemeClr val="tx1"/>
                          </a:solidFill>
                          <a:effectLst/>
                          <a:latin typeface="+mn-ea"/>
                          <a:ea typeface="+mn-ea"/>
                        </a:rPr>
                        <a:t>,</a:t>
                      </a:r>
                      <a:endParaRPr kumimoji="1" lang="en-US" altLang="zh-CN" sz="800" b="0" i="0" u="none" strike="noStrike" cap="none" normalizeH="0" baseline="0" dirty="0">
                        <a:ln>
                          <a:noFill/>
                        </a:ln>
                        <a:solidFill>
                          <a:schemeClr val="tx1"/>
                        </a:solidFill>
                        <a:effectLst/>
                        <a:latin typeface="+mn-ea"/>
                        <a:ea typeface="+mn-ea"/>
                      </a:endParaRPr>
                    </a:p>
                    <a:p>
                      <a:pPr marL="0" marR="0" lvl="0" indent="0" algn="l"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mn-ea"/>
                          <a:ea typeface="+mn-ea"/>
                        </a:rPr>
                        <a:t>4-</a:t>
                      </a:r>
                      <a:r>
                        <a:rPr kumimoji="1" lang="el-GR" altLang="zh-CN" sz="800" b="0" i="0" u="none" strike="noStrike" cap="none" normalizeH="0" baseline="0" dirty="0">
                          <a:ln>
                            <a:noFill/>
                          </a:ln>
                          <a:solidFill>
                            <a:schemeClr val="tx1"/>
                          </a:solidFill>
                          <a:effectLst/>
                          <a:latin typeface="+mn-ea"/>
                          <a:ea typeface="+mn-ea"/>
                        </a:rPr>
                        <a:t>φ</a:t>
                      </a:r>
                      <a:r>
                        <a:rPr kumimoji="1" lang="en-US" altLang="zh-CN" sz="800" b="0" i="0" u="none" strike="noStrike" cap="none" normalizeH="0" baseline="0" dirty="0">
                          <a:ln>
                            <a:noFill/>
                          </a:ln>
                          <a:solidFill>
                            <a:schemeClr val="tx1"/>
                          </a:solidFill>
                          <a:effectLst/>
                          <a:latin typeface="+mn-ea"/>
                          <a:ea typeface="+mn-ea"/>
                        </a:rPr>
                        <a:t>11 </a:t>
                      </a:r>
                      <a:endParaRPr kumimoji="1" lang="en-US" altLang="zh-CN" sz="800" b="0" i="0" u="none" strike="noStrike" cap="none" normalizeH="0" baseline="0" dirty="0">
                        <a:ln>
                          <a:noFill/>
                        </a:ln>
                        <a:solidFill>
                          <a:schemeClr val="tx1"/>
                        </a:solidFill>
                        <a:effectLst/>
                        <a:latin typeface="+mn-ea"/>
                        <a:ea typeface="+mn-ea"/>
                      </a:endParaRPr>
                    </a:p>
                    <a:p>
                      <a:pPr marL="0" marR="0" lvl="0" indent="0" algn="l"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dirty="0">
                          <a:ln>
                            <a:noFill/>
                          </a:ln>
                          <a:solidFill>
                            <a:schemeClr val="tx1"/>
                          </a:solidFill>
                          <a:effectLst/>
                          <a:latin typeface="+mn-ea"/>
                          <a:ea typeface="+mn-ea"/>
                        </a:rPr>
                        <a:t>分布</a:t>
                      </a:r>
                      <a:r>
                        <a:rPr kumimoji="1" lang="en-US" altLang="zh-CN" sz="800" b="0" i="0" u="none" strike="noStrike" cap="none" normalizeH="0" baseline="0" dirty="0">
                          <a:ln>
                            <a:noFill/>
                          </a:ln>
                          <a:solidFill>
                            <a:schemeClr val="tx1"/>
                          </a:solidFill>
                          <a:effectLst/>
                          <a:latin typeface="+mn-ea"/>
                          <a:ea typeface="+mn-ea"/>
                        </a:rPr>
                        <a:t>105X65 ,</a:t>
                      </a:r>
                      <a:endParaRPr kumimoji="1" lang="en-US" altLang="zh-CN" sz="800" b="0" i="0" u="none" strike="noStrike" cap="none" normalizeH="0" baseline="0" dirty="0">
                        <a:ln>
                          <a:noFill/>
                        </a:ln>
                        <a:solidFill>
                          <a:schemeClr val="tx1"/>
                        </a:solidFill>
                        <a:effectLst/>
                        <a:latin typeface="+mn-ea"/>
                        <a:ea typeface="+mn-ea"/>
                      </a:endParaRPr>
                    </a:p>
                    <a:p>
                      <a:pPr marL="0" marR="0" lvl="0" indent="0" algn="l"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dirty="0">
                          <a:ln>
                            <a:noFill/>
                          </a:ln>
                          <a:solidFill>
                            <a:schemeClr val="tx1"/>
                          </a:solidFill>
                          <a:effectLst/>
                          <a:latin typeface="+mn-ea"/>
                          <a:ea typeface="+mn-ea"/>
                        </a:rPr>
                        <a:t>止口 </a:t>
                      </a:r>
                      <a:r>
                        <a:rPr kumimoji="1" lang="el-GR" altLang="zh-CN" sz="800" b="0" i="0" u="none" strike="noStrike" cap="none" normalizeH="0" baseline="0" dirty="0">
                          <a:ln>
                            <a:noFill/>
                          </a:ln>
                          <a:solidFill>
                            <a:schemeClr val="tx1"/>
                          </a:solidFill>
                          <a:effectLst/>
                          <a:latin typeface="+mn-ea"/>
                          <a:ea typeface="+mn-ea"/>
                        </a:rPr>
                        <a:t>φ</a:t>
                      </a:r>
                      <a:r>
                        <a:rPr kumimoji="1" lang="en-US" altLang="zh-CN" sz="800" b="0" i="0" u="none" strike="noStrike" cap="none" normalizeH="0" baseline="0" dirty="0">
                          <a:ln>
                            <a:noFill/>
                          </a:ln>
                          <a:solidFill>
                            <a:schemeClr val="tx1"/>
                          </a:solidFill>
                          <a:effectLst/>
                          <a:latin typeface="+mn-ea"/>
                          <a:ea typeface="+mn-ea"/>
                        </a:rPr>
                        <a:t>80X5</a:t>
                      </a:r>
                      <a:endParaRPr kumimoji="1" lang="en-US" altLang="zh-CN" sz="800" b="0" i="0" u="none" strike="noStrike" cap="none" normalizeH="0" baseline="0" dirty="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mn-ea"/>
                          <a:ea typeface="+mn-ea"/>
                        </a:rPr>
                        <a:t>E</a:t>
                      </a:r>
                      <a:endParaRPr kumimoji="1" lang="en-US" altLang="zh-CN"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defRPr/>
                      </a:pPr>
                      <a:r>
                        <a:rPr kumimoji="1" lang="zh-CN" altLang="en-US" sz="800" b="0" i="0" u="none" strike="noStrike" cap="none" normalizeH="0" baseline="0" dirty="0">
                          <a:ln>
                            <a:noFill/>
                          </a:ln>
                          <a:solidFill>
                            <a:schemeClr val="tx1"/>
                          </a:solidFill>
                          <a:effectLst/>
                          <a:latin typeface="+mn-ea"/>
                          <a:ea typeface="+mn-ea"/>
                        </a:rPr>
                        <a:t>矩形花键</a:t>
                      </a:r>
                      <a:r>
                        <a:rPr kumimoji="1" lang="en-US" altLang="zh-CN" sz="800" b="0" i="0" u="none" strike="noStrike" cap="none" normalizeH="0" baseline="0" dirty="0">
                          <a:ln>
                            <a:noFill/>
                          </a:ln>
                          <a:solidFill>
                            <a:schemeClr val="tx1"/>
                          </a:solidFill>
                          <a:effectLst/>
                          <a:latin typeface="+mn-ea"/>
                          <a:ea typeface="+mn-ea"/>
                        </a:rPr>
                        <a:t>:</a:t>
                      </a:r>
                      <a:r>
                        <a:rPr kumimoji="1" lang="el-GR" altLang="zh-CN" sz="800" b="0" i="0" u="none" strike="noStrike" cap="none" normalizeH="0" baseline="0" dirty="0">
                          <a:ln>
                            <a:noFill/>
                          </a:ln>
                          <a:solidFill>
                            <a:schemeClr val="tx1"/>
                          </a:solidFill>
                          <a:effectLst/>
                          <a:latin typeface="+mn-ea"/>
                          <a:ea typeface="+mn-ea"/>
                        </a:rPr>
                        <a:t>φ</a:t>
                      </a:r>
                      <a:r>
                        <a:rPr kumimoji="1" lang="en-US" altLang="zh-CN" sz="800" b="0" i="0" u="none" strike="noStrike" cap="none" normalizeH="0" baseline="0" dirty="0">
                          <a:ln>
                            <a:noFill/>
                          </a:ln>
                          <a:solidFill>
                            <a:schemeClr val="tx1"/>
                          </a:solidFill>
                          <a:effectLst/>
                          <a:latin typeface="+mn-ea"/>
                          <a:ea typeface="+mn-ea"/>
                        </a:rPr>
                        <a:t>25X40, 6-25X21X6      </a:t>
                      </a:r>
                      <a:r>
                        <a:rPr kumimoji="1" lang="zh-CN" altLang="en-US" sz="800" b="0" i="0" u="none" strike="noStrike" cap="none" normalizeH="0" baseline="0" dirty="0">
                          <a:ln>
                            <a:noFill/>
                          </a:ln>
                          <a:solidFill>
                            <a:schemeClr val="tx1"/>
                          </a:solidFill>
                          <a:effectLst/>
                          <a:latin typeface="+mn-ea"/>
                          <a:ea typeface="+mn-ea"/>
                        </a:rPr>
                        <a:t>轴端螺纹 </a:t>
                      </a:r>
                      <a:r>
                        <a:rPr kumimoji="1" lang="en-US" altLang="zh-CN" sz="800" b="0" i="0" u="none" strike="noStrike" cap="none" normalizeH="0" baseline="0" dirty="0">
                          <a:ln>
                            <a:noFill/>
                          </a:ln>
                          <a:solidFill>
                            <a:schemeClr val="tx1"/>
                          </a:solidFill>
                          <a:effectLst/>
                          <a:latin typeface="+mn-ea"/>
                          <a:ea typeface="+mn-ea"/>
                        </a:rPr>
                        <a:t>:M8</a:t>
                      </a:r>
                      <a:endParaRPr kumimoji="1" lang="en-US" altLang="zh-CN" sz="800" b="0" i="0" u="none" strike="noStrike" cap="none" normalizeH="0" baseline="0" dirty="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mn-ea"/>
                          <a:ea typeface="+mn-ea"/>
                        </a:rPr>
                        <a:t>E</a:t>
                      </a:r>
                      <a:endParaRPr kumimoji="1" lang="en-US" altLang="zh-CN"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mn-ea"/>
                          <a:ea typeface="+mn-ea"/>
                        </a:rPr>
                        <a:t>2-PT 1/2</a:t>
                      </a:r>
                      <a:endParaRPr kumimoji="1" lang="en-US" altLang="zh-CN"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endParaRPr kumimoji="1" lang="en-US" altLang="zh-CN" sz="800" b="0" i="0" u="none" strike="noStrike" cap="none" normalizeH="0" baseline="0" dirty="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mn-ea"/>
                          <a:ea typeface="+mn-ea"/>
                        </a:rPr>
                        <a:t>　</a:t>
                      </a:r>
                      <a:endParaRPr kumimoji="1" lang="zh-CN" altLang="en-US"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mn-ea"/>
                          <a:ea typeface="+mn-ea"/>
                        </a:rPr>
                        <a:t>E</a:t>
                      </a:r>
                      <a:endParaRPr kumimoji="1" lang="en-US" altLang="zh-CN"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mn-ea"/>
                          <a:ea typeface="+mn-ea"/>
                        </a:rPr>
                        <a:t>M10X1</a:t>
                      </a:r>
                      <a:endParaRPr kumimoji="1" lang="en-US" altLang="zh-CN"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endParaRPr kumimoji="1" lang="zh-CN" altLang="zh-CN" sz="800" b="0" i="0" u="none" strike="noStrike" cap="none" normalizeH="0" baseline="0" dirty="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dirty="0">
                          <a:ln>
                            <a:noFill/>
                          </a:ln>
                          <a:solidFill>
                            <a:schemeClr val="tx1"/>
                          </a:solidFill>
                          <a:effectLst/>
                          <a:latin typeface="+mn-ea"/>
                          <a:ea typeface="+mn-ea"/>
                        </a:rPr>
                        <a:t>　</a:t>
                      </a:r>
                      <a:endParaRPr kumimoji="1" lang="zh-CN" altLang="en-US" sz="800" b="0" i="0" u="none" strike="noStrike" cap="none" normalizeH="0" baseline="0" dirty="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560339">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mn-ea"/>
                          <a:ea typeface="+mn-ea"/>
                        </a:rPr>
                        <a:t>　</a:t>
                      </a:r>
                      <a:endParaRPr kumimoji="1" lang="zh-CN" altLang="en-US"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mn-ea"/>
                          <a:ea typeface="+mn-ea"/>
                        </a:rPr>
                        <a:t>　</a:t>
                      </a:r>
                      <a:endParaRPr kumimoji="1" lang="zh-CN" altLang="en-US"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mn-ea"/>
                          <a:ea typeface="+mn-ea"/>
                        </a:rPr>
                        <a:t>F</a:t>
                      </a:r>
                      <a:endParaRPr kumimoji="1" lang="en-US" altLang="zh-CN"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mn-ea"/>
                          <a:ea typeface="+mn-ea"/>
                        </a:rPr>
                        <a:t>160</a:t>
                      </a:r>
                      <a:endParaRPr kumimoji="1" lang="en-US" altLang="zh-CN"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mn-ea"/>
                          <a:ea typeface="+mn-ea"/>
                        </a:rPr>
                        <a:t>F</a:t>
                      </a:r>
                      <a:endParaRPr kumimoji="1" lang="en-US" altLang="zh-CN"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dirty="0">
                          <a:ln>
                            <a:noFill/>
                          </a:ln>
                          <a:solidFill>
                            <a:schemeClr val="tx1"/>
                          </a:solidFill>
                          <a:effectLst/>
                          <a:latin typeface="+mn-ea"/>
                          <a:ea typeface="+mn-ea"/>
                        </a:rPr>
                        <a:t>长方</a:t>
                      </a:r>
                      <a:r>
                        <a:rPr kumimoji="1" lang="zh-CN" altLang="en-US" sz="800" b="0" i="0" u="none" strike="noStrike" cap="none" normalizeH="0" baseline="0">
                          <a:ln>
                            <a:noFill/>
                          </a:ln>
                          <a:solidFill>
                            <a:schemeClr val="tx1"/>
                          </a:solidFill>
                          <a:effectLst/>
                          <a:latin typeface="+mn-ea"/>
                          <a:ea typeface="+mn-ea"/>
                        </a:rPr>
                        <a:t>法兰</a:t>
                      </a:r>
                      <a:r>
                        <a:rPr kumimoji="1" lang="en-US" altLang="zh-CN" sz="800" b="0" i="0" u="none" strike="noStrike" cap="none" normalizeH="0" baseline="0">
                          <a:ln>
                            <a:noFill/>
                          </a:ln>
                          <a:solidFill>
                            <a:schemeClr val="tx1"/>
                          </a:solidFill>
                          <a:effectLst/>
                          <a:latin typeface="+mn-ea"/>
                          <a:ea typeface="+mn-ea"/>
                        </a:rPr>
                        <a:t>130X90 </a:t>
                      </a:r>
                      <a:r>
                        <a:rPr kumimoji="1" lang="en-US" altLang="zh-CN" sz="800" b="0" i="0" u="none" strike="noStrike" cap="none" normalizeH="0" baseline="0" dirty="0">
                          <a:ln>
                            <a:noFill/>
                          </a:ln>
                          <a:solidFill>
                            <a:schemeClr val="tx1"/>
                          </a:solidFill>
                          <a:effectLst/>
                          <a:latin typeface="+mn-ea"/>
                          <a:ea typeface="+mn-ea"/>
                        </a:rPr>
                        <a:t>,4-</a:t>
                      </a:r>
                      <a:r>
                        <a:rPr kumimoji="1" lang="el-GR" altLang="zh-CN" sz="800" b="0" i="0" u="none" strike="noStrike" cap="none" normalizeH="0" baseline="0" dirty="0">
                          <a:ln>
                            <a:noFill/>
                          </a:ln>
                          <a:solidFill>
                            <a:schemeClr val="tx1"/>
                          </a:solidFill>
                          <a:effectLst/>
                          <a:latin typeface="+mn-ea"/>
                          <a:ea typeface="+mn-ea"/>
                        </a:rPr>
                        <a:t>φ</a:t>
                      </a:r>
                      <a:r>
                        <a:rPr kumimoji="1" lang="en-US" altLang="zh-CN" sz="800" b="0" i="0" u="none" strike="noStrike" cap="none" normalizeH="0" baseline="0" dirty="0">
                          <a:ln>
                            <a:noFill/>
                          </a:ln>
                          <a:solidFill>
                            <a:schemeClr val="tx1"/>
                          </a:solidFill>
                          <a:effectLst/>
                          <a:latin typeface="+mn-ea"/>
                          <a:ea typeface="+mn-ea"/>
                        </a:rPr>
                        <a:t>11 </a:t>
                      </a:r>
                      <a:r>
                        <a:rPr kumimoji="1" lang="zh-CN" altLang="en-US" sz="800" b="0" i="0" u="none" strike="noStrike" cap="none" normalizeH="0" baseline="0" dirty="0">
                          <a:ln>
                            <a:noFill/>
                          </a:ln>
                          <a:solidFill>
                            <a:schemeClr val="tx1"/>
                          </a:solidFill>
                          <a:effectLst/>
                          <a:latin typeface="+mn-ea"/>
                          <a:ea typeface="+mn-ea"/>
                        </a:rPr>
                        <a:t>分布</a:t>
                      </a:r>
                      <a:r>
                        <a:rPr kumimoji="1" lang="en-US" altLang="zh-CN" sz="800" b="0" i="0" u="none" strike="noStrike" cap="none" normalizeH="0" baseline="0" dirty="0">
                          <a:ln>
                            <a:noFill/>
                          </a:ln>
                          <a:solidFill>
                            <a:schemeClr val="tx1"/>
                          </a:solidFill>
                          <a:effectLst/>
                          <a:latin typeface="+mn-ea"/>
                          <a:ea typeface="+mn-ea"/>
                        </a:rPr>
                        <a:t>105X65 , </a:t>
                      </a:r>
                      <a:r>
                        <a:rPr kumimoji="1" lang="zh-CN" altLang="en-US" sz="800" b="0" i="0" u="none" strike="noStrike" cap="none" normalizeH="0" baseline="0" dirty="0">
                          <a:ln>
                            <a:noFill/>
                          </a:ln>
                          <a:solidFill>
                            <a:schemeClr val="tx1"/>
                          </a:solidFill>
                          <a:effectLst/>
                          <a:latin typeface="+mn-ea"/>
                          <a:ea typeface="+mn-ea"/>
                        </a:rPr>
                        <a:t>止口 </a:t>
                      </a:r>
                      <a:r>
                        <a:rPr kumimoji="1" lang="el-GR" altLang="zh-CN" sz="800" b="0" i="0" u="none" strike="noStrike" cap="none" normalizeH="0" baseline="0" dirty="0">
                          <a:ln>
                            <a:noFill/>
                          </a:ln>
                          <a:solidFill>
                            <a:schemeClr val="tx1"/>
                          </a:solidFill>
                          <a:effectLst/>
                          <a:latin typeface="+mn-ea"/>
                          <a:ea typeface="+mn-ea"/>
                        </a:rPr>
                        <a:t>φ</a:t>
                      </a:r>
                      <a:r>
                        <a:rPr kumimoji="1" lang="en-US" altLang="zh-CN" sz="800" b="0" i="0" u="none" strike="noStrike" cap="none" normalizeH="0" baseline="0" dirty="0">
                          <a:ln>
                            <a:noFill/>
                          </a:ln>
                          <a:solidFill>
                            <a:schemeClr val="tx1"/>
                          </a:solidFill>
                          <a:effectLst/>
                          <a:latin typeface="+mn-ea"/>
                          <a:ea typeface="+mn-ea"/>
                        </a:rPr>
                        <a:t>85X5</a:t>
                      </a:r>
                      <a:endParaRPr kumimoji="1" lang="en-US" altLang="zh-CN" sz="800" b="0" i="0" u="none" strike="noStrike" cap="none" normalizeH="0" baseline="0" dirty="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mn-ea"/>
                          <a:ea typeface="+mn-ea"/>
                        </a:rPr>
                        <a:t>F</a:t>
                      </a:r>
                      <a:endParaRPr kumimoji="1" lang="en-US" altLang="zh-CN"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dirty="0">
                          <a:ln>
                            <a:noFill/>
                          </a:ln>
                          <a:solidFill>
                            <a:schemeClr val="tx1"/>
                          </a:solidFill>
                          <a:effectLst/>
                          <a:latin typeface="+mn-ea"/>
                          <a:ea typeface="+mn-ea"/>
                        </a:rPr>
                        <a:t>轴</a:t>
                      </a:r>
                      <a:r>
                        <a:rPr kumimoji="1" lang="en-US" altLang="zh-CN" sz="800" b="0" i="0" u="none" strike="noStrike" cap="none" normalizeH="0" baseline="0" dirty="0">
                          <a:ln>
                            <a:noFill/>
                          </a:ln>
                          <a:solidFill>
                            <a:schemeClr val="tx1"/>
                          </a:solidFill>
                          <a:effectLst/>
                          <a:latin typeface="+mn-ea"/>
                          <a:ea typeface="+mn-ea"/>
                        </a:rPr>
                        <a:t>;</a:t>
                      </a:r>
                      <a:r>
                        <a:rPr kumimoji="1" lang="el-GR" altLang="zh-CN" sz="800" b="0" i="0" u="none" strike="noStrike" cap="none" normalizeH="0" baseline="0" dirty="0">
                          <a:ln>
                            <a:noFill/>
                          </a:ln>
                          <a:solidFill>
                            <a:schemeClr val="tx1"/>
                          </a:solidFill>
                          <a:effectLst/>
                          <a:latin typeface="+mn-ea"/>
                          <a:ea typeface="+mn-ea"/>
                        </a:rPr>
                        <a:t>φ</a:t>
                      </a:r>
                      <a:r>
                        <a:rPr kumimoji="1" lang="en-US" altLang="zh-CN" sz="800" b="0" i="0" u="none" strike="noStrike" cap="none" normalizeH="0" baseline="0" dirty="0">
                          <a:ln>
                            <a:noFill/>
                          </a:ln>
                          <a:solidFill>
                            <a:schemeClr val="tx1"/>
                          </a:solidFill>
                          <a:effectLst/>
                          <a:latin typeface="+mn-ea"/>
                          <a:ea typeface="+mn-ea"/>
                        </a:rPr>
                        <a:t>25X40    </a:t>
                      </a:r>
                      <a:r>
                        <a:rPr kumimoji="1" lang="zh-CN" altLang="en-US" sz="800" b="0" i="0" u="none" strike="noStrike" cap="none" normalizeH="0" baseline="0" dirty="0">
                          <a:ln>
                            <a:noFill/>
                          </a:ln>
                          <a:solidFill>
                            <a:schemeClr val="tx1"/>
                          </a:solidFill>
                          <a:effectLst/>
                          <a:latin typeface="+mn-ea"/>
                          <a:ea typeface="+mn-ea"/>
                        </a:rPr>
                        <a:t>平键</a:t>
                      </a:r>
                      <a:r>
                        <a:rPr kumimoji="1" lang="en-US" altLang="zh-CN" sz="800" b="0" i="0" u="none" strike="noStrike" cap="none" normalizeH="0" baseline="0" dirty="0">
                          <a:ln>
                            <a:noFill/>
                          </a:ln>
                          <a:solidFill>
                            <a:schemeClr val="tx1"/>
                          </a:solidFill>
                          <a:effectLst/>
                          <a:latin typeface="+mn-ea"/>
                          <a:ea typeface="+mn-ea"/>
                        </a:rPr>
                        <a:t>:8X7X32              </a:t>
                      </a:r>
                      <a:r>
                        <a:rPr kumimoji="1" lang="zh-CN" altLang="en-US" sz="800" b="0" i="0" u="none" strike="noStrike" cap="none" normalizeH="0" baseline="0" dirty="0">
                          <a:ln>
                            <a:noFill/>
                          </a:ln>
                          <a:solidFill>
                            <a:schemeClr val="tx1"/>
                          </a:solidFill>
                          <a:effectLst/>
                          <a:latin typeface="+mn-ea"/>
                          <a:ea typeface="+mn-ea"/>
                        </a:rPr>
                        <a:t>轴端螺纹 </a:t>
                      </a:r>
                      <a:r>
                        <a:rPr kumimoji="1" lang="en-US" altLang="zh-CN" sz="800" b="0" i="0" u="none" strike="noStrike" cap="none" normalizeH="0" baseline="0" dirty="0">
                          <a:ln>
                            <a:noFill/>
                          </a:ln>
                          <a:solidFill>
                            <a:schemeClr val="tx1"/>
                          </a:solidFill>
                          <a:effectLst/>
                          <a:latin typeface="+mn-ea"/>
                          <a:ea typeface="+mn-ea"/>
                        </a:rPr>
                        <a:t>:M8</a:t>
                      </a:r>
                      <a:endParaRPr kumimoji="1" lang="en-US" altLang="zh-CN" sz="800" b="0" i="0" u="none" strike="noStrike" cap="none" normalizeH="0" baseline="0" dirty="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mn-ea"/>
                          <a:ea typeface="+mn-ea"/>
                        </a:rPr>
                        <a:t>F</a:t>
                      </a:r>
                      <a:endParaRPr kumimoji="1" lang="en-US" altLang="zh-CN"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mn-ea"/>
                          <a:ea typeface="+mn-ea"/>
                        </a:rPr>
                        <a:t>2-M20X1.5</a:t>
                      </a:r>
                      <a:endParaRPr kumimoji="1" lang="en-US" altLang="zh-CN"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endParaRPr kumimoji="1" lang="en-US" altLang="zh-CN" sz="800" b="0" i="0" u="none" strike="noStrike" cap="none" normalizeH="0" baseline="0" dirty="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mn-ea"/>
                          <a:ea typeface="+mn-ea"/>
                        </a:rPr>
                        <a:t>　</a:t>
                      </a:r>
                      <a:endParaRPr kumimoji="1" lang="zh-CN" altLang="en-US"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endParaRPr kumimoji="1" lang="en-US" altLang="zh-CN" sz="800" b="0" i="0" u="none" strike="noStrike" cap="none" normalizeH="0" baseline="0" dirty="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endParaRPr kumimoji="1" lang="en-US" altLang="zh-CN" sz="800" b="0" i="0" u="none" strike="noStrike" cap="none" normalizeH="0" baseline="0" dirty="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endParaRPr kumimoji="1" lang="zh-CN" altLang="zh-CN" sz="800" b="0" i="0" u="none" strike="noStrike" cap="none" normalizeH="0" baseline="0" dirty="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dirty="0">
                          <a:ln>
                            <a:noFill/>
                          </a:ln>
                          <a:solidFill>
                            <a:schemeClr val="tx1"/>
                          </a:solidFill>
                          <a:effectLst/>
                          <a:latin typeface="+mn-ea"/>
                          <a:ea typeface="+mn-ea"/>
                        </a:rPr>
                        <a:t>　</a:t>
                      </a:r>
                      <a:endParaRPr kumimoji="1" lang="zh-CN" altLang="en-US" sz="800" b="0" i="0" u="none" strike="noStrike" cap="none" normalizeH="0" baseline="0" dirty="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560339">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mn-ea"/>
                          <a:ea typeface="+mn-ea"/>
                        </a:rPr>
                        <a:t>　</a:t>
                      </a:r>
                      <a:endParaRPr kumimoji="1" lang="zh-CN" altLang="en-US"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dirty="0">
                          <a:ln>
                            <a:noFill/>
                          </a:ln>
                          <a:solidFill>
                            <a:schemeClr val="tx1"/>
                          </a:solidFill>
                          <a:effectLst/>
                          <a:latin typeface="+mn-ea"/>
                          <a:ea typeface="+mn-ea"/>
                        </a:rPr>
                        <a:t>　</a:t>
                      </a:r>
                      <a:endParaRPr kumimoji="1" lang="zh-CN" altLang="en-US" sz="800" b="0" i="0" u="none" strike="noStrike" cap="none" normalizeH="0" baseline="0" dirty="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mn-ea"/>
                          <a:ea typeface="+mn-ea"/>
                        </a:rPr>
                        <a:t>G</a:t>
                      </a:r>
                      <a:endParaRPr kumimoji="1" lang="en-US" altLang="zh-CN"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mn-ea"/>
                          <a:ea typeface="+mn-ea"/>
                        </a:rPr>
                        <a:t>200</a:t>
                      </a:r>
                      <a:endParaRPr kumimoji="1" lang="en-US" altLang="zh-CN"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mn-ea"/>
                          <a:ea typeface="+mn-ea"/>
                        </a:rPr>
                        <a:t>G</a:t>
                      </a:r>
                      <a:endParaRPr kumimoji="1" lang="en-US" altLang="zh-CN"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defRPr/>
                      </a:pPr>
                      <a:r>
                        <a:rPr kumimoji="1" lang="zh-CN" altLang="en-US" sz="800" b="0" i="0" u="none" strike="noStrike" cap="none" normalizeH="0" baseline="0" dirty="0">
                          <a:ln>
                            <a:noFill/>
                          </a:ln>
                          <a:solidFill>
                            <a:schemeClr val="tx1"/>
                          </a:solidFill>
                          <a:effectLst/>
                          <a:latin typeface="+mn-ea"/>
                          <a:ea typeface="+mn-ea"/>
                        </a:rPr>
                        <a:t>　</a:t>
                      </a:r>
                      <a:r>
                        <a:rPr kumimoji="1" lang="en-US" altLang="zh-CN" sz="800" b="0" i="0" u="none" strike="noStrike" cap="none" normalizeH="0" baseline="0" dirty="0">
                          <a:ln>
                            <a:noFill/>
                          </a:ln>
                          <a:solidFill>
                            <a:schemeClr val="tx1"/>
                          </a:solidFill>
                          <a:effectLst/>
                          <a:latin typeface="+mn-ea"/>
                          <a:ea typeface="+mn-ea"/>
                        </a:rPr>
                        <a:t>6 </a:t>
                      </a:r>
                      <a:r>
                        <a:rPr kumimoji="1" lang="zh-CN" altLang="en-US" sz="800" b="0" i="0" u="none" strike="noStrike" cap="none" normalizeH="0" baseline="0" dirty="0">
                          <a:ln>
                            <a:noFill/>
                          </a:ln>
                          <a:solidFill>
                            <a:schemeClr val="tx1"/>
                          </a:solidFill>
                          <a:effectLst/>
                          <a:latin typeface="+mn-ea"/>
                          <a:ea typeface="+mn-ea"/>
                        </a:rPr>
                        <a:t>孔菱形法兰</a:t>
                      </a:r>
                      <a:r>
                        <a:rPr kumimoji="1" lang="en-US" altLang="zh-CN" sz="800" b="0" i="0" u="none" strike="noStrike" cap="none" normalizeH="0" baseline="0" dirty="0">
                          <a:ln>
                            <a:noFill/>
                          </a:ln>
                          <a:solidFill>
                            <a:schemeClr val="tx1"/>
                          </a:solidFill>
                          <a:effectLst/>
                          <a:latin typeface="+mn-ea"/>
                          <a:ea typeface="+mn-ea"/>
                        </a:rPr>
                        <a:t>, 6-</a:t>
                      </a:r>
                      <a:r>
                        <a:rPr kumimoji="1" lang="el-GR" altLang="zh-CN" sz="800" b="0" i="0" u="none" strike="noStrike" cap="none" normalizeH="0" baseline="0" dirty="0">
                          <a:ln>
                            <a:noFill/>
                          </a:ln>
                          <a:solidFill>
                            <a:schemeClr val="tx1"/>
                          </a:solidFill>
                          <a:effectLst/>
                          <a:latin typeface="+mn-ea"/>
                          <a:ea typeface="+mn-ea"/>
                        </a:rPr>
                        <a:t>φ</a:t>
                      </a:r>
                      <a:r>
                        <a:rPr kumimoji="1" lang="en-US" altLang="zh-CN" sz="800" b="0" i="0" u="none" strike="noStrike" cap="none" normalizeH="0" baseline="0" dirty="0">
                          <a:ln>
                            <a:noFill/>
                          </a:ln>
                          <a:solidFill>
                            <a:schemeClr val="tx1"/>
                          </a:solidFill>
                          <a:effectLst/>
                          <a:latin typeface="+mn-ea"/>
                          <a:ea typeface="+mn-ea"/>
                        </a:rPr>
                        <a:t>13.5  </a:t>
                      </a:r>
                      <a:r>
                        <a:rPr kumimoji="1" lang="zh-CN" altLang="en-US" sz="800" b="0" i="0" u="none" strike="noStrike" cap="none" normalizeH="0" baseline="0" dirty="0">
                          <a:ln>
                            <a:noFill/>
                          </a:ln>
                          <a:solidFill>
                            <a:schemeClr val="tx1"/>
                          </a:solidFill>
                          <a:effectLst/>
                          <a:latin typeface="+mn-ea"/>
                          <a:ea typeface="+mn-ea"/>
                        </a:rPr>
                        <a:t>分度圆 </a:t>
                      </a:r>
                      <a:r>
                        <a:rPr kumimoji="1" lang="el-GR" altLang="zh-CN" sz="800" b="0" i="0" u="none" strike="noStrike" cap="none" normalizeH="0" baseline="0" dirty="0">
                          <a:ln>
                            <a:noFill/>
                          </a:ln>
                          <a:solidFill>
                            <a:schemeClr val="tx1"/>
                          </a:solidFill>
                          <a:effectLst/>
                          <a:latin typeface="+mn-ea"/>
                          <a:ea typeface="+mn-ea"/>
                        </a:rPr>
                        <a:t>φ</a:t>
                      </a:r>
                      <a:r>
                        <a:rPr kumimoji="1" lang="en-US" altLang="zh-CN" sz="800" b="0" i="0" u="none" strike="noStrike" cap="none" normalizeH="0" baseline="0" dirty="0">
                          <a:ln>
                            <a:noFill/>
                          </a:ln>
                          <a:solidFill>
                            <a:schemeClr val="tx1"/>
                          </a:solidFill>
                          <a:effectLst/>
                          <a:latin typeface="+mn-ea"/>
                          <a:ea typeface="+mn-ea"/>
                        </a:rPr>
                        <a:t>106.4,</a:t>
                      </a:r>
                      <a:r>
                        <a:rPr kumimoji="1" lang="zh-CN" altLang="en-US" sz="800" b="0" i="0" u="none" strike="noStrike" cap="none" normalizeH="0" baseline="0" dirty="0">
                          <a:ln>
                            <a:noFill/>
                          </a:ln>
                          <a:solidFill>
                            <a:schemeClr val="tx1"/>
                          </a:solidFill>
                          <a:effectLst/>
                          <a:latin typeface="+mn-ea"/>
                          <a:ea typeface="+mn-ea"/>
                        </a:rPr>
                        <a:t>止口 </a:t>
                      </a:r>
                      <a:r>
                        <a:rPr kumimoji="1" lang="el-GR" altLang="zh-CN" sz="800" b="0" i="0" u="none" strike="noStrike" cap="none" normalizeH="0" baseline="0" dirty="0">
                          <a:ln>
                            <a:noFill/>
                          </a:ln>
                          <a:solidFill>
                            <a:schemeClr val="tx1"/>
                          </a:solidFill>
                          <a:effectLst/>
                          <a:latin typeface="+mn-ea"/>
                          <a:ea typeface="+mn-ea"/>
                        </a:rPr>
                        <a:t>φ</a:t>
                      </a:r>
                      <a:r>
                        <a:rPr kumimoji="1" lang="en-US" altLang="zh-CN" sz="800" b="0" i="0" u="none" strike="noStrike" cap="none" normalizeH="0" baseline="0" dirty="0">
                          <a:ln>
                            <a:noFill/>
                          </a:ln>
                          <a:solidFill>
                            <a:schemeClr val="tx1"/>
                          </a:solidFill>
                          <a:effectLst/>
                          <a:latin typeface="+mn-ea"/>
                          <a:ea typeface="+mn-ea"/>
                        </a:rPr>
                        <a:t>82.5X5</a:t>
                      </a:r>
                      <a:endParaRPr kumimoji="1" lang="en-US" altLang="zh-CN" sz="800" b="0" i="0" u="none" strike="noStrike" cap="none" normalizeH="0" baseline="0" dirty="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mn-ea"/>
                          <a:ea typeface="+mn-ea"/>
                        </a:rPr>
                        <a:t>G</a:t>
                      </a:r>
                      <a:endParaRPr kumimoji="1" lang="en-US" altLang="zh-CN"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defRPr/>
                      </a:pPr>
                      <a:r>
                        <a:rPr kumimoji="1" lang="zh-CN" altLang="en-US" sz="800" b="0" i="0" u="none" strike="noStrike" cap="none" normalizeH="0" baseline="0" dirty="0">
                          <a:ln>
                            <a:noFill/>
                          </a:ln>
                          <a:solidFill>
                            <a:schemeClr val="tx1"/>
                          </a:solidFill>
                          <a:effectLst/>
                          <a:latin typeface="+mn-ea"/>
                          <a:ea typeface="+mn-ea"/>
                        </a:rPr>
                        <a:t>轴</a:t>
                      </a:r>
                      <a:r>
                        <a:rPr kumimoji="1" lang="en-US" altLang="zh-CN" sz="800" b="0" i="0" u="none" strike="noStrike" cap="none" normalizeH="0" baseline="0" dirty="0">
                          <a:ln>
                            <a:noFill/>
                          </a:ln>
                          <a:solidFill>
                            <a:schemeClr val="tx1"/>
                          </a:solidFill>
                          <a:effectLst/>
                          <a:latin typeface="+mn-ea"/>
                          <a:ea typeface="+mn-ea"/>
                        </a:rPr>
                        <a:t>;φ25.4X40 </a:t>
                      </a:r>
                      <a:r>
                        <a:rPr kumimoji="1" lang="zh-CN" altLang="en-US" sz="800" b="0" i="0" u="none" strike="noStrike" cap="none" normalizeH="0" baseline="0" dirty="0">
                          <a:ln>
                            <a:noFill/>
                          </a:ln>
                          <a:solidFill>
                            <a:schemeClr val="tx1"/>
                          </a:solidFill>
                          <a:effectLst/>
                          <a:latin typeface="+mn-ea"/>
                          <a:ea typeface="+mn-ea"/>
                        </a:rPr>
                        <a:t>，          销孔</a:t>
                      </a:r>
                      <a:r>
                        <a:rPr kumimoji="1" lang="en-US" altLang="zh-CN" sz="800" b="0" i="0" u="none" strike="noStrike" cap="none" normalizeH="0" baseline="0" dirty="0">
                          <a:ln>
                            <a:noFill/>
                          </a:ln>
                          <a:solidFill>
                            <a:schemeClr val="tx1"/>
                          </a:solidFill>
                          <a:effectLst/>
                          <a:latin typeface="+mn-ea"/>
                          <a:ea typeface="+mn-ea"/>
                        </a:rPr>
                        <a:t>:φ10.3</a:t>
                      </a:r>
                      <a:endParaRPr kumimoji="1" lang="en-US" altLang="zh-CN" sz="800" b="0" i="0" u="none" strike="noStrike" cap="none" normalizeH="0" baseline="0" dirty="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mn-ea"/>
                          <a:ea typeface="+mn-ea"/>
                        </a:rPr>
                        <a:t>G</a:t>
                      </a:r>
                      <a:endParaRPr kumimoji="1" lang="zh-CN" altLang="zh-CN" sz="800" b="0" i="0" u="none" strike="noStrike" cap="none" normalizeH="0" baseline="0" dirty="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mn-ea"/>
                          <a:ea typeface="+mn-ea"/>
                        </a:rPr>
                        <a:t>2-M18X1.5</a:t>
                      </a:r>
                      <a:r>
                        <a:rPr kumimoji="1" lang="zh-CN" altLang="en-US" sz="800" b="0" i="0" u="none" strike="noStrike" cap="none" normalizeH="0" baseline="0" dirty="0">
                          <a:ln>
                            <a:noFill/>
                          </a:ln>
                          <a:solidFill>
                            <a:schemeClr val="tx1"/>
                          </a:solidFill>
                          <a:effectLst/>
                          <a:latin typeface="+mn-ea"/>
                          <a:ea typeface="+mn-ea"/>
                        </a:rPr>
                        <a:t>　</a:t>
                      </a:r>
                      <a:endParaRPr kumimoji="1" lang="zh-CN" altLang="en-US" sz="800" b="0" i="0" u="none" strike="noStrike" cap="none" normalizeH="0" baseline="0" dirty="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endParaRPr kumimoji="1" lang="zh-CN" altLang="zh-CN"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mn-ea"/>
                          <a:ea typeface="+mn-ea"/>
                        </a:rPr>
                        <a:t>　</a:t>
                      </a:r>
                      <a:endParaRPr kumimoji="1" lang="zh-CN" altLang="en-US"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endParaRPr kumimoji="1" lang="zh-CN" altLang="zh-CN"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mn-ea"/>
                          <a:ea typeface="+mn-ea"/>
                        </a:rPr>
                        <a:t>　</a:t>
                      </a:r>
                      <a:endParaRPr kumimoji="1" lang="zh-CN" altLang="en-US"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endParaRPr kumimoji="1" lang="zh-CN" altLang="zh-CN"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dirty="0">
                          <a:ln>
                            <a:noFill/>
                          </a:ln>
                          <a:solidFill>
                            <a:schemeClr val="tx1"/>
                          </a:solidFill>
                          <a:effectLst/>
                          <a:latin typeface="+mn-ea"/>
                          <a:ea typeface="+mn-ea"/>
                        </a:rPr>
                        <a:t>　</a:t>
                      </a:r>
                      <a:endParaRPr kumimoji="1" lang="zh-CN" altLang="en-US" sz="800" b="0" i="0" u="none" strike="noStrike" cap="none" normalizeH="0" baseline="0" dirty="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560339">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mn-ea"/>
                          <a:ea typeface="+mn-ea"/>
                        </a:rPr>
                        <a:t>　</a:t>
                      </a:r>
                      <a:endParaRPr kumimoji="1" lang="zh-CN" altLang="en-US"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mn-ea"/>
                          <a:ea typeface="+mn-ea"/>
                        </a:rPr>
                        <a:t>　</a:t>
                      </a:r>
                      <a:endParaRPr kumimoji="1" lang="zh-CN" altLang="en-US"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mn-ea"/>
                          <a:ea typeface="+mn-ea"/>
                        </a:rPr>
                        <a:t>H</a:t>
                      </a:r>
                      <a:endParaRPr kumimoji="1" lang="en-US" altLang="zh-CN"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mn-ea"/>
                          <a:ea typeface="+mn-ea"/>
                        </a:rPr>
                        <a:t>250</a:t>
                      </a:r>
                      <a:endParaRPr kumimoji="1" lang="en-US" altLang="zh-CN"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mn-ea"/>
                          <a:ea typeface="+mn-ea"/>
                        </a:rPr>
                        <a:t>H</a:t>
                      </a:r>
                      <a:endParaRPr kumimoji="1" lang="en-US" altLang="zh-CN"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dirty="0">
                          <a:ln>
                            <a:noFill/>
                          </a:ln>
                          <a:solidFill>
                            <a:schemeClr val="tx1"/>
                          </a:solidFill>
                          <a:effectLst/>
                          <a:latin typeface="+mn-ea"/>
                          <a:ea typeface="+mn-ea"/>
                        </a:rPr>
                        <a:t>菱形法兰</a:t>
                      </a:r>
                      <a:r>
                        <a:rPr kumimoji="1" lang="en-US" altLang="zh-CN" sz="800" b="0" i="0" u="none" strike="noStrike" cap="none" normalizeH="0" baseline="0" dirty="0">
                          <a:ln>
                            <a:noFill/>
                          </a:ln>
                          <a:solidFill>
                            <a:schemeClr val="tx1"/>
                          </a:solidFill>
                          <a:effectLst/>
                          <a:latin typeface="+mn-ea"/>
                          <a:ea typeface="+mn-ea"/>
                        </a:rPr>
                        <a:t>,2-</a:t>
                      </a:r>
                      <a:r>
                        <a:rPr kumimoji="1" lang="el-GR" altLang="zh-CN" sz="800" b="0" i="0" u="none" strike="noStrike" cap="none" normalizeH="0" baseline="0" dirty="0">
                          <a:ln>
                            <a:noFill/>
                          </a:ln>
                          <a:solidFill>
                            <a:schemeClr val="tx1"/>
                          </a:solidFill>
                          <a:effectLst/>
                          <a:latin typeface="+mn-ea"/>
                          <a:ea typeface="+mn-ea"/>
                        </a:rPr>
                        <a:t>φ</a:t>
                      </a:r>
                      <a:r>
                        <a:rPr kumimoji="1" lang="en-US" altLang="zh-CN" sz="800" b="0" i="0" u="none" strike="noStrike" cap="none" normalizeH="0" baseline="0" dirty="0">
                          <a:ln>
                            <a:noFill/>
                          </a:ln>
                          <a:solidFill>
                            <a:schemeClr val="tx1"/>
                          </a:solidFill>
                          <a:effectLst/>
                          <a:latin typeface="+mn-ea"/>
                          <a:ea typeface="+mn-ea"/>
                        </a:rPr>
                        <a:t>13.5 </a:t>
                      </a:r>
                      <a:r>
                        <a:rPr kumimoji="1" lang="zh-CN" altLang="en-US" sz="800" b="0" i="0" u="none" strike="noStrike" cap="none" normalizeH="0" baseline="0" dirty="0">
                          <a:ln>
                            <a:noFill/>
                          </a:ln>
                          <a:solidFill>
                            <a:schemeClr val="tx1"/>
                          </a:solidFill>
                          <a:effectLst/>
                          <a:latin typeface="+mn-ea"/>
                          <a:ea typeface="+mn-ea"/>
                        </a:rPr>
                        <a:t>中心距 </a:t>
                      </a:r>
                      <a:r>
                        <a:rPr kumimoji="1" lang="en-US" altLang="zh-CN" sz="800" b="0" i="0" u="none" strike="noStrike" cap="none" normalizeH="0" baseline="0" dirty="0">
                          <a:ln>
                            <a:noFill/>
                          </a:ln>
                          <a:solidFill>
                            <a:schemeClr val="tx1"/>
                          </a:solidFill>
                          <a:effectLst/>
                          <a:latin typeface="+mn-ea"/>
                          <a:ea typeface="+mn-ea"/>
                        </a:rPr>
                        <a:t>106.4,</a:t>
                      </a:r>
                      <a:endParaRPr kumimoji="1" lang="en-US" altLang="zh-CN" sz="800" b="0" i="0" u="none" strike="noStrike" cap="none" normalizeH="0" baseline="0" dirty="0">
                        <a:ln>
                          <a:noFill/>
                        </a:ln>
                        <a:solidFill>
                          <a:schemeClr val="tx1"/>
                        </a:solidFill>
                        <a:effectLst/>
                        <a:latin typeface="+mn-ea"/>
                        <a:ea typeface="+mn-ea"/>
                      </a:endParaRPr>
                    </a:p>
                    <a:p>
                      <a:pPr marL="0" marR="0" lvl="0" indent="0" algn="l"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dirty="0">
                          <a:ln>
                            <a:noFill/>
                          </a:ln>
                          <a:solidFill>
                            <a:schemeClr val="tx1"/>
                          </a:solidFill>
                          <a:effectLst/>
                          <a:latin typeface="+mn-ea"/>
                          <a:ea typeface="+mn-ea"/>
                        </a:rPr>
                        <a:t>止口</a:t>
                      </a:r>
                      <a:r>
                        <a:rPr kumimoji="1" lang="el-GR" altLang="zh-CN" sz="800" b="0" i="0" u="none" strike="noStrike" cap="none" normalizeH="0" baseline="0" dirty="0">
                          <a:ln>
                            <a:noFill/>
                          </a:ln>
                          <a:solidFill>
                            <a:schemeClr val="tx1"/>
                          </a:solidFill>
                          <a:effectLst/>
                          <a:latin typeface="+mn-ea"/>
                          <a:ea typeface="+mn-ea"/>
                        </a:rPr>
                        <a:t>φ</a:t>
                      </a:r>
                      <a:r>
                        <a:rPr kumimoji="1" lang="en-US" altLang="zh-CN" sz="800" b="0" i="0" u="none" strike="noStrike" cap="none" normalizeH="0" baseline="0" dirty="0">
                          <a:ln>
                            <a:noFill/>
                          </a:ln>
                          <a:solidFill>
                            <a:schemeClr val="tx1"/>
                          </a:solidFill>
                          <a:effectLst/>
                          <a:latin typeface="+mn-ea"/>
                          <a:ea typeface="+mn-ea"/>
                        </a:rPr>
                        <a:t>82.5X2.8</a:t>
                      </a:r>
                      <a:endParaRPr kumimoji="1" lang="en-US" altLang="zh-CN" sz="800" b="0" i="0" u="none" strike="noStrike" cap="none" normalizeH="0" baseline="0" dirty="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mn-ea"/>
                          <a:ea typeface="+mn-ea"/>
                        </a:rPr>
                        <a:t>H</a:t>
                      </a:r>
                      <a:endParaRPr kumimoji="1" lang="en-US" altLang="zh-CN"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defRPr/>
                      </a:pPr>
                      <a:r>
                        <a:rPr kumimoji="1" lang="zh-CN" altLang="en-US" sz="800" b="0" i="0" u="none" strike="noStrike" cap="none" normalizeH="0" baseline="0" dirty="0">
                          <a:ln>
                            <a:noFill/>
                          </a:ln>
                          <a:solidFill>
                            <a:schemeClr val="tx1"/>
                          </a:solidFill>
                          <a:effectLst/>
                          <a:latin typeface="+mn-ea"/>
                          <a:ea typeface="+mn-ea"/>
                        </a:rPr>
                        <a:t>直轴</a:t>
                      </a:r>
                      <a:r>
                        <a:rPr kumimoji="1" lang="en-US" altLang="zh-CN" sz="800" b="0" i="0" u="none" strike="noStrike" cap="none" normalizeH="0" baseline="0" dirty="0">
                          <a:ln>
                            <a:noFill/>
                          </a:ln>
                          <a:solidFill>
                            <a:schemeClr val="tx1"/>
                          </a:solidFill>
                          <a:effectLst/>
                          <a:latin typeface="+mn-ea"/>
                          <a:ea typeface="+mn-ea"/>
                        </a:rPr>
                        <a:t>;</a:t>
                      </a:r>
                      <a:r>
                        <a:rPr kumimoji="1" lang="el-GR" altLang="zh-CN" sz="800" b="0" i="0" u="none" strike="noStrike" cap="none" normalizeH="0" baseline="0" dirty="0">
                          <a:ln>
                            <a:noFill/>
                          </a:ln>
                          <a:solidFill>
                            <a:schemeClr val="tx1"/>
                          </a:solidFill>
                          <a:effectLst/>
                          <a:latin typeface="+mn-ea"/>
                          <a:ea typeface="+mn-ea"/>
                        </a:rPr>
                        <a:t>φ</a:t>
                      </a:r>
                      <a:r>
                        <a:rPr kumimoji="1" lang="en-US" altLang="zh-CN" sz="800" b="0" i="0" u="none" strike="noStrike" cap="none" normalizeH="0" baseline="0" dirty="0">
                          <a:ln>
                            <a:noFill/>
                          </a:ln>
                          <a:solidFill>
                            <a:schemeClr val="tx1"/>
                          </a:solidFill>
                          <a:effectLst/>
                          <a:latin typeface="+mn-ea"/>
                          <a:ea typeface="+mn-ea"/>
                        </a:rPr>
                        <a:t>25X43                    </a:t>
                      </a:r>
                      <a:r>
                        <a:rPr kumimoji="1" lang="zh-CN" altLang="en-US" sz="800" b="0" i="0" u="none" strike="noStrike" cap="none" normalizeH="0" baseline="0" dirty="0">
                          <a:ln>
                            <a:noFill/>
                          </a:ln>
                          <a:solidFill>
                            <a:schemeClr val="tx1"/>
                          </a:solidFill>
                          <a:effectLst/>
                          <a:latin typeface="+mn-ea"/>
                          <a:ea typeface="+mn-ea"/>
                        </a:rPr>
                        <a:t>平键</a:t>
                      </a:r>
                      <a:r>
                        <a:rPr kumimoji="1" lang="en-US" altLang="zh-CN" sz="800" b="0" i="0" u="none" strike="noStrike" cap="none" normalizeH="0" baseline="0" dirty="0">
                          <a:ln>
                            <a:noFill/>
                          </a:ln>
                          <a:solidFill>
                            <a:schemeClr val="tx1"/>
                          </a:solidFill>
                          <a:effectLst/>
                          <a:latin typeface="+mn-ea"/>
                          <a:ea typeface="+mn-ea"/>
                        </a:rPr>
                        <a:t>:8X7X32               </a:t>
                      </a:r>
                      <a:r>
                        <a:rPr kumimoji="1" lang="zh-CN" altLang="en-US" sz="800" b="0" i="0" u="none" strike="noStrike" cap="none" normalizeH="0" baseline="0" dirty="0">
                          <a:ln>
                            <a:noFill/>
                          </a:ln>
                          <a:solidFill>
                            <a:schemeClr val="tx1"/>
                          </a:solidFill>
                          <a:effectLst/>
                          <a:latin typeface="+mn-ea"/>
                          <a:ea typeface="+mn-ea"/>
                        </a:rPr>
                        <a:t>轴端螺纹  </a:t>
                      </a:r>
                      <a:r>
                        <a:rPr kumimoji="1" lang="en-US" altLang="zh-CN" sz="800" b="0" i="0" u="none" strike="noStrike" cap="none" normalizeH="0" baseline="0" dirty="0">
                          <a:ln>
                            <a:noFill/>
                          </a:ln>
                          <a:solidFill>
                            <a:schemeClr val="tx1"/>
                          </a:solidFill>
                          <a:effectLst/>
                          <a:latin typeface="+mn-ea"/>
                          <a:ea typeface="+mn-ea"/>
                        </a:rPr>
                        <a:t>:M8</a:t>
                      </a:r>
                      <a:endParaRPr kumimoji="1" lang="en-US" altLang="zh-CN" sz="800" b="0" i="0" u="none" strike="noStrike" cap="none" normalizeH="0" baseline="0" dirty="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endParaRPr kumimoji="1" lang="zh-CN" altLang="zh-CN"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mn-ea"/>
                          <a:ea typeface="+mn-ea"/>
                        </a:rPr>
                        <a:t>　</a:t>
                      </a:r>
                      <a:endParaRPr kumimoji="1" lang="zh-CN" altLang="en-US"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endParaRPr kumimoji="1" lang="zh-CN" altLang="zh-CN"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mn-ea"/>
                          <a:ea typeface="+mn-ea"/>
                        </a:rPr>
                        <a:t>　</a:t>
                      </a:r>
                      <a:endParaRPr kumimoji="1" lang="zh-CN" altLang="en-US"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endParaRPr kumimoji="1" lang="zh-CN" altLang="zh-CN"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mn-ea"/>
                          <a:ea typeface="+mn-ea"/>
                        </a:rPr>
                        <a:t>　</a:t>
                      </a:r>
                      <a:endParaRPr kumimoji="1" lang="zh-CN" altLang="en-US"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endParaRPr kumimoji="1" lang="zh-CN" altLang="zh-CN"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dirty="0">
                          <a:ln>
                            <a:noFill/>
                          </a:ln>
                          <a:solidFill>
                            <a:schemeClr val="tx1"/>
                          </a:solidFill>
                          <a:effectLst/>
                          <a:latin typeface="+mn-ea"/>
                          <a:ea typeface="+mn-ea"/>
                        </a:rPr>
                        <a:t>　</a:t>
                      </a:r>
                      <a:endParaRPr kumimoji="1" lang="zh-CN" altLang="en-US" sz="800" b="0" i="0" u="none" strike="noStrike" cap="none" normalizeH="0" baseline="0" dirty="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680412">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mn-ea"/>
                          <a:ea typeface="+mn-ea"/>
                        </a:rPr>
                        <a:t>　</a:t>
                      </a:r>
                      <a:endParaRPr kumimoji="1" lang="zh-CN" altLang="en-US"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mn-ea"/>
                          <a:ea typeface="+mn-ea"/>
                        </a:rPr>
                        <a:t>　</a:t>
                      </a:r>
                      <a:endParaRPr kumimoji="1" lang="zh-CN" altLang="en-US"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mn-ea"/>
                          <a:ea typeface="+mn-ea"/>
                        </a:rPr>
                        <a:t>I</a:t>
                      </a:r>
                      <a:endParaRPr kumimoji="1" lang="en-US" altLang="zh-CN"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mn-ea"/>
                          <a:ea typeface="+mn-ea"/>
                        </a:rPr>
                        <a:t>315</a:t>
                      </a:r>
                      <a:endParaRPr kumimoji="1" lang="en-US" altLang="zh-CN"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mn-ea"/>
                          <a:ea typeface="+mn-ea"/>
                        </a:rPr>
                        <a:t>I</a:t>
                      </a:r>
                      <a:endParaRPr kumimoji="1" lang="en-US" altLang="zh-CN"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dirty="0">
                          <a:ln>
                            <a:noFill/>
                          </a:ln>
                          <a:solidFill>
                            <a:schemeClr val="tx1"/>
                          </a:solidFill>
                          <a:effectLst/>
                          <a:latin typeface="+mn-ea"/>
                          <a:ea typeface="+mn-ea"/>
                        </a:rPr>
                        <a:t>菱形法兰</a:t>
                      </a:r>
                      <a:r>
                        <a:rPr kumimoji="1" lang="en-US" altLang="zh-CN" sz="800" b="0" i="0" u="none" strike="noStrike" cap="none" normalizeH="0" baseline="0" dirty="0">
                          <a:ln>
                            <a:noFill/>
                          </a:ln>
                          <a:solidFill>
                            <a:schemeClr val="tx1"/>
                          </a:solidFill>
                          <a:effectLst/>
                          <a:latin typeface="+mn-ea"/>
                          <a:ea typeface="+mn-ea"/>
                        </a:rPr>
                        <a:t>,2-</a:t>
                      </a:r>
                      <a:r>
                        <a:rPr kumimoji="1" lang="el-GR" altLang="zh-CN" sz="800" b="0" i="0" u="none" strike="noStrike" cap="none" normalizeH="0" baseline="0" dirty="0">
                          <a:ln>
                            <a:noFill/>
                          </a:ln>
                          <a:solidFill>
                            <a:schemeClr val="tx1"/>
                          </a:solidFill>
                          <a:effectLst/>
                          <a:latin typeface="+mn-ea"/>
                          <a:ea typeface="+mn-ea"/>
                        </a:rPr>
                        <a:t>φ</a:t>
                      </a:r>
                      <a:r>
                        <a:rPr kumimoji="1" lang="en-US" altLang="zh-CN" sz="800" b="0" i="0" u="none" strike="noStrike" cap="none" normalizeH="0" baseline="0" dirty="0">
                          <a:ln>
                            <a:noFill/>
                          </a:ln>
                          <a:solidFill>
                            <a:schemeClr val="tx1"/>
                          </a:solidFill>
                          <a:effectLst/>
                          <a:latin typeface="+mn-ea"/>
                          <a:ea typeface="+mn-ea"/>
                        </a:rPr>
                        <a:t>13.5 </a:t>
                      </a:r>
                      <a:r>
                        <a:rPr kumimoji="1" lang="zh-CN" altLang="en-US" sz="800" b="0" i="0" u="none" strike="noStrike" cap="none" normalizeH="0" baseline="0" dirty="0">
                          <a:ln>
                            <a:noFill/>
                          </a:ln>
                          <a:solidFill>
                            <a:schemeClr val="tx1"/>
                          </a:solidFill>
                          <a:effectLst/>
                          <a:latin typeface="+mn-ea"/>
                          <a:ea typeface="+mn-ea"/>
                        </a:rPr>
                        <a:t>中心距 </a:t>
                      </a:r>
                      <a:r>
                        <a:rPr kumimoji="1" lang="en-US" altLang="zh-CN" sz="800" b="0" i="0" u="none" strike="noStrike" cap="none" normalizeH="0" baseline="0" dirty="0">
                          <a:ln>
                            <a:noFill/>
                          </a:ln>
                          <a:solidFill>
                            <a:schemeClr val="tx1"/>
                          </a:solidFill>
                          <a:effectLst/>
                          <a:latin typeface="+mn-ea"/>
                          <a:ea typeface="+mn-ea"/>
                        </a:rPr>
                        <a:t>106.4,</a:t>
                      </a:r>
                      <a:r>
                        <a:rPr kumimoji="1" lang="zh-CN" altLang="en-US" sz="800" b="0" i="0" u="none" strike="noStrike" cap="none" normalizeH="0" baseline="0" dirty="0">
                          <a:ln>
                            <a:noFill/>
                          </a:ln>
                          <a:solidFill>
                            <a:schemeClr val="tx1"/>
                          </a:solidFill>
                          <a:effectLst/>
                          <a:latin typeface="+mn-ea"/>
                          <a:ea typeface="+mn-ea"/>
                        </a:rPr>
                        <a:t>止口</a:t>
                      </a:r>
                      <a:r>
                        <a:rPr kumimoji="1" lang="el-GR" altLang="zh-CN" sz="800" b="0" i="0" u="none" strike="noStrike" cap="none" normalizeH="0" baseline="0" dirty="0">
                          <a:ln>
                            <a:noFill/>
                          </a:ln>
                          <a:solidFill>
                            <a:schemeClr val="tx1"/>
                          </a:solidFill>
                          <a:effectLst/>
                          <a:latin typeface="+mn-ea"/>
                          <a:ea typeface="+mn-ea"/>
                        </a:rPr>
                        <a:t>φ</a:t>
                      </a:r>
                      <a:r>
                        <a:rPr kumimoji="1" lang="en-US" altLang="zh-CN" sz="800" b="0" i="0" u="none" strike="noStrike" cap="none" normalizeH="0" baseline="0" dirty="0">
                          <a:ln>
                            <a:noFill/>
                          </a:ln>
                          <a:solidFill>
                            <a:schemeClr val="tx1"/>
                          </a:solidFill>
                          <a:effectLst/>
                          <a:latin typeface="+mn-ea"/>
                          <a:ea typeface="+mn-ea"/>
                        </a:rPr>
                        <a:t>82.5X2.8,</a:t>
                      </a:r>
                      <a:r>
                        <a:rPr kumimoji="1" lang="zh-CN" altLang="en-US" sz="800" b="0" i="0" u="none" strike="noStrike" cap="none" normalizeH="0" baseline="0" dirty="0">
                          <a:ln>
                            <a:noFill/>
                          </a:ln>
                          <a:solidFill>
                            <a:schemeClr val="tx1"/>
                          </a:solidFill>
                          <a:effectLst/>
                          <a:latin typeface="+mn-ea"/>
                          <a:ea typeface="+mn-ea"/>
                        </a:rPr>
                        <a:t>外带“</a:t>
                      </a:r>
                      <a:r>
                        <a:rPr kumimoji="1" lang="en-US" altLang="zh-CN" sz="800" b="0" i="0" u="none" strike="noStrike" cap="none" normalizeH="0" baseline="0" dirty="0">
                          <a:ln>
                            <a:noFill/>
                          </a:ln>
                          <a:solidFill>
                            <a:schemeClr val="tx1"/>
                          </a:solidFill>
                          <a:effectLst/>
                          <a:latin typeface="+mn-ea"/>
                          <a:ea typeface="+mn-ea"/>
                        </a:rPr>
                        <a:t>O”</a:t>
                      </a:r>
                      <a:r>
                        <a:rPr kumimoji="1" lang="zh-CN" altLang="en-US" sz="800" b="0" i="0" u="none" strike="noStrike" cap="none" normalizeH="0" baseline="0" dirty="0">
                          <a:ln>
                            <a:noFill/>
                          </a:ln>
                          <a:solidFill>
                            <a:schemeClr val="tx1"/>
                          </a:solidFill>
                          <a:effectLst/>
                          <a:latin typeface="+mn-ea"/>
                          <a:ea typeface="+mn-ea"/>
                        </a:rPr>
                        <a:t>型密封</a:t>
                      </a:r>
                      <a:endParaRPr kumimoji="1" lang="zh-CN" altLang="en-US" sz="800" b="0" i="0" u="none" strike="noStrike" cap="none" normalizeH="0" baseline="0" dirty="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mn-ea"/>
                          <a:ea typeface="+mn-ea"/>
                        </a:rPr>
                        <a:t>I</a:t>
                      </a:r>
                      <a:endParaRPr kumimoji="1" lang="en-US" altLang="zh-CN"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dirty="0">
                          <a:ln>
                            <a:noFill/>
                          </a:ln>
                          <a:solidFill>
                            <a:schemeClr val="tx1"/>
                          </a:solidFill>
                          <a:effectLst/>
                          <a:latin typeface="+mn-ea"/>
                          <a:ea typeface="+mn-ea"/>
                        </a:rPr>
                        <a:t>锥轴</a:t>
                      </a:r>
                      <a:r>
                        <a:rPr kumimoji="1" lang="en-US" altLang="zh-CN" sz="800" b="0" i="0" u="none" strike="noStrike" cap="none" normalizeH="0" baseline="0" dirty="0">
                          <a:ln>
                            <a:noFill/>
                          </a:ln>
                          <a:solidFill>
                            <a:schemeClr val="tx1"/>
                          </a:solidFill>
                          <a:effectLst/>
                          <a:latin typeface="+mn-ea"/>
                          <a:ea typeface="+mn-ea"/>
                        </a:rPr>
                        <a:t>:</a:t>
                      </a:r>
                      <a:r>
                        <a:rPr kumimoji="1" lang="el-GR" altLang="zh-CN" sz="800" b="0" i="0" u="none" strike="noStrike" cap="none" normalizeH="0" baseline="0" dirty="0">
                          <a:ln>
                            <a:noFill/>
                          </a:ln>
                          <a:solidFill>
                            <a:schemeClr val="tx1"/>
                          </a:solidFill>
                          <a:effectLst/>
                          <a:latin typeface="+mn-ea"/>
                          <a:ea typeface="+mn-ea"/>
                        </a:rPr>
                        <a:t>φ</a:t>
                      </a:r>
                      <a:r>
                        <a:rPr kumimoji="1" lang="en-US" altLang="zh-CN" sz="800" b="0" i="0" u="none" strike="noStrike" cap="none" normalizeH="0" baseline="0" dirty="0">
                          <a:ln>
                            <a:noFill/>
                          </a:ln>
                          <a:solidFill>
                            <a:schemeClr val="tx1"/>
                          </a:solidFill>
                          <a:effectLst/>
                          <a:latin typeface="+mn-ea"/>
                          <a:ea typeface="+mn-ea"/>
                        </a:rPr>
                        <a:t>25.4,</a:t>
                      </a:r>
                      <a:endParaRPr kumimoji="1" lang="en-US" altLang="zh-CN" sz="800" b="0" i="0" u="none" strike="noStrike" cap="none" normalizeH="0" baseline="0" dirty="0">
                        <a:ln>
                          <a:noFill/>
                        </a:ln>
                        <a:solidFill>
                          <a:schemeClr val="tx1"/>
                        </a:solidFill>
                        <a:effectLst/>
                        <a:latin typeface="+mn-ea"/>
                        <a:ea typeface="+mn-ea"/>
                      </a:endParaRPr>
                    </a:p>
                    <a:p>
                      <a:pPr marL="0" marR="0" lvl="0" indent="0" algn="l"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dirty="0">
                          <a:ln>
                            <a:noFill/>
                          </a:ln>
                          <a:solidFill>
                            <a:schemeClr val="tx1"/>
                          </a:solidFill>
                          <a:effectLst/>
                          <a:latin typeface="+mn-ea"/>
                          <a:ea typeface="+mn-ea"/>
                        </a:rPr>
                        <a:t>锥度</a:t>
                      </a:r>
                      <a:r>
                        <a:rPr kumimoji="1" lang="en-US" altLang="zh-CN" sz="800" b="0" i="0" u="none" strike="noStrike" cap="none" normalizeH="0" baseline="0" dirty="0">
                          <a:ln>
                            <a:noFill/>
                          </a:ln>
                          <a:solidFill>
                            <a:schemeClr val="tx1"/>
                          </a:solidFill>
                          <a:effectLst/>
                          <a:latin typeface="+mn-ea"/>
                          <a:ea typeface="+mn-ea"/>
                        </a:rPr>
                        <a:t>:1:8               </a:t>
                      </a:r>
                      <a:r>
                        <a:rPr kumimoji="1" lang="zh-CN" altLang="en-US" sz="800" b="0" i="0" u="none" strike="noStrike" cap="none" normalizeH="0" baseline="0" dirty="0">
                          <a:ln>
                            <a:noFill/>
                          </a:ln>
                          <a:solidFill>
                            <a:schemeClr val="tx1"/>
                          </a:solidFill>
                          <a:effectLst/>
                          <a:latin typeface="+mn-ea"/>
                          <a:ea typeface="+mn-ea"/>
                        </a:rPr>
                        <a:t>月牙键</a:t>
                      </a:r>
                      <a:r>
                        <a:rPr kumimoji="1" lang="en-US" altLang="zh-CN" sz="800" b="0" i="0" u="none" strike="noStrike" cap="none" normalizeH="0" baseline="0" dirty="0">
                          <a:ln>
                            <a:noFill/>
                          </a:ln>
                          <a:solidFill>
                            <a:schemeClr val="tx1"/>
                          </a:solidFill>
                          <a:effectLst/>
                          <a:latin typeface="+mn-ea"/>
                          <a:ea typeface="+mn-ea"/>
                        </a:rPr>
                        <a:t>:: φ25.4X6.35</a:t>
                      </a:r>
                      <a:endParaRPr kumimoji="1" lang="en-US" altLang="zh-CN" sz="800" b="0" i="0" u="none" strike="noStrike" cap="none" normalizeH="0" baseline="0" dirty="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endParaRPr kumimoji="1" lang="zh-CN" altLang="zh-CN"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mn-ea"/>
                          <a:ea typeface="+mn-ea"/>
                        </a:rPr>
                        <a:t>　</a:t>
                      </a:r>
                      <a:endParaRPr kumimoji="1" lang="zh-CN" altLang="en-US"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endParaRPr kumimoji="1" lang="zh-CN" altLang="zh-CN"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mn-ea"/>
                          <a:ea typeface="+mn-ea"/>
                        </a:rPr>
                        <a:t>　</a:t>
                      </a:r>
                      <a:endParaRPr kumimoji="1" lang="zh-CN" altLang="en-US"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endParaRPr kumimoji="1" lang="zh-CN" altLang="zh-CN"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mn-ea"/>
                          <a:ea typeface="+mn-ea"/>
                        </a:rPr>
                        <a:t>　</a:t>
                      </a:r>
                      <a:endParaRPr kumimoji="1" lang="zh-CN" altLang="en-US"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endParaRPr kumimoji="1" lang="zh-CN" altLang="zh-CN"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mn-ea"/>
                          <a:ea typeface="+mn-ea"/>
                        </a:rPr>
                        <a:t>　</a:t>
                      </a:r>
                      <a:endParaRPr kumimoji="1" lang="zh-CN" altLang="en-US"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560339">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mn-ea"/>
                          <a:ea typeface="+mn-ea"/>
                        </a:rPr>
                        <a:t>　</a:t>
                      </a:r>
                      <a:endParaRPr kumimoji="1" lang="zh-CN" altLang="en-US"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mn-ea"/>
                          <a:ea typeface="+mn-ea"/>
                        </a:rPr>
                        <a:t>　</a:t>
                      </a:r>
                      <a:endParaRPr kumimoji="1" lang="zh-CN" altLang="en-US"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mn-ea"/>
                          <a:ea typeface="+mn-ea"/>
                        </a:rPr>
                        <a:t>J</a:t>
                      </a:r>
                      <a:endParaRPr kumimoji="1" lang="en-US" altLang="zh-CN"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mn-ea"/>
                          <a:ea typeface="+mn-ea"/>
                        </a:rPr>
                        <a:t>400</a:t>
                      </a:r>
                      <a:endParaRPr kumimoji="1" lang="en-US" altLang="zh-CN"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mn-ea"/>
                          <a:ea typeface="+mn-ea"/>
                        </a:rPr>
                        <a:t>J</a:t>
                      </a:r>
                      <a:endParaRPr kumimoji="1" lang="en-US" altLang="zh-CN"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dirty="0">
                          <a:ln>
                            <a:noFill/>
                          </a:ln>
                          <a:solidFill>
                            <a:schemeClr val="tx1"/>
                          </a:solidFill>
                          <a:effectLst/>
                          <a:latin typeface="+mn-ea"/>
                          <a:ea typeface="+mn-ea"/>
                        </a:rPr>
                        <a:t>方法兰 </a:t>
                      </a:r>
                      <a:r>
                        <a:rPr kumimoji="1" lang="en-US" altLang="zh-CN" sz="800" b="0" i="0" u="none" strike="noStrike" cap="none" normalizeH="0" baseline="0" dirty="0">
                          <a:ln>
                            <a:noFill/>
                          </a:ln>
                          <a:solidFill>
                            <a:schemeClr val="tx1"/>
                          </a:solidFill>
                          <a:effectLst/>
                          <a:latin typeface="+mn-ea"/>
                          <a:ea typeface="+mn-ea"/>
                        </a:rPr>
                        <a:t>120X120 ,4-</a:t>
                      </a:r>
                      <a:r>
                        <a:rPr kumimoji="1" lang="el-GR" altLang="zh-CN" sz="800" b="0" i="0" u="none" strike="noStrike" cap="none" normalizeH="0" baseline="0" dirty="0">
                          <a:ln>
                            <a:noFill/>
                          </a:ln>
                          <a:solidFill>
                            <a:schemeClr val="tx1"/>
                          </a:solidFill>
                          <a:effectLst/>
                          <a:latin typeface="+mn-ea"/>
                          <a:ea typeface="+mn-ea"/>
                        </a:rPr>
                        <a:t>φ</a:t>
                      </a:r>
                      <a:r>
                        <a:rPr kumimoji="1" lang="en-US" altLang="zh-CN" sz="800" b="0" i="0" u="none" strike="noStrike" cap="none" normalizeH="0" baseline="0" dirty="0">
                          <a:ln>
                            <a:noFill/>
                          </a:ln>
                          <a:solidFill>
                            <a:schemeClr val="tx1"/>
                          </a:solidFill>
                          <a:effectLst/>
                          <a:latin typeface="+mn-ea"/>
                          <a:ea typeface="+mn-ea"/>
                        </a:rPr>
                        <a:t>13 </a:t>
                      </a:r>
                      <a:r>
                        <a:rPr kumimoji="1" lang="zh-CN" altLang="en-US" sz="800" b="0" i="0" u="none" strike="noStrike" cap="none" normalizeH="0" baseline="0" dirty="0">
                          <a:ln>
                            <a:noFill/>
                          </a:ln>
                          <a:solidFill>
                            <a:schemeClr val="tx1"/>
                          </a:solidFill>
                          <a:effectLst/>
                          <a:latin typeface="+mn-ea"/>
                          <a:ea typeface="+mn-ea"/>
                        </a:rPr>
                        <a:t>分布</a:t>
                      </a:r>
                      <a:r>
                        <a:rPr kumimoji="1" lang="el-GR" altLang="zh-CN" sz="800" b="0" i="0" u="none" strike="noStrike" cap="none" normalizeH="0" baseline="0" dirty="0">
                          <a:ln>
                            <a:noFill/>
                          </a:ln>
                          <a:solidFill>
                            <a:schemeClr val="tx1"/>
                          </a:solidFill>
                          <a:effectLst/>
                          <a:latin typeface="+mn-ea"/>
                          <a:ea typeface="+mn-ea"/>
                        </a:rPr>
                        <a:t>φ</a:t>
                      </a:r>
                      <a:r>
                        <a:rPr kumimoji="1" lang="en-US" altLang="zh-CN" sz="800" b="0" i="0" u="none" strike="noStrike" cap="none" normalizeH="0" baseline="0" dirty="0">
                          <a:ln>
                            <a:noFill/>
                          </a:ln>
                          <a:solidFill>
                            <a:schemeClr val="tx1"/>
                          </a:solidFill>
                          <a:effectLst/>
                          <a:latin typeface="+mn-ea"/>
                          <a:ea typeface="+mn-ea"/>
                        </a:rPr>
                        <a:t>127,</a:t>
                      </a:r>
                      <a:r>
                        <a:rPr kumimoji="1" lang="zh-CN" altLang="en-US" sz="800" b="0" i="0" u="none" strike="noStrike" cap="none" normalizeH="0" baseline="0" dirty="0">
                          <a:ln>
                            <a:noFill/>
                          </a:ln>
                          <a:solidFill>
                            <a:schemeClr val="tx1"/>
                          </a:solidFill>
                          <a:effectLst/>
                          <a:latin typeface="+mn-ea"/>
                          <a:ea typeface="+mn-ea"/>
                        </a:rPr>
                        <a:t>止口 </a:t>
                      </a:r>
                      <a:r>
                        <a:rPr kumimoji="1" lang="el-GR" altLang="zh-CN" sz="800" b="0" i="0" u="none" strike="noStrike" cap="none" normalizeH="0" baseline="0" dirty="0">
                          <a:ln>
                            <a:noFill/>
                          </a:ln>
                          <a:solidFill>
                            <a:schemeClr val="tx1"/>
                          </a:solidFill>
                          <a:effectLst/>
                          <a:latin typeface="+mn-ea"/>
                          <a:ea typeface="+mn-ea"/>
                        </a:rPr>
                        <a:t>φ</a:t>
                      </a:r>
                      <a:r>
                        <a:rPr kumimoji="1" lang="en-US" altLang="zh-CN" sz="800" b="0" i="0" u="none" strike="noStrike" cap="none" normalizeH="0" baseline="0" dirty="0">
                          <a:ln>
                            <a:noFill/>
                          </a:ln>
                          <a:solidFill>
                            <a:schemeClr val="tx1"/>
                          </a:solidFill>
                          <a:effectLst/>
                          <a:latin typeface="+mn-ea"/>
                          <a:ea typeface="+mn-ea"/>
                        </a:rPr>
                        <a:t>100X5</a:t>
                      </a:r>
                      <a:endParaRPr kumimoji="1" lang="en-US" altLang="zh-CN" sz="800" b="0" i="0" u="none" strike="noStrike" cap="none" normalizeH="0" baseline="0" dirty="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endParaRPr kumimoji="1" lang="en-US" altLang="zh-CN" sz="800" b="0" i="0" u="none" strike="noStrike" cap="none" normalizeH="0" baseline="0" dirty="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endParaRPr kumimoji="1" lang="en-US" altLang="zh-CN" sz="800" b="0" i="0" u="none" strike="noStrike" cap="none" normalizeH="0" baseline="0" dirty="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endParaRPr kumimoji="1" lang="zh-CN" altLang="zh-CN"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mn-ea"/>
                          <a:ea typeface="+mn-ea"/>
                        </a:rPr>
                        <a:t>　</a:t>
                      </a:r>
                      <a:endParaRPr kumimoji="1" lang="zh-CN" altLang="en-US"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endParaRPr kumimoji="1" lang="zh-CN" altLang="zh-CN"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mn-ea"/>
                          <a:ea typeface="+mn-ea"/>
                        </a:rPr>
                        <a:t>　</a:t>
                      </a:r>
                      <a:endParaRPr kumimoji="1" lang="zh-CN" altLang="en-US"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endParaRPr kumimoji="1" lang="zh-CN" altLang="zh-CN"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dirty="0">
                          <a:ln>
                            <a:noFill/>
                          </a:ln>
                          <a:solidFill>
                            <a:schemeClr val="tx1"/>
                          </a:solidFill>
                          <a:effectLst/>
                          <a:latin typeface="+mn-ea"/>
                          <a:ea typeface="+mn-ea"/>
                        </a:rPr>
                        <a:t>　</a:t>
                      </a:r>
                      <a:endParaRPr kumimoji="1" lang="zh-CN" altLang="en-US" sz="800" b="0" i="0" u="none" strike="noStrike" cap="none" normalizeH="0" baseline="0" dirty="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endParaRPr kumimoji="1" lang="zh-CN" altLang="zh-CN" sz="800" b="0" i="0" u="none" strike="noStrike" cap="none" normalizeH="0" baseline="0" dirty="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mn-ea"/>
                          <a:ea typeface="+mn-ea"/>
                        </a:rPr>
                        <a:t>　</a:t>
                      </a:r>
                      <a:endParaRPr kumimoji="1" lang="zh-CN" altLang="en-US"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440267">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dirty="0">
                          <a:ln>
                            <a:noFill/>
                          </a:ln>
                          <a:solidFill>
                            <a:schemeClr val="tx1"/>
                          </a:solidFill>
                          <a:effectLst/>
                          <a:latin typeface="+mn-ea"/>
                          <a:ea typeface="+mn-ea"/>
                        </a:rPr>
                        <a:t>　</a:t>
                      </a:r>
                      <a:endParaRPr kumimoji="1" lang="zh-CN" altLang="en-US" sz="800" b="0" i="0" u="none" strike="noStrike" cap="none" normalizeH="0" baseline="0" dirty="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mn-ea"/>
                          <a:ea typeface="+mn-ea"/>
                        </a:rPr>
                        <a:t>　</a:t>
                      </a:r>
                      <a:endParaRPr kumimoji="1" lang="zh-CN" altLang="en-US"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mn-ea"/>
                          <a:ea typeface="+mn-ea"/>
                        </a:rPr>
                        <a:t>K</a:t>
                      </a:r>
                      <a:endParaRPr kumimoji="1" lang="en-US" altLang="zh-CN"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mn-ea"/>
                          <a:ea typeface="+mn-ea"/>
                        </a:rPr>
                        <a:t>500</a:t>
                      </a:r>
                      <a:endParaRPr kumimoji="1" lang="en-US" altLang="zh-CN"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mn-ea"/>
                          <a:ea typeface="+mn-ea"/>
                        </a:rPr>
                        <a:t>　</a:t>
                      </a:r>
                      <a:endParaRPr kumimoji="1" lang="zh-CN" altLang="en-US"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mn-ea"/>
                          <a:ea typeface="+mn-ea"/>
                        </a:rPr>
                        <a:t>  </a:t>
                      </a:r>
                      <a:endParaRPr kumimoji="1" lang="en-US" altLang="zh-CN"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endParaRPr kumimoji="1" lang="en-US" altLang="zh-CN" sz="800" b="0" i="0" u="none" strike="noStrike" cap="none" normalizeH="0" baseline="0" dirty="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endParaRPr kumimoji="1" lang="en-US" altLang="zh-CN" sz="800" b="0" i="0" u="none" strike="noStrike" cap="none" normalizeH="0" baseline="0" dirty="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mn-ea"/>
                          <a:ea typeface="+mn-ea"/>
                        </a:rPr>
                        <a:t>　</a:t>
                      </a:r>
                      <a:endParaRPr kumimoji="1" lang="zh-CN" altLang="en-US"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mn-ea"/>
                          <a:ea typeface="+mn-ea"/>
                        </a:rPr>
                        <a:t>　</a:t>
                      </a:r>
                      <a:endParaRPr kumimoji="1" lang="zh-CN" altLang="en-US"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mn-ea"/>
                          <a:ea typeface="+mn-ea"/>
                        </a:rPr>
                        <a:t>　</a:t>
                      </a:r>
                      <a:endParaRPr kumimoji="1" lang="zh-CN" altLang="en-US"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mn-ea"/>
                          <a:ea typeface="+mn-ea"/>
                        </a:rPr>
                        <a:t>　</a:t>
                      </a:r>
                      <a:endParaRPr kumimoji="1" lang="zh-CN" altLang="en-US"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mn-ea"/>
                          <a:ea typeface="+mn-ea"/>
                        </a:rPr>
                        <a:t>　</a:t>
                      </a:r>
                      <a:endParaRPr kumimoji="1" lang="zh-CN" altLang="en-US"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dirty="0">
                          <a:ln>
                            <a:noFill/>
                          </a:ln>
                          <a:solidFill>
                            <a:schemeClr val="tx1"/>
                          </a:solidFill>
                          <a:effectLst/>
                          <a:latin typeface="+mn-ea"/>
                          <a:ea typeface="+mn-ea"/>
                        </a:rPr>
                        <a:t>　</a:t>
                      </a:r>
                      <a:endParaRPr kumimoji="1" lang="zh-CN" altLang="en-US" sz="800" b="0" i="0" u="none" strike="noStrike" cap="none" normalizeH="0" baseline="0" dirty="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dirty="0">
                          <a:ln>
                            <a:noFill/>
                          </a:ln>
                          <a:solidFill>
                            <a:schemeClr val="tx1"/>
                          </a:solidFill>
                          <a:effectLst/>
                          <a:latin typeface="+mn-ea"/>
                          <a:ea typeface="+mn-ea"/>
                        </a:rPr>
                        <a:t>　</a:t>
                      </a:r>
                      <a:endParaRPr kumimoji="1" lang="zh-CN" altLang="en-US" sz="800" b="0" i="0" u="none" strike="noStrike" cap="none" normalizeH="0" baseline="0" dirty="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dirty="0">
                          <a:ln>
                            <a:noFill/>
                          </a:ln>
                          <a:solidFill>
                            <a:schemeClr val="tx1"/>
                          </a:solidFill>
                          <a:effectLst/>
                          <a:latin typeface="+mn-ea"/>
                          <a:ea typeface="+mn-ea"/>
                        </a:rPr>
                        <a:t>　</a:t>
                      </a:r>
                      <a:endParaRPr kumimoji="1" lang="zh-CN" altLang="en-US" sz="800" b="0" i="0" u="none" strike="noStrike" cap="none" normalizeH="0" baseline="0" dirty="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bl>
          </a:graphicData>
        </a:graphic>
      </p:graphicFrame>
      <p:grpSp>
        <p:nvGrpSpPr>
          <p:cNvPr id="22" name="组合 21"/>
          <p:cNvGrpSpPr/>
          <p:nvPr/>
        </p:nvGrpSpPr>
        <p:grpSpPr>
          <a:xfrm>
            <a:off x="6021288" y="9417496"/>
            <a:ext cx="776312" cy="369332"/>
            <a:chOff x="6021288" y="9417496"/>
            <a:chExt cx="776312" cy="369332"/>
          </a:xfrm>
        </p:grpSpPr>
        <p:sp>
          <p:nvSpPr>
            <p:cNvPr id="23" name="圆角矩形 22"/>
            <p:cNvSpPr/>
            <p:nvPr/>
          </p:nvSpPr>
          <p:spPr>
            <a:xfrm>
              <a:off x="6021288" y="9525218"/>
              <a:ext cx="214482" cy="153888"/>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 name="TextBox 23"/>
            <p:cNvSpPr txBox="1"/>
            <p:nvPr/>
          </p:nvSpPr>
          <p:spPr>
            <a:xfrm>
              <a:off x="6235770" y="9417496"/>
              <a:ext cx="561830" cy="369332"/>
            </a:xfrm>
            <a:prstGeom prst="rect">
              <a:avLst/>
            </a:prstGeom>
            <a:noFill/>
          </p:spPr>
          <p:txBody>
            <a:bodyPr wrap="square" rtlCol="0">
              <a:spAutoFit/>
            </a:bodyPr>
            <a:lstStyle/>
            <a:p>
              <a:r>
                <a:rPr lang="en-US" altLang="zh-CN" dirty="0"/>
                <a:t>22</a:t>
              </a:r>
              <a:endParaRPr lang="zh-CN" altLang="en-US" dirty="0"/>
            </a:p>
          </p:txBody>
        </p:sp>
      </p:grpSp>
      <p:pic>
        <p:nvPicPr>
          <p:cNvPr id="25" name="图片 24"/>
          <p:cNvPicPr>
            <a:picLocks noChangeAspect="1"/>
          </p:cNvPicPr>
          <p:nvPr/>
        </p:nvPicPr>
        <p:blipFill rotWithShape="1">
          <a:blip r:embed="rId1">
            <a:extLst>
              <a:ext uri="{28A0092B-C50C-407E-A947-70E740481C1C}">
                <a14:useLocalDpi xmlns:a14="http://schemas.microsoft.com/office/drawing/2010/main" val="0"/>
              </a:ext>
            </a:extLst>
          </a:blip>
          <a:srcRect l="8001" t="9788" r="10800" b="33915"/>
          <a:stretch>
            <a:fillRect/>
          </a:stretch>
        </p:blipFill>
        <p:spPr>
          <a:xfrm>
            <a:off x="3644987" y="79214"/>
            <a:ext cx="1008151" cy="486694"/>
          </a:xfrm>
          <a:prstGeom prst="rect">
            <a:avLst/>
          </a:prstGeom>
        </p:spPr>
      </p:pic>
    </p:spTree>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平行四边形 3"/>
          <p:cNvSpPr/>
          <p:nvPr/>
        </p:nvSpPr>
        <p:spPr>
          <a:xfrm>
            <a:off x="403122" y="318099"/>
            <a:ext cx="1801742" cy="69027"/>
          </a:xfrm>
          <a:prstGeom prst="parallelogram">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TextBox 5"/>
          <p:cNvSpPr txBox="1"/>
          <p:nvPr/>
        </p:nvSpPr>
        <p:spPr>
          <a:xfrm>
            <a:off x="4581128" y="159821"/>
            <a:ext cx="2321446" cy="384721"/>
          </a:xfrm>
          <a:prstGeom prst="rect">
            <a:avLst/>
          </a:prstGeom>
          <a:noFill/>
        </p:spPr>
        <p:txBody>
          <a:bodyPr wrap="square" rtlCol="0">
            <a:spAutoFit/>
          </a:bodyPr>
          <a:lstStyle/>
          <a:p>
            <a:r>
              <a:rPr lang="zh-CN" altLang="en-US" sz="1000" b="1" kern="1400" spc="110" dirty="0">
                <a:latin typeface="+mn-ea"/>
              </a:rPr>
              <a:t>济宁钧华液压机械有限公司</a:t>
            </a:r>
            <a:endParaRPr lang="en-US" altLang="zh-CN" sz="1000" b="1" kern="1400" spc="110" dirty="0">
              <a:latin typeface="+mn-ea"/>
            </a:endParaRPr>
          </a:p>
          <a:p>
            <a:r>
              <a:rPr lang="en-US" altLang="zh-CN" sz="900" dirty="0">
                <a:latin typeface="Arial Unicode MS" panose="020B0604020202020204" pitchFamily="34" charset="-122"/>
                <a:ea typeface="Arial Unicode MS" panose="020B0604020202020204" pitchFamily="34" charset="-122"/>
                <a:cs typeface="Arial Unicode MS" panose="020B0604020202020204" pitchFamily="34" charset="-122"/>
              </a:rPr>
              <a:t>Jining  </a:t>
            </a:r>
            <a:r>
              <a:rPr lang="en-US" altLang="zh-CN" sz="900" dirty="0" err="1">
                <a:latin typeface="Arial Unicode MS" panose="020B0604020202020204" pitchFamily="34" charset="-122"/>
                <a:ea typeface="Arial Unicode MS" panose="020B0604020202020204" pitchFamily="34" charset="-122"/>
                <a:cs typeface="Arial Unicode MS" panose="020B0604020202020204" pitchFamily="34" charset="-122"/>
              </a:rPr>
              <a:t>JunHua</a:t>
            </a:r>
            <a:r>
              <a:rPr lang="en-US" altLang="zh-CN" sz="900" dirty="0">
                <a:latin typeface="Arial Unicode MS" panose="020B0604020202020204" pitchFamily="34" charset="-122"/>
                <a:ea typeface="Arial Unicode MS" panose="020B0604020202020204" pitchFamily="34" charset="-122"/>
                <a:cs typeface="Arial Unicode MS" panose="020B0604020202020204" pitchFamily="34" charset="-122"/>
              </a:rPr>
              <a:t> Hydraulic Co.,Ltd</a:t>
            </a:r>
            <a:endParaRPr lang="zh-CN" altLang="en-US" sz="900" dirty="0">
              <a:latin typeface="Arial Unicode MS" panose="020B0604020202020204" pitchFamily="34" charset="-122"/>
              <a:ea typeface="Arial Unicode MS" panose="020B0604020202020204" pitchFamily="34" charset="-122"/>
              <a:cs typeface="Arial Unicode MS" panose="020B0604020202020204" pitchFamily="34" charset="-122"/>
            </a:endParaRPr>
          </a:p>
        </p:txBody>
      </p:sp>
      <p:sp>
        <p:nvSpPr>
          <p:cNvPr id="7" name="平行四边形 6"/>
          <p:cNvSpPr/>
          <p:nvPr/>
        </p:nvSpPr>
        <p:spPr>
          <a:xfrm>
            <a:off x="2276872" y="315026"/>
            <a:ext cx="1368152" cy="72100"/>
          </a:xfrm>
          <a:prstGeom prst="parallelogram">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 name="Text Box 7"/>
          <p:cNvSpPr txBox="1">
            <a:spLocks noChangeArrowheads="1"/>
          </p:cNvSpPr>
          <p:nvPr/>
        </p:nvSpPr>
        <p:spPr bwMode="auto">
          <a:xfrm>
            <a:off x="466726" y="488504"/>
            <a:ext cx="2653393" cy="536436"/>
          </a:xfrm>
          <a:prstGeom prst="rect">
            <a:avLst/>
          </a:prstGeom>
          <a:noFill/>
          <a:ln>
            <a:noFill/>
          </a:ln>
          <a:effectLst/>
          <a:extLst>
            <a:ext uri="{909E8E84-426E-40DD-AFC4-6F175D3DCCD1}">
              <a14:hiddenFill xmlns:a14="http://schemas.microsoft.com/office/drawing/2010/main">
                <a:gradFill rotWithShape="0">
                  <a:gsLst>
                    <a:gs pos="0">
                      <a:srgbClr val="003366">
                        <a:gamma/>
                        <a:shade val="46275"/>
                        <a:invGamma/>
                      </a:srgbClr>
                    </a:gs>
                    <a:gs pos="100000">
                      <a:srgbClr val="003366"/>
                    </a:gs>
                  </a:gsLst>
                  <a:lin ang="5400000" scaled="1"/>
                </a:gradFill>
              </a14:hiddenFill>
            </a:ext>
            <a:ext uri="{91240B29-F687-4F45-9708-019B960494DF}">
              <a14:hiddenLine xmlns:a14="http://schemas.microsoft.com/office/drawing/2010/main" w="9525">
                <a:solidFill>
                  <a:srgbClr val="FFFF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74630" tIns="37315" rIns="74630" bIns="37315">
            <a:spAutoFit/>
          </a:bodyPr>
          <a:lstStyle>
            <a:lvl1pPr algn="l" defTabSz="860425">
              <a:spcBef>
                <a:spcPct val="0"/>
              </a:spcBef>
              <a:defRPr kumimoji="1" sz="2400">
                <a:solidFill>
                  <a:schemeClr val="tx1"/>
                </a:solidFill>
                <a:latin typeface="Times New Roman" panose="02020603050405020304" pitchFamily="18" charset="0"/>
                <a:ea typeface="宋体" panose="02010600030101010101" pitchFamily="2" charset="-122"/>
              </a:defRPr>
            </a:lvl1pPr>
            <a:lvl2pPr marL="430530" algn="l" defTabSz="860425">
              <a:spcBef>
                <a:spcPct val="0"/>
              </a:spcBef>
              <a:defRPr kumimoji="1" sz="2400">
                <a:solidFill>
                  <a:schemeClr val="tx1"/>
                </a:solidFill>
                <a:latin typeface="Times New Roman" panose="02020603050405020304" pitchFamily="18" charset="0"/>
                <a:ea typeface="宋体" panose="02010600030101010101" pitchFamily="2" charset="-122"/>
              </a:defRPr>
            </a:lvl2pPr>
            <a:lvl3pPr marL="860425" algn="l" defTabSz="860425">
              <a:spcBef>
                <a:spcPct val="0"/>
              </a:spcBef>
              <a:defRPr kumimoji="1" sz="2400">
                <a:solidFill>
                  <a:schemeClr val="tx1"/>
                </a:solidFill>
                <a:latin typeface="Times New Roman" panose="02020603050405020304" pitchFamily="18" charset="0"/>
                <a:ea typeface="宋体" panose="02010600030101010101" pitchFamily="2" charset="-122"/>
              </a:defRPr>
            </a:lvl3pPr>
            <a:lvl4pPr marL="1290955" algn="l" defTabSz="860425">
              <a:spcBef>
                <a:spcPct val="0"/>
              </a:spcBef>
              <a:defRPr kumimoji="1" sz="2400">
                <a:solidFill>
                  <a:schemeClr val="tx1"/>
                </a:solidFill>
                <a:latin typeface="Times New Roman" panose="02020603050405020304" pitchFamily="18" charset="0"/>
                <a:ea typeface="宋体" panose="02010600030101010101" pitchFamily="2" charset="-122"/>
              </a:defRPr>
            </a:lvl4pPr>
            <a:lvl5pPr marL="1719580" algn="l" defTabSz="860425">
              <a:spcBef>
                <a:spcPct val="0"/>
              </a:spcBef>
              <a:defRPr kumimoji="1" sz="2400">
                <a:solidFill>
                  <a:schemeClr val="tx1"/>
                </a:solidFill>
                <a:latin typeface="Times New Roman" panose="02020603050405020304" pitchFamily="18" charset="0"/>
                <a:ea typeface="宋体" panose="02010600030101010101" pitchFamily="2" charset="-122"/>
              </a:defRPr>
            </a:lvl5pPr>
            <a:lvl6pPr marL="21767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6339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0911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5483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0" hangingPunct="0">
              <a:lnSpc>
                <a:spcPct val="90000"/>
              </a:lnSpc>
              <a:spcBef>
                <a:spcPct val="50000"/>
              </a:spcBef>
              <a:buFontTx/>
              <a:buNone/>
            </a:pPr>
            <a:r>
              <a:rPr kumimoji="0" lang="en-US" altLang="zh-CN" sz="1300" b="1" dirty="0">
                <a:solidFill>
                  <a:schemeClr val="accent1"/>
                </a:solidFill>
                <a:effectLst>
                  <a:outerShdw blurRad="38100" dist="38100" dir="2700000" algn="tl">
                    <a:srgbClr val="C0C0C0"/>
                  </a:outerShdw>
                </a:effectLst>
              </a:rPr>
              <a:t>BM2</a:t>
            </a:r>
            <a:r>
              <a:rPr kumimoji="0" lang="zh-CN" altLang="en-US" sz="1300" b="1" dirty="0">
                <a:solidFill>
                  <a:schemeClr val="accent1"/>
                </a:solidFill>
                <a:effectLst>
                  <a:outerShdw blurRad="38100" dist="38100" dir="2700000" algn="tl">
                    <a:srgbClr val="C0C0C0"/>
                  </a:outerShdw>
                </a:effectLst>
              </a:rPr>
              <a:t>订货信息</a:t>
            </a:r>
            <a:endParaRPr kumimoji="0" lang="zh-CN" altLang="en-US" sz="1300" b="1" dirty="0">
              <a:solidFill>
                <a:schemeClr val="accent1"/>
              </a:solidFill>
              <a:effectLst>
                <a:outerShdw blurRad="38100" dist="38100" dir="2700000" algn="tl">
                  <a:srgbClr val="C0C0C0"/>
                </a:outerShdw>
              </a:effectLst>
            </a:endParaRPr>
          </a:p>
          <a:p>
            <a:pPr eaLnBrk="0" hangingPunct="0">
              <a:lnSpc>
                <a:spcPct val="90000"/>
              </a:lnSpc>
              <a:spcBef>
                <a:spcPct val="50000"/>
              </a:spcBef>
              <a:buFontTx/>
              <a:buNone/>
            </a:pPr>
            <a:r>
              <a:rPr kumimoji="0" lang="zh-CN" altLang="en-US" sz="1300" b="1" dirty="0">
                <a:solidFill>
                  <a:schemeClr val="accent1"/>
                </a:solidFill>
                <a:effectLst>
                  <a:outerShdw blurRad="38100" dist="38100" dir="2700000" algn="tl">
                    <a:srgbClr val="C0C0C0"/>
                  </a:outerShdw>
                </a:effectLst>
              </a:rPr>
              <a:t>         </a:t>
            </a:r>
            <a:r>
              <a:rPr kumimoji="0" lang="zh-CN" altLang="en-US" sz="1000" b="1" dirty="0">
                <a:solidFill>
                  <a:schemeClr val="accent1"/>
                </a:solidFill>
                <a:effectLst>
                  <a:outerShdw blurRad="38100" dist="38100" dir="2700000" algn="tl">
                    <a:srgbClr val="C0C0C0"/>
                  </a:outerShdw>
                </a:effectLst>
              </a:rPr>
              <a:t> </a:t>
            </a:r>
            <a:r>
              <a:rPr kumimoji="0" lang="en-US" altLang="zh-CN" sz="1000" b="1" dirty="0">
                <a:solidFill>
                  <a:schemeClr val="accent1"/>
                </a:solidFill>
                <a:effectLst>
                  <a:outerShdw blurRad="38100" dist="38100" dir="2700000" algn="tl">
                    <a:srgbClr val="C0C0C0"/>
                  </a:outerShdw>
                </a:effectLst>
              </a:rPr>
              <a:t>Ordering Information</a:t>
            </a:r>
            <a:r>
              <a:rPr kumimoji="0" lang="en-US" altLang="zh-CN" sz="1300" b="1" dirty="0">
                <a:solidFill>
                  <a:schemeClr val="accent1"/>
                </a:solidFill>
                <a:effectLst>
                  <a:outerShdw blurRad="38100" dist="38100" dir="2700000" algn="tl">
                    <a:srgbClr val="C0C0C0"/>
                  </a:outerShdw>
                </a:effectLst>
              </a:rPr>
              <a:t>        </a:t>
            </a:r>
            <a:endParaRPr kumimoji="0" lang="en-US" altLang="zh-CN" sz="1000" dirty="0">
              <a:solidFill>
                <a:schemeClr val="accent1"/>
              </a:solidFill>
              <a:latin typeface="仿宋_GB2312" panose="02010609030101010101" pitchFamily="49" charset="-122"/>
              <a:ea typeface="仿宋_GB2312" panose="02010609030101010101" pitchFamily="49" charset="-122"/>
            </a:endParaRPr>
          </a:p>
        </p:txBody>
      </p:sp>
      <p:sp>
        <p:nvSpPr>
          <p:cNvPr id="16" name="Text Box 2176"/>
          <p:cNvSpPr txBox="1">
            <a:spLocks noChangeArrowheads="1"/>
          </p:cNvSpPr>
          <p:nvPr/>
        </p:nvSpPr>
        <p:spPr bwMode="auto">
          <a:xfrm>
            <a:off x="3058886" y="792147"/>
            <a:ext cx="3429000" cy="658299"/>
          </a:xfrm>
          <a:prstGeom prst="rect">
            <a:avLst/>
          </a:prstGeom>
          <a:noFill/>
          <a:ln>
            <a:noFill/>
          </a:ln>
          <a:effectLst/>
          <a:extLst>
            <a:ext uri="{909E8E84-426E-40DD-AFC4-6F175D3DCCD1}">
              <a14:hiddenFill xmlns:a14="http://schemas.microsoft.com/office/drawing/2010/main">
                <a:no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79352" tIns="39676" rIns="79352" bIns="39676">
            <a:spAutoFit/>
          </a:bodyPr>
          <a:lstStyle/>
          <a:p>
            <a:pPr algn="l">
              <a:lnSpc>
                <a:spcPct val="95000"/>
              </a:lnSpc>
              <a:spcBef>
                <a:spcPct val="50000"/>
              </a:spcBef>
              <a:buFontTx/>
              <a:buNone/>
            </a:pPr>
            <a:r>
              <a:rPr lang="zh-CN" altLang="en-US" sz="1100" b="1" dirty="0">
                <a:solidFill>
                  <a:schemeClr val="accent1"/>
                </a:solidFill>
                <a:latin typeface="黑体" panose="02010609060101010101" pitchFamily="49" charset="-122"/>
                <a:ea typeface="黑体" panose="02010609060101010101" pitchFamily="49" charset="-122"/>
              </a:rPr>
              <a:t>订货说明</a:t>
            </a:r>
            <a:r>
              <a:rPr lang="en-US" altLang="zh-CN" sz="1100" b="1" dirty="0">
                <a:solidFill>
                  <a:schemeClr val="accent1"/>
                </a:solidFill>
                <a:latin typeface="黑体" panose="02010609060101010101" pitchFamily="49" charset="-122"/>
                <a:ea typeface="黑体" panose="02010609060101010101" pitchFamily="49" charset="-122"/>
              </a:rPr>
              <a:t>:         </a:t>
            </a:r>
            <a:r>
              <a:rPr lang="en-US" altLang="zh-CN" sz="1100" dirty="0">
                <a:solidFill>
                  <a:schemeClr val="accent1"/>
                </a:solidFill>
                <a:latin typeface="楷体_GB2312" panose="02010609030101010101" pitchFamily="49" charset="-122"/>
                <a:ea typeface="楷体_GB2312" panose="02010609030101010101" pitchFamily="49" charset="-122"/>
              </a:rPr>
              <a:t>102 </a:t>
            </a:r>
            <a:r>
              <a:rPr lang="en-US" altLang="zh-CN" sz="1100" dirty="0">
                <a:solidFill>
                  <a:schemeClr val="accent1"/>
                </a:solidFill>
                <a:latin typeface="Times New Roman" panose="02020603050405020304"/>
                <a:ea typeface="楷体_GB2312" panose="02010609030101010101" pitchFamily="49" charset="-122"/>
              </a:rPr>
              <a:t>–</a:t>
            </a:r>
            <a:r>
              <a:rPr lang="en-US" altLang="zh-CN" sz="1100" dirty="0">
                <a:solidFill>
                  <a:schemeClr val="accent1"/>
                </a:solidFill>
                <a:latin typeface="楷体_GB2312" panose="02010609030101010101" pitchFamily="49" charset="-122"/>
                <a:ea typeface="楷体_GB2312" panose="02010609030101010101" pitchFamily="49" charset="-122"/>
              </a:rPr>
              <a:t> 0010</a:t>
            </a:r>
            <a:endParaRPr lang="en-US" altLang="zh-CN" sz="1100" dirty="0">
              <a:solidFill>
                <a:schemeClr val="accent1"/>
              </a:solidFill>
              <a:latin typeface="楷体_GB2312" panose="02010609030101010101" pitchFamily="49" charset="-122"/>
              <a:ea typeface="楷体_GB2312" panose="02010609030101010101" pitchFamily="49" charset="-122"/>
            </a:endParaRPr>
          </a:p>
          <a:p>
            <a:pPr algn="l">
              <a:lnSpc>
                <a:spcPct val="95000"/>
              </a:lnSpc>
              <a:spcBef>
                <a:spcPct val="50000"/>
              </a:spcBef>
              <a:buFontTx/>
              <a:buNone/>
            </a:pPr>
            <a:r>
              <a:rPr lang="en-US" altLang="zh-CN" sz="1100" dirty="0">
                <a:solidFill>
                  <a:schemeClr val="accent1"/>
                </a:solidFill>
                <a:latin typeface="楷体_GB2312" panose="02010609030101010101" pitchFamily="49" charset="-122"/>
                <a:ea typeface="楷体_GB2312" panose="02010609030101010101" pitchFamily="49" charset="-122"/>
              </a:rPr>
              <a:t>        </a:t>
            </a:r>
            <a:r>
              <a:rPr lang="zh-CN" altLang="en-US" sz="1100" dirty="0">
                <a:solidFill>
                  <a:schemeClr val="accent1"/>
                </a:solidFill>
                <a:latin typeface="楷体_GB2312" panose="02010609030101010101" pitchFamily="49" charset="-122"/>
                <a:ea typeface="楷体_GB2312" panose="02010609030101010101" pitchFamily="49" charset="-122"/>
              </a:rPr>
              <a:t>系列代号                规格编号</a:t>
            </a:r>
            <a:endParaRPr lang="zh-CN" altLang="en-US" sz="1100" dirty="0">
              <a:solidFill>
                <a:schemeClr val="accent1"/>
              </a:solidFill>
              <a:latin typeface="楷体_GB2312" panose="02010609030101010101" pitchFamily="49" charset="-122"/>
              <a:ea typeface="楷体_GB2312" panose="02010609030101010101" pitchFamily="49" charset="-122"/>
            </a:endParaRPr>
          </a:p>
          <a:p>
            <a:pPr algn="l">
              <a:lnSpc>
                <a:spcPct val="50000"/>
              </a:lnSpc>
              <a:spcBef>
                <a:spcPct val="50000"/>
              </a:spcBef>
              <a:buFontTx/>
              <a:buNone/>
            </a:pPr>
            <a:r>
              <a:rPr lang="zh-CN" altLang="en-US" sz="1100" dirty="0">
                <a:solidFill>
                  <a:schemeClr val="accent2"/>
                </a:solidFill>
                <a:latin typeface="楷体_GB2312" panose="02010609030101010101" pitchFamily="49" charset="-122"/>
                <a:ea typeface="楷体_GB2312" panose="02010609030101010101" pitchFamily="49" charset="-122"/>
              </a:rPr>
              <a:t>　　　　</a:t>
            </a:r>
            <a:endParaRPr lang="zh-CN" altLang="en-US" sz="1100" dirty="0">
              <a:solidFill>
                <a:schemeClr val="accent2"/>
              </a:solidFill>
              <a:latin typeface="楷体_GB2312" panose="02010609030101010101" pitchFamily="49" charset="-122"/>
              <a:ea typeface="楷体_GB2312" panose="02010609030101010101" pitchFamily="49" charset="-122"/>
            </a:endParaRPr>
          </a:p>
        </p:txBody>
      </p:sp>
      <p:sp>
        <p:nvSpPr>
          <p:cNvPr id="19" name="Line 2177"/>
          <p:cNvSpPr>
            <a:spLocks noChangeShapeType="1"/>
          </p:cNvSpPr>
          <p:nvPr/>
        </p:nvSpPr>
        <p:spPr bwMode="auto">
          <a:xfrm>
            <a:off x="4354286" y="981150"/>
            <a:ext cx="308883" cy="0"/>
          </a:xfrm>
          <a:prstGeom prst="line">
            <a:avLst/>
          </a:prstGeom>
          <a:noFill/>
          <a:ln w="9525">
            <a:solidFill>
              <a:schemeClr val="tx1"/>
            </a:solidFill>
            <a:rou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79352" tIns="39676" rIns="79352" bIns="39676" anchor="ctr"/>
          <a:lstStyle/>
          <a:p>
            <a:endParaRPr lang="zh-CN" altLang="en-US"/>
          </a:p>
        </p:txBody>
      </p:sp>
      <p:sp>
        <p:nvSpPr>
          <p:cNvPr id="20" name="Line 2179"/>
          <p:cNvSpPr>
            <a:spLocks noChangeShapeType="1"/>
          </p:cNvSpPr>
          <p:nvPr/>
        </p:nvSpPr>
        <p:spPr bwMode="auto">
          <a:xfrm>
            <a:off x="4478111" y="981150"/>
            <a:ext cx="0" cy="189003"/>
          </a:xfrm>
          <a:prstGeom prst="line">
            <a:avLst/>
          </a:prstGeom>
          <a:noFill/>
          <a:ln w="9525">
            <a:solidFill>
              <a:schemeClr val="tx1"/>
            </a:solidFill>
            <a:rou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79352" tIns="39676" rIns="79352" bIns="39676" anchor="ctr"/>
          <a:lstStyle/>
          <a:p>
            <a:endParaRPr lang="zh-CN" altLang="en-US"/>
          </a:p>
        </p:txBody>
      </p:sp>
      <p:sp>
        <p:nvSpPr>
          <p:cNvPr id="21" name="Line 2180"/>
          <p:cNvSpPr>
            <a:spLocks noChangeShapeType="1"/>
          </p:cNvSpPr>
          <p:nvPr/>
        </p:nvSpPr>
        <p:spPr bwMode="auto">
          <a:xfrm flipH="1">
            <a:off x="4293054" y="1170153"/>
            <a:ext cx="185057" cy="0"/>
          </a:xfrm>
          <a:prstGeom prst="line">
            <a:avLst/>
          </a:prstGeom>
          <a:noFill/>
          <a:ln w="9525">
            <a:solidFill>
              <a:schemeClr val="tx1"/>
            </a:solidFill>
            <a:rou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79352" tIns="39676" rIns="79352" bIns="39676" anchor="ctr"/>
          <a:lstStyle/>
          <a:p>
            <a:endParaRPr lang="zh-CN" altLang="en-US"/>
          </a:p>
        </p:txBody>
      </p:sp>
      <p:sp>
        <p:nvSpPr>
          <p:cNvPr id="22" name="Line 2181"/>
          <p:cNvSpPr>
            <a:spLocks noChangeShapeType="1"/>
          </p:cNvSpPr>
          <p:nvPr/>
        </p:nvSpPr>
        <p:spPr bwMode="auto">
          <a:xfrm>
            <a:off x="4972050" y="981150"/>
            <a:ext cx="0" cy="189003"/>
          </a:xfrm>
          <a:prstGeom prst="line">
            <a:avLst/>
          </a:prstGeom>
          <a:noFill/>
          <a:ln w="9525">
            <a:solidFill>
              <a:schemeClr val="tx1"/>
            </a:solidFill>
            <a:rou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79352" tIns="39676" rIns="79352" bIns="39676" anchor="ctr"/>
          <a:lstStyle/>
          <a:p>
            <a:endParaRPr lang="zh-CN" altLang="en-US"/>
          </a:p>
        </p:txBody>
      </p:sp>
      <p:sp>
        <p:nvSpPr>
          <p:cNvPr id="23" name="Line 2182"/>
          <p:cNvSpPr>
            <a:spLocks noChangeShapeType="1"/>
          </p:cNvSpPr>
          <p:nvPr/>
        </p:nvSpPr>
        <p:spPr bwMode="auto">
          <a:xfrm>
            <a:off x="4972051" y="1170153"/>
            <a:ext cx="432707" cy="0"/>
          </a:xfrm>
          <a:prstGeom prst="line">
            <a:avLst/>
          </a:prstGeom>
          <a:noFill/>
          <a:ln w="9525">
            <a:solidFill>
              <a:schemeClr val="tx1"/>
            </a:solidFill>
            <a:rou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79352" tIns="39676" rIns="79352" bIns="39676" anchor="ctr"/>
          <a:lstStyle/>
          <a:p>
            <a:endParaRPr lang="zh-CN" altLang="en-US"/>
          </a:p>
        </p:txBody>
      </p:sp>
      <p:graphicFrame>
        <p:nvGraphicFramePr>
          <p:cNvPr id="24" name="Group 7128"/>
          <p:cNvGraphicFramePr>
            <a:graphicFrameLocks noGrp="1"/>
          </p:cNvGraphicFramePr>
          <p:nvPr/>
        </p:nvGraphicFramePr>
        <p:xfrm>
          <a:off x="281669" y="2052632"/>
          <a:ext cx="6233434" cy="7086600"/>
        </p:xfrm>
        <a:graphic>
          <a:graphicData uri="http://schemas.openxmlformats.org/drawingml/2006/table">
            <a:tbl>
              <a:tblPr/>
              <a:tblGrid>
                <a:gridCol w="588010"/>
                <a:gridCol w="831215"/>
                <a:gridCol w="647986"/>
                <a:gridCol w="349418"/>
                <a:gridCol w="379639"/>
                <a:gridCol w="379640"/>
                <a:gridCol w="379639"/>
                <a:gridCol w="379640"/>
                <a:gridCol w="379639"/>
                <a:gridCol w="379640"/>
                <a:gridCol w="379639"/>
                <a:gridCol w="379640"/>
                <a:gridCol w="379639"/>
                <a:gridCol w="400050"/>
              </a:tblGrid>
              <a:tr h="289064">
                <a:tc gridSpan="3">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zh-CN" altLang="en-US" sz="1100" b="1" i="0" u="none" strike="noStrike" cap="none" normalizeH="0" baseline="0" dirty="0">
                          <a:ln>
                            <a:noFill/>
                          </a:ln>
                          <a:solidFill>
                            <a:schemeClr val="tx1"/>
                          </a:solidFill>
                          <a:effectLst/>
                          <a:latin typeface="仿宋体" charset="-122"/>
                          <a:ea typeface="仿宋_GB2312" panose="02010609030101010101" pitchFamily="49" charset="-122"/>
                        </a:rPr>
                        <a:t>产品特征</a:t>
                      </a:r>
                      <a:endParaRPr kumimoji="1" lang="zh-CN" altLang="en-US" sz="2100" b="1"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solidFill>
                  </a:tcPr>
                </a:tc>
                <a:tc hMerge="1">
                  <a:tcPr/>
                </a:tc>
                <a:tc hMerge="1">
                  <a:tcPr/>
                </a:tc>
                <a:tc gridSpan="11">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zh-CN" altLang="en-US" sz="1100" b="1" i="0" u="none" strike="noStrike" cap="none" normalizeH="0" baseline="0" dirty="0">
                          <a:ln>
                            <a:noFill/>
                          </a:ln>
                          <a:solidFill>
                            <a:schemeClr val="tx1"/>
                          </a:solidFill>
                          <a:effectLst/>
                          <a:latin typeface="仿宋体" charset="-122"/>
                          <a:ea typeface="仿宋_GB2312" panose="02010609030101010101" pitchFamily="49" charset="-122"/>
                        </a:rPr>
                        <a:t>排量</a:t>
                      </a:r>
                      <a:r>
                        <a:rPr kumimoji="1" lang="en-US" altLang="zh-CN" sz="1100" b="1" i="0" u="none" strike="noStrike" cap="none" normalizeH="0" baseline="0" dirty="0">
                          <a:ln>
                            <a:noFill/>
                          </a:ln>
                          <a:solidFill>
                            <a:schemeClr val="tx1"/>
                          </a:solidFill>
                          <a:effectLst/>
                          <a:latin typeface="Times New Roman" panose="02020603050405020304" pitchFamily="18" charset="0"/>
                          <a:ea typeface="仿宋体" charset="-122"/>
                        </a:rPr>
                        <a:t>/</a:t>
                      </a:r>
                      <a:r>
                        <a:rPr kumimoji="1" lang="zh-CN" altLang="en-US" sz="1100" b="1" i="0" u="none" strike="noStrike" cap="none" normalizeH="0" baseline="0" dirty="0">
                          <a:ln>
                            <a:noFill/>
                          </a:ln>
                          <a:solidFill>
                            <a:schemeClr val="tx1"/>
                          </a:solidFill>
                          <a:effectLst/>
                          <a:latin typeface="仿宋体" charset="-122"/>
                          <a:ea typeface="仿宋_GB2312" panose="02010609030101010101" pitchFamily="49" charset="-122"/>
                        </a:rPr>
                        <a:t>编号</a:t>
                      </a:r>
                      <a:endParaRPr kumimoji="1" lang="zh-CN" altLang="en-US" sz="2100" b="1"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solidFill>
                  </a:tcPr>
                </a:tc>
                <a:tc hMerge="1">
                  <a:tcPr/>
                </a:tc>
                <a:tc hMerge="1">
                  <a:tcPr/>
                </a:tc>
                <a:tc hMerge="1">
                  <a:tcPr/>
                </a:tc>
                <a:tc hMerge="1">
                  <a:tcPr/>
                </a:tc>
                <a:tc hMerge="1">
                  <a:tcPr/>
                </a:tc>
                <a:tc hMerge="1">
                  <a:tcPr/>
                </a:tc>
                <a:tc hMerge="1">
                  <a:tcPr/>
                </a:tc>
                <a:tc hMerge="1">
                  <a:tcPr/>
                </a:tc>
                <a:tc hMerge="1">
                  <a:tcPr/>
                </a:tc>
                <a:tc hMerge="1">
                  <a:tcPr/>
                </a:tc>
              </a:tr>
              <a:tr h="240145">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zh-CN" altLang="en-US" sz="1100" b="0" i="0" u="none" strike="noStrike" cap="none" normalizeH="0" baseline="0" dirty="0">
                          <a:ln>
                            <a:noFill/>
                          </a:ln>
                          <a:solidFill>
                            <a:schemeClr val="tx1"/>
                          </a:solidFill>
                          <a:effectLst/>
                          <a:latin typeface="仿宋体" charset="-122"/>
                          <a:ea typeface="仿宋_GB2312" panose="02010609030101010101" pitchFamily="49" charset="-122"/>
                        </a:rPr>
                        <a:t>法兰</a:t>
                      </a:r>
                      <a:endParaRPr kumimoji="1" lang="zh-CN" altLang="en-US"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zh-CN" altLang="en-US" sz="1100" b="0" i="0" u="none" strike="noStrike" cap="none" normalizeH="0" baseline="0">
                          <a:ln>
                            <a:noFill/>
                          </a:ln>
                          <a:solidFill>
                            <a:schemeClr val="tx1"/>
                          </a:solidFill>
                          <a:effectLst/>
                          <a:latin typeface="仿宋体" charset="-122"/>
                          <a:ea typeface="仿宋_GB2312" panose="02010609030101010101" pitchFamily="49" charset="-122"/>
                        </a:rPr>
                        <a:t>输出轴</a:t>
                      </a:r>
                      <a:endParaRPr kumimoji="1" lang="zh-CN" altLang="en-US"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zh-CN" altLang="en-US" sz="1100" b="0" i="0" u="none" strike="noStrike" cap="none" normalizeH="0" baseline="0" dirty="0">
                          <a:ln>
                            <a:noFill/>
                          </a:ln>
                          <a:solidFill>
                            <a:schemeClr val="tx1"/>
                          </a:solidFill>
                          <a:effectLst/>
                          <a:latin typeface="仿宋体" charset="-122"/>
                          <a:ea typeface="仿宋_GB2312" panose="02010609030101010101" pitchFamily="49" charset="-122"/>
                        </a:rPr>
                        <a:t>油口</a:t>
                      </a:r>
                      <a:endParaRPr kumimoji="1" lang="zh-CN" altLang="en-US"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Times New Roman" panose="02020603050405020304" pitchFamily="18" charset="0"/>
                          <a:ea typeface="仿宋体" charset="-122"/>
                        </a:rPr>
                        <a:t>50</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Times New Roman" panose="02020603050405020304" pitchFamily="18" charset="0"/>
                          <a:ea typeface="仿宋体" charset="-122"/>
                        </a:rPr>
                        <a:t>63</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Times New Roman" panose="02020603050405020304" pitchFamily="18" charset="0"/>
                          <a:ea typeface="仿宋体" charset="-122"/>
                        </a:rPr>
                        <a:t>80</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Times New Roman" panose="02020603050405020304" pitchFamily="18" charset="0"/>
                          <a:ea typeface="仿宋体" charset="-122"/>
                        </a:rPr>
                        <a:t>100</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Times New Roman" panose="02020603050405020304" pitchFamily="18" charset="0"/>
                          <a:ea typeface="仿宋体" charset="-122"/>
                        </a:rPr>
                        <a:t>125</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Times New Roman" panose="02020603050405020304" pitchFamily="18" charset="0"/>
                          <a:ea typeface="仿宋体" charset="-122"/>
                        </a:rPr>
                        <a:t>160</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Times New Roman" panose="02020603050405020304" pitchFamily="18" charset="0"/>
                          <a:ea typeface="仿宋体" charset="-122"/>
                        </a:rPr>
                        <a:t>200</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Times New Roman" panose="02020603050405020304" pitchFamily="18" charset="0"/>
                          <a:ea typeface="仿宋体" charset="-122"/>
                        </a:rPr>
                        <a:t>250</a:t>
                      </a:r>
                      <a:endParaRPr kumimoji="1" lang="en-US" altLang="zh-CN" sz="9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Times New Roman" panose="02020603050405020304" pitchFamily="18" charset="0"/>
                          <a:ea typeface="仿宋体" charset="-122"/>
                        </a:rPr>
                        <a:t>315</a:t>
                      </a:r>
                      <a:endParaRPr kumimoji="1" lang="en-US" altLang="zh-CN" sz="9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Times New Roman" panose="02020603050405020304" pitchFamily="18" charset="0"/>
                          <a:ea typeface="仿宋体" charset="-122"/>
                        </a:rPr>
                        <a:t>400</a:t>
                      </a:r>
                      <a:endParaRPr kumimoji="1" lang="en-US" altLang="zh-CN" sz="9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Times New Roman" panose="02020603050405020304" pitchFamily="18" charset="0"/>
                          <a:ea typeface="仿宋体" charset="-122"/>
                        </a:rPr>
                        <a:t>500</a:t>
                      </a:r>
                      <a:endParaRPr kumimoji="1" lang="en-US" altLang="zh-CN" sz="9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507365">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zh-CN" altLang="en-US" sz="7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rPr>
                        <a:t>方法兰</a:t>
                      </a:r>
                      <a:endParaRPr kumimoji="1" lang="en-US" altLang="zh-CN" sz="9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pPr>
                      <a:r>
                        <a:rPr kumimoji="1" lang="zh-CN" altLang="en-US" sz="7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rPr>
                        <a:t>止口</a:t>
                      </a:r>
                      <a:r>
                        <a:rPr kumimoji="1" lang="en-US" altLang="zh-CN" sz="7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rPr>
                        <a:t>Φ80</a:t>
                      </a:r>
                      <a:endParaRPr kumimoji="1" lang="en-US" altLang="zh-CN" sz="9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700" b="0" i="0" u="none" strike="noStrike" cap="none" normalizeH="0" baseline="0" dirty="0">
                          <a:ln>
                            <a:noFill/>
                          </a:ln>
                          <a:solidFill>
                            <a:srgbClr val="000000"/>
                          </a:solidFill>
                          <a:effectLst/>
                          <a:latin typeface="Times New Roman" panose="02020603050405020304" pitchFamily="18" charset="0"/>
                          <a:ea typeface="仿宋_GB2312" panose="02010609030101010101" pitchFamily="49" charset="-122"/>
                        </a:rPr>
                        <a:t>Φ25X40</a:t>
                      </a:r>
                      <a:r>
                        <a:rPr kumimoji="1" lang="zh-CN" altLang="en-US" sz="700" b="0" i="0" u="none" strike="noStrike" cap="none" normalizeH="0" baseline="0" dirty="0">
                          <a:ln>
                            <a:noFill/>
                          </a:ln>
                          <a:solidFill>
                            <a:srgbClr val="000000"/>
                          </a:solidFill>
                          <a:effectLst/>
                          <a:latin typeface="Times New Roman" panose="02020603050405020304" pitchFamily="18" charset="0"/>
                          <a:ea typeface="仿宋_GB2312" panose="02010609030101010101" pitchFamily="49" charset="-122"/>
                        </a:rPr>
                        <a:t>轴</a:t>
                      </a:r>
                      <a:endParaRPr kumimoji="1" lang="zh-CN" altLang="en-US" sz="700" b="0" i="0" u="none" strike="noStrike" cap="none" normalizeH="0" baseline="0" dirty="0">
                        <a:ln>
                          <a:noFill/>
                        </a:ln>
                        <a:solidFill>
                          <a:srgbClr val="000000"/>
                        </a:solidFill>
                        <a:effectLst/>
                        <a:latin typeface="Times New Roman" panose="02020603050405020304" pitchFamily="18" charset="0"/>
                        <a:ea typeface="仿宋_GB2312" panose="02010609030101010101" pitchFamily="49" charset="-122"/>
                      </a:endParaRPr>
                    </a:p>
                    <a:p>
                      <a:pPr marL="0" marR="0" lvl="0" indent="0" algn="ctr" defTabSz="914400" rtl="0" eaLnBrk="1" fontAlgn="base" latinLnBrk="0" hangingPunct="1">
                        <a:lnSpc>
                          <a:spcPct val="100000"/>
                        </a:lnSpc>
                        <a:spcBef>
                          <a:spcPct val="0"/>
                        </a:spcBef>
                        <a:spcAft>
                          <a:spcPct val="0"/>
                        </a:spcAft>
                        <a:buClrTx/>
                        <a:buSzTx/>
                        <a:buFontTx/>
                        <a:buNone/>
                      </a:pPr>
                      <a:r>
                        <a:rPr kumimoji="1" lang="zh-CN" altLang="en-US" sz="700" b="0" i="0" u="none" strike="noStrike" cap="none" normalizeH="0" baseline="0" dirty="0">
                          <a:ln>
                            <a:noFill/>
                          </a:ln>
                          <a:solidFill>
                            <a:srgbClr val="000000"/>
                          </a:solidFill>
                          <a:effectLst/>
                          <a:latin typeface="Times New Roman" panose="02020603050405020304" pitchFamily="18" charset="0"/>
                          <a:ea typeface="仿宋_GB2312" panose="02010609030101010101" pitchFamily="49" charset="-122"/>
                        </a:rPr>
                        <a:t>平键</a:t>
                      </a:r>
                      <a:r>
                        <a:rPr kumimoji="1" lang="en-US" altLang="zh-CN" sz="700" b="0" i="0" u="none" strike="noStrike" cap="none" normalizeH="0" baseline="0" dirty="0">
                          <a:ln>
                            <a:noFill/>
                          </a:ln>
                          <a:solidFill>
                            <a:srgbClr val="000000"/>
                          </a:solidFill>
                          <a:effectLst/>
                          <a:latin typeface="Times New Roman" panose="02020603050405020304" pitchFamily="18" charset="0"/>
                          <a:ea typeface="仿宋_GB2312" panose="02010609030101010101" pitchFamily="49" charset="-122"/>
                        </a:rPr>
                        <a:t>8X32</a:t>
                      </a:r>
                      <a:endParaRPr kumimoji="1" lang="en-US" altLang="zh-CN" sz="9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pPr>
                      <a:r>
                        <a:rPr kumimoji="1" lang="zh-CN" altLang="en-US" sz="700" b="0" i="0" u="none" strike="noStrike" cap="none" normalizeH="0" baseline="0" dirty="0">
                          <a:ln>
                            <a:noFill/>
                          </a:ln>
                          <a:solidFill>
                            <a:srgbClr val="000000"/>
                          </a:solidFill>
                          <a:effectLst/>
                          <a:latin typeface="Times New Roman" panose="02020603050405020304" pitchFamily="18" charset="0"/>
                          <a:ea typeface="仿宋_GB2312" panose="02010609030101010101" pitchFamily="49" charset="-122"/>
                        </a:rPr>
                        <a:t>轴端螺纹</a:t>
                      </a:r>
                      <a:r>
                        <a:rPr kumimoji="1" lang="en-US" altLang="zh-CN" sz="700" b="0" i="0" u="none" strike="noStrike" cap="none" normalizeH="0" baseline="0" dirty="0">
                          <a:ln>
                            <a:noFill/>
                          </a:ln>
                          <a:solidFill>
                            <a:srgbClr val="000000"/>
                          </a:solidFill>
                          <a:effectLst/>
                          <a:latin typeface="Times New Roman" panose="02020603050405020304" pitchFamily="18" charset="0"/>
                          <a:ea typeface="仿宋_GB2312" panose="02010609030101010101" pitchFamily="49" charset="-122"/>
                        </a:rPr>
                        <a:t>M8</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zh-CN" altLang="en-US" sz="700" b="0" i="0" u="none" strike="noStrike" cap="none" normalizeH="0" baseline="0" dirty="0">
                          <a:ln>
                            <a:noFill/>
                          </a:ln>
                          <a:solidFill>
                            <a:srgbClr val="000000"/>
                          </a:solidFill>
                          <a:effectLst/>
                          <a:latin typeface="Times New Roman" panose="02020603050405020304" pitchFamily="18" charset="0"/>
                          <a:ea typeface="仿宋_GB2312" panose="02010609030101010101" pitchFamily="49" charset="-122"/>
                        </a:rPr>
                        <a:t>直油口</a:t>
                      </a:r>
                      <a:r>
                        <a:rPr kumimoji="1" lang="en-US" altLang="zh-CN" sz="700" b="0" i="0" u="none" strike="noStrike" cap="none" normalizeH="0" baseline="0" dirty="0">
                          <a:ln>
                            <a:noFill/>
                          </a:ln>
                          <a:solidFill>
                            <a:srgbClr val="000000"/>
                          </a:solidFill>
                          <a:effectLst/>
                          <a:latin typeface="Times New Roman" panose="02020603050405020304" pitchFamily="18" charset="0"/>
                          <a:ea typeface="仿宋_GB2312" panose="02010609030101010101" pitchFamily="49" charset="-122"/>
                        </a:rPr>
                        <a:t>M18X1.5</a:t>
                      </a:r>
                      <a:endParaRPr kumimoji="1" lang="en-US" altLang="zh-CN" sz="9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pPr>
                      <a:r>
                        <a:rPr kumimoji="1" lang="zh-CN" altLang="en-US" sz="700" b="0" i="0" u="none" strike="noStrike" cap="none" normalizeH="0" baseline="0" dirty="0">
                          <a:ln>
                            <a:noFill/>
                          </a:ln>
                          <a:solidFill>
                            <a:srgbClr val="000000"/>
                          </a:solidFill>
                          <a:effectLst/>
                          <a:latin typeface="Times New Roman" panose="02020603050405020304" pitchFamily="18" charset="0"/>
                          <a:ea typeface="仿宋_GB2312" panose="02010609030101010101" pitchFamily="49" charset="-122"/>
                        </a:rPr>
                        <a:t>无泄油口</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7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rPr>
                        <a:t>102-0010 </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7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rPr>
                        <a:t>-0011</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7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rPr>
                        <a:t>-0012</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7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rPr>
                        <a:t>-0013</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7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rPr>
                        <a:t>-0019</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7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rPr>
                        <a:t>-0014</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7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rPr>
                        <a:t>-0015</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7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rPr>
                        <a:t>-0016</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7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rPr>
                        <a:t>-0017</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7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rPr>
                        <a:t>-0018</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7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rPr>
                        <a:t>-00110</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506974">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zh-CN" altLang="en-US" sz="7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rPr>
                        <a:t>方法兰</a:t>
                      </a:r>
                      <a:endParaRPr kumimoji="1" lang="en-US" altLang="zh-CN" sz="9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pPr>
                      <a:r>
                        <a:rPr kumimoji="1" lang="zh-CN" altLang="en-US" sz="7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rPr>
                        <a:t>止口</a:t>
                      </a:r>
                      <a:r>
                        <a:rPr kumimoji="1" lang="en-US" altLang="zh-CN" sz="7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rPr>
                        <a:t>Φ80</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700" dirty="0">
                          <a:ln>
                            <a:noFill/>
                          </a:ln>
                          <a:solidFill>
                            <a:srgbClr val="000000"/>
                          </a:solidFill>
                          <a:effectLst/>
                          <a:latin typeface="Times New Roman" panose="02020603050405020304" pitchFamily="18" charset="0"/>
                          <a:ea typeface="仿宋_GB2312" panose="02010609030101010101" pitchFamily="49" charset="-122"/>
                          <a:sym typeface="+mn-ea"/>
                        </a:rPr>
                        <a:t>Φ25X40</a:t>
                      </a:r>
                      <a:r>
                        <a:rPr kumimoji="1" lang="zh-CN" altLang="en-US" sz="700" dirty="0">
                          <a:ln>
                            <a:noFill/>
                          </a:ln>
                          <a:solidFill>
                            <a:srgbClr val="000000"/>
                          </a:solidFill>
                          <a:effectLst/>
                          <a:latin typeface="Times New Roman" panose="02020603050405020304" pitchFamily="18" charset="0"/>
                          <a:ea typeface="仿宋_GB2312" panose="02010609030101010101" pitchFamily="49" charset="-122"/>
                          <a:sym typeface="+mn-ea"/>
                        </a:rPr>
                        <a:t>轴</a:t>
                      </a:r>
                      <a:endParaRPr kumimoji="1" lang="zh-CN" altLang="en-US" sz="700" b="0" i="0" u="none" strike="noStrike" cap="none" normalizeH="0" baseline="0" dirty="0">
                        <a:ln>
                          <a:noFill/>
                        </a:ln>
                        <a:solidFill>
                          <a:srgbClr val="000000"/>
                        </a:solidFill>
                        <a:effectLst/>
                        <a:latin typeface="Times New Roman" panose="02020603050405020304" pitchFamily="18" charset="0"/>
                        <a:ea typeface="仿宋_GB2312" panose="02010609030101010101" pitchFamily="49" charset="-122"/>
                      </a:endParaRPr>
                    </a:p>
                    <a:p>
                      <a:pPr marL="0" marR="0" lvl="0" indent="0" algn="ctr" defTabSz="914400" rtl="0" eaLnBrk="1" fontAlgn="base" latinLnBrk="0" hangingPunct="1">
                        <a:lnSpc>
                          <a:spcPct val="100000"/>
                        </a:lnSpc>
                        <a:spcBef>
                          <a:spcPct val="0"/>
                        </a:spcBef>
                        <a:spcAft>
                          <a:spcPct val="0"/>
                        </a:spcAft>
                        <a:buClrTx/>
                        <a:buSzTx/>
                        <a:buFontTx/>
                        <a:buNone/>
                      </a:pPr>
                      <a:r>
                        <a:rPr kumimoji="1" lang="zh-CN" altLang="en-US" sz="700" dirty="0">
                          <a:ln>
                            <a:noFill/>
                          </a:ln>
                          <a:solidFill>
                            <a:srgbClr val="000000"/>
                          </a:solidFill>
                          <a:effectLst/>
                          <a:latin typeface="Times New Roman" panose="02020603050405020304" pitchFamily="18" charset="0"/>
                          <a:ea typeface="仿宋_GB2312" panose="02010609030101010101" pitchFamily="49" charset="-122"/>
                          <a:sym typeface="+mn-ea"/>
                        </a:rPr>
                        <a:t>平键</a:t>
                      </a:r>
                      <a:r>
                        <a:rPr kumimoji="1" lang="en-US" altLang="zh-CN" sz="700" dirty="0">
                          <a:ln>
                            <a:noFill/>
                          </a:ln>
                          <a:solidFill>
                            <a:srgbClr val="000000"/>
                          </a:solidFill>
                          <a:effectLst/>
                          <a:latin typeface="Times New Roman" panose="02020603050405020304" pitchFamily="18" charset="0"/>
                          <a:ea typeface="仿宋_GB2312" panose="02010609030101010101" pitchFamily="49" charset="-122"/>
                          <a:sym typeface="+mn-ea"/>
                        </a:rPr>
                        <a:t>8X32</a:t>
                      </a:r>
                      <a:endParaRPr kumimoji="1" lang="en-US" altLang="zh-CN" sz="7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pPr>
                      <a:r>
                        <a:rPr kumimoji="1" lang="zh-CN" altLang="en-US" sz="700" dirty="0">
                          <a:ln>
                            <a:noFill/>
                          </a:ln>
                          <a:solidFill>
                            <a:srgbClr val="000000"/>
                          </a:solidFill>
                          <a:effectLst/>
                          <a:latin typeface="Times New Roman" panose="02020603050405020304" pitchFamily="18" charset="0"/>
                          <a:ea typeface="仿宋_GB2312" panose="02010609030101010101" pitchFamily="49" charset="-122"/>
                          <a:sym typeface="+mn-ea"/>
                        </a:rPr>
                        <a:t>轴端螺纹</a:t>
                      </a:r>
                      <a:r>
                        <a:rPr kumimoji="1" lang="en-US" altLang="zh-CN" sz="700" dirty="0">
                          <a:ln>
                            <a:noFill/>
                          </a:ln>
                          <a:solidFill>
                            <a:srgbClr val="000000"/>
                          </a:solidFill>
                          <a:effectLst/>
                          <a:latin typeface="Times New Roman" panose="02020603050405020304" pitchFamily="18" charset="0"/>
                          <a:ea typeface="仿宋_GB2312" panose="02010609030101010101" pitchFamily="49" charset="-122"/>
                          <a:sym typeface="+mn-ea"/>
                        </a:rPr>
                        <a:t>M8</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tab pos="2636520" algn="ctr"/>
                          <a:tab pos="5273675" algn="r"/>
                        </a:tabLst>
                      </a:pPr>
                      <a:r>
                        <a:rPr kumimoji="1" lang="zh-CN" altLang="en-US" sz="7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rPr>
                        <a:t>直油口：</a:t>
                      </a:r>
                      <a:r>
                        <a:rPr kumimoji="1" lang="en-US" altLang="zh-CN" sz="7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rPr>
                        <a:t>M18X1.5</a:t>
                      </a:r>
                      <a:endParaRPr kumimoji="1" lang="en-US" altLang="zh-CN" sz="9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tab pos="2636520" algn="ctr"/>
                          <a:tab pos="5273675" algn="r"/>
                        </a:tabLst>
                      </a:pPr>
                      <a:r>
                        <a:rPr kumimoji="1" lang="zh-CN" altLang="en-US" sz="7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rPr>
                        <a:t>泄油口：</a:t>
                      </a:r>
                      <a:r>
                        <a:rPr kumimoji="1" lang="en-US" altLang="zh-CN" sz="7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rPr>
                        <a:t>M14X1.5</a:t>
                      </a:r>
                      <a:endParaRPr kumimoji="1" lang="en-US" altLang="zh-CN" sz="9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7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rPr>
                        <a:t>102-0020</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7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rPr>
                        <a:t>-0021</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7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rPr>
                        <a:t>-0022</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7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rPr>
                        <a:t>-0023</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7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rPr>
                        <a:t>-0029</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7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rPr>
                        <a:t>-0024</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7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rPr>
                        <a:t>-0025</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7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rPr>
                        <a:t>-0026</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7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rPr>
                        <a:t>-0027</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7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rPr>
                        <a:t>-0028</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7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rPr>
                        <a:t>-00210</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506974">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zh-CN" altLang="en-US" sz="7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rPr>
                        <a:t>方法兰</a:t>
                      </a:r>
                      <a:endParaRPr kumimoji="1" lang="en-US" altLang="zh-CN" sz="9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pPr>
                      <a:r>
                        <a:rPr kumimoji="1" lang="zh-CN" altLang="en-US" sz="7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rPr>
                        <a:t>止口</a:t>
                      </a:r>
                      <a:r>
                        <a:rPr kumimoji="1" lang="en-US" altLang="zh-CN" sz="7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rPr>
                        <a:t>Φ80</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700" dirty="0">
                          <a:ln>
                            <a:noFill/>
                          </a:ln>
                          <a:solidFill>
                            <a:srgbClr val="000000"/>
                          </a:solidFill>
                          <a:effectLst/>
                          <a:latin typeface="Times New Roman" panose="02020603050405020304" pitchFamily="18" charset="0"/>
                          <a:ea typeface="仿宋_GB2312" panose="02010609030101010101" pitchFamily="49" charset="-122"/>
                          <a:sym typeface="+mn-ea"/>
                        </a:rPr>
                        <a:t>Φ25X</a:t>
                      </a:r>
                      <a:r>
                        <a:rPr kumimoji="1" lang="zh-CN" altLang="en-US" sz="700" dirty="0">
                          <a:ln>
                            <a:noFill/>
                          </a:ln>
                          <a:solidFill>
                            <a:srgbClr val="000000"/>
                          </a:solidFill>
                          <a:effectLst/>
                          <a:latin typeface="Times New Roman" panose="02020603050405020304" pitchFamily="18" charset="0"/>
                          <a:ea typeface="仿宋_GB2312" panose="02010609030101010101" pitchFamily="49" charset="-122"/>
                          <a:sym typeface="+mn-ea"/>
                        </a:rPr>
                        <a:t>轴</a:t>
                      </a:r>
                      <a:endParaRPr kumimoji="1" lang="zh-CN" altLang="en-US" sz="700" b="0" i="0" u="none" strike="noStrike" cap="none" normalizeH="0" baseline="0" dirty="0">
                        <a:ln>
                          <a:noFill/>
                        </a:ln>
                        <a:solidFill>
                          <a:srgbClr val="000000"/>
                        </a:solidFill>
                        <a:effectLst/>
                        <a:latin typeface="Times New Roman" panose="02020603050405020304" pitchFamily="18" charset="0"/>
                        <a:ea typeface="仿宋_GB2312" panose="02010609030101010101" pitchFamily="49" charset="-122"/>
                      </a:endParaRPr>
                    </a:p>
                    <a:p>
                      <a:pPr marL="0" marR="0" lvl="0" indent="0" algn="ctr" defTabSz="914400" rtl="0" eaLnBrk="1" fontAlgn="base" latinLnBrk="0" hangingPunct="1">
                        <a:lnSpc>
                          <a:spcPct val="100000"/>
                        </a:lnSpc>
                        <a:spcBef>
                          <a:spcPct val="0"/>
                        </a:spcBef>
                        <a:spcAft>
                          <a:spcPct val="0"/>
                        </a:spcAft>
                        <a:buClrTx/>
                        <a:buSzTx/>
                        <a:buFontTx/>
                        <a:buNone/>
                      </a:pPr>
                      <a:r>
                        <a:rPr kumimoji="1" lang="zh-CN" altLang="en-US" sz="700" dirty="0">
                          <a:ln>
                            <a:noFill/>
                          </a:ln>
                          <a:solidFill>
                            <a:srgbClr val="000000"/>
                          </a:solidFill>
                          <a:effectLst/>
                          <a:latin typeface="Times New Roman" panose="02020603050405020304" pitchFamily="18" charset="0"/>
                          <a:ea typeface="仿宋_GB2312" panose="02010609030101010101" pitchFamily="49" charset="-122"/>
                          <a:sym typeface="+mn-ea"/>
                        </a:rPr>
                        <a:t>平键</a:t>
                      </a:r>
                      <a:r>
                        <a:rPr kumimoji="1" lang="en-US" altLang="zh-CN" sz="700" dirty="0">
                          <a:ln>
                            <a:noFill/>
                          </a:ln>
                          <a:solidFill>
                            <a:srgbClr val="000000"/>
                          </a:solidFill>
                          <a:effectLst/>
                          <a:latin typeface="Times New Roman" panose="02020603050405020304" pitchFamily="18" charset="0"/>
                          <a:ea typeface="仿宋_GB2312" panose="02010609030101010101" pitchFamily="49" charset="-122"/>
                          <a:sym typeface="+mn-ea"/>
                        </a:rPr>
                        <a:t>8X32</a:t>
                      </a:r>
                      <a:endParaRPr kumimoji="1" lang="en-US" altLang="zh-CN" sz="7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pPr>
                      <a:r>
                        <a:rPr kumimoji="1" lang="zh-CN" altLang="en-US" sz="700" dirty="0">
                          <a:ln>
                            <a:noFill/>
                          </a:ln>
                          <a:solidFill>
                            <a:srgbClr val="000000"/>
                          </a:solidFill>
                          <a:effectLst/>
                          <a:latin typeface="Times New Roman" panose="02020603050405020304" pitchFamily="18" charset="0"/>
                          <a:ea typeface="仿宋_GB2312" panose="02010609030101010101" pitchFamily="49" charset="-122"/>
                          <a:sym typeface="+mn-ea"/>
                        </a:rPr>
                        <a:t>轴端螺纹</a:t>
                      </a:r>
                      <a:r>
                        <a:rPr kumimoji="1" lang="en-US" altLang="zh-CN" sz="700" dirty="0">
                          <a:ln>
                            <a:noFill/>
                          </a:ln>
                          <a:solidFill>
                            <a:srgbClr val="000000"/>
                          </a:solidFill>
                          <a:effectLst/>
                          <a:latin typeface="Times New Roman" panose="02020603050405020304" pitchFamily="18" charset="0"/>
                          <a:ea typeface="仿宋_GB2312" panose="02010609030101010101" pitchFamily="49" charset="-122"/>
                          <a:sym typeface="+mn-ea"/>
                        </a:rPr>
                        <a:t>M8</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tab pos="2636520" algn="ctr"/>
                          <a:tab pos="5273675" algn="r"/>
                        </a:tabLst>
                      </a:pPr>
                      <a:r>
                        <a:rPr kumimoji="1" lang="zh-CN" altLang="en-US" sz="7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rPr>
                        <a:t>直油口：</a:t>
                      </a:r>
                      <a:r>
                        <a:rPr kumimoji="1" lang="en-US" altLang="zh-CN" sz="7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rPr>
                        <a:t>M18X1.5</a:t>
                      </a:r>
                      <a:endParaRPr kumimoji="1" lang="en-US" altLang="zh-CN" sz="9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tab pos="2636520" algn="ctr"/>
                          <a:tab pos="5273675" algn="r"/>
                        </a:tabLst>
                      </a:pPr>
                      <a:r>
                        <a:rPr kumimoji="1" lang="zh-CN" altLang="en-US" sz="7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rPr>
                        <a:t>泄油口：</a:t>
                      </a:r>
                      <a:r>
                        <a:rPr kumimoji="1" lang="en-US" altLang="zh-CN" sz="7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rPr>
                        <a:t>M14X1.5</a:t>
                      </a:r>
                      <a:endParaRPr kumimoji="1" lang="en-US" altLang="zh-CN" sz="9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7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rPr>
                        <a:t>102-0030</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7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rPr>
                        <a:t>-0031</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7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rPr>
                        <a:t>-0032</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7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rPr>
                        <a:t>-0033</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7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rPr>
                        <a:t>-0039</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7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rPr>
                        <a:t>-0034</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7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rPr>
                        <a:t>-0035</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7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rPr>
                        <a:t>-0036</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7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rPr>
                        <a:t>-0037</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7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rPr>
                        <a:t>-0038</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7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rPr>
                        <a:t>-00310</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557580">
                <a:tc>
                  <a:txBody>
                    <a:bodyPr/>
                    <a:lstStyle/>
                    <a:p>
                      <a:pPr marL="0" marR="0" lvl="0" indent="0" algn="ctr" defTabSz="914400" rtl="0" fontAlgn="base" latinLnBrk="0">
                        <a:lnSpc>
                          <a:spcPct val="100000"/>
                        </a:lnSpc>
                        <a:spcBef>
                          <a:spcPct val="0"/>
                        </a:spcBef>
                        <a:spcAft>
                          <a:spcPct val="0"/>
                        </a:spcAft>
                        <a:buClrTx/>
                        <a:buSzTx/>
                        <a:buFontTx/>
                        <a:buNone/>
                        <a:tabLst>
                          <a:tab pos="2636520" algn="ctr"/>
                          <a:tab pos="5273675" algn="r"/>
                        </a:tabLst>
                      </a:pPr>
                      <a:r>
                        <a:rPr kumimoji="1" lang="zh-CN" sz="7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rPr>
                        <a:t>两孔菱型法兰</a:t>
                      </a:r>
                      <a:r>
                        <a:rPr kumimoji="1" lang="en-US" sz="7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rPr>
                        <a:t>,</a:t>
                      </a:r>
                      <a:endParaRPr kumimoji="1" lang="zh-CN" sz="7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endParaRPr>
                    </a:p>
                    <a:p>
                      <a:pPr marL="0" marR="0" lvl="0" indent="0" algn="ctr" defTabSz="914400" rtl="0" fontAlgn="base" latinLnBrk="0">
                        <a:lnSpc>
                          <a:spcPct val="100000"/>
                        </a:lnSpc>
                        <a:spcBef>
                          <a:spcPct val="0"/>
                        </a:spcBef>
                        <a:spcAft>
                          <a:spcPct val="0"/>
                        </a:spcAft>
                        <a:buClrTx/>
                        <a:buSzTx/>
                        <a:buFontTx/>
                        <a:buNone/>
                        <a:tabLst>
                          <a:tab pos="2636520" algn="ctr"/>
                          <a:tab pos="5273675" algn="r"/>
                        </a:tabLst>
                      </a:pPr>
                      <a:r>
                        <a:rPr kumimoji="1" lang="zh-CN" sz="7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rPr>
                        <a:t>止口Φ</a:t>
                      </a:r>
                      <a:r>
                        <a:rPr kumimoji="1" lang="en-US" sz="7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rPr>
                        <a:t>82.55</a:t>
                      </a:r>
                      <a:endParaRPr kumimoji="1" lang="zh-CN" sz="7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700" dirty="0">
                          <a:ln>
                            <a:noFill/>
                          </a:ln>
                          <a:solidFill>
                            <a:srgbClr val="000000"/>
                          </a:solidFill>
                          <a:effectLst/>
                          <a:latin typeface="Times New Roman" panose="02020603050405020304" pitchFamily="18" charset="0"/>
                          <a:ea typeface="仿宋_GB2312" panose="02010609030101010101" pitchFamily="49" charset="-122"/>
                          <a:sym typeface="+mn-ea"/>
                        </a:rPr>
                        <a:t>Φ25X40</a:t>
                      </a:r>
                      <a:r>
                        <a:rPr kumimoji="1" lang="zh-CN" altLang="en-US" sz="700" dirty="0">
                          <a:ln>
                            <a:noFill/>
                          </a:ln>
                          <a:solidFill>
                            <a:srgbClr val="000000"/>
                          </a:solidFill>
                          <a:effectLst/>
                          <a:latin typeface="Times New Roman" panose="02020603050405020304" pitchFamily="18" charset="0"/>
                          <a:ea typeface="仿宋_GB2312" panose="02010609030101010101" pitchFamily="49" charset="-122"/>
                          <a:sym typeface="+mn-ea"/>
                        </a:rPr>
                        <a:t>轴</a:t>
                      </a:r>
                      <a:endParaRPr kumimoji="1" lang="zh-CN" altLang="en-US" sz="700" b="0" i="0" u="none" strike="noStrike" cap="none" normalizeH="0" baseline="0" dirty="0">
                        <a:ln>
                          <a:noFill/>
                        </a:ln>
                        <a:solidFill>
                          <a:srgbClr val="000000"/>
                        </a:solidFill>
                        <a:effectLst/>
                        <a:latin typeface="Times New Roman" panose="02020603050405020304" pitchFamily="18" charset="0"/>
                        <a:ea typeface="仿宋_GB2312" panose="02010609030101010101" pitchFamily="49" charset="-122"/>
                      </a:endParaRPr>
                    </a:p>
                    <a:p>
                      <a:pPr marL="0" marR="0" lvl="0" indent="0" algn="ctr" defTabSz="914400" rtl="0" eaLnBrk="1" fontAlgn="base" latinLnBrk="0" hangingPunct="1">
                        <a:lnSpc>
                          <a:spcPct val="100000"/>
                        </a:lnSpc>
                        <a:spcBef>
                          <a:spcPct val="0"/>
                        </a:spcBef>
                        <a:spcAft>
                          <a:spcPct val="0"/>
                        </a:spcAft>
                        <a:buClrTx/>
                        <a:buSzTx/>
                        <a:buFontTx/>
                        <a:buNone/>
                      </a:pPr>
                      <a:r>
                        <a:rPr kumimoji="1" lang="zh-CN" altLang="en-US" sz="700" dirty="0">
                          <a:ln>
                            <a:noFill/>
                          </a:ln>
                          <a:solidFill>
                            <a:srgbClr val="000000"/>
                          </a:solidFill>
                          <a:effectLst/>
                          <a:latin typeface="Times New Roman" panose="02020603050405020304" pitchFamily="18" charset="0"/>
                          <a:ea typeface="仿宋_GB2312" panose="02010609030101010101" pitchFamily="49" charset="-122"/>
                          <a:sym typeface="+mn-ea"/>
                        </a:rPr>
                        <a:t>平键</a:t>
                      </a:r>
                      <a:r>
                        <a:rPr kumimoji="1" lang="en-US" altLang="zh-CN" sz="700" dirty="0">
                          <a:ln>
                            <a:noFill/>
                          </a:ln>
                          <a:solidFill>
                            <a:srgbClr val="000000"/>
                          </a:solidFill>
                          <a:effectLst/>
                          <a:latin typeface="Times New Roman" panose="02020603050405020304" pitchFamily="18" charset="0"/>
                          <a:ea typeface="仿宋_GB2312" panose="02010609030101010101" pitchFamily="49" charset="-122"/>
                          <a:sym typeface="+mn-ea"/>
                        </a:rPr>
                        <a:t>8X32</a:t>
                      </a:r>
                      <a:endParaRPr kumimoji="1" lang="en-US" altLang="zh-CN" sz="7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pPr>
                      <a:r>
                        <a:rPr kumimoji="1" lang="zh-CN" altLang="en-US" sz="700" dirty="0">
                          <a:ln>
                            <a:noFill/>
                          </a:ln>
                          <a:solidFill>
                            <a:srgbClr val="000000"/>
                          </a:solidFill>
                          <a:effectLst/>
                          <a:latin typeface="Times New Roman" panose="02020603050405020304" pitchFamily="18" charset="0"/>
                          <a:ea typeface="仿宋_GB2312" panose="02010609030101010101" pitchFamily="49" charset="-122"/>
                          <a:sym typeface="+mn-ea"/>
                        </a:rPr>
                        <a:t>轴端螺纹</a:t>
                      </a:r>
                      <a:r>
                        <a:rPr kumimoji="1" lang="en-US" altLang="zh-CN" sz="700" dirty="0">
                          <a:ln>
                            <a:noFill/>
                          </a:ln>
                          <a:solidFill>
                            <a:srgbClr val="000000"/>
                          </a:solidFill>
                          <a:effectLst/>
                          <a:latin typeface="Times New Roman" panose="02020603050405020304" pitchFamily="18" charset="0"/>
                          <a:ea typeface="仿宋_GB2312" panose="02010609030101010101" pitchFamily="49" charset="-122"/>
                          <a:sym typeface="+mn-ea"/>
                        </a:rPr>
                        <a:t>M8</a:t>
                      </a:r>
                      <a:endParaRPr kumimoji="1" lang="zh-CN" sz="7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fontAlgn="base" latinLnBrk="0">
                        <a:lnSpc>
                          <a:spcPct val="100000"/>
                        </a:lnSpc>
                        <a:spcBef>
                          <a:spcPct val="0"/>
                        </a:spcBef>
                        <a:spcAft>
                          <a:spcPct val="0"/>
                        </a:spcAft>
                        <a:buClrTx/>
                        <a:buSzTx/>
                        <a:buFontTx/>
                        <a:buNone/>
                        <a:tabLst>
                          <a:tab pos="2636520" algn="ctr"/>
                          <a:tab pos="5273675" algn="r"/>
                        </a:tabLst>
                      </a:pPr>
                      <a:r>
                        <a:rPr kumimoji="1" lang="en-US" sz="7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rPr>
                        <a:t>S</a:t>
                      </a:r>
                      <a:r>
                        <a:rPr kumimoji="1" lang="zh-CN" sz="7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rPr>
                        <a:t>形油口：</a:t>
                      </a:r>
                      <a:r>
                        <a:rPr kumimoji="1" lang="en-US" sz="7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rPr>
                        <a:t>G1/2</a:t>
                      </a:r>
                      <a:endParaRPr kumimoji="1" lang="zh-CN" sz="7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endParaRPr>
                    </a:p>
                    <a:p>
                      <a:pPr marL="0" marR="0" lvl="0" indent="0" algn="ctr" defTabSz="914400" rtl="0" eaLnBrk="1" fontAlgn="base" latinLnBrk="0" hangingPunct="1">
                        <a:lnSpc>
                          <a:spcPct val="100000"/>
                        </a:lnSpc>
                        <a:spcBef>
                          <a:spcPct val="0"/>
                        </a:spcBef>
                        <a:spcAft>
                          <a:spcPct val="0"/>
                        </a:spcAft>
                        <a:buClrTx/>
                        <a:buSzTx/>
                        <a:buFontTx/>
                        <a:buNone/>
                        <a:tabLst>
                          <a:tab pos="2636520" algn="ctr"/>
                          <a:tab pos="5273675" algn="r"/>
                        </a:tabLst>
                        <a:defRPr/>
                      </a:pPr>
                      <a:r>
                        <a:rPr kumimoji="1" lang="zh-CN" sz="7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rPr>
                        <a:t>泄油口：</a:t>
                      </a:r>
                      <a:r>
                        <a:rPr kumimoji="1" lang="en-US" altLang="zh-CN" sz="7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rPr>
                        <a:t>G</a:t>
                      </a:r>
                      <a:r>
                        <a:rPr kumimoji="1" lang="en-US" sz="7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rPr>
                        <a:t>1/4</a:t>
                      </a:r>
                      <a:endParaRPr kumimoji="1" lang="zh-CN" sz="7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7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rPr>
                        <a:t>102-0040</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7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rPr>
                        <a:t>-0041</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7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rPr>
                        <a:t>-0042</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7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rPr>
                        <a:t>-0043</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7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rPr>
                        <a:t>-0049</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7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rPr>
                        <a:t>-0044</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7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rPr>
                        <a:t>-0045</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7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rPr>
                        <a:t>-0046</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7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rPr>
                        <a:t>-0047</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7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rPr>
                        <a:t>-0048</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7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rPr>
                        <a:t>-00410</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421556">
                <a:tc>
                  <a:txBody>
                    <a:bodyPr/>
                    <a:lstStyle/>
                    <a:p>
                      <a:pPr marL="0" marR="0" lvl="0" indent="0" algn="ctr" defTabSz="914400" rtl="0" fontAlgn="base" latinLnBrk="0">
                        <a:lnSpc>
                          <a:spcPct val="100000"/>
                        </a:lnSpc>
                        <a:spcBef>
                          <a:spcPct val="0"/>
                        </a:spcBef>
                        <a:spcAft>
                          <a:spcPct val="0"/>
                        </a:spcAft>
                        <a:buClrTx/>
                        <a:buSzTx/>
                        <a:buFontTx/>
                        <a:buNone/>
                        <a:tabLst>
                          <a:tab pos="2636520" algn="ctr"/>
                          <a:tab pos="5273675" algn="r"/>
                        </a:tabLst>
                      </a:pPr>
                      <a:r>
                        <a:rPr kumimoji="1" lang="zh-CN" sz="700" dirty="0">
                          <a:ln>
                            <a:noFill/>
                          </a:ln>
                          <a:effectLst/>
                          <a:latin typeface="Times New Roman" panose="02020603050405020304" pitchFamily="18" charset="0"/>
                          <a:ea typeface="仿宋_GB2312" panose="02010609030101010101" pitchFamily="49" charset="-122"/>
                          <a:sym typeface="+mn-ea"/>
                        </a:rPr>
                        <a:t>两孔菱型法兰</a:t>
                      </a:r>
                      <a:r>
                        <a:rPr kumimoji="1" lang="en-US" sz="700" dirty="0">
                          <a:ln>
                            <a:noFill/>
                          </a:ln>
                          <a:effectLst/>
                          <a:latin typeface="Times New Roman" panose="02020603050405020304" pitchFamily="18" charset="0"/>
                          <a:ea typeface="仿宋_GB2312" panose="02010609030101010101" pitchFamily="49" charset="-122"/>
                          <a:sym typeface="+mn-ea"/>
                        </a:rPr>
                        <a:t>,</a:t>
                      </a:r>
                      <a:endParaRPr kumimoji="1" lang="zh-CN" sz="7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endParaRPr>
                    </a:p>
                    <a:p>
                      <a:pPr marL="0" marR="0" lvl="0" indent="0" algn="ctr" defTabSz="914400" rtl="0" fontAlgn="base" latinLnBrk="0">
                        <a:lnSpc>
                          <a:spcPct val="100000"/>
                        </a:lnSpc>
                        <a:spcBef>
                          <a:spcPct val="0"/>
                        </a:spcBef>
                        <a:spcAft>
                          <a:spcPct val="0"/>
                        </a:spcAft>
                        <a:buClrTx/>
                        <a:buSzTx/>
                        <a:buFontTx/>
                        <a:buNone/>
                        <a:tabLst>
                          <a:tab pos="2636520" algn="ctr"/>
                          <a:tab pos="5273675" algn="r"/>
                        </a:tabLst>
                      </a:pPr>
                      <a:r>
                        <a:rPr kumimoji="1" lang="zh-CN" sz="700" dirty="0">
                          <a:ln>
                            <a:noFill/>
                          </a:ln>
                          <a:effectLst/>
                          <a:latin typeface="Times New Roman" panose="02020603050405020304" pitchFamily="18" charset="0"/>
                          <a:ea typeface="仿宋_GB2312" panose="02010609030101010101" pitchFamily="49" charset="-122"/>
                          <a:sym typeface="+mn-ea"/>
                        </a:rPr>
                        <a:t>止口Φ</a:t>
                      </a:r>
                      <a:r>
                        <a:rPr kumimoji="1" lang="en-US" sz="700" dirty="0">
                          <a:ln>
                            <a:noFill/>
                          </a:ln>
                          <a:effectLst/>
                          <a:latin typeface="Times New Roman" panose="02020603050405020304" pitchFamily="18" charset="0"/>
                          <a:ea typeface="仿宋_GB2312" panose="02010609030101010101" pitchFamily="49" charset="-122"/>
                          <a:sym typeface="+mn-ea"/>
                        </a:rPr>
                        <a:t>82.55</a:t>
                      </a:r>
                      <a:endParaRPr kumimoji="1" lang="zh-CN" sz="7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700" dirty="0">
                          <a:ln>
                            <a:noFill/>
                          </a:ln>
                          <a:solidFill>
                            <a:srgbClr val="000000"/>
                          </a:solidFill>
                          <a:effectLst/>
                          <a:latin typeface="Times New Roman" panose="02020603050405020304" pitchFamily="18" charset="0"/>
                          <a:ea typeface="仿宋_GB2312" panose="02010609030101010101" pitchFamily="49" charset="-122"/>
                          <a:sym typeface="+mn-ea"/>
                        </a:rPr>
                        <a:t>Φ25.4X40</a:t>
                      </a:r>
                      <a:r>
                        <a:rPr kumimoji="1" lang="zh-CN" altLang="en-US" sz="700" dirty="0">
                          <a:ln>
                            <a:noFill/>
                          </a:ln>
                          <a:solidFill>
                            <a:srgbClr val="000000"/>
                          </a:solidFill>
                          <a:effectLst/>
                          <a:latin typeface="Times New Roman" panose="02020603050405020304" pitchFamily="18" charset="0"/>
                          <a:ea typeface="仿宋_GB2312" panose="02010609030101010101" pitchFamily="49" charset="-122"/>
                          <a:sym typeface="+mn-ea"/>
                        </a:rPr>
                        <a:t>轴</a:t>
                      </a:r>
                      <a:endParaRPr kumimoji="1" lang="zh-CN" altLang="en-US" sz="700" b="0" i="0" u="none" strike="noStrike" cap="none" normalizeH="0" baseline="0" dirty="0">
                        <a:ln>
                          <a:noFill/>
                        </a:ln>
                        <a:solidFill>
                          <a:srgbClr val="000000"/>
                        </a:solidFill>
                        <a:effectLst/>
                        <a:latin typeface="Times New Roman" panose="02020603050405020304" pitchFamily="18" charset="0"/>
                        <a:ea typeface="仿宋_GB2312" panose="02010609030101010101" pitchFamily="49" charset="-122"/>
                      </a:endParaRPr>
                    </a:p>
                    <a:p>
                      <a:pPr marL="0" marR="0" lvl="0" indent="0" algn="ctr" defTabSz="914400" rtl="0" eaLnBrk="1" fontAlgn="base" latinLnBrk="0" hangingPunct="1">
                        <a:lnSpc>
                          <a:spcPct val="100000"/>
                        </a:lnSpc>
                        <a:spcBef>
                          <a:spcPct val="0"/>
                        </a:spcBef>
                        <a:spcAft>
                          <a:spcPct val="0"/>
                        </a:spcAft>
                        <a:buClrTx/>
                        <a:buSzTx/>
                        <a:buFontTx/>
                        <a:buNone/>
                      </a:pPr>
                      <a:r>
                        <a:rPr kumimoji="1" lang="zh-CN" altLang="en-US" sz="700" dirty="0">
                          <a:ln>
                            <a:noFill/>
                          </a:ln>
                          <a:solidFill>
                            <a:srgbClr val="000000"/>
                          </a:solidFill>
                          <a:effectLst/>
                          <a:latin typeface="Times New Roman" panose="02020603050405020304" pitchFamily="18" charset="0"/>
                          <a:ea typeface="仿宋_GB2312" panose="02010609030101010101" pitchFamily="49" charset="-122"/>
                          <a:sym typeface="+mn-ea"/>
                        </a:rPr>
                        <a:t>平键</a:t>
                      </a:r>
                      <a:r>
                        <a:rPr kumimoji="1" lang="en-US" altLang="zh-CN" sz="700" dirty="0">
                          <a:ln>
                            <a:noFill/>
                          </a:ln>
                          <a:solidFill>
                            <a:srgbClr val="000000"/>
                          </a:solidFill>
                          <a:effectLst/>
                          <a:latin typeface="Times New Roman" panose="02020603050405020304" pitchFamily="18" charset="0"/>
                          <a:ea typeface="仿宋_GB2312" panose="02010609030101010101" pitchFamily="49" charset="-122"/>
                          <a:sym typeface="+mn-ea"/>
                        </a:rPr>
                        <a:t>6.35</a:t>
                      </a:r>
                      <a:endParaRPr kumimoji="1" lang="en-US" altLang="zh-CN" sz="7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pPr>
                      <a:r>
                        <a:rPr kumimoji="1" lang="zh-CN" altLang="en-US" sz="700" dirty="0">
                          <a:ln>
                            <a:noFill/>
                          </a:ln>
                          <a:solidFill>
                            <a:srgbClr val="000000"/>
                          </a:solidFill>
                          <a:effectLst/>
                          <a:latin typeface="Times New Roman" panose="02020603050405020304" pitchFamily="18" charset="0"/>
                          <a:ea typeface="仿宋_GB2312" panose="02010609030101010101" pitchFamily="49" charset="-122"/>
                          <a:sym typeface="+mn-ea"/>
                        </a:rPr>
                        <a:t>轴端螺纹</a:t>
                      </a:r>
                      <a:r>
                        <a:rPr kumimoji="1" lang="en-US" altLang="zh-CN" sz="700" dirty="0">
                          <a:ln>
                            <a:noFill/>
                          </a:ln>
                          <a:solidFill>
                            <a:srgbClr val="000000"/>
                          </a:solidFill>
                          <a:effectLst/>
                          <a:latin typeface="Times New Roman" panose="02020603050405020304" pitchFamily="18" charset="0"/>
                          <a:ea typeface="仿宋_GB2312" panose="02010609030101010101" pitchFamily="49" charset="-122"/>
                          <a:sym typeface="+mn-ea"/>
                        </a:rPr>
                        <a:t>M8</a:t>
                      </a:r>
                      <a:endParaRPr kumimoji="1" lang="zh-CN" sz="7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fontAlgn="base" latinLnBrk="0">
                        <a:lnSpc>
                          <a:spcPct val="100000"/>
                        </a:lnSpc>
                        <a:spcBef>
                          <a:spcPct val="0"/>
                        </a:spcBef>
                        <a:spcAft>
                          <a:spcPct val="0"/>
                        </a:spcAft>
                        <a:buClrTx/>
                        <a:buSzTx/>
                        <a:buFontTx/>
                        <a:buNone/>
                        <a:tabLst>
                          <a:tab pos="2636520" algn="ctr"/>
                          <a:tab pos="5273675" algn="r"/>
                        </a:tabLst>
                      </a:pPr>
                      <a:r>
                        <a:rPr kumimoji="1" lang="en-US" sz="700" dirty="0">
                          <a:ln>
                            <a:noFill/>
                          </a:ln>
                          <a:effectLst/>
                          <a:latin typeface="Times New Roman" panose="02020603050405020304" pitchFamily="18" charset="0"/>
                          <a:ea typeface="仿宋_GB2312" panose="02010609030101010101" pitchFamily="49" charset="-122"/>
                          <a:sym typeface="+mn-ea"/>
                        </a:rPr>
                        <a:t>S</a:t>
                      </a:r>
                      <a:r>
                        <a:rPr kumimoji="1" lang="zh-CN" sz="700" dirty="0">
                          <a:ln>
                            <a:noFill/>
                          </a:ln>
                          <a:effectLst/>
                          <a:latin typeface="Times New Roman" panose="02020603050405020304" pitchFamily="18" charset="0"/>
                          <a:ea typeface="仿宋_GB2312" panose="02010609030101010101" pitchFamily="49" charset="-122"/>
                          <a:sym typeface="+mn-ea"/>
                        </a:rPr>
                        <a:t>形油口：</a:t>
                      </a:r>
                      <a:r>
                        <a:rPr kumimoji="1" lang="en-US" sz="700" dirty="0">
                          <a:ln>
                            <a:noFill/>
                          </a:ln>
                          <a:effectLst/>
                          <a:latin typeface="Times New Roman" panose="02020603050405020304" pitchFamily="18" charset="0"/>
                          <a:ea typeface="仿宋_GB2312" panose="02010609030101010101" pitchFamily="49" charset="-122"/>
                          <a:sym typeface="+mn-ea"/>
                        </a:rPr>
                        <a:t>G1/2</a:t>
                      </a:r>
                      <a:endParaRPr kumimoji="1" lang="zh-CN" sz="7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endParaRPr>
                    </a:p>
                    <a:p>
                      <a:pPr marL="0" marR="0" lvl="0" indent="0" algn="ctr" defTabSz="914400" rtl="0" eaLnBrk="1" fontAlgn="base" latinLnBrk="0" hangingPunct="1">
                        <a:lnSpc>
                          <a:spcPct val="100000"/>
                        </a:lnSpc>
                        <a:spcBef>
                          <a:spcPct val="0"/>
                        </a:spcBef>
                        <a:spcAft>
                          <a:spcPct val="0"/>
                        </a:spcAft>
                        <a:buClrTx/>
                        <a:buSzTx/>
                        <a:buFontTx/>
                        <a:buNone/>
                        <a:tabLst>
                          <a:tab pos="2636520" algn="ctr"/>
                          <a:tab pos="5273675" algn="r"/>
                        </a:tabLst>
                        <a:defRPr/>
                      </a:pPr>
                      <a:r>
                        <a:rPr kumimoji="1" lang="zh-CN" sz="700" dirty="0">
                          <a:ln>
                            <a:noFill/>
                          </a:ln>
                          <a:effectLst/>
                          <a:latin typeface="Times New Roman" panose="02020603050405020304" pitchFamily="18" charset="0"/>
                          <a:ea typeface="仿宋_GB2312" panose="02010609030101010101" pitchFamily="49" charset="-122"/>
                          <a:sym typeface="+mn-ea"/>
                        </a:rPr>
                        <a:t>泄油口：</a:t>
                      </a:r>
                      <a:r>
                        <a:rPr kumimoji="1" lang="en-US" altLang="zh-CN" sz="700" dirty="0">
                          <a:ln>
                            <a:noFill/>
                          </a:ln>
                          <a:effectLst/>
                          <a:latin typeface="Times New Roman" panose="02020603050405020304" pitchFamily="18" charset="0"/>
                          <a:ea typeface="仿宋_GB2312" panose="02010609030101010101" pitchFamily="49" charset="-122"/>
                          <a:sym typeface="+mn-ea"/>
                        </a:rPr>
                        <a:t>G</a:t>
                      </a:r>
                      <a:r>
                        <a:rPr kumimoji="1" lang="en-US" sz="700" dirty="0">
                          <a:ln>
                            <a:noFill/>
                          </a:ln>
                          <a:effectLst/>
                          <a:latin typeface="Times New Roman" panose="02020603050405020304" pitchFamily="18" charset="0"/>
                          <a:ea typeface="仿宋_GB2312" panose="02010609030101010101" pitchFamily="49" charset="-122"/>
                          <a:sym typeface="+mn-ea"/>
                        </a:rPr>
                        <a:t>1/4</a:t>
                      </a:r>
                      <a:endParaRPr kumimoji="1" lang="zh-CN" sz="7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tab pos="2636520" algn="ctr"/>
                          <a:tab pos="5273675" algn="r"/>
                        </a:tabLst>
                      </a:pPr>
                      <a:endParaRPr kumimoji="1" lang="en-US" sz="7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endParaRPr>
                    </a:p>
                    <a:p>
                      <a:pPr marL="0" marR="0" lvl="0" indent="0" algn="ctr" defTabSz="914400" rtl="0" eaLnBrk="1" fontAlgn="base" latinLnBrk="0" hangingPunct="1">
                        <a:lnSpc>
                          <a:spcPct val="100000"/>
                        </a:lnSpc>
                        <a:spcBef>
                          <a:spcPct val="0"/>
                        </a:spcBef>
                        <a:spcAft>
                          <a:spcPct val="0"/>
                        </a:spcAft>
                        <a:buClrTx/>
                        <a:buSzTx/>
                        <a:buFontTx/>
                        <a:buNone/>
                        <a:tabLst>
                          <a:tab pos="2636520" algn="ctr"/>
                          <a:tab pos="5273675" algn="r"/>
                        </a:tabLst>
                      </a:pPr>
                      <a:r>
                        <a:rPr kumimoji="1" lang="en-US" sz="7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rPr>
                        <a:t>102-0050</a:t>
                      </a:r>
                      <a:endParaRPr kumimoji="1" lang="zh-CN" sz="7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7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rPr>
                        <a:t>-0051</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7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rPr>
                        <a:t>-0052</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7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rPr>
                        <a:t>-0053</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7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rPr>
                        <a:t>-0059</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7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rPr>
                        <a:t>-0054</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7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rPr>
                        <a:t>-0055</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7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rPr>
                        <a:t>-0056</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7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rPr>
                        <a:t>-0057</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7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rPr>
                        <a:t>-0058</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7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rPr>
                        <a:t>-00510</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466090">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zh-CN" altLang="en-US" sz="700" dirty="0">
                          <a:ln>
                            <a:noFill/>
                          </a:ln>
                          <a:effectLst/>
                          <a:latin typeface="Times New Roman" panose="02020603050405020304" pitchFamily="18" charset="0"/>
                          <a:ea typeface="仿宋_GB2312" panose="02010609030101010101" pitchFamily="49" charset="-122"/>
                          <a:sym typeface="+mn-ea"/>
                        </a:rPr>
                        <a:t>方法兰</a:t>
                      </a:r>
                      <a:endParaRPr kumimoji="1" lang="en-US" altLang="zh-CN" sz="7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pPr>
                      <a:r>
                        <a:rPr kumimoji="1" lang="zh-CN" altLang="en-US" sz="700" dirty="0">
                          <a:ln>
                            <a:noFill/>
                          </a:ln>
                          <a:effectLst/>
                          <a:latin typeface="Times New Roman" panose="02020603050405020304" pitchFamily="18" charset="0"/>
                          <a:ea typeface="仿宋_GB2312" panose="02010609030101010101" pitchFamily="49" charset="-122"/>
                          <a:sym typeface="+mn-ea"/>
                        </a:rPr>
                        <a:t>止口</a:t>
                      </a:r>
                      <a:r>
                        <a:rPr kumimoji="1" lang="en-US" altLang="zh-CN" sz="700" dirty="0">
                          <a:ln>
                            <a:noFill/>
                          </a:ln>
                          <a:effectLst/>
                          <a:latin typeface="Times New Roman" panose="02020603050405020304" pitchFamily="18" charset="0"/>
                          <a:ea typeface="仿宋_GB2312" panose="02010609030101010101" pitchFamily="49" charset="-122"/>
                          <a:sym typeface="+mn-ea"/>
                        </a:rPr>
                        <a:t>Φ80</a:t>
                      </a: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tab pos="2636520" algn="ctr"/>
                          <a:tab pos="5273675" algn="r"/>
                        </a:tabLst>
                      </a:pPr>
                      <a:r>
                        <a:rPr kumimoji="1" lang="en-US" altLang="zh-CN" sz="7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rPr>
                        <a:t>Φ25X34</a:t>
                      </a:r>
                      <a:r>
                        <a:rPr kumimoji="1" lang="zh-CN" altLang="en-US" sz="7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rPr>
                        <a:t>直轴，平键</a:t>
                      </a:r>
                      <a:r>
                        <a:rPr kumimoji="1" lang="en-US" altLang="zh-CN" sz="7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rPr>
                        <a:t>8</a:t>
                      </a:r>
                      <a:r>
                        <a:rPr kumimoji="1" lang="zh-CN" altLang="en-US" sz="7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rPr>
                        <a:t>，轴端螺纹</a:t>
                      </a:r>
                      <a:r>
                        <a:rPr kumimoji="1" lang="en-US" altLang="zh-CN" sz="7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rPr>
                        <a:t>M8</a:t>
                      </a:r>
                      <a:endParaRPr kumimoji="1" lang="en-US" altLang="zh-CN" sz="7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zh-CN" altLang="en-US" sz="700" dirty="0">
                          <a:ln>
                            <a:noFill/>
                          </a:ln>
                          <a:solidFill>
                            <a:srgbClr val="000000"/>
                          </a:solidFill>
                          <a:effectLst/>
                          <a:latin typeface="Times New Roman" panose="02020603050405020304" pitchFamily="18" charset="0"/>
                          <a:ea typeface="仿宋_GB2312" panose="02010609030101010101" pitchFamily="49" charset="-122"/>
                          <a:sym typeface="+mn-ea"/>
                        </a:rPr>
                        <a:t>直油口</a:t>
                      </a:r>
                      <a:r>
                        <a:rPr kumimoji="1" lang="en-US" altLang="zh-CN" sz="700" dirty="0">
                          <a:ln>
                            <a:noFill/>
                          </a:ln>
                          <a:solidFill>
                            <a:srgbClr val="000000"/>
                          </a:solidFill>
                          <a:effectLst/>
                          <a:latin typeface="Times New Roman" panose="02020603050405020304" pitchFamily="18" charset="0"/>
                          <a:ea typeface="仿宋_GB2312" panose="02010609030101010101" pitchFamily="49" charset="-122"/>
                          <a:sym typeface="+mn-ea"/>
                        </a:rPr>
                        <a:t>M18X1.5</a:t>
                      </a:r>
                      <a:endParaRPr kumimoji="1" lang="en-US" altLang="zh-CN" sz="7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pPr>
                      <a:r>
                        <a:rPr kumimoji="1" lang="zh-CN" altLang="en-US" sz="700" dirty="0">
                          <a:ln>
                            <a:noFill/>
                          </a:ln>
                          <a:solidFill>
                            <a:srgbClr val="000000"/>
                          </a:solidFill>
                          <a:effectLst/>
                          <a:latin typeface="Times New Roman" panose="02020603050405020304" pitchFamily="18" charset="0"/>
                          <a:ea typeface="仿宋_GB2312" panose="02010609030101010101" pitchFamily="49" charset="-122"/>
                          <a:sym typeface="+mn-ea"/>
                        </a:rPr>
                        <a:t>无泄油口</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7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rPr>
                        <a:t>102-0060</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700" b="0" i="0" u="none" strike="noStrike" cap="none" normalizeH="0" baseline="0">
                          <a:ln>
                            <a:noFill/>
                          </a:ln>
                          <a:solidFill>
                            <a:schemeClr val="tx1"/>
                          </a:solidFill>
                          <a:effectLst/>
                          <a:latin typeface="Times New Roman" panose="02020603050405020304" pitchFamily="18" charset="0"/>
                          <a:ea typeface="仿宋_GB2312" panose="02010609030101010101" pitchFamily="49" charset="-122"/>
                        </a:rPr>
                        <a:t>-0061</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700" b="0" i="0" u="none" strike="noStrike" cap="none" normalizeH="0" baseline="0">
                          <a:ln>
                            <a:noFill/>
                          </a:ln>
                          <a:solidFill>
                            <a:schemeClr val="tx1"/>
                          </a:solidFill>
                          <a:effectLst/>
                          <a:latin typeface="Times New Roman" panose="02020603050405020304" pitchFamily="18" charset="0"/>
                          <a:ea typeface="仿宋_GB2312" panose="02010609030101010101" pitchFamily="49" charset="-122"/>
                        </a:rPr>
                        <a:t>-0062</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700" b="0" i="0" u="none" strike="noStrike" cap="none" normalizeH="0" baseline="0">
                          <a:ln>
                            <a:noFill/>
                          </a:ln>
                          <a:solidFill>
                            <a:schemeClr val="tx1"/>
                          </a:solidFill>
                          <a:effectLst/>
                          <a:latin typeface="Times New Roman" panose="02020603050405020304" pitchFamily="18" charset="0"/>
                          <a:ea typeface="仿宋_GB2312" panose="02010609030101010101" pitchFamily="49" charset="-122"/>
                        </a:rPr>
                        <a:t>-0063</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700" b="0" i="0" u="none" strike="noStrike" cap="none" normalizeH="0" baseline="0">
                          <a:ln>
                            <a:noFill/>
                          </a:ln>
                          <a:solidFill>
                            <a:schemeClr val="tx1"/>
                          </a:solidFill>
                          <a:effectLst/>
                          <a:latin typeface="Times New Roman" panose="02020603050405020304" pitchFamily="18" charset="0"/>
                          <a:ea typeface="仿宋_GB2312" panose="02010609030101010101" pitchFamily="49" charset="-122"/>
                        </a:rPr>
                        <a:t>-0069</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700" b="0" i="0" u="none" strike="noStrike" cap="none" normalizeH="0" baseline="0">
                          <a:ln>
                            <a:noFill/>
                          </a:ln>
                          <a:solidFill>
                            <a:schemeClr val="tx1"/>
                          </a:solidFill>
                          <a:effectLst/>
                          <a:latin typeface="Times New Roman" panose="02020603050405020304" pitchFamily="18" charset="0"/>
                          <a:ea typeface="仿宋_GB2312" panose="02010609030101010101" pitchFamily="49" charset="-122"/>
                        </a:rPr>
                        <a:t>-0064</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700" b="0" i="0" u="none" strike="noStrike" cap="none" normalizeH="0" baseline="0">
                          <a:ln>
                            <a:noFill/>
                          </a:ln>
                          <a:solidFill>
                            <a:schemeClr val="tx1"/>
                          </a:solidFill>
                          <a:effectLst/>
                          <a:latin typeface="Times New Roman" panose="02020603050405020304" pitchFamily="18" charset="0"/>
                          <a:ea typeface="仿宋_GB2312" panose="02010609030101010101" pitchFamily="49" charset="-122"/>
                        </a:rPr>
                        <a:t>-0065</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700" b="0" i="0" u="none" strike="noStrike" cap="none" normalizeH="0" baseline="0">
                          <a:ln>
                            <a:noFill/>
                          </a:ln>
                          <a:solidFill>
                            <a:schemeClr val="tx1"/>
                          </a:solidFill>
                          <a:effectLst/>
                          <a:latin typeface="Times New Roman" panose="02020603050405020304" pitchFamily="18" charset="0"/>
                          <a:ea typeface="仿宋_GB2312" panose="02010609030101010101" pitchFamily="49" charset="-122"/>
                        </a:rPr>
                        <a:t>-0066</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700" b="0" i="0" u="none" strike="noStrike" cap="none" normalizeH="0" baseline="0">
                          <a:ln>
                            <a:noFill/>
                          </a:ln>
                          <a:solidFill>
                            <a:schemeClr val="tx1"/>
                          </a:solidFill>
                          <a:effectLst/>
                          <a:latin typeface="Times New Roman" panose="02020603050405020304" pitchFamily="18" charset="0"/>
                          <a:ea typeface="仿宋_GB2312" panose="02010609030101010101" pitchFamily="49" charset="-122"/>
                        </a:rPr>
                        <a:t>-0067</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7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rPr>
                        <a:t>-0068</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7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rPr>
                        <a:t>-00610</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506730">
                <a:tc>
                  <a:txBody>
                    <a:bodyPr/>
                    <a:lstStyle/>
                    <a:p>
                      <a:pPr marL="0" marR="0" lvl="0" indent="0" algn="ctr" defTabSz="914400" rtl="0" fontAlgn="base" latinLnBrk="0">
                        <a:lnSpc>
                          <a:spcPct val="100000"/>
                        </a:lnSpc>
                        <a:spcBef>
                          <a:spcPct val="0"/>
                        </a:spcBef>
                        <a:spcAft>
                          <a:spcPct val="0"/>
                        </a:spcAft>
                        <a:buClrTx/>
                        <a:buSzTx/>
                        <a:buFontTx/>
                        <a:buNone/>
                        <a:tabLst>
                          <a:tab pos="2636520" algn="ctr"/>
                          <a:tab pos="5273675" algn="r"/>
                        </a:tabLst>
                      </a:pPr>
                      <a:r>
                        <a:rPr kumimoji="1" lang="zh-CN" sz="700" dirty="0">
                          <a:ln>
                            <a:noFill/>
                          </a:ln>
                          <a:effectLst/>
                          <a:latin typeface="Times New Roman" panose="02020603050405020304" pitchFamily="18" charset="0"/>
                          <a:ea typeface="仿宋_GB2312" panose="02010609030101010101" pitchFamily="49" charset="-122"/>
                          <a:sym typeface="+mn-ea"/>
                        </a:rPr>
                        <a:t>两孔菱型法兰</a:t>
                      </a:r>
                      <a:r>
                        <a:rPr kumimoji="1" lang="en-US" sz="700" dirty="0">
                          <a:ln>
                            <a:noFill/>
                          </a:ln>
                          <a:effectLst/>
                          <a:latin typeface="Times New Roman" panose="02020603050405020304" pitchFamily="18" charset="0"/>
                          <a:ea typeface="仿宋_GB2312" panose="02010609030101010101" pitchFamily="49" charset="-122"/>
                          <a:sym typeface="+mn-ea"/>
                        </a:rPr>
                        <a:t>,</a:t>
                      </a:r>
                      <a:endParaRPr kumimoji="1" lang="zh-CN" sz="7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endParaRPr>
                    </a:p>
                    <a:p>
                      <a:pPr marL="0" marR="0" lvl="0" indent="0" algn="ctr" defTabSz="914400" rtl="0" fontAlgn="base" latinLnBrk="0">
                        <a:lnSpc>
                          <a:spcPct val="100000"/>
                        </a:lnSpc>
                        <a:spcBef>
                          <a:spcPct val="0"/>
                        </a:spcBef>
                        <a:spcAft>
                          <a:spcPct val="0"/>
                        </a:spcAft>
                        <a:buClrTx/>
                        <a:buSzTx/>
                        <a:buFontTx/>
                        <a:buNone/>
                        <a:tabLst>
                          <a:tab pos="2636520" algn="ctr"/>
                          <a:tab pos="5273675" algn="r"/>
                        </a:tabLst>
                      </a:pPr>
                      <a:r>
                        <a:rPr kumimoji="1" lang="zh-CN" sz="700" dirty="0">
                          <a:ln>
                            <a:noFill/>
                          </a:ln>
                          <a:effectLst/>
                          <a:latin typeface="Times New Roman" panose="02020603050405020304" pitchFamily="18" charset="0"/>
                          <a:ea typeface="仿宋_GB2312" panose="02010609030101010101" pitchFamily="49" charset="-122"/>
                          <a:sym typeface="+mn-ea"/>
                        </a:rPr>
                        <a:t>止口Φ</a:t>
                      </a:r>
                      <a:r>
                        <a:rPr kumimoji="1" lang="en-US" sz="700" dirty="0">
                          <a:ln>
                            <a:noFill/>
                          </a:ln>
                          <a:effectLst/>
                          <a:latin typeface="Times New Roman" panose="02020603050405020304" pitchFamily="18" charset="0"/>
                          <a:ea typeface="仿宋_GB2312" panose="02010609030101010101" pitchFamily="49" charset="-122"/>
                          <a:sym typeface="+mn-ea"/>
                        </a:rPr>
                        <a:t>82.55</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tab pos="2636520" algn="ctr"/>
                          <a:tab pos="5273675" algn="r"/>
                        </a:tabLst>
                      </a:pPr>
                      <a:r>
                        <a:rPr kumimoji="1" lang="en-US" altLang="zh-CN" sz="7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rPr>
                        <a:t>φ25.4X40 </a:t>
                      </a:r>
                      <a:r>
                        <a:rPr kumimoji="1" lang="zh-CN" altLang="en-US" sz="7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rPr>
                        <a:t>直轴，平键</a:t>
                      </a:r>
                      <a:r>
                        <a:rPr kumimoji="1" lang="en-US" altLang="zh-CN" sz="7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rPr>
                        <a:t>6.35</a:t>
                      </a:r>
                      <a:endParaRPr kumimoji="1" lang="en-US" altLang="zh-CN" sz="7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endParaRPr>
                    </a:p>
                    <a:p>
                      <a:pPr marL="0" marR="0" lvl="0" indent="0" algn="ctr" defTabSz="914400" rtl="0" eaLnBrk="1" fontAlgn="base" latinLnBrk="0" hangingPunct="1">
                        <a:lnSpc>
                          <a:spcPct val="100000"/>
                        </a:lnSpc>
                        <a:spcBef>
                          <a:spcPct val="0"/>
                        </a:spcBef>
                        <a:spcAft>
                          <a:spcPct val="0"/>
                        </a:spcAft>
                        <a:buClrTx/>
                        <a:buSzTx/>
                        <a:buFontTx/>
                        <a:buNone/>
                        <a:tabLst>
                          <a:tab pos="2636520" algn="ctr"/>
                          <a:tab pos="5273675" algn="r"/>
                        </a:tabLst>
                      </a:pPr>
                      <a:r>
                        <a:rPr kumimoji="1" lang="zh-CN" altLang="en-US" sz="7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rPr>
                        <a:t>轴端螺纹</a:t>
                      </a:r>
                      <a:r>
                        <a:rPr kumimoji="1" lang="en-US" altLang="zh-CN" sz="7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rPr>
                        <a:t>1-20UNF</a:t>
                      </a:r>
                      <a:endParaRPr kumimoji="1" lang="en-US" altLang="zh-CN" sz="7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tab pos="2636520" algn="ctr"/>
                          <a:tab pos="5273675" algn="r"/>
                        </a:tabLst>
                      </a:pPr>
                      <a:r>
                        <a:rPr kumimoji="1" lang="zh-CN" altLang="en-US" sz="700" dirty="0">
                          <a:ln>
                            <a:noFill/>
                          </a:ln>
                          <a:effectLst/>
                          <a:latin typeface="Times New Roman" panose="02020603050405020304" pitchFamily="18" charset="0"/>
                          <a:ea typeface="仿宋_GB2312" panose="02010609030101010101" pitchFamily="49" charset="-122"/>
                          <a:sym typeface="+mn-ea"/>
                        </a:rPr>
                        <a:t>矩形花键</a:t>
                      </a:r>
                      <a:r>
                        <a:rPr kumimoji="1" lang="en-US" altLang="zh-CN" sz="700" dirty="0">
                          <a:ln>
                            <a:noFill/>
                          </a:ln>
                          <a:effectLst/>
                          <a:latin typeface="Times New Roman" panose="02020603050405020304" pitchFamily="18" charset="0"/>
                          <a:ea typeface="仿宋_GB2312" panose="02010609030101010101" pitchFamily="49" charset="-122"/>
                          <a:sym typeface="+mn-ea"/>
                        </a:rPr>
                        <a:t>6D-</a:t>
                      </a:r>
                      <a:r>
                        <a:rPr kumimoji="1" lang="en-US" sz="700" dirty="0">
                          <a:ln>
                            <a:noFill/>
                          </a:ln>
                          <a:effectLst/>
                          <a:latin typeface="Times New Roman" panose="02020603050405020304" pitchFamily="18" charset="0"/>
                          <a:ea typeface="仿宋_GB2312" panose="02010609030101010101" pitchFamily="49" charset="-122"/>
                          <a:sym typeface="+mn-ea"/>
                        </a:rPr>
                        <a:t>Φ25X21X6</a:t>
                      </a:r>
                      <a:endParaRPr kumimoji="1" lang="en-US" sz="7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endParaRPr>
                    </a:p>
                    <a:p>
                      <a:pPr marL="0" marR="0" lvl="0" indent="0" algn="ctr" defTabSz="914400" rtl="0" eaLnBrk="1" fontAlgn="base" latinLnBrk="0" hangingPunct="1">
                        <a:lnSpc>
                          <a:spcPct val="100000"/>
                        </a:lnSpc>
                        <a:spcBef>
                          <a:spcPct val="0"/>
                        </a:spcBef>
                        <a:spcAft>
                          <a:spcPct val="0"/>
                        </a:spcAft>
                        <a:buClrTx/>
                        <a:buSzTx/>
                        <a:buFontTx/>
                        <a:buNone/>
                        <a:tabLst>
                          <a:tab pos="2636520" algn="ctr"/>
                          <a:tab pos="5273675" algn="r"/>
                        </a:tabLst>
                      </a:pPr>
                      <a:r>
                        <a:rPr kumimoji="1" lang="zh-CN" sz="700" dirty="0">
                          <a:ln>
                            <a:noFill/>
                          </a:ln>
                          <a:effectLst/>
                          <a:latin typeface="Times New Roman" panose="02020603050405020304" pitchFamily="18" charset="0"/>
                          <a:ea typeface="仿宋_GB2312" panose="02010609030101010101" pitchFamily="49" charset="-122"/>
                          <a:sym typeface="+mn-ea"/>
                        </a:rPr>
                        <a:t>轴端螺纹</a:t>
                      </a:r>
                      <a:r>
                        <a:rPr kumimoji="1" lang="en-US" sz="700" dirty="0">
                          <a:ln>
                            <a:noFill/>
                          </a:ln>
                          <a:effectLst/>
                          <a:latin typeface="Times New Roman" panose="02020603050405020304" pitchFamily="18" charset="0"/>
                          <a:ea typeface="仿宋_GB2312" panose="02010609030101010101" pitchFamily="49" charset="-122"/>
                          <a:sym typeface="+mn-ea"/>
                        </a:rPr>
                        <a:t>M8</a:t>
                      </a: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7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rPr>
                        <a:t>102-0070</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700" b="0" i="0" u="none" strike="noStrike" cap="none" normalizeH="0" baseline="0">
                          <a:ln>
                            <a:noFill/>
                          </a:ln>
                          <a:solidFill>
                            <a:schemeClr val="tx1"/>
                          </a:solidFill>
                          <a:effectLst/>
                          <a:latin typeface="Times New Roman" panose="02020603050405020304" pitchFamily="18" charset="0"/>
                          <a:ea typeface="仿宋_GB2312" panose="02010609030101010101" pitchFamily="49" charset="-122"/>
                        </a:rPr>
                        <a:t>-0071</a:t>
                      </a: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700" b="0" i="0" u="none" strike="noStrike" cap="none" normalizeH="0" baseline="0">
                          <a:ln>
                            <a:noFill/>
                          </a:ln>
                          <a:solidFill>
                            <a:schemeClr val="tx1"/>
                          </a:solidFill>
                          <a:effectLst/>
                          <a:latin typeface="Times New Roman" panose="02020603050405020304" pitchFamily="18" charset="0"/>
                          <a:ea typeface="仿宋_GB2312" panose="02010609030101010101" pitchFamily="49" charset="-122"/>
                        </a:rPr>
                        <a:t>-0072</a:t>
                      </a: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700" b="0" i="0" u="none" strike="noStrike" cap="none" normalizeH="0" baseline="0">
                          <a:ln>
                            <a:noFill/>
                          </a:ln>
                          <a:solidFill>
                            <a:schemeClr val="tx1"/>
                          </a:solidFill>
                          <a:effectLst/>
                          <a:latin typeface="Times New Roman" panose="02020603050405020304" pitchFamily="18" charset="0"/>
                          <a:ea typeface="仿宋_GB2312" panose="02010609030101010101" pitchFamily="49" charset="-122"/>
                        </a:rPr>
                        <a:t>-0073</a:t>
                      </a: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700" b="0" i="0" u="none" strike="noStrike" cap="none" normalizeH="0" baseline="0">
                          <a:ln>
                            <a:noFill/>
                          </a:ln>
                          <a:solidFill>
                            <a:schemeClr val="tx1"/>
                          </a:solidFill>
                          <a:effectLst/>
                          <a:latin typeface="Times New Roman" panose="02020603050405020304" pitchFamily="18" charset="0"/>
                          <a:ea typeface="仿宋_GB2312" panose="02010609030101010101" pitchFamily="49" charset="-122"/>
                        </a:rPr>
                        <a:t>-0079</a:t>
                      </a: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700" b="0" i="0" u="none" strike="noStrike" cap="none" normalizeH="0" baseline="0">
                          <a:ln>
                            <a:noFill/>
                          </a:ln>
                          <a:solidFill>
                            <a:schemeClr val="tx1"/>
                          </a:solidFill>
                          <a:effectLst/>
                          <a:latin typeface="Times New Roman" panose="02020603050405020304" pitchFamily="18" charset="0"/>
                          <a:ea typeface="仿宋_GB2312" panose="02010609030101010101" pitchFamily="49" charset="-122"/>
                        </a:rPr>
                        <a:t>-0074</a:t>
                      </a: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7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rPr>
                        <a:t>-0075</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7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rPr>
                        <a:t>-0076</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7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rPr>
                        <a:t>-0077</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7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rPr>
                        <a:t>-0078</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7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rPr>
                        <a:t>-00710</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506974">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zh-CN" altLang="en-US" sz="7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rPr>
                        <a:t>两孔菱型法兰</a:t>
                      </a:r>
                      <a:r>
                        <a:rPr kumimoji="1" lang="en-US" altLang="zh-CN" sz="7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rPr>
                        <a:t>,</a:t>
                      </a:r>
                      <a:r>
                        <a:rPr kumimoji="1" lang="zh-CN" altLang="en-US" sz="7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rPr>
                        <a:t>止口</a:t>
                      </a:r>
                      <a:r>
                        <a:rPr kumimoji="1" lang="en-US" altLang="zh-CN" sz="700" b="0" i="0" u="none" strike="noStrike" cap="none" normalizeH="0" baseline="0" dirty="0">
                          <a:ln>
                            <a:noFill/>
                          </a:ln>
                          <a:solidFill>
                            <a:schemeClr val="tx1"/>
                          </a:solidFill>
                          <a:effectLst/>
                          <a:latin typeface="仿宋_GB2312" panose="02010609030101010101" pitchFamily="49" charset="-122"/>
                          <a:ea typeface="仿宋_GB2312" panose="02010609030101010101" pitchFamily="49" charset="-122"/>
                        </a:rPr>
                        <a:t>Φ</a:t>
                      </a:r>
                      <a:r>
                        <a:rPr kumimoji="1" lang="en-US" altLang="zh-CN" sz="7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rPr>
                        <a:t>82.55</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tab pos="2636520" algn="ctr"/>
                          <a:tab pos="5273675" algn="r"/>
                        </a:tabLst>
                      </a:pPr>
                      <a:r>
                        <a:rPr kumimoji="1" lang="en-US" altLang="zh-CN" sz="700" dirty="0">
                          <a:ln>
                            <a:noFill/>
                          </a:ln>
                          <a:effectLst/>
                          <a:latin typeface="Times New Roman" panose="02020603050405020304" pitchFamily="18" charset="0"/>
                          <a:ea typeface="仿宋_GB2312" panose="02010609030101010101" pitchFamily="49" charset="-122"/>
                          <a:sym typeface="+mn-ea"/>
                        </a:rPr>
                        <a:t>Φ25X40</a:t>
                      </a:r>
                      <a:r>
                        <a:rPr kumimoji="1" lang="zh-CN" altLang="en-US" sz="700" dirty="0">
                          <a:ln>
                            <a:noFill/>
                          </a:ln>
                          <a:effectLst/>
                          <a:latin typeface="Times New Roman" panose="02020603050405020304" pitchFamily="18" charset="0"/>
                          <a:ea typeface="仿宋_GB2312" panose="02010609030101010101" pitchFamily="49" charset="-122"/>
                          <a:sym typeface="+mn-ea"/>
                        </a:rPr>
                        <a:t>直轴，平键</a:t>
                      </a:r>
                      <a:r>
                        <a:rPr kumimoji="1" lang="en-US" altLang="zh-CN" sz="700" dirty="0">
                          <a:ln>
                            <a:noFill/>
                          </a:ln>
                          <a:effectLst/>
                          <a:latin typeface="Times New Roman" panose="02020603050405020304" pitchFamily="18" charset="0"/>
                          <a:ea typeface="仿宋_GB2312" panose="02010609030101010101" pitchFamily="49" charset="-122"/>
                          <a:sym typeface="+mn-ea"/>
                        </a:rPr>
                        <a:t>8</a:t>
                      </a:r>
                      <a:endParaRPr kumimoji="1" lang="en-US" altLang="zh-CN" sz="700" dirty="0">
                        <a:ln>
                          <a:noFill/>
                        </a:ln>
                        <a:effectLst/>
                        <a:latin typeface="Times New Roman" panose="02020603050405020304" pitchFamily="18" charset="0"/>
                        <a:ea typeface="仿宋_GB2312" panose="02010609030101010101" pitchFamily="49" charset="-122"/>
                        <a:sym typeface="+mn-ea"/>
                      </a:endParaRPr>
                    </a:p>
                    <a:p>
                      <a:pPr marL="0" marR="0" lvl="0" indent="0" algn="ctr" defTabSz="914400" rtl="0" eaLnBrk="1" fontAlgn="base" latinLnBrk="0" hangingPunct="1">
                        <a:lnSpc>
                          <a:spcPct val="100000"/>
                        </a:lnSpc>
                        <a:spcBef>
                          <a:spcPct val="0"/>
                        </a:spcBef>
                        <a:spcAft>
                          <a:spcPct val="0"/>
                        </a:spcAft>
                        <a:buClrTx/>
                        <a:buSzTx/>
                        <a:buFontTx/>
                        <a:buNone/>
                        <a:tabLst>
                          <a:tab pos="2636520" algn="ctr"/>
                          <a:tab pos="5273675" algn="r"/>
                        </a:tabLst>
                      </a:pPr>
                      <a:r>
                        <a:rPr kumimoji="1" lang="zh-CN" altLang="en-US" sz="700" dirty="0">
                          <a:ln>
                            <a:noFill/>
                          </a:ln>
                          <a:effectLst/>
                          <a:latin typeface="Times New Roman" panose="02020603050405020304" pitchFamily="18" charset="0"/>
                          <a:ea typeface="仿宋_GB2312" panose="02010609030101010101" pitchFamily="49" charset="-122"/>
                          <a:sym typeface="+mn-ea"/>
                        </a:rPr>
                        <a:t>轴端螺纹</a:t>
                      </a:r>
                      <a:r>
                        <a:rPr kumimoji="1" lang="en-US" altLang="zh-CN" sz="700" dirty="0">
                          <a:ln>
                            <a:noFill/>
                          </a:ln>
                          <a:effectLst/>
                          <a:latin typeface="Times New Roman" panose="02020603050405020304" pitchFamily="18" charset="0"/>
                          <a:ea typeface="仿宋_GB2312" panose="02010609030101010101" pitchFamily="49" charset="-122"/>
                          <a:sym typeface="+mn-ea"/>
                        </a:rPr>
                        <a:t>M8</a:t>
                      </a:r>
                      <a:endParaRPr kumimoji="1" lang="en-US" altLang="zh-CN" sz="7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tab pos="2636520" algn="ctr"/>
                          <a:tab pos="5273675" algn="r"/>
                        </a:tabLst>
                      </a:pPr>
                      <a:r>
                        <a:rPr kumimoji="1" lang="en-US" altLang="zh-CN" sz="700" b="0" i="0" u="none" strike="noStrike" cap="none" normalizeH="0" baseline="0">
                          <a:ln>
                            <a:noFill/>
                          </a:ln>
                          <a:solidFill>
                            <a:schemeClr val="tx1"/>
                          </a:solidFill>
                          <a:effectLst/>
                          <a:latin typeface="Times New Roman" panose="02020603050405020304" pitchFamily="18" charset="0"/>
                          <a:ea typeface="仿宋_GB2312" panose="02010609030101010101" pitchFamily="49" charset="-122"/>
                        </a:rPr>
                        <a:t>S</a:t>
                      </a:r>
                      <a:r>
                        <a:rPr kumimoji="1" lang="zh-CN" altLang="en-US" sz="700" b="0" i="0" u="none" strike="noStrike" cap="none" normalizeH="0" baseline="0">
                          <a:ln>
                            <a:noFill/>
                          </a:ln>
                          <a:solidFill>
                            <a:schemeClr val="tx1"/>
                          </a:solidFill>
                          <a:effectLst/>
                          <a:latin typeface="Times New Roman" panose="02020603050405020304" pitchFamily="18" charset="0"/>
                          <a:ea typeface="仿宋_GB2312" panose="02010609030101010101" pitchFamily="49" charset="-122"/>
                        </a:rPr>
                        <a:t>形油口：</a:t>
                      </a:r>
                      <a:r>
                        <a:rPr kumimoji="1" lang="en-US" altLang="zh-CN" sz="700" b="0" i="0" u="none" strike="noStrike" cap="none" normalizeH="0" baseline="0">
                          <a:ln>
                            <a:noFill/>
                          </a:ln>
                          <a:solidFill>
                            <a:schemeClr val="tx1"/>
                          </a:solidFill>
                          <a:effectLst/>
                          <a:latin typeface="Times New Roman" panose="02020603050405020304" pitchFamily="18" charset="0"/>
                          <a:ea typeface="仿宋_GB2312" panose="02010609030101010101" pitchFamily="49" charset="-122"/>
                        </a:rPr>
                        <a:t>M22X1.5</a:t>
                      </a:r>
                      <a:endParaRPr kumimoji="1" lang="en-US" altLang="zh-CN" sz="900" b="0" i="0" u="none" strike="noStrike" cap="none" normalizeH="0" baseline="0">
                        <a:ln>
                          <a:noFill/>
                        </a:ln>
                        <a:solidFill>
                          <a:schemeClr val="tx1"/>
                        </a:solidFill>
                        <a:effectLst/>
                        <a:latin typeface="Times New Roman" panose="02020603050405020304" pitchFamily="18" charset="0"/>
                        <a:ea typeface="宋体" panose="02010600030101010101" pitchFamily="2" charset="-122"/>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tab pos="2636520" algn="ctr"/>
                          <a:tab pos="5273675" algn="r"/>
                        </a:tabLst>
                      </a:pPr>
                      <a:r>
                        <a:rPr kumimoji="1" lang="zh-CN" altLang="en-US" sz="700" b="0" i="0" u="none" strike="noStrike" cap="none" normalizeH="0" baseline="0">
                          <a:ln>
                            <a:noFill/>
                          </a:ln>
                          <a:solidFill>
                            <a:schemeClr val="tx1"/>
                          </a:solidFill>
                          <a:effectLst/>
                          <a:latin typeface="Times New Roman" panose="02020603050405020304" pitchFamily="18" charset="0"/>
                          <a:ea typeface="仿宋_GB2312" panose="02010609030101010101" pitchFamily="49" charset="-122"/>
                        </a:rPr>
                        <a:t>泄油口：</a:t>
                      </a:r>
                      <a:r>
                        <a:rPr kumimoji="1" lang="en-US" altLang="zh-CN" sz="700" b="0" i="0" u="none" strike="noStrike" cap="none" normalizeH="0" baseline="0">
                          <a:ln>
                            <a:noFill/>
                          </a:ln>
                          <a:solidFill>
                            <a:schemeClr val="tx1"/>
                          </a:solidFill>
                          <a:effectLst/>
                          <a:latin typeface="Times New Roman" panose="02020603050405020304" pitchFamily="18" charset="0"/>
                          <a:ea typeface="仿宋_GB2312" panose="02010609030101010101" pitchFamily="49" charset="-122"/>
                        </a:rPr>
                        <a:t>M14X1.5</a:t>
                      </a:r>
                      <a:endParaRPr kumimoji="1" lang="en-US" altLang="zh-CN" sz="900" b="0" i="0" u="none" strike="noStrike" cap="none" normalizeH="0" baseline="0">
                        <a:ln>
                          <a:noFill/>
                        </a:ln>
                        <a:solidFill>
                          <a:schemeClr val="tx1"/>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7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rPr>
                        <a:t>102-0080</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700" b="0" i="0" u="none" strike="noStrike" cap="none" normalizeH="0" baseline="0">
                          <a:ln>
                            <a:noFill/>
                          </a:ln>
                          <a:solidFill>
                            <a:schemeClr val="tx1"/>
                          </a:solidFill>
                          <a:effectLst/>
                          <a:latin typeface="Times New Roman" panose="02020603050405020304" pitchFamily="18" charset="0"/>
                          <a:ea typeface="仿宋_GB2312" panose="02010609030101010101" pitchFamily="49" charset="-122"/>
                        </a:rPr>
                        <a:t>-0081</a:t>
                      </a: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700" b="0" i="0" u="none" strike="noStrike" cap="none" normalizeH="0" baseline="0">
                          <a:ln>
                            <a:noFill/>
                          </a:ln>
                          <a:solidFill>
                            <a:schemeClr val="tx1"/>
                          </a:solidFill>
                          <a:effectLst/>
                          <a:latin typeface="Times New Roman" panose="02020603050405020304" pitchFamily="18" charset="0"/>
                          <a:ea typeface="仿宋_GB2312" panose="02010609030101010101" pitchFamily="49" charset="-122"/>
                        </a:rPr>
                        <a:t>-0082</a:t>
                      </a: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700" b="0" i="0" u="none" strike="noStrike" cap="none" normalizeH="0" baseline="0">
                          <a:ln>
                            <a:noFill/>
                          </a:ln>
                          <a:solidFill>
                            <a:schemeClr val="tx1"/>
                          </a:solidFill>
                          <a:effectLst/>
                          <a:latin typeface="Times New Roman" panose="02020603050405020304" pitchFamily="18" charset="0"/>
                          <a:ea typeface="仿宋_GB2312" panose="02010609030101010101" pitchFamily="49" charset="-122"/>
                        </a:rPr>
                        <a:t>-0083</a:t>
                      </a: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700" b="0" i="0" u="none" strike="noStrike" cap="none" normalizeH="0" baseline="0">
                          <a:ln>
                            <a:noFill/>
                          </a:ln>
                          <a:solidFill>
                            <a:schemeClr val="tx1"/>
                          </a:solidFill>
                          <a:effectLst/>
                          <a:latin typeface="Times New Roman" panose="02020603050405020304" pitchFamily="18" charset="0"/>
                          <a:ea typeface="仿宋_GB2312" panose="02010609030101010101" pitchFamily="49" charset="-122"/>
                        </a:rPr>
                        <a:t>-0089</a:t>
                      </a: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700" b="0" i="0" u="none" strike="noStrike" cap="none" normalizeH="0" baseline="0">
                          <a:ln>
                            <a:noFill/>
                          </a:ln>
                          <a:solidFill>
                            <a:schemeClr val="tx1"/>
                          </a:solidFill>
                          <a:effectLst/>
                          <a:latin typeface="Times New Roman" panose="02020603050405020304" pitchFamily="18" charset="0"/>
                          <a:ea typeface="仿宋_GB2312" panose="02010609030101010101" pitchFamily="49" charset="-122"/>
                        </a:rPr>
                        <a:t>-0084</a:t>
                      </a: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7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rPr>
                        <a:t>-0085</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7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rPr>
                        <a:t>-0086</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7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rPr>
                        <a:t>-0087</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7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rPr>
                        <a:t>-0088</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7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rPr>
                        <a:t>-00810</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613705">
                <a:tc>
                  <a:txBody>
                    <a:bodyPr/>
                    <a:lstStyle/>
                    <a:p>
                      <a:pPr marL="0" marR="0" lvl="0" indent="0" algn="ctr" defTabSz="914400" rtl="0" fontAlgn="base" latinLnBrk="0">
                        <a:lnSpc>
                          <a:spcPct val="100000"/>
                        </a:lnSpc>
                        <a:spcBef>
                          <a:spcPct val="0"/>
                        </a:spcBef>
                        <a:spcAft>
                          <a:spcPct val="0"/>
                        </a:spcAft>
                        <a:buClrTx/>
                        <a:buSzTx/>
                        <a:buFontTx/>
                        <a:buNone/>
                        <a:tabLst>
                          <a:tab pos="2636520" algn="ctr"/>
                          <a:tab pos="5273675" algn="r"/>
                        </a:tabLst>
                      </a:pPr>
                      <a:endParaRPr kumimoji="1" lang="zh-CN" sz="7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endParaRPr>
                    </a:p>
                    <a:p>
                      <a:pPr marL="0" marR="0" lvl="0" indent="0" algn="ctr" defTabSz="914400" rtl="0" fontAlgn="base" latinLnBrk="0">
                        <a:lnSpc>
                          <a:spcPct val="100000"/>
                        </a:lnSpc>
                        <a:spcBef>
                          <a:spcPct val="0"/>
                        </a:spcBef>
                        <a:spcAft>
                          <a:spcPct val="0"/>
                        </a:spcAft>
                        <a:buClrTx/>
                        <a:buSzTx/>
                        <a:buFontTx/>
                        <a:buNone/>
                        <a:tabLst>
                          <a:tab pos="2636520" algn="ctr"/>
                          <a:tab pos="5273675" algn="r"/>
                        </a:tabLst>
                      </a:pPr>
                      <a:r>
                        <a:rPr kumimoji="1" lang="zh-CN" sz="7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rPr>
                        <a:t>两孔菱型法兰</a:t>
                      </a:r>
                      <a:r>
                        <a:rPr kumimoji="1" lang="en-US" sz="7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rPr>
                        <a:t>,</a:t>
                      </a:r>
                      <a:endParaRPr kumimoji="1" lang="zh-CN" sz="7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endParaRPr>
                    </a:p>
                    <a:p>
                      <a:pPr marL="0" marR="0" lvl="0" indent="0" algn="ctr" defTabSz="914400" rtl="0" fontAlgn="base" latinLnBrk="0">
                        <a:lnSpc>
                          <a:spcPct val="100000"/>
                        </a:lnSpc>
                        <a:spcBef>
                          <a:spcPct val="0"/>
                        </a:spcBef>
                        <a:spcAft>
                          <a:spcPct val="0"/>
                        </a:spcAft>
                        <a:buClrTx/>
                        <a:buSzTx/>
                        <a:buFontTx/>
                        <a:buNone/>
                        <a:tabLst>
                          <a:tab pos="2636520" algn="ctr"/>
                          <a:tab pos="5273675" algn="r"/>
                        </a:tabLst>
                      </a:pPr>
                      <a:r>
                        <a:rPr kumimoji="1" lang="zh-CN" sz="7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rPr>
                        <a:t>止口Φ</a:t>
                      </a:r>
                      <a:r>
                        <a:rPr kumimoji="1" lang="en-US" sz="7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rPr>
                        <a:t>82.55</a:t>
                      </a:r>
                      <a:endParaRPr kumimoji="1" lang="zh-CN" sz="7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tab pos="2636520" algn="ctr"/>
                          <a:tab pos="5273675" algn="r"/>
                        </a:tabLst>
                      </a:pPr>
                      <a:endParaRPr kumimoji="1" lang="en-US" altLang="zh-CN" sz="700" dirty="0">
                        <a:ln>
                          <a:noFill/>
                        </a:ln>
                        <a:effectLst/>
                        <a:latin typeface="Times New Roman" panose="02020603050405020304" pitchFamily="18" charset="0"/>
                        <a:ea typeface="仿宋_GB2312" panose="02010609030101010101" pitchFamily="49" charset="-122"/>
                        <a:sym typeface="+mn-ea"/>
                      </a:endParaRPr>
                    </a:p>
                    <a:p>
                      <a:pPr marL="0" marR="0" lvl="0" indent="0" algn="ctr" defTabSz="914400" rtl="0" eaLnBrk="1" fontAlgn="base" latinLnBrk="0" hangingPunct="1">
                        <a:lnSpc>
                          <a:spcPct val="100000"/>
                        </a:lnSpc>
                        <a:spcBef>
                          <a:spcPct val="0"/>
                        </a:spcBef>
                        <a:spcAft>
                          <a:spcPct val="0"/>
                        </a:spcAft>
                        <a:buClrTx/>
                        <a:buSzTx/>
                        <a:buFontTx/>
                        <a:buNone/>
                        <a:tabLst>
                          <a:tab pos="2636520" algn="ctr"/>
                          <a:tab pos="5273675" algn="r"/>
                        </a:tabLst>
                      </a:pPr>
                      <a:r>
                        <a:rPr kumimoji="1" lang="en-US" altLang="zh-CN" sz="700" dirty="0">
                          <a:ln>
                            <a:noFill/>
                          </a:ln>
                          <a:effectLst/>
                          <a:latin typeface="Times New Roman" panose="02020603050405020304" pitchFamily="18" charset="0"/>
                          <a:ea typeface="仿宋_GB2312" panose="02010609030101010101" pitchFamily="49" charset="-122"/>
                          <a:sym typeface="+mn-ea"/>
                        </a:rPr>
                        <a:t>Φ25X40</a:t>
                      </a:r>
                      <a:r>
                        <a:rPr kumimoji="1" lang="zh-CN" altLang="en-US" sz="700" dirty="0">
                          <a:ln>
                            <a:noFill/>
                          </a:ln>
                          <a:effectLst/>
                          <a:latin typeface="Times New Roman" panose="02020603050405020304" pitchFamily="18" charset="0"/>
                          <a:ea typeface="仿宋_GB2312" panose="02010609030101010101" pitchFamily="49" charset="-122"/>
                          <a:sym typeface="+mn-ea"/>
                        </a:rPr>
                        <a:t>直轴，平键</a:t>
                      </a:r>
                      <a:r>
                        <a:rPr kumimoji="1" lang="en-US" altLang="zh-CN" sz="700" dirty="0">
                          <a:ln>
                            <a:noFill/>
                          </a:ln>
                          <a:effectLst/>
                          <a:latin typeface="Times New Roman" panose="02020603050405020304" pitchFamily="18" charset="0"/>
                          <a:ea typeface="仿宋_GB2312" panose="02010609030101010101" pitchFamily="49" charset="-122"/>
                          <a:sym typeface="+mn-ea"/>
                        </a:rPr>
                        <a:t>8</a:t>
                      </a:r>
                      <a:endParaRPr kumimoji="1" lang="en-US" altLang="zh-CN" sz="700" dirty="0">
                        <a:ln>
                          <a:noFill/>
                        </a:ln>
                        <a:effectLst/>
                        <a:latin typeface="Times New Roman" panose="02020603050405020304" pitchFamily="18" charset="0"/>
                        <a:ea typeface="仿宋_GB2312" panose="02010609030101010101" pitchFamily="49" charset="-122"/>
                        <a:sym typeface="+mn-ea"/>
                      </a:endParaRPr>
                    </a:p>
                    <a:p>
                      <a:pPr marL="0" marR="0" lvl="0" indent="0" algn="ctr" defTabSz="914400" rtl="0" eaLnBrk="1" fontAlgn="base" latinLnBrk="0" hangingPunct="1">
                        <a:lnSpc>
                          <a:spcPct val="100000"/>
                        </a:lnSpc>
                        <a:spcBef>
                          <a:spcPct val="0"/>
                        </a:spcBef>
                        <a:spcAft>
                          <a:spcPct val="0"/>
                        </a:spcAft>
                        <a:buClrTx/>
                        <a:buSzTx/>
                        <a:buFontTx/>
                        <a:buNone/>
                        <a:tabLst>
                          <a:tab pos="2636520" algn="ctr"/>
                          <a:tab pos="5273675" algn="r"/>
                        </a:tabLst>
                      </a:pPr>
                      <a:r>
                        <a:rPr kumimoji="1" lang="zh-CN" altLang="en-US" sz="700" dirty="0">
                          <a:ln>
                            <a:noFill/>
                          </a:ln>
                          <a:effectLst/>
                          <a:latin typeface="Times New Roman" panose="02020603050405020304" pitchFamily="18" charset="0"/>
                          <a:ea typeface="仿宋_GB2312" panose="02010609030101010101" pitchFamily="49" charset="-122"/>
                          <a:sym typeface="+mn-ea"/>
                        </a:rPr>
                        <a:t>轴端螺纹</a:t>
                      </a:r>
                      <a:r>
                        <a:rPr kumimoji="1" lang="en-US" altLang="zh-CN" sz="700" dirty="0">
                          <a:ln>
                            <a:noFill/>
                          </a:ln>
                          <a:effectLst/>
                          <a:latin typeface="Times New Roman" panose="02020603050405020304" pitchFamily="18" charset="0"/>
                          <a:ea typeface="仿宋_GB2312" panose="02010609030101010101" pitchFamily="49" charset="-122"/>
                          <a:sym typeface="+mn-ea"/>
                        </a:rPr>
                        <a:t>M8</a:t>
                      </a:r>
                      <a:endParaRPr kumimoji="1" lang="zh-CN" sz="7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fontAlgn="base" latinLnBrk="0">
                        <a:lnSpc>
                          <a:spcPct val="100000"/>
                        </a:lnSpc>
                        <a:spcBef>
                          <a:spcPct val="0"/>
                        </a:spcBef>
                        <a:spcAft>
                          <a:spcPct val="0"/>
                        </a:spcAft>
                        <a:buClrTx/>
                        <a:buSzTx/>
                        <a:buFontTx/>
                        <a:buNone/>
                        <a:tabLst>
                          <a:tab pos="2636520" algn="ctr"/>
                          <a:tab pos="5273675" algn="r"/>
                        </a:tabLst>
                      </a:pPr>
                      <a:endParaRPr kumimoji="1" lang="en-US" sz="7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endParaRPr>
                    </a:p>
                    <a:p>
                      <a:pPr marL="0" marR="0" lvl="0" indent="0" algn="ctr" defTabSz="914400" rtl="0" fontAlgn="base" latinLnBrk="0">
                        <a:lnSpc>
                          <a:spcPct val="100000"/>
                        </a:lnSpc>
                        <a:spcBef>
                          <a:spcPct val="0"/>
                        </a:spcBef>
                        <a:spcAft>
                          <a:spcPct val="0"/>
                        </a:spcAft>
                        <a:buClrTx/>
                        <a:buSzTx/>
                        <a:buFontTx/>
                        <a:buNone/>
                        <a:tabLst>
                          <a:tab pos="2636520" algn="ctr"/>
                          <a:tab pos="5273675" algn="r"/>
                        </a:tabLst>
                      </a:pPr>
                      <a:r>
                        <a:rPr kumimoji="1" lang="en-US" sz="7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rPr>
                        <a:t>S</a:t>
                      </a:r>
                      <a:r>
                        <a:rPr kumimoji="1" lang="zh-CN" sz="7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rPr>
                        <a:t>形油口：</a:t>
                      </a:r>
                      <a:r>
                        <a:rPr kumimoji="1" lang="en-US" altLang="zh-CN" sz="7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rPr>
                        <a:t>M18X1.5</a:t>
                      </a:r>
                      <a:endParaRPr kumimoji="1" lang="zh-CN" sz="7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endParaRPr>
                    </a:p>
                    <a:p>
                      <a:pPr marL="0" marR="0" lvl="0" indent="0" algn="ctr" defTabSz="914400" rtl="0" eaLnBrk="1" fontAlgn="base" latinLnBrk="0" hangingPunct="1">
                        <a:lnSpc>
                          <a:spcPct val="100000"/>
                        </a:lnSpc>
                        <a:spcBef>
                          <a:spcPct val="0"/>
                        </a:spcBef>
                        <a:spcAft>
                          <a:spcPct val="0"/>
                        </a:spcAft>
                        <a:buClrTx/>
                        <a:buSzTx/>
                        <a:buFontTx/>
                        <a:buNone/>
                        <a:tabLst>
                          <a:tab pos="2636520" algn="ctr"/>
                          <a:tab pos="5273675" algn="r"/>
                        </a:tabLst>
                        <a:defRPr/>
                      </a:pPr>
                      <a:r>
                        <a:rPr kumimoji="1" lang="zh-CN" sz="7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rPr>
                        <a:t>无泄油口</a:t>
                      </a:r>
                      <a:r>
                        <a:rPr kumimoji="1" lang="en-US" sz="7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rPr>
                        <a:t> </a:t>
                      </a:r>
                      <a:endParaRPr kumimoji="1" lang="zh-CN" sz="7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7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rPr>
                        <a:t>102-0090</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7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rPr>
                        <a:t>-0091</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7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rPr>
                        <a:t>-0092</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7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rPr>
                        <a:t>-0093</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7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rPr>
                        <a:t>-0099</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7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rPr>
                        <a:t>-0094</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7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rPr>
                        <a:t>-0095</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7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rPr>
                        <a:t>-0096</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7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rPr>
                        <a:t>-0097</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7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rPr>
                        <a:t>-0098</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7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rPr>
                        <a:t>-00910</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644708">
                <a:tc>
                  <a:txBody>
                    <a:bodyPr/>
                    <a:lstStyle/>
                    <a:p>
                      <a:pPr marL="0" marR="0" lvl="0" indent="0" algn="ctr" defTabSz="914400" rtl="0" fontAlgn="base" latinLnBrk="0">
                        <a:lnSpc>
                          <a:spcPct val="100000"/>
                        </a:lnSpc>
                        <a:spcBef>
                          <a:spcPct val="0"/>
                        </a:spcBef>
                        <a:spcAft>
                          <a:spcPct val="0"/>
                        </a:spcAft>
                        <a:buClrTx/>
                        <a:buSzTx/>
                        <a:buFontTx/>
                        <a:buNone/>
                        <a:tabLst>
                          <a:tab pos="2636520" algn="ctr"/>
                          <a:tab pos="5273675" algn="r"/>
                        </a:tabLst>
                      </a:pPr>
                      <a:endParaRPr kumimoji="1" lang="zh-CN" sz="700" dirty="0">
                        <a:ln>
                          <a:noFill/>
                        </a:ln>
                        <a:effectLst/>
                        <a:latin typeface="Times New Roman" panose="02020603050405020304" pitchFamily="18" charset="0"/>
                        <a:ea typeface="仿宋_GB2312" panose="02010609030101010101" pitchFamily="49" charset="-122"/>
                        <a:sym typeface="+mn-ea"/>
                      </a:endParaRPr>
                    </a:p>
                    <a:p>
                      <a:pPr marL="0" marR="0" lvl="0" indent="0" algn="ctr" defTabSz="914400" rtl="0" fontAlgn="base" latinLnBrk="0">
                        <a:lnSpc>
                          <a:spcPct val="100000"/>
                        </a:lnSpc>
                        <a:spcBef>
                          <a:spcPct val="0"/>
                        </a:spcBef>
                        <a:spcAft>
                          <a:spcPct val="0"/>
                        </a:spcAft>
                        <a:buClrTx/>
                        <a:buSzTx/>
                        <a:buFontTx/>
                        <a:buNone/>
                        <a:tabLst>
                          <a:tab pos="2636520" algn="ctr"/>
                          <a:tab pos="5273675" algn="r"/>
                        </a:tabLst>
                      </a:pPr>
                      <a:r>
                        <a:rPr kumimoji="1" lang="zh-CN" sz="700" dirty="0">
                          <a:ln>
                            <a:noFill/>
                          </a:ln>
                          <a:effectLst/>
                          <a:latin typeface="Times New Roman" panose="02020603050405020304" pitchFamily="18" charset="0"/>
                          <a:ea typeface="仿宋_GB2312" panose="02010609030101010101" pitchFamily="49" charset="-122"/>
                          <a:sym typeface="+mn-ea"/>
                        </a:rPr>
                        <a:t>两孔菱型法兰</a:t>
                      </a:r>
                      <a:r>
                        <a:rPr kumimoji="1" lang="en-US" sz="700" dirty="0">
                          <a:ln>
                            <a:noFill/>
                          </a:ln>
                          <a:effectLst/>
                          <a:latin typeface="Times New Roman" panose="02020603050405020304" pitchFamily="18" charset="0"/>
                          <a:ea typeface="仿宋_GB2312" panose="02010609030101010101" pitchFamily="49" charset="-122"/>
                          <a:sym typeface="+mn-ea"/>
                        </a:rPr>
                        <a:t>,</a:t>
                      </a:r>
                      <a:endParaRPr kumimoji="1" lang="zh-CN" sz="7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endParaRPr>
                    </a:p>
                    <a:p>
                      <a:pPr marL="0" marR="0" lvl="0" indent="0" algn="ctr" defTabSz="914400" rtl="0" fontAlgn="base" latinLnBrk="0">
                        <a:lnSpc>
                          <a:spcPct val="100000"/>
                        </a:lnSpc>
                        <a:spcBef>
                          <a:spcPct val="0"/>
                        </a:spcBef>
                        <a:spcAft>
                          <a:spcPct val="0"/>
                        </a:spcAft>
                        <a:buClrTx/>
                        <a:buSzTx/>
                        <a:buFontTx/>
                        <a:buNone/>
                        <a:tabLst>
                          <a:tab pos="2636520" algn="ctr"/>
                          <a:tab pos="5273675" algn="r"/>
                        </a:tabLst>
                      </a:pPr>
                      <a:r>
                        <a:rPr kumimoji="1" lang="zh-CN" sz="700" dirty="0">
                          <a:ln>
                            <a:noFill/>
                          </a:ln>
                          <a:effectLst/>
                          <a:latin typeface="Times New Roman" panose="02020603050405020304" pitchFamily="18" charset="0"/>
                          <a:ea typeface="仿宋_GB2312" panose="02010609030101010101" pitchFamily="49" charset="-122"/>
                          <a:sym typeface="+mn-ea"/>
                        </a:rPr>
                        <a:t>止口Φ</a:t>
                      </a:r>
                      <a:r>
                        <a:rPr kumimoji="1" lang="en-US" sz="700" dirty="0">
                          <a:ln>
                            <a:noFill/>
                          </a:ln>
                          <a:effectLst/>
                          <a:latin typeface="Times New Roman" panose="02020603050405020304" pitchFamily="18" charset="0"/>
                          <a:ea typeface="仿宋_GB2312" panose="02010609030101010101" pitchFamily="49" charset="-122"/>
                          <a:sym typeface="+mn-ea"/>
                        </a:rPr>
                        <a:t>82.55</a:t>
                      </a:r>
                      <a:endParaRPr kumimoji="1" lang="zh-CN" sz="7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tab pos="2636520" algn="ctr"/>
                          <a:tab pos="5273675" algn="r"/>
                        </a:tabLst>
                      </a:pPr>
                      <a:endParaRPr kumimoji="1" lang="en-US" sz="7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endParaRPr>
                    </a:p>
                    <a:p>
                      <a:pPr marL="0" marR="0" lvl="0" indent="0" algn="ctr" defTabSz="914400" rtl="0" eaLnBrk="1" fontAlgn="base" latinLnBrk="0" hangingPunct="1">
                        <a:lnSpc>
                          <a:spcPct val="100000"/>
                        </a:lnSpc>
                        <a:spcBef>
                          <a:spcPct val="0"/>
                        </a:spcBef>
                        <a:spcAft>
                          <a:spcPct val="0"/>
                        </a:spcAft>
                        <a:buClrTx/>
                        <a:buSzTx/>
                        <a:buFontTx/>
                        <a:buNone/>
                        <a:tabLst>
                          <a:tab pos="2636520" algn="ctr"/>
                          <a:tab pos="5273675" algn="r"/>
                        </a:tabLst>
                      </a:pPr>
                      <a:r>
                        <a:rPr kumimoji="1" lang="zh-CN" altLang="en-US" sz="7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rPr>
                        <a:t>矩形花键</a:t>
                      </a:r>
                      <a:r>
                        <a:rPr kumimoji="1" lang="en-US" altLang="zh-CN" sz="7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rPr>
                        <a:t>6D-</a:t>
                      </a:r>
                      <a:r>
                        <a:rPr kumimoji="1" lang="en-US" sz="7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rPr>
                        <a:t>Φ25X21X6</a:t>
                      </a:r>
                      <a:endParaRPr kumimoji="1" lang="en-US" sz="7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endParaRPr>
                    </a:p>
                    <a:p>
                      <a:pPr marL="0" marR="0" lvl="0" indent="0" algn="ctr" defTabSz="914400" rtl="0" eaLnBrk="1" fontAlgn="base" latinLnBrk="0" hangingPunct="1">
                        <a:lnSpc>
                          <a:spcPct val="100000"/>
                        </a:lnSpc>
                        <a:spcBef>
                          <a:spcPct val="0"/>
                        </a:spcBef>
                        <a:spcAft>
                          <a:spcPct val="0"/>
                        </a:spcAft>
                        <a:buClrTx/>
                        <a:buSzTx/>
                        <a:buFontTx/>
                        <a:buNone/>
                        <a:tabLst>
                          <a:tab pos="2636520" algn="ctr"/>
                          <a:tab pos="5273675" algn="r"/>
                        </a:tabLst>
                      </a:pPr>
                      <a:r>
                        <a:rPr kumimoji="1" lang="zh-CN" sz="7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rPr>
                        <a:t>轴端螺纹</a:t>
                      </a:r>
                      <a:r>
                        <a:rPr kumimoji="1" lang="en-US" sz="7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rPr>
                        <a:t>M8</a:t>
                      </a:r>
                      <a:endParaRPr kumimoji="1" lang="zh-CN" sz="7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fontAlgn="base" latinLnBrk="0">
                        <a:lnSpc>
                          <a:spcPct val="100000"/>
                        </a:lnSpc>
                        <a:spcBef>
                          <a:spcPct val="0"/>
                        </a:spcBef>
                        <a:spcAft>
                          <a:spcPct val="0"/>
                        </a:spcAft>
                        <a:buClrTx/>
                        <a:buSzTx/>
                        <a:buFontTx/>
                        <a:buNone/>
                        <a:tabLst>
                          <a:tab pos="2636520" algn="ctr"/>
                          <a:tab pos="5273675" algn="r"/>
                        </a:tabLst>
                      </a:pPr>
                      <a:endParaRPr kumimoji="1" lang="en-US" sz="700" dirty="0">
                        <a:ln>
                          <a:noFill/>
                        </a:ln>
                        <a:effectLst/>
                        <a:latin typeface="Times New Roman" panose="02020603050405020304" pitchFamily="18" charset="0"/>
                        <a:ea typeface="仿宋_GB2312" panose="02010609030101010101" pitchFamily="49" charset="-122"/>
                        <a:sym typeface="+mn-ea"/>
                      </a:endParaRPr>
                    </a:p>
                    <a:p>
                      <a:pPr marL="0" marR="0" lvl="0" indent="0" algn="ctr" defTabSz="914400" rtl="0" fontAlgn="base" latinLnBrk="0">
                        <a:lnSpc>
                          <a:spcPct val="100000"/>
                        </a:lnSpc>
                        <a:spcBef>
                          <a:spcPct val="0"/>
                        </a:spcBef>
                        <a:spcAft>
                          <a:spcPct val="0"/>
                        </a:spcAft>
                        <a:buClrTx/>
                        <a:buSzTx/>
                        <a:buFontTx/>
                        <a:buNone/>
                        <a:tabLst>
                          <a:tab pos="2636520" algn="ctr"/>
                          <a:tab pos="5273675" algn="r"/>
                        </a:tabLst>
                      </a:pPr>
                      <a:r>
                        <a:rPr kumimoji="1" lang="en-US" sz="700" dirty="0">
                          <a:ln>
                            <a:noFill/>
                          </a:ln>
                          <a:effectLst/>
                          <a:latin typeface="Times New Roman" panose="02020603050405020304" pitchFamily="18" charset="0"/>
                          <a:ea typeface="仿宋_GB2312" panose="02010609030101010101" pitchFamily="49" charset="-122"/>
                          <a:sym typeface="+mn-ea"/>
                        </a:rPr>
                        <a:t>S</a:t>
                      </a:r>
                      <a:r>
                        <a:rPr kumimoji="1" lang="zh-CN" sz="700" dirty="0">
                          <a:ln>
                            <a:noFill/>
                          </a:ln>
                          <a:effectLst/>
                          <a:latin typeface="Times New Roman" panose="02020603050405020304" pitchFamily="18" charset="0"/>
                          <a:ea typeface="仿宋_GB2312" panose="02010609030101010101" pitchFamily="49" charset="-122"/>
                          <a:sym typeface="+mn-ea"/>
                        </a:rPr>
                        <a:t>形油口：</a:t>
                      </a:r>
                      <a:r>
                        <a:rPr kumimoji="1" lang="en-US" sz="700" dirty="0">
                          <a:ln>
                            <a:noFill/>
                          </a:ln>
                          <a:effectLst/>
                          <a:latin typeface="Times New Roman" panose="02020603050405020304" pitchFamily="18" charset="0"/>
                          <a:ea typeface="仿宋_GB2312" panose="02010609030101010101" pitchFamily="49" charset="-122"/>
                          <a:sym typeface="+mn-ea"/>
                        </a:rPr>
                        <a:t>G1/2</a:t>
                      </a:r>
                      <a:endParaRPr kumimoji="1" lang="zh-CN" sz="7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endParaRPr>
                    </a:p>
                    <a:p>
                      <a:pPr marL="0" marR="0" lvl="0" indent="0" algn="ctr" defTabSz="914400" rtl="0" eaLnBrk="1" fontAlgn="base" latinLnBrk="0" hangingPunct="1">
                        <a:lnSpc>
                          <a:spcPct val="100000"/>
                        </a:lnSpc>
                        <a:spcBef>
                          <a:spcPct val="0"/>
                        </a:spcBef>
                        <a:spcAft>
                          <a:spcPct val="0"/>
                        </a:spcAft>
                        <a:buClrTx/>
                        <a:buSzTx/>
                        <a:buFontTx/>
                        <a:buNone/>
                        <a:tabLst>
                          <a:tab pos="2636520" algn="ctr"/>
                          <a:tab pos="5273675" algn="r"/>
                        </a:tabLst>
                        <a:defRPr/>
                      </a:pPr>
                      <a:r>
                        <a:rPr kumimoji="1" lang="zh-CN" sz="700" dirty="0">
                          <a:ln>
                            <a:noFill/>
                          </a:ln>
                          <a:effectLst/>
                          <a:latin typeface="Times New Roman" panose="02020603050405020304" pitchFamily="18" charset="0"/>
                          <a:ea typeface="仿宋_GB2312" panose="02010609030101010101" pitchFamily="49" charset="-122"/>
                          <a:sym typeface="+mn-ea"/>
                        </a:rPr>
                        <a:t>泄油口：</a:t>
                      </a:r>
                      <a:r>
                        <a:rPr kumimoji="1" lang="en-US" altLang="zh-CN" sz="700" dirty="0">
                          <a:ln>
                            <a:noFill/>
                          </a:ln>
                          <a:effectLst/>
                          <a:latin typeface="Times New Roman" panose="02020603050405020304" pitchFamily="18" charset="0"/>
                          <a:ea typeface="仿宋_GB2312" panose="02010609030101010101" pitchFamily="49" charset="-122"/>
                          <a:sym typeface="+mn-ea"/>
                        </a:rPr>
                        <a:t>G</a:t>
                      </a:r>
                      <a:r>
                        <a:rPr kumimoji="1" lang="en-US" sz="700" dirty="0">
                          <a:ln>
                            <a:noFill/>
                          </a:ln>
                          <a:effectLst/>
                          <a:latin typeface="Times New Roman" panose="02020603050405020304" pitchFamily="18" charset="0"/>
                          <a:ea typeface="仿宋_GB2312" panose="02010609030101010101" pitchFamily="49" charset="-122"/>
                          <a:sym typeface="+mn-ea"/>
                        </a:rPr>
                        <a:t>1/4</a:t>
                      </a:r>
                      <a:endParaRPr kumimoji="1" lang="zh-CN" sz="7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7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rPr>
                        <a:t>102-1010</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700" b="0" i="0" u="none" strike="noStrike" cap="none" normalizeH="0" baseline="0">
                          <a:ln>
                            <a:noFill/>
                          </a:ln>
                          <a:solidFill>
                            <a:schemeClr val="tx1"/>
                          </a:solidFill>
                          <a:effectLst/>
                          <a:latin typeface="Times New Roman" panose="02020603050405020304" pitchFamily="18" charset="0"/>
                          <a:ea typeface="仿宋_GB2312" panose="02010609030101010101" pitchFamily="49" charset="-122"/>
                        </a:rPr>
                        <a:t>-1011</a:t>
                      </a: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700" b="0" i="0" u="none" strike="noStrike" cap="none" normalizeH="0" baseline="0">
                          <a:ln>
                            <a:noFill/>
                          </a:ln>
                          <a:solidFill>
                            <a:schemeClr val="tx1"/>
                          </a:solidFill>
                          <a:effectLst/>
                          <a:latin typeface="Times New Roman" panose="02020603050405020304" pitchFamily="18" charset="0"/>
                          <a:ea typeface="仿宋_GB2312" panose="02010609030101010101" pitchFamily="49" charset="-122"/>
                        </a:rPr>
                        <a:t>-1012</a:t>
                      </a: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700" b="0" i="0" u="none" strike="noStrike" cap="none" normalizeH="0" baseline="0">
                          <a:ln>
                            <a:noFill/>
                          </a:ln>
                          <a:solidFill>
                            <a:schemeClr val="tx1"/>
                          </a:solidFill>
                          <a:effectLst/>
                          <a:latin typeface="Times New Roman" panose="02020603050405020304" pitchFamily="18" charset="0"/>
                          <a:ea typeface="仿宋_GB2312" panose="02010609030101010101" pitchFamily="49" charset="-122"/>
                        </a:rPr>
                        <a:t>-1013</a:t>
                      </a: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700" b="0" i="0" u="none" strike="noStrike" cap="none" normalizeH="0" baseline="0">
                          <a:ln>
                            <a:noFill/>
                          </a:ln>
                          <a:solidFill>
                            <a:schemeClr val="tx1"/>
                          </a:solidFill>
                          <a:effectLst/>
                          <a:latin typeface="Times New Roman" panose="02020603050405020304" pitchFamily="18" charset="0"/>
                          <a:ea typeface="仿宋_GB2312" panose="02010609030101010101" pitchFamily="49" charset="-122"/>
                        </a:rPr>
                        <a:t>-1019</a:t>
                      </a: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700" b="0" i="0" u="none" strike="noStrike" cap="none" normalizeH="0" baseline="0">
                          <a:ln>
                            <a:noFill/>
                          </a:ln>
                          <a:solidFill>
                            <a:schemeClr val="tx1"/>
                          </a:solidFill>
                          <a:effectLst/>
                          <a:latin typeface="Times New Roman" panose="02020603050405020304" pitchFamily="18" charset="0"/>
                          <a:ea typeface="仿宋_GB2312" panose="02010609030101010101" pitchFamily="49" charset="-122"/>
                        </a:rPr>
                        <a:t>-1014</a:t>
                      </a: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700" b="0" i="0" u="none" strike="noStrike" cap="none" normalizeH="0" baseline="0">
                          <a:ln>
                            <a:noFill/>
                          </a:ln>
                          <a:solidFill>
                            <a:schemeClr val="tx1"/>
                          </a:solidFill>
                          <a:effectLst/>
                          <a:latin typeface="Times New Roman" panose="02020603050405020304" pitchFamily="18" charset="0"/>
                          <a:ea typeface="仿宋_GB2312" panose="02010609030101010101" pitchFamily="49" charset="-122"/>
                        </a:rPr>
                        <a:t>-1015</a:t>
                      </a: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7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rPr>
                        <a:t>-1016</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7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rPr>
                        <a:t>-1017</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7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rPr>
                        <a:t>-1018</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7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rPr>
                        <a:t>-10110</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506974">
                <a:tc>
                  <a:txBody>
                    <a:bodyPr/>
                    <a:lstStyle/>
                    <a:p>
                      <a:pPr marL="0" marR="0" lvl="0" indent="0" algn="ctr" defTabSz="914400" rtl="0" fontAlgn="base" latinLnBrk="0">
                        <a:lnSpc>
                          <a:spcPct val="100000"/>
                        </a:lnSpc>
                        <a:spcBef>
                          <a:spcPct val="0"/>
                        </a:spcBef>
                        <a:spcAft>
                          <a:spcPct val="0"/>
                        </a:spcAft>
                        <a:buClrTx/>
                        <a:buSzTx/>
                        <a:buFontTx/>
                        <a:buNone/>
                        <a:tabLst>
                          <a:tab pos="2636520" algn="ctr"/>
                          <a:tab pos="5273675" algn="r"/>
                        </a:tabLst>
                      </a:pPr>
                      <a:endParaRPr kumimoji="1" lang="zh-CN" sz="700" dirty="0">
                        <a:ln>
                          <a:noFill/>
                        </a:ln>
                        <a:effectLst/>
                        <a:latin typeface="Times New Roman" panose="02020603050405020304" pitchFamily="18" charset="0"/>
                        <a:ea typeface="仿宋_GB2312" panose="02010609030101010101" pitchFamily="49" charset="-122"/>
                        <a:sym typeface="+mn-ea"/>
                      </a:endParaRPr>
                    </a:p>
                    <a:p>
                      <a:pPr marL="0" marR="0" lvl="0" indent="0" algn="ctr" defTabSz="914400" rtl="0" fontAlgn="base" latinLnBrk="0">
                        <a:lnSpc>
                          <a:spcPct val="100000"/>
                        </a:lnSpc>
                        <a:spcBef>
                          <a:spcPct val="0"/>
                        </a:spcBef>
                        <a:spcAft>
                          <a:spcPct val="0"/>
                        </a:spcAft>
                        <a:buClrTx/>
                        <a:buSzTx/>
                        <a:buFontTx/>
                        <a:buNone/>
                        <a:tabLst>
                          <a:tab pos="2636520" algn="ctr"/>
                          <a:tab pos="5273675" algn="r"/>
                        </a:tabLst>
                      </a:pPr>
                      <a:r>
                        <a:rPr kumimoji="1" lang="zh-CN" sz="700" dirty="0">
                          <a:ln>
                            <a:noFill/>
                          </a:ln>
                          <a:effectLst/>
                          <a:latin typeface="Times New Roman" panose="02020603050405020304" pitchFamily="18" charset="0"/>
                          <a:ea typeface="仿宋_GB2312" panose="02010609030101010101" pitchFamily="49" charset="-122"/>
                          <a:sym typeface="+mn-ea"/>
                        </a:rPr>
                        <a:t>两孔菱型法兰</a:t>
                      </a:r>
                      <a:r>
                        <a:rPr kumimoji="1" lang="en-US" sz="700" dirty="0">
                          <a:ln>
                            <a:noFill/>
                          </a:ln>
                          <a:effectLst/>
                          <a:latin typeface="Times New Roman" panose="02020603050405020304" pitchFamily="18" charset="0"/>
                          <a:ea typeface="仿宋_GB2312" panose="02010609030101010101" pitchFamily="49" charset="-122"/>
                          <a:sym typeface="+mn-ea"/>
                        </a:rPr>
                        <a:t>,</a:t>
                      </a:r>
                      <a:endParaRPr kumimoji="1" lang="zh-CN" sz="7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endParaRPr>
                    </a:p>
                    <a:p>
                      <a:pPr marL="0" marR="0" lvl="0" indent="0" algn="ctr" defTabSz="914400" rtl="0" fontAlgn="base" latinLnBrk="0">
                        <a:lnSpc>
                          <a:spcPct val="100000"/>
                        </a:lnSpc>
                        <a:spcBef>
                          <a:spcPct val="0"/>
                        </a:spcBef>
                        <a:spcAft>
                          <a:spcPct val="0"/>
                        </a:spcAft>
                        <a:buClrTx/>
                        <a:buSzTx/>
                        <a:buFontTx/>
                        <a:buNone/>
                        <a:tabLst>
                          <a:tab pos="2636520" algn="ctr"/>
                          <a:tab pos="5273675" algn="r"/>
                        </a:tabLst>
                      </a:pPr>
                      <a:r>
                        <a:rPr kumimoji="1" lang="zh-CN" sz="700" dirty="0">
                          <a:ln>
                            <a:noFill/>
                          </a:ln>
                          <a:effectLst/>
                          <a:latin typeface="Times New Roman" panose="02020603050405020304" pitchFamily="18" charset="0"/>
                          <a:ea typeface="仿宋_GB2312" panose="02010609030101010101" pitchFamily="49" charset="-122"/>
                          <a:sym typeface="+mn-ea"/>
                        </a:rPr>
                        <a:t>止口Φ</a:t>
                      </a:r>
                      <a:r>
                        <a:rPr kumimoji="1" lang="en-US" sz="700" dirty="0">
                          <a:ln>
                            <a:noFill/>
                          </a:ln>
                          <a:effectLst/>
                          <a:latin typeface="Times New Roman" panose="02020603050405020304" pitchFamily="18" charset="0"/>
                          <a:ea typeface="仿宋_GB2312" panose="02010609030101010101" pitchFamily="49" charset="-122"/>
                          <a:sym typeface="+mn-ea"/>
                        </a:rPr>
                        <a:t>82.55</a:t>
                      </a:r>
                      <a:endParaRPr kumimoji="1" lang="zh-CN" sz="7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tab pos="2636520" algn="ctr"/>
                          <a:tab pos="5273675" algn="r"/>
                        </a:tabLst>
                      </a:pPr>
                      <a:endParaRPr kumimoji="1" lang="zh-CN" altLang="en-US" sz="700" dirty="0">
                        <a:ln>
                          <a:noFill/>
                        </a:ln>
                        <a:effectLst/>
                        <a:latin typeface="Times New Roman" panose="02020603050405020304" pitchFamily="18" charset="0"/>
                        <a:ea typeface="仿宋_GB2312" panose="02010609030101010101" pitchFamily="49" charset="-122"/>
                        <a:sym typeface="+mn-ea"/>
                      </a:endParaRPr>
                    </a:p>
                    <a:p>
                      <a:pPr marL="0" marR="0" lvl="0" indent="0" algn="ctr" defTabSz="914400" rtl="0" eaLnBrk="1" fontAlgn="base" latinLnBrk="0" hangingPunct="1">
                        <a:lnSpc>
                          <a:spcPct val="100000"/>
                        </a:lnSpc>
                        <a:spcBef>
                          <a:spcPct val="0"/>
                        </a:spcBef>
                        <a:spcAft>
                          <a:spcPct val="0"/>
                        </a:spcAft>
                        <a:buClrTx/>
                        <a:buSzTx/>
                        <a:buFontTx/>
                        <a:buNone/>
                        <a:tabLst>
                          <a:tab pos="2636520" algn="ctr"/>
                          <a:tab pos="5273675" algn="r"/>
                        </a:tabLst>
                      </a:pPr>
                      <a:r>
                        <a:rPr kumimoji="1" lang="zh-CN" altLang="en-US" sz="700" dirty="0">
                          <a:ln>
                            <a:noFill/>
                          </a:ln>
                          <a:effectLst/>
                          <a:latin typeface="Times New Roman" panose="02020603050405020304" pitchFamily="18" charset="0"/>
                          <a:ea typeface="仿宋_GB2312" panose="02010609030101010101" pitchFamily="49" charset="-122"/>
                          <a:sym typeface="+mn-ea"/>
                        </a:rPr>
                        <a:t>矩形花键</a:t>
                      </a:r>
                      <a:r>
                        <a:rPr kumimoji="1" lang="en-US" altLang="zh-CN" sz="700" dirty="0">
                          <a:ln>
                            <a:noFill/>
                          </a:ln>
                          <a:effectLst/>
                          <a:latin typeface="Times New Roman" panose="02020603050405020304" pitchFamily="18" charset="0"/>
                          <a:ea typeface="仿宋_GB2312" panose="02010609030101010101" pitchFamily="49" charset="-122"/>
                          <a:sym typeface="+mn-ea"/>
                        </a:rPr>
                        <a:t>6D-</a:t>
                      </a:r>
                      <a:r>
                        <a:rPr kumimoji="1" lang="en-US" sz="700" dirty="0">
                          <a:ln>
                            <a:noFill/>
                          </a:ln>
                          <a:effectLst/>
                          <a:latin typeface="Times New Roman" panose="02020603050405020304" pitchFamily="18" charset="0"/>
                          <a:ea typeface="仿宋_GB2312" panose="02010609030101010101" pitchFamily="49" charset="-122"/>
                          <a:sym typeface="+mn-ea"/>
                        </a:rPr>
                        <a:t>Φ25X21X6</a:t>
                      </a:r>
                      <a:endParaRPr kumimoji="1" lang="en-US" sz="7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endParaRPr>
                    </a:p>
                    <a:p>
                      <a:pPr marL="0" marR="0" lvl="0" indent="0" algn="ctr" defTabSz="914400" rtl="0" eaLnBrk="1" fontAlgn="base" latinLnBrk="0" hangingPunct="1">
                        <a:lnSpc>
                          <a:spcPct val="100000"/>
                        </a:lnSpc>
                        <a:spcBef>
                          <a:spcPct val="0"/>
                        </a:spcBef>
                        <a:spcAft>
                          <a:spcPct val="0"/>
                        </a:spcAft>
                        <a:buClrTx/>
                        <a:buSzTx/>
                        <a:buFontTx/>
                        <a:buNone/>
                        <a:tabLst>
                          <a:tab pos="2636520" algn="ctr"/>
                          <a:tab pos="5273675" algn="r"/>
                        </a:tabLst>
                      </a:pPr>
                      <a:r>
                        <a:rPr kumimoji="1" lang="zh-CN" sz="700" dirty="0">
                          <a:ln>
                            <a:noFill/>
                          </a:ln>
                          <a:effectLst/>
                          <a:latin typeface="Times New Roman" panose="02020603050405020304" pitchFamily="18" charset="0"/>
                          <a:ea typeface="仿宋_GB2312" panose="02010609030101010101" pitchFamily="49" charset="-122"/>
                          <a:sym typeface="+mn-ea"/>
                        </a:rPr>
                        <a:t>轴端螺纹</a:t>
                      </a:r>
                      <a:r>
                        <a:rPr kumimoji="1" lang="en-US" sz="700" dirty="0">
                          <a:ln>
                            <a:noFill/>
                          </a:ln>
                          <a:effectLst/>
                          <a:latin typeface="Times New Roman" panose="02020603050405020304" pitchFamily="18" charset="0"/>
                          <a:ea typeface="仿宋_GB2312" panose="02010609030101010101" pitchFamily="49" charset="-122"/>
                          <a:sym typeface="+mn-ea"/>
                        </a:rPr>
                        <a:t>M8</a:t>
                      </a:r>
                      <a:endParaRPr kumimoji="1" lang="zh-CN" sz="7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tab pos="2636520" algn="ctr"/>
                          <a:tab pos="5273675" algn="r"/>
                        </a:tabLst>
                      </a:pPr>
                      <a:endParaRPr kumimoji="1" lang="en-US" altLang="zh-CN" sz="700">
                        <a:ln>
                          <a:noFill/>
                        </a:ln>
                        <a:effectLst/>
                        <a:latin typeface="Times New Roman" panose="02020603050405020304" pitchFamily="18" charset="0"/>
                        <a:ea typeface="仿宋_GB2312" panose="02010609030101010101" pitchFamily="49" charset="-122"/>
                        <a:sym typeface="+mn-ea"/>
                      </a:endParaRPr>
                    </a:p>
                    <a:p>
                      <a:pPr marL="0" marR="0" lvl="0" indent="0" algn="ctr" defTabSz="914400" rtl="0" eaLnBrk="1" fontAlgn="base" latinLnBrk="0" hangingPunct="1">
                        <a:lnSpc>
                          <a:spcPct val="100000"/>
                        </a:lnSpc>
                        <a:spcBef>
                          <a:spcPct val="0"/>
                        </a:spcBef>
                        <a:spcAft>
                          <a:spcPct val="0"/>
                        </a:spcAft>
                        <a:buClrTx/>
                        <a:buSzTx/>
                        <a:buFontTx/>
                        <a:buNone/>
                        <a:tabLst>
                          <a:tab pos="2636520" algn="ctr"/>
                          <a:tab pos="5273675" algn="r"/>
                        </a:tabLst>
                      </a:pPr>
                      <a:r>
                        <a:rPr kumimoji="1" lang="en-US" altLang="zh-CN" sz="700">
                          <a:ln>
                            <a:noFill/>
                          </a:ln>
                          <a:effectLst/>
                          <a:latin typeface="Times New Roman" panose="02020603050405020304" pitchFamily="18" charset="0"/>
                          <a:ea typeface="仿宋_GB2312" panose="02010609030101010101" pitchFamily="49" charset="-122"/>
                          <a:sym typeface="+mn-ea"/>
                        </a:rPr>
                        <a:t>S</a:t>
                      </a:r>
                      <a:r>
                        <a:rPr kumimoji="1" lang="zh-CN" altLang="en-US" sz="700">
                          <a:ln>
                            <a:noFill/>
                          </a:ln>
                          <a:effectLst/>
                          <a:latin typeface="Times New Roman" panose="02020603050405020304" pitchFamily="18" charset="0"/>
                          <a:ea typeface="仿宋_GB2312" panose="02010609030101010101" pitchFamily="49" charset="-122"/>
                          <a:sym typeface="+mn-ea"/>
                        </a:rPr>
                        <a:t>形油口：</a:t>
                      </a:r>
                      <a:r>
                        <a:rPr kumimoji="1" lang="en-US" altLang="zh-CN" sz="700">
                          <a:ln>
                            <a:noFill/>
                          </a:ln>
                          <a:effectLst/>
                          <a:latin typeface="Times New Roman" panose="02020603050405020304" pitchFamily="18" charset="0"/>
                          <a:ea typeface="仿宋_GB2312" panose="02010609030101010101" pitchFamily="49" charset="-122"/>
                          <a:sym typeface="+mn-ea"/>
                        </a:rPr>
                        <a:t>M22X1.5</a:t>
                      </a:r>
                      <a:endParaRPr kumimoji="1" lang="en-US" altLang="zh-CN" sz="700" b="0" i="0" u="none" strike="noStrike" cap="none" normalizeH="0" baseline="0">
                        <a:ln>
                          <a:noFill/>
                        </a:ln>
                        <a:solidFill>
                          <a:schemeClr val="tx1"/>
                        </a:solidFill>
                        <a:effectLst/>
                        <a:latin typeface="Times New Roman" panose="02020603050405020304" pitchFamily="18" charset="0"/>
                        <a:ea typeface="宋体" panose="02010600030101010101" pitchFamily="2" charset="-122"/>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tab pos="2636520" algn="ctr"/>
                          <a:tab pos="5273675" algn="r"/>
                        </a:tabLst>
                      </a:pPr>
                      <a:r>
                        <a:rPr kumimoji="1" lang="zh-CN" altLang="en-US" sz="700">
                          <a:ln>
                            <a:noFill/>
                          </a:ln>
                          <a:effectLst/>
                          <a:latin typeface="Times New Roman" panose="02020603050405020304" pitchFamily="18" charset="0"/>
                          <a:ea typeface="仿宋_GB2312" panose="02010609030101010101" pitchFamily="49" charset="-122"/>
                          <a:sym typeface="+mn-ea"/>
                        </a:rPr>
                        <a:t>泄油口：</a:t>
                      </a:r>
                      <a:r>
                        <a:rPr kumimoji="1" lang="en-US" altLang="zh-CN" sz="700">
                          <a:ln>
                            <a:noFill/>
                          </a:ln>
                          <a:effectLst/>
                          <a:latin typeface="Times New Roman" panose="02020603050405020304" pitchFamily="18" charset="0"/>
                          <a:ea typeface="仿宋_GB2312" panose="02010609030101010101" pitchFamily="49" charset="-122"/>
                          <a:sym typeface="+mn-ea"/>
                        </a:rPr>
                        <a:t>M14X1.5</a:t>
                      </a:r>
                      <a:endParaRPr kumimoji="1" lang="zh-CN" sz="7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7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rPr>
                        <a:t>102-1020</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700" b="0" i="0" u="none" strike="noStrike" cap="none" normalizeH="0" baseline="0">
                          <a:ln>
                            <a:noFill/>
                          </a:ln>
                          <a:solidFill>
                            <a:schemeClr val="tx1"/>
                          </a:solidFill>
                          <a:effectLst/>
                          <a:latin typeface="Times New Roman" panose="02020603050405020304" pitchFamily="18" charset="0"/>
                          <a:ea typeface="仿宋_GB2312" panose="02010609030101010101" pitchFamily="49" charset="-122"/>
                        </a:rPr>
                        <a:t>-1021</a:t>
                      </a: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700" b="0" i="0" u="none" strike="noStrike" cap="none" normalizeH="0" baseline="0">
                          <a:ln>
                            <a:noFill/>
                          </a:ln>
                          <a:solidFill>
                            <a:schemeClr val="tx1"/>
                          </a:solidFill>
                          <a:effectLst/>
                          <a:latin typeface="Times New Roman" panose="02020603050405020304" pitchFamily="18" charset="0"/>
                          <a:ea typeface="仿宋_GB2312" panose="02010609030101010101" pitchFamily="49" charset="-122"/>
                        </a:rPr>
                        <a:t>-1022</a:t>
                      </a: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7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rPr>
                        <a:t>-1023</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7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rPr>
                        <a:t>-1029</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700" b="0" i="0" u="none" strike="noStrike" cap="none" normalizeH="0" baseline="0">
                          <a:ln>
                            <a:noFill/>
                          </a:ln>
                          <a:solidFill>
                            <a:schemeClr val="tx1"/>
                          </a:solidFill>
                          <a:effectLst/>
                          <a:latin typeface="Times New Roman" panose="02020603050405020304" pitchFamily="18" charset="0"/>
                          <a:ea typeface="仿宋_GB2312" panose="02010609030101010101" pitchFamily="49" charset="-122"/>
                        </a:rPr>
                        <a:t>-1024</a:t>
                      </a: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7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rPr>
                        <a:t>-1025</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7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rPr>
                        <a:t>-1026</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7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rPr>
                        <a:t>-1027</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7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rPr>
                        <a:t>-1028</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7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rPr>
                        <a:t>-10210</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506974">
                <a:tc>
                  <a:txBody>
                    <a:bodyPr/>
                    <a:lstStyle/>
                    <a:p>
                      <a:pPr marL="0" marR="0" lvl="0" indent="0" algn="ctr" defTabSz="914400" rtl="0" fontAlgn="base" latinLnBrk="0">
                        <a:lnSpc>
                          <a:spcPct val="100000"/>
                        </a:lnSpc>
                        <a:spcBef>
                          <a:spcPct val="0"/>
                        </a:spcBef>
                        <a:spcAft>
                          <a:spcPct val="0"/>
                        </a:spcAft>
                        <a:buClrTx/>
                        <a:buSzTx/>
                        <a:buFontTx/>
                        <a:buNone/>
                        <a:tabLst>
                          <a:tab pos="2636520" algn="ctr"/>
                          <a:tab pos="5273675" algn="r"/>
                        </a:tabLst>
                      </a:pPr>
                      <a:endParaRPr kumimoji="1" lang="zh-CN" sz="700" dirty="0">
                        <a:ln>
                          <a:noFill/>
                        </a:ln>
                        <a:effectLst/>
                        <a:latin typeface="Times New Roman" panose="02020603050405020304" pitchFamily="18" charset="0"/>
                        <a:ea typeface="仿宋_GB2312" panose="02010609030101010101" pitchFamily="49" charset="-122"/>
                        <a:sym typeface="+mn-ea"/>
                      </a:endParaRPr>
                    </a:p>
                    <a:p>
                      <a:pPr marL="0" marR="0" lvl="0" indent="0" algn="ctr" defTabSz="914400" rtl="0" fontAlgn="base" latinLnBrk="0">
                        <a:lnSpc>
                          <a:spcPct val="100000"/>
                        </a:lnSpc>
                        <a:spcBef>
                          <a:spcPct val="0"/>
                        </a:spcBef>
                        <a:spcAft>
                          <a:spcPct val="0"/>
                        </a:spcAft>
                        <a:buClrTx/>
                        <a:buSzTx/>
                        <a:buFontTx/>
                        <a:buNone/>
                        <a:tabLst>
                          <a:tab pos="2636520" algn="ctr"/>
                          <a:tab pos="5273675" algn="r"/>
                        </a:tabLst>
                      </a:pPr>
                      <a:r>
                        <a:rPr kumimoji="1" lang="zh-CN" sz="700" dirty="0">
                          <a:ln>
                            <a:noFill/>
                          </a:ln>
                          <a:effectLst/>
                          <a:latin typeface="Times New Roman" panose="02020603050405020304" pitchFamily="18" charset="0"/>
                          <a:ea typeface="仿宋_GB2312" panose="02010609030101010101" pitchFamily="49" charset="-122"/>
                          <a:sym typeface="+mn-ea"/>
                        </a:rPr>
                        <a:t>两孔菱型法兰</a:t>
                      </a:r>
                      <a:r>
                        <a:rPr kumimoji="1" lang="en-US" sz="700" dirty="0">
                          <a:ln>
                            <a:noFill/>
                          </a:ln>
                          <a:effectLst/>
                          <a:latin typeface="Times New Roman" panose="02020603050405020304" pitchFamily="18" charset="0"/>
                          <a:ea typeface="仿宋_GB2312" panose="02010609030101010101" pitchFamily="49" charset="-122"/>
                          <a:sym typeface="+mn-ea"/>
                        </a:rPr>
                        <a:t>,</a:t>
                      </a:r>
                      <a:endParaRPr kumimoji="1" lang="zh-CN" sz="7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endParaRPr>
                    </a:p>
                    <a:p>
                      <a:pPr marL="0" marR="0" lvl="0" indent="0" algn="ctr" defTabSz="914400" rtl="0" fontAlgn="base" latinLnBrk="0">
                        <a:lnSpc>
                          <a:spcPct val="100000"/>
                        </a:lnSpc>
                        <a:spcBef>
                          <a:spcPct val="0"/>
                        </a:spcBef>
                        <a:spcAft>
                          <a:spcPct val="0"/>
                        </a:spcAft>
                        <a:buClrTx/>
                        <a:buSzTx/>
                        <a:buFontTx/>
                        <a:buNone/>
                        <a:tabLst>
                          <a:tab pos="2636520" algn="ctr"/>
                          <a:tab pos="5273675" algn="r"/>
                        </a:tabLst>
                      </a:pPr>
                      <a:r>
                        <a:rPr kumimoji="1" lang="zh-CN" sz="700" dirty="0">
                          <a:ln>
                            <a:noFill/>
                          </a:ln>
                          <a:effectLst/>
                          <a:latin typeface="Times New Roman" panose="02020603050405020304" pitchFamily="18" charset="0"/>
                          <a:ea typeface="仿宋_GB2312" panose="02010609030101010101" pitchFamily="49" charset="-122"/>
                          <a:sym typeface="+mn-ea"/>
                        </a:rPr>
                        <a:t>止口Φ</a:t>
                      </a:r>
                      <a:r>
                        <a:rPr kumimoji="1" lang="en-US" sz="700" dirty="0">
                          <a:ln>
                            <a:noFill/>
                          </a:ln>
                          <a:effectLst/>
                          <a:latin typeface="Times New Roman" panose="02020603050405020304" pitchFamily="18" charset="0"/>
                          <a:ea typeface="仿宋_GB2312" panose="02010609030101010101" pitchFamily="49" charset="-122"/>
                          <a:sym typeface="+mn-ea"/>
                        </a:rPr>
                        <a:t>82.55</a:t>
                      </a:r>
                      <a:endParaRPr kumimoji="1" lang="zh-CN" sz="700" b="0" i="0" u="none" strike="noStrike" kern="1200" cap="none" normalizeH="0" baseline="0">
                        <a:ln>
                          <a:noFill/>
                        </a:ln>
                        <a:solidFill>
                          <a:schemeClr val="tx1"/>
                        </a:solidFill>
                        <a:effectLst/>
                        <a:latin typeface="Times New Roman" panose="02020603050405020304" pitchFamily="18" charset="0"/>
                        <a:ea typeface="仿宋_GB2312" panose="02010609030101010101" pitchFamily="49" charset="-122"/>
                        <a:cs typeface="+mn-cs"/>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tab pos="2636520" algn="ctr"/>
                          <a:tab pos="5273675" algn="r"/>
                        </a:tabLst>
                      </a:pPr>
                      <a:endParaRPr kumimoji="1" lang="zh-CN" altLang="en-US" sz="700" dirty="0">
                        <a:ln>
                          <a:noFill/>
                        </a:ln>
                        <a:effectLst/>
                        <a:latin typeface="Times New Roman" panose="02020603050405020304" pitchFamily="18" charset="0"/>
                        <a:ea typeface="仿宋_GB2312" panose="02010609030101010101" pitchFamily="49" charset="-122"/>
                        <a:sym typeface="+mn-ea"/>
                      </a:endParaRPr>
                    </a:p>
                    <a:p>
                      <a:pPr marL="0" marR="0" lvl="0" indent="0" algn="ctr" defTabSz="914400" rtl="0" eaLnBrk="1" fontAlgn="base" latinLnBrk="0" hangingPunct="1">
                        <a:lnSpc>
                          <a:spcPct val="100000"/>
                        </a:lnSpc>
                        <a:spcBef>
                          <a:spcPct val="0"/>
                        </a:spcBef>
                        <a:spcAft>
                          <a:spcPct val="0"/>
                        </a:spcAft>
                        <a:buClrTx/>
                        <a:buSzTx/>
                        <a:buFontTx/>
                        <a:buNone/>
                        <a:tabLst>
                          <a:tab pos="2636520" algn="ctr"/>
                          <a:tab pos="5273675" algn="r"/>
                        </a:tabLst>
                      </a:pPr>
                      <a:r>
                        <a:rPr kumimoji="1" lang="zh-CN" altLang="en-US" sz="700" dirty="0">
                          <a:ln>
                            <a:noFill/>
                          </a:ln>
                          <a:effectLst/>
                          <a:latin typeface="Times New Roman" panose="02020603050405020304" pitchFamily="18" charset="0"/>
                          <a:ea typeface="仿宋_GB2312" panose="02010609030101010101" pitchFamily="49" charset="-122"/>
                          <a:sym typeface="+mn-ea"/>
                        </a:rPr>
                        <a:t>矩形花键</a:t>
                      </a:r>
                      <a:r>
                        <a:rPr kumimoji="1" lang="en-US" altLang="zh-CN" sz="700" dirty="0">
                          <a:ln>
                            <a:noFill/>
                          </a:ln>
                          <a:effectLst/>
                          <a:latin typeface="Times New Roman" panose="02020603050405020304" pitchFamily="18" charset="0"/>
                          <a:ea typeface="仿宋_GB2312" panose="02010609030101010101" pitchFamily="49" charset="-122"/>
                          <a:sym typeface="+mn-ea"/>
                        </a:rPr>
                        <a:t>6D-</a:t>
                      </a:r>
                      <a:r>
                        <a:rPr kumimoji="1" lang="en-US" sz="700" dirty="0">
                          <a:ln>
                            <a:noFill/>
                          </a:ln>
                          <a:effectLst/>
                          <a:latin typeface="Times New Roman" panose="02020603050405020304" pitchFamily="18" charset="0"/>
                          <a:ea typeface="仿宋_GB2312" panose="02010609030101010101" pitchFamily="49" charset="-122"/>
                          <a:sym typeface="+mn-ea"/>
                        </a:rPr>
                        <a:t>Φ25.3X21X6.35</a:t>
                      </a:r>
                      <a:endParaRPr kumimoji="1" lang="en-US" sz="7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endParaRPr>
                    </a:p>
                    <a:p>
                      <a:pPr marL="0" marR="0" lvl="0" indent="0" algn="ctr" defTabSz="914400" rtl="0" eaLnBrk="1" fontAlgn="base" latinLnBrk="0" hangingPunct="1">
                        <a:lnSpc>
                          <a:spcPct val="100000"/>
                        </a:lnSpc>
                        <a:spcBef>
                          <a:spcPct val="0"/>
                        </a:spcBef>
                        <a:spcAft>
                          <a:spcPct val="0"/>
                        </a:spcAft>
                        <a:buClrTx/>
                        <a:buSzTx/>
                        <a:buFontTx/>
                        <a:buNone/>
                        <a:tabLst>
                          <a:tab pos="2636520" algn="ctr"/>
                          <a:tab pos="5273675" algn="r"/>
                        </a:tabLst>
                      </a:pPr>
                      <a:r>
                        <a:rPr kumimoji="1" lang="zh-CN" sz="700" dirty="0">
                          <a:ln>
                            <a:noFill/>
                          </a:ln>
                          <a:effectLst/>
                          <a:latin typeface="Times New Roman" panose="02020603050405020304" pitchFamily="18" charset="0"/>
                          <a:ea typeface="仿宋_GB2312" panose="02010609030101010101" pitchFamily="49" charset="-122"/>
                          <a:sym typeface="+mn-ea"/>
                        </a:rPr>
                        <a:t>轴端螺纹</a:t>
                      </a:r>
                      <a:r>
                        <a:rPr kumimoji="1" lang="en-US" sz="700" dirty="0">
                          <a:ln>
                            <a:noFill/>
                          </a:ln>
                          <a:effectLst/>
                          <a:latin typeface="Times New Roman" panose="02020603050405020304" pitchFamily="18" charset="0"/>
                          <a:ea typeface="仿宋_GB2312" panose="02010609030101010101" pitchFamily="49" charset="-122"/>
                          <a:sym typeface="+mn-ea"/>
                        </a:rPr>
                        <a:t>M8</a:t>
                      </a:r>
                      <a:endParaRPr kumimoji="1" lang="zh-CN" sz="700" b="0" i="0" u="none" strike="noStrike" kern="1200" cap="none" normalizeH="0" baseline="0">
                        <a:ln>
                          <a:noFill/>
                        </a:ln>
                        <a:solidFill>
                          <a:schemeClr val="tx1"/>
                        </a:solidFill>
                        <a:effectLst/>
                        <a:latin typeface="Times New Roman" panose="02020603050405020304" pitchFamily="18" charset="0"/>
                        <a:ea typeface="仿宋_GB2312" panose="02010609030101010101" pitchFamily="49" charset="-122"/>
                        <a:cs typeface="+mn-cs"/>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fontAlgn="base" latinLnBrk="0">
                        <a:lnSpc>
                          <a:spcPct val="100000"/>
                        </a:lnSpc>
                        <a:spcBef>
                          <a:spcPct val="0"/>
                        </a:spcBef>
                        <a:spcAft>
                          <a:spcPct val="0"/>
                        </a:spcAft>
                        <a:buClrTx/>
                        <a:buSzTx/>
                        <a:buFontTx/>
                        <a:buNone/>
                        <a:tabLst>
                          <a:tab pos="2636520" algn="ctr"/>
                          <a:tab pos="5273675" algn="r"/>
                        </a:tabLst>
                      </a:pPr>
                      <a:endParaRPr kumimoji="1" lang="en-US" sz="700" dirty="0">
                        <a:ln>
                          <a:noFill/>
                        </a:ln>
                        <a:effectLst/>
                        <a:latin typeface="Times New Roman" panose="02020603050405020304" pitchFamily="18" charset="0"/>
                        <a:ea typeface="仿宋_GB2312" panose="02010609030101010101" pitchFamily="49" charset="-122"/>
                        <a:sym typeface="+mn-ea"/>
                      </a:endParaRPr>
                    </a:p>
                    <a:p>
                      <a:pPr marL="0" marR="0" lvl="0" indent="0" algn="ctr" defTabSz="914400" rtl="0" fontAlgn="base" latinLnBrk="0">
                        <a:lnSpc>
                          <a:spcPct val="100000"/>
                        </a:lnSpc>
                        <a:spcBef>
                          <a:spcPct val="0"/>
                        </a:spcBef>
                        <a:spcAft>
                          <a:spcPct val="0"/>
                        </a:spcAft>
                        <a:buClrTx/>
                        <a:buSzTx/>
                        <a:buFontTx/>
                        <a:buNone/>
                        <a:tabLst>
                          <a:tab pos="2636520" algn="ctr"/>
                          <a:tab pos="5273675" algn="r"/>
                        </a:tabLst>
                      </a:pPr>
                      <a:r>
                        <a:rPr kumimoji="1" lang="en-US" sz="700" dirty="0">
                          <a:ln>
                            <a:noFill/>
                          </a:ln>
                          <a:effectLst/>
                          <a:latin typeface="Times New Roman" panose="02020603050405020304" pitchFamily="18" charset="0"/>
                          <a:ea typeface="仿宋_GB2312" panose="02010609030101010101" pitchFamily="49" charset="-122"/>
                          <a:sym typeface="+mn-ea"/>
                        </a:rPr>
                        <a:t>S</a:t>
                      </a:r>
                      <a:r>
                        <a:rPr kumimoji="1" lang="zh-CN" sz="700" dirty="0">
                          <a:ln>
                            <a:noFill/>
                          </a:ln>
                          <a:effectLst/>
                          <a:latin typeface="Times New Roman" panose="02020603050405020304" pitchFamily="18" charset="0"/>
                          <a:ea typeface="仿宋_GB2312" panose="02010609030101010101" pitchFamily="49" charset="-122"/>
                          <a:sym typeface="+mn-ea"/>
                        </a:rPr>
                        <a:t>形油口：</a:t>
                      </a:r>
                      <a:r>
                        <a:rPr kumimoji="1" lang="en-US" sz="700" dirty="0">
                          <a:ln>
                            <a:noFill/>
                          </a:ln>
                          <a:effectLst/>
                          <a:latin typeface="Times New Roman" panose="02020603050405020304" pitchFamily="18" charset="0"/>
                          <a:ea typeface="仿宋_GB2312" panose="02010609030101010101" pitchFamily="49" charset="-122"/>
                          <a:sym typeface="+mn-ea"/>
                        </a:rPr>
                        <a:t>G1/2</a:t>
                      </a:r>
                      <a:endParaRPr kumimoji="1" lang="zh-CN" sz="7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endParaRPr>
                    </a:p>
                    <a:p>
                      <a:pPr marL="0" marR="0" lvl="0" indent="0" algn="ctr" defTabSz="914400" rtl="0" eaLnBrk="1" fontAlgn="base" latinLnBrk="0" hangingPunct="1">
                        <a:lnSpc>
                          <a:spcPct val="100000"/>
                        </a:lnSpc>
                        <a:spcBef>
                          <a:spcPct val="0"/>
                        </a:spcBef>
                        <a:spcAft>
                          <a:spcPct val="0"/>
                        </a:spcAft>
                        <a:buClrTx/>
                        <a:buSzTx/>
                        <a:buFontTx/>
                        <a:buNone/>
                        <a:tabLst>
                          <a:tab pos="2636520" algn="ctr"/>
                          <a:tab pos="5273675" algn="r"/>
                        </a:tabLst>
                        <a:defRPr/>
                      </a:pPr>
                      <a:r>
                        <a:rPr kumimoji="1" lang="zh-CN" sz="700" dirty="0">
                          <a:ln>
                            <a:noFill/>
                          </a:ln>
                          <a:effectLst/>
                          <a:latin typeface="Times New Roman" panose="02020603050405020304" pitchFamily="18" charset="0"/>
                          <a:ea typeface="仿宋_GB2312" panose="02010609030101010101" pitchFamily="49" charset="-122"/>
                          <a:sym typeface="+mn-ea"/>
                        </a:rPr>
                        <a:t>泄油口：</a:t>
                      </a:r>
                      <a:r>
                        <a:rPr kumimoji="1" lang="en-US" altLang="zh-CN" sz="700" dirty="0">
                          <a:ln>
                            <a:noFill/>
                          </a:ln>
                          <a:effectLst/>
                          <a:latin typeface="Times New Roman" panose="02020603050405020304" pitchFamily="18" charset="0"/>
                          <a:ea typeface="仿宋_GB2312" panose="02010609030101010101" pitchFamily="49" charset="-122"/>
                          <a:sym typeface="+mn-ea"/>
                        </a:rPr>
                        <a:t>G</a:t>
                      </a:r>
                      <a:r>
                        <a:rPr kumimoji="1" lang="en-US" sz="700" dirty="0">
                          <a:ln>
                            <a:noFill/>
                          </a:ln>
                          <a:effectLst/>
                          <a:latin typeface="Times New Roman" panose="02020603050405020304" pitchFamily="18" charset="0"/>
                          <a:ea typeface="仿宋_GB2312" panose="02010609030101010101" pitchFamily="49" charset="-122"/>
                          <a:sym typeface="+mn-ea"/>
                        </a:rPr>
                        <a:t>1/4</a:t>
                      </a:r>
                      <a:endParaRPr kumimoji="1" lang="zh-CN" sz="7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endParaRPr>
                    </a:p>
                    <a:p>
                      <a:pPr marL="0" marR="0" lvl="0" indent="0" algn="ctr" defTabSz="914400" rtl="0" eaLnBrk="1" fontAlgn="base" latinLnBrk="0" hangingPunct="1">
                        <a:lnSpc>
                          <a:spcPct val="100000"/>
                        </a:lnSpc>
                        <a:spcBef>
                          <a:spcPct val="0"/>
                        </a:spcBef>
                        <a:spcAft>
                          <a:spcPct val="0"/>
                        </a:spcAft>
                        <a:buClrTx/>
                        <a:buSzTx/>
                        <a:buFontTx/>
                        <a:buNone/>
                        <a:tabLst>
                          <a:tab pos="2636520" algn="ctr"/>
                          <a:tab pos="5273675" algn="r"/>
                        </a:tabLst>
                      </a:pPr>
                      <a:r>
                        <a:rPr kumimoji="1" lang="en-US" sz="7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rPr>
                        <a:t> </a:t>
                      </a:r>
                      <a:endParaRPr kumimoji="1" lang="zh-CN" sz="7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sz="7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rPr>
                        <a:t>102-1030</a:t>
                      </a:r>
                      <a:endParaRPr kumimoji="1" lang="zh-CN" sz="7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7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rPr>
                        <a:t>-1031</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7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rPr>
                        <a:t>-1032</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7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rPr>
                        <a:t>-1033</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7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rPr>
                        <a:t>-1039</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7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rPr>
                        <a:t>-1034</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7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rPr>
                        <a:t>-1035</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7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rPr>
                        <a:t>-1036</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7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rPr>
                        <a:t>-1037</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7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rPr>
                        <a:t>-1038</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7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rPr>
                        <a:t>-10310</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bl>
          </a:graphicData>
        </a:graphic>
      </p:graphicFrame>
      <p:grpSp>
        <p:nvGrpSpPr>
          <p:cNvPr id="18" name="组合 17"/>
          <p:cNvGrpSpPr/>
          <p:nvPr/>
        </p:nvGrpSpPr>
        <p:grpSpPr>
          <a:xfrm>
            <a:off x="6021288" y="9417496"/>
            <a:ext cx="776312" cy="369332"/>
            <a:chOff x="6021288" y="9417496"/>
            <a:chExt cx="776312" cy="369332"/>
          </a:xfrm>
        </p:grpSpPr>
        <p:sp>
          <p:nvSpPr>
            <p:cNvPr id="25" name="圆角矩形 24"/>
            <p:cNvSpPr/>
            <p:nvPr/>
          </p:nvSpPr>
          <p:spPr>
            <a:xfrm>
              <a:off x="6021288" y="9525218"/>
              <a:ext cx="214482" cy="153888"/>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 name="TextBox 25"/>
            <p:cNvSpPr txBox="1"/>
            <p:nvPr/>
          </p:nvSpPr>
          <p:spPr>
            <a:xfrm>
              <a:off x="6235770" y="9417496"/>
              <a:ext cx="561830" cy="369332"/>
            </a:xfrm>
            <a:prstGeom prst="rect">
              <a:avLst/>
            </a:prstGeom>
            <a:noFill/>
          </p:spPr>
          <p:txBody>
            <a:bodyPr wrap="square" rtlCol="0">
              <a:spAutoFit/>
            </a:bodyPr>
            <a:lstStyle/>
            <a:p>
              <a:r>
                <a:rPr lang="en-US" altLang="zh-CN" dirty="0"/>
                <a:t>23</a:t>
              </a:r>
              <a:endParaRPr lang="zh-CN" altLang="en-US" dirty="0"/>
            </a:p>
          </p:txBody>
        </p:sp>
      </p:grpSp>
      <p:pic>
        <p:nvPicPr>
          <p:cNvPr id="27" name="图片 26"/>
          <p:cNvPicPr>
            <a:picLocks noChangeAspect="1"/>
          </p:cNvPicPr>
          <p:nvPr/>
        </p:nvPicPr>
        <p:blipFill rotWithShape="1">
          <a:blip r:embed="rId1">
            <a:extLst>
              <a:ext uri="{28A0092B-C50C-407E-A947-70E740481C1C}">
                <a14:useLocalDpi xmlns:a14="http://schemas.microsoft.com/office/drawing/2010/main" val="0"/>
              </a:ext>
            </a:extLst>
          </a:blip>
          <a:srcRect l="8001" t="9788" r="10800" b="33915"/>
          <a:stretch>
            <a:fillRect/>
          </a:stretch>
        </p:blipFill>
        <p:spPr>
          <a:xfrm>
            <a:off x="3644987" y="79214"/>
            <a:ext cx="1008151" cy="486694"/>
          </a:xfrm>
          <a:prstGeom prst="rect">
            <a:avLst/>
          </a:prstGeom>
        </p:spPr>
      </p:pic>
    </p:spTree>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平行四边形 3"/>
          <p:cNvSpPr/>
          <p:nvPr/>
        </p:nvSpPr>
        <p:spPr>
          <a:xfrm>
            <a:off x="403122" y="318099"/>
            <a:ext cx="1801742" cy="69027"/>
          </a:xfrm>
          <a:prstGeom prst="parallelogram">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TextBox 5"/>
          <p:cNvSpPr txBox="1"/>
          <p:nvPr/>
        </p:nvSpPr>
        <p:spPr>
          <a:xfrm>
            <a:off x="4581128" y="159821"/>
            <a:ext cx="2321446" cy="384721"/>
          </a:xfrm>
          <a:prstGeom prst="rect">
            <a:avLst/>
          </a:prstGeom>
          <a:noFill/>
        </p:spPr>
        <p:txBody>
          <a:bodyPr wrap="square" rtlCol="0">
            <a:spAutoFit/>
          </a:bodyPr>
          <a:lstStyle/>
          <a:p>
            <a:r>
              <a:rPr lang="zh-CN" altLang="en-US" sz="1000" b="1" kern="1400" spc="110" dirty="0">
                <a:latin typeface="+mn-ea"/>
              </a:rPr>
              <a:t>济宁钧华液压机械有限公司</a:t>
            </a:r>
            <a:endParaRPr lang="en-US" altLang="zh-CN" sz="1000" b="1" kern="1400" spc="110" dirty="0">
              <a:latin typeface="+mn-ea"/>
            </a:endParaRPr>
          </a:p>
          <a:p>
            <a:r>
              <a:rPr lang="en-US" altLang="zh-CN" sz="900" dirty="0">
                <a:latin typeface="Arial Unicode MS" panose="020B0604020202020204" pitchFamily="34" charset="-122"/>
                <a:ea typeface="Arial Unicode MS" panose="020B0604020202020204" pitchFamily="34" charset="-122"/>
                <a:cs typeface="Arial Unicode MS" panose="020B0604020202020204" pitchFamily="34" charset="-122"/>
              </a:rPr>
              <a:t>Jining  </a:t>
            </a:r>
            <a:r>
              <a:rPr lang="en-US" altLang="zh-CN" sz="900" dirty="0" err="1">
                <a:latin typeface="Arial Unicode MS" panose="020B0604020202020204" pitchFamily="34" charset="-122"/>
                <a:ea typeface="Arial Unicode MS" panose="020B0604020202020204" pitchFamily="34" charset="-122"/>
                <a:cs typeface="Arial Unicode MS" panose="020B0604020202020204" pitchFamily="34" charset="-122"/>
              </a:rPr>
              <a:t>JunHua</a:t>
            </a:r>
            <a:r>
              <a:rPr lang="en-US" altLang="zh-CN" sz="900" dirty="0">
                <a:latin typeface="Arial Unicode MS" panose="020B0604020202020204" pitchFamily="34" charset="-122"/>
                <a:ea typeface="Arial Unicode MS" panose="020B0604020202020204" pitchFamily="34" charset="-122"/>
                <a:cs typeface="Arial Unicode MS" panose="020B0604020202020204" pitchFamily="34" charset="-122"/>
              </a:rPr>
              <a:t> Hydraulic Co.,Ltd</a:t>
            </a:r>
            <a:endParaRPr lang="zh-CN" altLang="en-US" sz="900" dirty="0">
              <a:latin typeface="Arial Unicode MS" panose="020B0604020202020204" pitchFamily="34" charset="-122"/>
              <a:ea typeface="Arial Unicode MS" panose="020B0604020202020204" pitchFamily="34" charset="-122"/>
              <a:cs typeface="Arial Unicode MS" panose="020B0604020202020204" pitchFamily="34" charset="-122"/>
            </a:endParaRPr>
          </a:p>
        </p:txBody>
      </p:sp>
      <p:sp>
        <p:nvSpPr>
          <p:cNvPr id="7" name="平行四边形 6"/>
          <p:cNvSpPr/>
          <p:nvPr/>
        </p:nvSpPr>
        <p:spPr>
          <a:xfrm>
            <a:off x="2276872" y="315026"/>
            <a:ext cx="1368152" cy="72100"/>
          </a:xfrm>
          <a:prstGeom prst="parallelogram">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 name="TextBox 2"/>
          <p:cNvSpPr txBox="1"/>
          <p:nvPr/>
        </p:nvSpPr>
        <p:spPr>
          <a:xfrm>
            <a:off x="764704" y="632520"/>
            <a:ext cx="2520280" cy="369332"/>
          </a:xfrm>
          <a:prstGeom prst="rect">
            <a:avLst/>
          </a:prstGeom>
          <a:noFill/>
        </p:spPr>
        <p:txBody>
          <a:bodyPr wrap="square" rtlCol="0">
            <a:spAutoFit/>
          </a:bodyPr>
          <a:lstStyle/>
          <a:p>
            <a:r>
              <a:rPr lang="en-US" altLang="zh-CN" b="1" dirty="0">
                <a:latin typeface="黑体" panose="02010609060101010101" pitchFamily="49" charset="-122"/>
                <a:ea typeface="黑体" panose="02010609060101010101" pitchFamily="49" charset="-122"/>
              </a:rPr>
              <a:t>BM2W</a:t>
            </a:r>
            <a:r>
              <a:rPr lang="zh-CN" altLang="en-US" b="1" dirty="0">
                <a:latin typeface="黑体" panose="02010609060101010101" pitchFamily="49" charset="-122"/>
                <a:ea typeface="黑体" panose="02010609060101010101" pitchFamily="49" charset="-122"/>
              </a:rPr>
              <a:t>系列（</a:t>
            </a:r>
            <a:r>
              <a:rPr lang="en-US" altLang="zh-CN" b="1" dirty="0">
                <a:latin typeface="Arial Rounded MT Bold" panose="020F0704030504030204" pitchFamily="34" charset="0"/>
                <a:ea typeface="黑体" panose="02010609060101010101" pitchFamily="49" charset="-122"/>
              </a:rPr>
              <a:t>Series</a:t>
            </a:r>
            <a:r>
              <a:rPr lang="zh-CN" altLang="en-US" b="1" dirty="0">
                <a:latin typeface="黑体" panose="02010609060101010101" pitchFamily="49" charset="-122"/>
                <a:ea typeface="黑体" panose="02010609060101010101" pitchFamily="49" charset="-122"/>
              </a:rPr>
              <a:t>）</a:t>
            </a:r>
            <a:endParaRPr lang="zh-CN" altLang="en-US" b="1" dirty="0">
              <a:latin typeface="黑体" panose="02010609060101010101" pitchFamily="49" charset="-122"/>
              <a:ea typeface="黑体" panose="02010609060101010101" pitchFamily="49" charset="-122"/>
            </a:endParaRPr>
          </a:p>
        </p:txBody>
      </p:sp>
      <p:sp>
        <p:nvSpPr>
          <p:cNvPr id="9" name="等腰三角形 8"/>
          <p:cNvSpPr/>
          <p:nvPr/>
        </p:nvSpPr>
        <p:spPr>
          <a:xfrm rot="5400000">
            <a:off x="511905" y="724853"/>
            <a:ext cx="217566" cy="184666"/>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 name="Text Box 19"/>
          <p:cNvSpPr txBox="1">
            <a:spLocks noChangeArrowheads="1"/>
          </p:cNvSpPr>
          <p:nvPr/>
        </p:nvSpPr>
        <p:spPr bwMode="auto">
          <a:xfrm>
            <a:off x="342900" y="2648744"/>
            <a:ext cx="5864679" cy="255710"/>
          </a:xfrm>
          <a:prstGeom prst="rect">
            <a:avLst/>
          </a:prstGeom>
          <a:noFill/>
          <a:ln>
            <a:noFill/>
          </a:ln>
          <a:effectLst/>
          <a:extLst>
            <a:ext uri="{909E8E84-426E-40DD-AFC4-6F175D3DCCD1}">
              <a14:hiddenFill xmlns:a14="http://schemas.microsoft.com/office/drawing/2010/main">
                <a:gradFill rotWithShape="0">
                  <a:gsLst>
                    <a:gs pos="0">
                      <a:srgbClr val="003366">
                        <a:gamma/>
                        <a:shade val="46275"/>
                        <a:invGamma/>
                      </a:srgbClr>
                    </a:gs>
                    <a:gs pos="100000">
                      <a:srgbClr val="003366"/>
                    </a:gs>
                  </a:gsLst>
                  <a:lin ang="5400000" scaled="1"/>
                </a:gradFill>
              </a14:hiddenFill>
            </a:ext>
            <a:ext uri="{91240B29-F687-4F45-9708-019B960494DF}">
              <a14:hiddenLine xmlns:a14="http://schemas.microsoft.com/office/drawing/2010/main" w="9525">
                <a:solidFill>
                  <a:srgbClr val="FFFF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74630" tIns="37315" rIns="74630" bIns="37315">
            <a:spAutoFit/>
          </a:bodyPr>
          <a:lstStyle>
            <a:lvl1pPr algn="l" defTabSz="860425">
              <a:spcBef>
                <a:spcPct val="0"/>
              </a:spcBef>
              <a:defRPr kumimoji="1" sz="2400">
                <a:solidFill>
                  <a:schemeClr val="tx1"/>
                </a:solidFill>
                <a:latin typeface="Times New Roman" panose="02020603050405020304" pitchFamily="18" charset="0"/>
                <a:ea typeface="宋体" panose="02010600030101010101" pitchFamily="2" charset="-122"/>
              </a:defRPr>
            </a:lvl1pPr>
            <a:lvl2pPr marL="430530" algn="l" defTabSz="860425">
              <a:spcBef>
                <a:spcPct val="0"/>
              </a:spcBef>
              <a:defRPr kumimoji="1" sz="2400">
                <a:solidFill>
                  <a:schemeClr val="tx1"/>
                </a:solidFill>
                <a:latin typeface="Times New Roman" panose="02020603050405020304" pitchFamily="18" charset="0"/>
                <a:ea typeface="宋体" panose="02010600030101010101" pitchFamily="2" charset="-122"/>
              </a:defRPr>
            </a:lvl2pPr>
            <a:lvl3pPr marL="860425" algn="l" defTabSz="860425">
              <a:spcBef>
                <a:spcPct val="0"/>
              </a:spcBef>
              <a:defRPr kumimoji="1" sz="2400">
                <a:solidFill>
                  <a:schemeClr val="tx1"/>
                </a:solidFill>
                <a:latin typeface="Times New Roman" panose="02020603050405020304" pitchFamily="18" charset="0"/>
                <a:ea typeface="宋体" panose="02010600030101010101" pitchFamily="2" charset="-122"/>
              </a:defRPr>
            </a:lvl3pPr>
            <a:lvl4pPr marL="1290955" algn="l" defTabSz="860425">
              <a:spcBef>
                <a:spcPct val="0"/>
              </a:spcBef>
              <a:defRPr kumimoji="1" sz="2400">
                <a:solidFill>
                  <a:schemeClr val="tx1"/>
                </a:solidFill>
                <a:latin typeface="Times New Roman" panose="02020603050405020304" pitchFamily="18" charset="0"/>
                <a:ea typeface="宋体" panose="02010600030101010101" pitchFamily="2" charset="-122"/>
              </a:defRPr>
            </a:lvl4pPr>
            <a:lvl5pPr marL="1719580" algn="l" defTabSz="860425">
              <a:spcBef>
                <a:spcPct val="0"/>
              </a:spcBef>
              <a:defRPr kumimoji="1" sz="2400">
                <a:solidFill>
                  <a:schemeClr val="tx1"/>
                </a:solidFill>
                <a:latin typeface="Times New Roman" panose="02020603050405020304" pitchFamily="18" charset="0"/>
                <a:ea typeface="宋体" panose="02010600030101010101" pitchFamily="2" charset="-122"/>
              </a:defRPr>
            </a:lvl5pPr>
            <a:lvl6pPr marL="21767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6339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0911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5483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0" hangingPunct="0">
              <a:lnSpc>
                <a:spcPct val="90000"/>
              </a:lnSpc>
              <a:spcBef>
                <a:spcPct val="50000"/>
              </a:spcBef>
              <a:buFontTx/>
              <a:buNone/>
            </a:pPr>
            <a:r>
              <a:rPr kumimoji="0" lang="zh-CN" altLang="en-US" sz="1300" b="1" dirty="0">
                <a:solidFill>
                  <a:schemeClr val="accent1"/>
                </a:solidFill>
                <a:effectLst>
                  <a:outerShdw blurRad="38100" dist="38100" dir="2700000" algn="tl">
                    <a:srgbClr val="C0C0C0"/>
                  </a:outerShdw>
                </a:effectLst>
              </a:rPr>
              <a:t>主要技术参数    </a:t>
            </a:r>
            <a:r>
              <a:rPr kumimoji="0" lang="en-US" altLang="zh-CN" sz="1300" b="1" dirty="0">
                <a:solidFill>
                  <a:schemeClr val="accent1"/>
                </a:solidFill>
                <a:effectLst>
                  <a:outerShdw blurRad="38100" dist="38100" dir="2700000" algn="tl">
                    <a:srgbClr val="C0C0C0"/>
                  </a:outerShdw>
                </a:effectLst>
              </a:rPr>
              <a:t>Main Specification</a:t>
            </a:r>
            <a:endParaRPr kumimoji="0" lang="en-US" altLang="zh-CN" sz="1300" b="1" dirty="0">
              <a:solidFill>
                <a:schemeClr val="accent1"/>
              </a:solidFill>
              <a:effectLst>
                <a:outerShdw blurRad="38100" dist="38100" dir="2700000" algn="tl">
                  <a:srgbClr val="C0C0C0"/>
                </a:outerShdw>
              </a:effectLst>
            </a:endParaRPr>
          </a:p>
        </p:txBody>
      </p:sp>
      <p:grpSp>
        <p:nvGrpSpPr>
          <p:cNvPr id="17" name="组合 16"/>
          <p:cNvGrpSpPr/>
          <p:nvPr/>
        </p:nvGrpSpPr>
        <p:grpSpPr>
          <a:xfrm>
            <a:off x="6021288" y="9417496"/>
            <a:ext cx="776312" cy="369332"/>
            <a:chOff x="6021288" y="9417496"/>
            <a:chExt cx="776312" cy="369332"/>
          </a:xfrm>
        </p:grpSpPr>
        <p:sp>
          <p:nvSpPr>
            <p:cNvPr id="18" name="圆角矩形 17"/>
            <p:cNvSpPr/>
            <p:nvPr/>
          </p:nvSpPr>
          <p:spPr>
            <a:xfrm>
              <a:off x="6021288" y="9525218"/>
              <a:ext cx="214482" cy="153888"/>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9" name="TextBox 18"/>
            <p:cNvSpPr txBox="1"/>
            <p:nvPr/>
          </p:nvSpPr>
          <p:spPr>
            <a:xfrm>
              <a:off x="6235770" y="9417496"/>
              <a:ext cx="561830" cy="369332"/>
            </a:xfrm>
            <a:prstGeom prst="rect">
              <a:avLst/>
            </a:prstGeom>
            <a:noFill/>
          </p:spPr>
          <p:txBody>
            <a:bodyPr wrap="square" rtlCol="0">
              <a:spAutoFit/>
            </a:bodyPr>
            <a:lstStyle/>
            <a:p>
              <a:r>
                <a:rPr lang="en-US" altLang="zh-CN" dirty="0"/>
                <a:t>24</a:t>
              </a:r>
              <a:endParaRPr lang="zh-CN" altLang="en-US" dirty="0"/>
            </a:p>
          </p:txBody>
        </p:sp>
      </p:grpSp>
      <p:sp>
        <p:nvSpPr>
          <p:cNvPr id="20" name="Rectangle 4"/>
          <p:cNvSpPr>
            <a:spLocks noChangeArrowheads="1"/>
          </p:cNvSpPr>
          <p:nvPr/>
        </p:nvSpPr>
        <p:spPr bwMode="auto">
          <a:xfrm>
            <a:off x="405659" y="982126"/>
            <a:ext cx="3815429" cy="166661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67136" tIns="34912" rIns="67136" bIns="34912"/>
          <a:lstStyle/>
          <a:p>
            <a:r>
              <a:rPr kumimoji="0" lang="en-US" altLang="zh-CN" sz="1200" dirty="0">
                <a:latin typeface="+mj-ea"/>
                <a:ea typeface="+mj-ea"/>
              </a:rPr>
              <a:t>BM2W</a:t>
            </a:r>
            <a:r>
              <a:rPr kumimoji="0" lang="zh-CN" altLang="en-US" sz="1200" dirty="0">
                <a:latin typeface="+mj-ea"/>
                <a:ea typeface="+mj-ea"/>
              </a:rPr>
              <a:t>属于车轮马达一系列，径向轴承可承受高径向力</a:t>
            </a:r>
            <a:endParaRPr kumimoji="0" lang="zh-CN" altLang="en-US" sz="1200" dirty="0">
              <a:latin typeface="+mj-ea"/>
              <a:ea typeface="+mj-ea"/>
            </a:endParaRPr>
          </a:p>
          <a:p>
            <a:r>
              <a:rPr kumimoji="0" lang="zh-CN" altLang="en-US" sz="1200" dirty="0">
                <a:latin typeface="+mj-ea"/>
                <a:ea typeface="+mj-ea"/>
              </a:rPr>
              <a:t>产品特性：</a:t>
            </a:r>
            <a:endParaRPr kumimoji="0" lang="zh-CN" altLang="en-US" sz="1200" dirty="0">
              <a:latin typeface="+mj-ea"/>
              <a:ea typeface="+mj-ea"/>
            </a:endParaRPr>
          </a:p>
          <a:p>
            <a:pPr defTabSz="746760" eaLnBrk="0" hangingPunct="0">
              <a:lnSpc>
                <a:spcPct val="120000"/>
              </a:lnSpc>
              <a:spcBef>
                <a:spcPct val="50000"/>
              </a:spcBef>
              <a:buFontTx/>
              <a:buChar char="•"/>
              <a:defRPr/>
            </a:pPr>
            <a:r>
              <a:rPr lang="zh-CN" altLang="en-US" sz="1000" dirty="0">
                <a:solidFill>
                  <a:schemeClr val="accent1"/>
                </a:solidFill>
                <a:latin typeface="仿宋_GB2312" panose="02010609030101010101" pitchFamily="49" charset="-122"/>
                <a:ea typeface="仿宋_GB2312" panose="02010609030101010101" pitchFamily="49" charset="-122"/>
              </a:rPr>
              <a:t>它采用定转子副设计，具有高效率</a:t>
            </a:r>
            <a:endParaRPr lang="zh-CN" altLang="en-US" sz="1000" dirty="0">
              <a:solidFill>
                <a:schemeClr val="accent1"/>
              </a:solidFill>
              <a:latin typeface="仿宋_GB2312" panose="02010609030101010101" pitchFamily="49" charset="-122"/>
              <a:ea typeface="仿宋_GB2312" panose="02010609030101010101" pitchFamily="49" charset="-122"/>
            </a:endParaRPr>
          </a:p>
          <a:p>
            <a:pPr defTabSz="746760" eaLnBrk="0" hangingPunct="0">
              <a:lnSpc>
                <a:spcPct val="120000"/>
              </a:lnSpc>
              <a:spcBef>
                <a:spcPct val="50000"/>
              </a:spcBef>
              <a:buFontTx/>
              <a:buChar char="•"/>
              <a:defRPr/>
            </a:pPr>
            <a:r>
              <a:rPr lang="zh-CN" altLang="en-US" sz="1000" dirty="0">
                <a:solidFill>
                  <a:schemeClr val="accent1"/>
                </a:solidFill>
                <a:latin typeface="仿宋_GB2312" panose="02010609030101010101" pitchFamily="49" charset="-122"/>
                <a:ea typeface="仿宋_GB2312" panose="02010609030101010101" pitchFamily="49" charset="-122"/>
              </a:rPr>
              <a:t>可靠的轴端密封设计，能承受高压，可串联和并联使用。</a:t>
            </a:r>
            <a:endParaRPr lang="zh-CN" altLang="en-US" sz="1000" dirty="0">
              <a:solidFill>
                <a:schemeClr val="accent1"/>
              </a:solidFill>
              <a:latin typeface="仿宋_GB2312" panose="02010609030101010101" pitchFamily="49" charset="-122"/>
              <a:ea typeface="仿宋_GB2312" panose="02010609030101010101" pitchFamily="49" charset="-122"/>
            </a:endParaRPr>
          </a:p>
          <a:p>
            <a:pPr defTabSz="746760" eaLnBrk="0" hangingPunct="0">
              <a:lnSpc>
                <a:spcPct val="120000"/>
              </a:lnSpc>
              <a:spcBef>
                <a:spcPct val="50000"/>
              </a:spcBef>
              <a:buFontTx/>
              <a:buChar char="•"/>
              <a:defRPr/>
            </a:pPr>
            <a:r>
              <a:rPr lang="zh-CN" altLang="en-US" sz="1000" dirty="0">
                <a:solidFill>
                  <a:schemeClr val="accent1"/>
                </a:solidFill>
                <a:latin typeface="仿宋_GB2312" panose="02010609030101010101" pitchFamily="49" charset="-122"/>
                <a:ea typeface="仿宋_GB2312" panose="02010609030101010101" pitchFamily="49" charset="-122"/>
              </a:rPr>
              <a:t>换向操作可靠简单</a:t>
            </a:r>
            <a:endParaRPr lang="zh-CN" altLang="en-US" sz="1000" dirty="0">
              <a:solidFill>
                <a:schemeClr val="accent1"/>
              </a:solidFill>
              <a:latin typeface="仿宋_GB2312" panose="02010609030101010101" pitchFamily="49" charset="-122"/>
              <a:ea typeface="仿宋_GB2312" panose="02010609030101010101" pitchFamily="49" charset="-122"/>
            </a:endParaRPr>
          </a:p>
          <a:p>
            <a:pPr defTabSz="746760" eaLnBrk="0" hangingPunct="0">
              <a:lnSpc>
                <a:spcPct val="120000"/>
              </a:lnSpc>
              <a:spcBef>
                <a:spcPct val="50000"/>
              </a:spcBef>
              <a:buFontTx/>
              <a:buChar char="•"/>
              <a:defRPr/>
            </a:pPr>
            <a:r>
              <a:rPr lang="zh-CN" altLang="en-US" sz="1000" dirty="0">
                <a:solidFill>
                  <a:schemeClr val="accent1"/>
                </a:solidFill>
                <a:latin typeface="仿宋_GB2312" panose="02010609030101010101" pitchFamily="49" charset="-122"/>
                <a:ea typeface="仿宋_GB2312" panose="02010609030101010101" pitchFamily="49" charset="-122"/>
              </a:rPr>
              <a:t>最佳的效率和经济性能，应用于中等载荷。</a:t>
            </a:r>
            <a:endParaRPr lang="zh-CN" altLang="en-US" sz="1000" dirty="0">
              <a:solidFill>
                <a:schemeClr val="accent1"/>
              </a:solidFill>
              <a:latin typeface="仿宋_GB2312" panose="02010609030101010101" pitchFamily="49" charset="-122"/>
              <a:ea typeface="仿宋_GB2312" panose="02010609030101010101" pitchFamily="49" charset="-122"/>
            </a:endParaRPr>
          </a:p>
          <a:p>
            <a:endParaRPr kumimoji="0" lang="en-US" altLang="zh-CN" sz="1200" dirty="0">
              <a:latin typeface="+mj-lt"/>
            </a:endParaRPr>
          </a:p>
        </p:txBody>
      </p:sp>
      <p:sp>
        <p:nvSpPr>
          <p:cNvPr id="21" name="Rectangle 6"/>
          <p:cNvSpPr>
            <a:spLocks noChangeArrowheads="1"/>
          </p:cNvSpPr>
          <p:nvPr/>
        </p:nvSpPr>
        <p:spPr bwMode="auto">
          <a:xfrm>
            <a:off x="190235" y="2864768"/>
            <a:ext cx="6119813" cy="3319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lstStyle/>
          <a:p>
            <a:pPr defTabSz="914400" fontAlgn="base">
              <a:spcBef>
                <a:spcPct val="0"/>
              </a:spcBef>
              <a:spcAft>
                <a:spcPct val="0"/>
              </a:spcAft>
              <a:buFont typeface="Arial" panose="020B0604020202020204" pitchFamily="34" charset="0"/>
              <a:buNone/>
            </a:pPr>
            <a:r>
              <a:rPr lang="zh-CN" altLang="en-US" sz="1700" b="1" dirty="0">
                <a:solidFill>
                  <a:srgbClr val="000000"/>
                </a:solidFill>
                <a:latin typeface="Times New Roman" panose="02020603050405020304" pitchFamily="18" charset="0"/>
              </a:rPr>
              <a:t>主要技术参数以及马达工作参数参见</a:t>
            </a:r>
            <a:r>
              <a:rPr lang="en-US" altLang="zh-CN" sz="1700" b="1" dirty="0">
                <a:solidFill>
                  <a:srgbClr val="000000"/>
                </a:solidFill>
                <a:latin typeface="Times New Roman" panose="02020603050405020304" pitchFamily="18" charset="0"/>
              </a:rPr>
              <a:t>BM2.</a:t>
            </a:r>
            <a:endParaRPr lang="en-US" altLang="zh-CN" sz="1700" b="1" dirty="0">
              <a:solidFill>
                <a:srgbClr val="000000"/>
              </a:solidFill>
              <a:latin typeface="Times New Roman" panose="02020603050405020304" pitchFamily="18" charset="0"/>
            </a:endParaRPr>
          </a:p>
        </p:txBody>
      </p:sp>
      <p:sp>
        <p:nvSpPr>
          <p:cNvPr id="22" name="Text Box 8"/>
          <p:cNvSpPr txBox="1">
            <a:spLocks noChangeArrowheads="1"/>
          </p:cNvSpPr>
          <p:nvPr/>
        </p:nvSpPr>
        <p:spPr bwMode="auto">
          <a:xfrm>
            <a:off x="342900" y="3264436"/>
            <a:ext cx="1975757" cy="536436"/>
          </a:xfrm>
          <a:prstGeom prst="rect">
            <a:avLst/>
          </a:prstGeom>
          <a:noFill/>
          <a:ln>
            <a:noFill/>
          </a:ln>
          <a:effectLst/>
          <a:extLst>
            <a:ext uri="{909E8E84-426E-40DD-AFC4-6F175D3DCCD1}">
              <a14:hiddenFill xmlns:a14="http://schemas.microsoft.com/office/drawing/2010/main">
                <a:gradFill rotWithShape="0">
                  <a:gsLst>
                    <a:gs pos="0">
                      <a:srgbClr val="003366">
                        <a:gamma/>
                        <a:shade val="46275"/>
                        <a:invGamma/>
                      </a:srgbClr>
                    </a:gs>
                    <a:gs pos="100000">
                      <a:srgbClr val="003366"/>
                    </a:gs>
                  </a:gsLst>
                  <a:lin ang="5400000" scaled="1"/>
                </a:gradFill>
              </a14:hiddenFill>
            </a:ext>
            <a:ext uri="{91240B29-F687-4F45-9708-019B960494DF}">
              <a14:hiddenLine xmlns:a14="http://schemas.microsoft.com/office/drawing/2010/main" w="9525">
                <a:solidFill>
                  <a:srgbClr val="FFFF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74630" tIns="37315" rIns="74630" bIns="37315">
            <a:spAutoFit/>
          </a:bodyPr>
          <a:lstStyle>
            <a:lvl1pPr algn="l" defTabSz="860425">
              <a:spcBef>
                <a:spcPct val="0"/>
              </a:spcBef>
              <a:defRPr kumimoji="1" sz="2400">
                <a:solidFill>
                  <a:schemeClr val="tx1"/>
                </a:solidFill>
                <a:latin typeface="Times New Roman" panose="02020603050405020304" pitchFamily="18" charset="0"/>
                <a:ea typeface="宋体" panose="02010600030101010101" pitchFamily="2" charset="-122"/>
              </a:defRPr>
            </a:lvl1pPr>
            <a:lvl2pPr marL="430530" algn="l" defTabSz="860425">
              <a:spcBef>
                <a:spcPct val="0"/>
              </a:spcBef>
              <a:defRPr kumimoji="1" sz="2400">
                <a:solidFill>
                  <a:schemeClr val="tx1"/>
                </a:solidFill>
                <a:latin typeface="Times New Roman" panose="02020603050405020304" pitchFamily="18" charset="0"/>
                <a:ea typeface="宋体" panose="02010600030101010101" pitchFamily="2" charset="-122"/>
              </a:defRPr>
            </a:lvl2pPr>
            <a:lvl3pPr marL="860425" algn="l" defTabSz="860425">
              <a:spcBef>
                <a:spcPct val="0"/>
              </a:spcBef>
              <a:defRPr kumimoji="1" sz="2400">
                <a:solidFill>
                  <a:schemeClr val="tx1"/>
                </a:solidFill>
                <a:latin typeface="Times New Roman" panose="02020603050405020304" pitchFamily="18" charset="0"/>
                <a:ea typeface="宋体" panose="02010600030101010101" pitchFamily="2" charset="-122"/>
              </a:defRPr>
            </a:lvl3pPr>
            <a:lvl4pPr marL="1290955" algn="l" defTabSz="860425">
              <a:spcBef>
                <a:spcPct val="0"/>
              </a:spcBef>
              <a:defRPr kumimoji="1" sz="2400">
                <a:solidFill>
                  <a:schemeClr val="tx1"/>
                </a:solidFill>
                <a:latin typeface="Times New Roman" panose="02020603050405020304" pitchFamily="18" charset="0"/>
                <a:ea typeface="宋体" panose="02010600030101010101" pitchFamily="2" charset="-122"/>
              </a:defRPr>
            </a:lvl4pPr>
            <a:lvl5pPr marL="1719580" algn="l" defTabSz="860425">
              <a:spcBef>
                <a:spcPct val="0"/>
              </a:spcBef>
              <a:defRPr kumimoji="1" sz="2400">
                <a:solidFill>
                  <a:schemeClr val="tx1"/>
                </a:solidFill>
                <a:latin typeface="Times New Roman" panose="02020603050405020304" pitchFamily="18" charset="0"/>
                <a:ea typeface="宋体" panose="02010600030101010101" pitchFamily="2" charset="-122"/>
              </a:defRPr>
            </a:lvl5pPr>
            <a:lvl6pPr marL="21767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6339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0911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5483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0" hangingPunct="0">
              <a:lnSpc>
                <a:spcPct val="90000"/>
              </a:lnSpc>
              <a:spcBef>
                <a:spcPct val="50000"/>
              </a:spcBef>
              <a:buFontTx/>
              <a:buNone/>
            </a:pPr>
            <a:r>
              <a:rPr kumimoji="0" lang="en-US" altLang="zh-CN" sz="1300" b="1" dirty="0">
                <a:solidFill>
                  <a:schemeClr val="accent1"/>
                </a:solidFill>
                <a:effectLst>
                  <a:outerShdw blurRad="38100" dist="38100" dir="2700000" algn="tl">
                    <a:srgbClr val="C0C0C0"/>
                  </a:outerShdw>
                </a:effectLst>
              </a:rPr>
              <a:t>BM2W </a:t>
            </a:r>
            <a:r>
              <a:rPr kumimoji="0" lang="zh-CN" altLang="en-US" sz="1300" b="1" dirty="0">
                <a:solidFill>
                  <a:schemeClr val="accent1"/>
                </a:solidFill>
                <a:effectLst>
                  <a:outerShdw blurRad="38100" dist="38100" dir="2700000" algn="tl">
                    <a:srgbClr val="C0C0C0"/>
                  </a:outerShdw>
                </a:effectLst>
              </a:rPr>
              <a:t>系列马达外形图  </a:t>
            </a:r>
            <a:endParaRPr kumimoji="0" lang="zh-CN" altLang="en-US" sz="1300" b="1" dirty="0">
              <a:solidFill>
                <a:schemeClr val="accent1"/>
              </a:solidFill>
              <a:effectLst>
                <a:outerShdw blurRad="38100" dist="38100" dir="2700000" algn="tl">
                  <a:srgbClr val="C0C0C0"/>
                </a:outerShdw>
              </a:effectLst>
            </a:endParaRPr>
          </a:p>
          <a:p>
            <a:pPr eaLnBrk="0" hangingPunct="0">
              <a:lnSpc>
                <a:spcPct val="90000"/>
              </a:lnSpc>
              <a:spcBef>
                <a:spcPct val="50000"/>
              </a:spcBef>
              <a:buFontTx/>
              <a:buNone/>
            </a:pPr>
            <a:r>
              <a:rPr kumimoji="0" lang="zh-CN" altLang="en-US" sz="1300" b="1" dirty="0">
                <a:solidFill>
                  <a:schemeClr val="accent2"/>
                </a:solidFill>
                <a:effectLst>
                  <a:outerShdw blurRad="38100" dist="38100" dir="2700000" algn="tl">
                    <a:srgbClr val="C0C0C0"/>
                  </a:outerShdw>
                </a:effectLst>
              </a:rPr>
              <a:t>         </a:t>
            </a:r>
            <a:r>
              <a:rPr kumimoji="0" lang="en-US" altLang="zh-CN" sz="1300" b="1" dirty="0">
                <a:solidFill>
                  <a:schemeClr val="accent2"/>
                </a:solidFill>
                <a:effectLst>
                  <a:outerShdw blurRad="38100" dist="38100" dir="2700000" algn="tl">
                    <a:srgbClr val="C0C0C0"/>
                  </a:outerShdw>
                </a:effectLst>
              </a:rPr>
              <a:t>              </a:t>
            </a:r>
            <a:endParaRPr kumimoji="0" lang="en-US" altLang="zh-CN" sz="1000" dirty="0">
              <a:latin typeface="仿宋_GB2312" panose="02010609030101010101" pitchFamily="49" charset="-122"/>
              <a:ea typeface="仿宋_GB2312" panose="02010609030101010101" pitchFamily="49" charset="-122"/>
            </a:endParaRPr>
          </a:p>
        </p:txBody>
      </p:sp>
      <p:pic>
        <p:nvPicPr>
          <p:cNvPr id="23" name="Picture 109"/>
          <p:cNvPicPr>
            <a:picLocks noChangeAspect="1" noChangeArrowheads="1"/>
          </p:cNvPicPr>
          <p:nvPr/>
        </p:nvPicPr>
        <p:blipFill>
          <a:blip r:embed="rId1">
            <a:extLst>
              <a:ext uri="{28A0092B-C50C-407E-A947-70E740481C1C}">
                <a14:useLocalDpi xmlns:a14="http://schemas.microsoft.com/office/drawing/2010/main" val="0"/>
              </a:ext>
            </a:extLst>
          </a:blip>
          <a:srcRect/>
          <a:stretch>
            <a:fillRect/>
          </a:stretch>
        </p:blipFill>
        <p:spPr bwMode="auto">
          <a:xfrm>
            <a:off x="549275" y="3584848"/>
            <a:ext cx="5579254" cy="286471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25" name="图片 24"/>
          <p:cNvPicPr>
            <a:picLocks noChangeAspect="1"/>
          </p:cNvPicPr>
          <p:nvPr/>
        </p:nvPicPr>
        <p:blipFill rotWithShape="1">
          <a:blip r:embed="rId2">
            <a:extLst>
              <a:ext uri="{28A0092B-C50C-407E-A947-70E740481C1C}">
                <a14:useLocalDpi xmlns:a14="http://schemas.microsoft.com/office/drawing/2010/main" val="0"/>
              </a:ext>
            </a:extLst>
          </a:blip>
          <a:srcRect l="8001" t="9788" r="10800" b="33915"/>
          <a:stretch>
            <a:fillRect/>
          </a:stretch>
        </p:blipFill>
        <p:spPr>
          <a:xfrm>
            <a:off x="3644987" y="79214"/>
            <a:ext cx="1008151" cy="486694"/>
          </a:xfrm>
          <a:prstGeom prst="rect">
            <a:avLst/>
          </a:prstGeom>
        </p:spPr>
      </p:pic>
    </p:spTree>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平行四边形 3"/>
          <p:cNvSpPr/>
          <p:nvPr/>
        </p:nvSpPr>
        <p:spPr>
          <a:xfrm>
            <a:off x="403122" y="318099"/>
            <a:ext cx="1801742" cy="69027"/>
          </a:xfrm>
          <a:prstGeom prst="parallelogram">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TextBox 5"/>
          <p:cNvSpPr txBox="1"/>
          <p:nvPr/>
        </p:nvSpPr>
        <p:spPr>
          <a:xfrm>
            <a:off x="4581128" y="159821"/>
            <a:ext cx="2321446" cy="384721"/>
          </a:xfrm>
          <a:prstGeom prst="rect">
            <a:avLst/>
          </a:prstGeom>
          <a:noFill/>
        </p:spPr>
        <p:txBody>
          <a:bodyPr wrap="square" rtlCol="0">
            <a:spAutoFit/>
          </a:bodyPr>
          <a:lstStyle/>
          <a:p>
            <a:r>
              <a:rPr lang="zh-CN" altLang="en-US" sz="1000" b="1" kern="1400" spc="110" dirty="0">
                <a:latin typeface="+mn-ea"/>
              </a:rPr>
              <a:t>济宁钧华液压机械有限公司</a:t>
            </a:r>
            <a:endParaRPr lang="en-US" altLang="zh-CN" sz="1000" b="1" kern="1400" spc="110" dirty="0">
              <a:latin typeface="+mn-ea"/>
            </a:endParaRPr>
          </a:p>
          <a:p>
            <a:r>
              <a:rPr lang="en-US" altLang="zh-CN" sz="900" dirty="0">
                <a:latin typeface="Arial Unicode MS" panose="020B0604020202020204" pitchFamily="34" charset="-122"/>
                <a:ea typeface="Arial Unicode MS" panose="020B0604020202020204" pitchFamily="34" charset="-122"/>
                <a:cs typeface="Arial Unicode MS" panose="020B0604020202020204" pitchFamily="34" charset="-122"/>
              </a:rPr>
              <a:t>Jining  </a:t>
            </a:r>
            <a:r>
              <a:rPr lang="en-US" altLang="zh-CN" sz="900" dirty="0" err="1">
                <a:latin typeface="Arial Unicode MS" panose="020B0604020202020204" pitchFamily="34" charset="-122"/>
                <a:ea typeface="Arial Unicode MS" panose="020B0604020202020204" pitchFamily="34" charset="-122"/>
                <a:cs typeface="Arial Unicode MS" panose="020B0604020202020204" pitchFamily="34" charset="-122"/>
              </a:rPr>
              <a:t>JunHua</a:t>
            </a:r>
            <a:r>
              <a:rPr lang="en-US" altLang="zh-CN" sz="900" dirty="0">
                <a:latin typeface="Arial Unicode MS" panose="020B0604020202020204" pitchFamily="34" charset="-122"/>
                <a:ea typeface="Arial Unicode MS" panose="020B0604020202020204" pitchFamily="34" charset="-122"/>
                <a:cs typeface="Arial Unicode MS" panose="020B0604020202020204" pitchFamily="34" charset="-122"/>
              </a:rPr>
              <a:t> Hydraulic Co.,Ltd</a:t>
            </a:r>
            <a:endParaRPr lang="zh-CN" altLang="en-US" sz="900" dirty="0">
              <a:latin typeface="Arial Unicode MS" panose="020B0604020202020204" pitchFamily="34" charset="-122"/>
              <a:ea typeface="Arial Unicode MS" panose="020B0604020202020204" pitchFamily="34" charset="-122"/>
              <a:cs typeface="Arial Unicode MS" panose="020B0604020202020204" pitchFamily="34" charset="-122"/>
            </a:endParaRPr>
          </a:p>
        </p:txBody>
      </p:sp>
      <p:sp>
        <p:nvSpPr>
          <p:cNvPr id="7" name="平行四边形 6"/>
          <p:cNvSpPr/>
          <p:nvPr/>
        </p:nvSpPr>
        <p:spPr>
          <a:xfrm>
            <a:off x="2276872" y="315026"/>
            <a:ext cx="1368152" cy="72100"/>
          </a:xfrm>
          <a:prstGeom prst="parallelogram">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 name="Text Box 7"/>
          <p:cNvSpPr txBox="1">
            <a:spLocks noChangeArrowheads="1"/>
          </p:cNvSpPr>
          <p:nvPr/>
        </p:nvSpPr>
        <p:spPr bwMode="auto">
          <a:xfrm>
            <a:off x="342900" y="488504"/>
            <a:ext cx="2653393" cy="536436"/>
          </a:xfrm>
          <a:prstGeom prst="rect">
            <a:avLst/>
          </a:prstGeom>
          <a:noFill/>
          <a:ln>
            <a:noFill/>
          </a:ln>
          <a:effectLst/>
          <a:extLst>
            <a:ext uri="{909E8E84-426E-40DD-AFC4-6F175D3DCCD1}">
              <a14:hiddenFill xmlns:a14="http://schemas.microsoft.com/office/drawing/2010/main">
                <a:gradFill rotWithShape="0">
                  <a:gsLst>
                    <a:gs pos="0">
                      <a:srgbClr val="003366">
                        <a:gamma/>
                        <a:shade val="46275"/>
                        <a:invGamma/>
                      </a:srgbClr>
                    </a:gs>
                    <a:gs pos="100000">
                      <a:srgbClr val="003366"/>
                    </a:gs>
                  </a:gsLst>
                  <a:lin ang="5400000" scaled="1"/>
                </a:gradFill>
              </a14:hiddenFill>
            </a:ext>
            <a:ext uri="{91240B29-F687-4F45-9708-019B960494DF}">
              <a14:hiddenLine xmlns:a14="http://schemas.microsoft.com/office/drawing/2010/main" w="9525">
                <a:solidFill>
                  <a:srgbClr val="FFFF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74630" tIns="37315" rIns="74630" bIns="37315">
            <a:spAutoFit/>
          </a:bodyPr>
          <a:lstStyle>
            <a:lvl1pPr algn="l" defTabSz="860425">
              <a:spcBef>
                <a:spcPct val="0"/>
              </a:spcBef>
              <a:defRPr kumimoji="1" sz="2400">
                <a:solidFill>
                  <a:schemeClr val="tx1"/>
                </a:solidFill>
                <a:latin typeface="Times New Roman" panose="02020603050405020304" pitchFamily="18" charset="0"/>
                <a:ea typeface="宋体" panose="02010600030101010101" pitchFamily="2" charset="-122"/>
              </a:defRPr>
            </a:lvl1pPr>
            <a:lvl2pPr marL="430530" algn="l" defTabSz="860425">
              <a:spcBef>
                <a:spcPct val="0"/>
              </a:spcBef>
              <a:defRPr kumimoji="1" sz="2400">
                <a:solidFill>
                  <a:schemeClr val="tx1"/>
                </a:solidFill>
                <a:latin typeface="Times New Roman" panose="02020603050405020304" pitchFamily="18" charset="0"/>
                <a:ea typeface="宋体" panose="02010600030101010101" pitchFamily="2" charset="-122"/>
              </a:defRPr>
            </a:lvl2pPr>
            <a:lvl3pPr marL="860425" algn="l" defTabSz="860425">
              <a:spcBef>
                <a:spcPct val="0"/>
              </a:spcBef>
              <a:defRPr kumimoji="1" sz="2400">
                <a:solidFill>
                  <a:schemeClr val="tx1"/>
                </a:solidFill>
                <a:latin typeface="Times New Roman" panose="02020603050405020304" pitchFamily="18" charset="0"/>
                <a:ea typeface="宋体" panose="02010600030101010101" pitchFamily="2" charset="-122"/>
              </a:defRPr>
            </a:lvl3pPr>
            <a:lvl4pPr marL="1290955" algn="l" defTabSz="860425">
              <a:spcBef>
                <a:spcPct val="0"/>
              </a:spcBef>
              <a:defRPr kumimoji="1" sz="2400">
                <a:solidFill>
                  <a:schemeClr val="tx1"/>
                </a:solidFill>
                <a:latin typeface="Times New Roman" panose="02020603050405020304" pitchFamily="18" charset="0"/>
                <a:ea typeface="宋体" panose="02010600030101010101" pitchFamily="2" charset="-122"/>
              </a:defRPr>
            </a:lvl4pPr>
            <a:lvl5pPr marL="1719580" algn="l" defTabSz="860425">
              <a:spcBef>
                <a:spcPct val="0"/>
              </a:spcBef>
              <a:defRPr kumimoji="1" sz="2400">
                <a:solidFill>
                  <a:schemeClr val="tx1"/>
                </a:solidFill>
                <a:latin typeface="Times New Roman" panose="02020603050405020304" pitchFamily="18" charset="0"/>
                <a:ea typeface="宋体" panose="02010600030101010101" pitchFamily="2" charset="-122"/>
              </a:defRPr>
            </a:lvl5pPr>
            <a:lvl6pPr marL="21767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6339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0911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5483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0" hangingPunct="0">
              <a:lnSpc>
                <a:spcPct val="90000"/>
              </a:lnSpc>
              <a:spcBef>
                <a:spcPct val="50000"/>
              </a:spcBef>
              <a:buFontTx/>
              <a:buNone/>
            </a:pPr>
            <a:r>
              <a:rPr kumimoji="0" lang="en-US" altLang="zh-CN" sz="1300" b="1" dirty="0">
                <a:solidFill>
                  <a:schemeClr val="accent1"/>
                </a:solidFill>
                <a:effectLst>
                  <a:outerShdw blurRad="38100" dist="38100" dir="2700000" algn="tl">
                    <a:srgbClr val="C0C0C0"/>
                  </a:outerShdw>
                </a:effectLst>
              </a:rPr>
              <a:t>BM2W </a:t>
            </a:r>
            <a:r>
              <a:rPr kumimoji="0" lang="zh-CN" altLang="en-US" sz="1300" b="1" dirty="0">
                <a:solidFill>
                  <a:schemeClr val="accent1"/>
                </a:solidFill>
                <a:effectLst>
                  <a:outerShdw blurRad="38100" dist="38100" dir="2700000" algn="tl">
                    <a:srgbClr val="C0C0C0"/>
                  </a:outerShdw>
                </a:effectLst>
              </a:rPr>
              <a:t>连接尺寸  </a:t>
            </a:r>
            <a:r>
              <a:rPr kumimoji="0" lang="en-US" altLang="zh-CN" sz="1300" b="1" dirty="0">
                <a:solidFill>
                  <a:schemeClr val="accent1"/>
                </a:solidFill>
                <a:effectLst>
                  <a:outerShdw blurRad="38100" dist="38100" dir="2700000" algn="tl">
                    <a:srgbClr val="C0C0C0"/>
                  </a:outerShdw>
                </a:effectLst>
              </a:rPr>
              <a:t>----</a:t>
            </a:r>
            <a:r>
              <a:rPr kumimoji="0" lang="zh-CN" altLang="en-US" sz="1300" b="1" dirty="0">
                <a:solidFill>
                  <a:schemeClr val="accent1"/>
                </a:solidFill>
                <a:effectLst>
                  <a:outerShdw blurRad="38100" dist="38100" dir="2700000" algn="tl">
                    <a:srgbClr val="C0C0C0"/>
                  </a:outerShdw>
                </a:effectLst>
              </a:rPr>
              <a:t>输出轴</a:t>
            </a:r>
            <a:endParaRPr kumimoji="0" lang="zh-CN" altLang="en-US" sz="1300" b="1" dirty="0">
              <a:solidFill>
                <a:schemeClr val="accent1"/>
              </a:solidFill>
              <a:effectLst>
                <a:outerShdw blurRad="38100" dist="38100" dir="2700000" algn="tl">
                  <a:srgbClr val="C0C0C0"/>
                </a:outerShdw>
              </a:effectLst>
            </a:endParaRPr>
          </a:p>
          <a:p>
            <a:pPr eaLnBrk="0" hangingPunct="0">
              <a:lnSpc>
                <a:spcPct val="90000"/>
              </a:lnSpc>
              <a:spcBef>
                <a:spcPct val="50000"/>
              </a:spcBef>
              <a:buFontTx/>
              <a:buNone/>
            </a:pPr>
            <a:r>
              <a:rPr kumimoji="0" lang="zh-CN" altLang="en-US" sz="1300" b="1" dirty="0">
                <a:solidFill>
                  <a:schemeClr val="accent1"/>
                </a:solidFill>
                <a:effectLst>
                  <a:outerShdw blurRad="38100" dist="38100" dir="2700000" algn="tl">
                    <a:srgbClr val="C0C0C0"/>
                  </a:outerShdw>
                </a:effectLst>
              </a:rPr>
              <a:t>         </a:t>
            </a:r>
            <a:r>
              <a:rPr kumimoji="0" lang="zh-CN" altLang="en-US" sz="1000" b="1" dirty="0">
                <a:solidFill>
                  <a:schemeClr val="accent1"/>
                </a:solidFill>
                <a:effectLst>
                  <a:outerShdw blurRad="38100" dist="38100" dir="2700000" algn="tl">
                    <a:srgbClr val="C0C0C0"/>
                  </a:outerShdw>
                </a:effectLst>
              </a:rPr>
              <a:t> </a:t>
            </a:r>
            <a:r>
              <a:rPr kumimoji="0" lang="en-US" altLang="zh-CN" sz="1000" b="1" dirty="0">
                <a:solidFill>
                  <a:schemeClr val="accent1"/>
                </a:solidFill>
                <a:effectLst>
                  <a:outerShdw blurRad="38100" dist="38100" dir="2700000" algn="tl">
                    <a:srgbClr val="C0C0C0"/>
                  </a:outerShdw>
                </a:effectLst>
              </a:rPr>
              <a:t>Shaft</a:t>
            </a:r>
            <a:r>
              <a:rPr kumimoji="0" lang="en-US" altLang="zh-CN" sz="1300" b="1" dirty="0">
                <a:solidFill>
                  <a:schemeClr val="accent1"/>
                </a:solidFill>
                <a:effectLst>
                  <a:outerShdw blurRad="38100" dist="38100" dir="2700000" algn="tl">
                    <a:srgbClr val="C0C0C0"/>
                  </a:outerShdw>
                </a:effectLst>
              </a:rPr>
              <a:t>     </a:t>
            </a:r>
            <a:endParaRPr kumimoji="0" lang="en-US" altLang="zh-CN" sz="1000" dirty="0">
              <a:solidFill>
                <a:schemeClr val="accent1"/>
              </a:solidFill>
              <a:latin typeface="仿宋_GB2312" panose="02010609030101010101" pitchFamily="49" charset="-122"/>
              <a:ea typeface="仿宋_GB2312" panose="02010609030101010101" pitchFamily="49" charset="-122"/>
            </a:endParaRPr>
          </a:p>
        </p:txBody>
      </p:sp>
      <p:sp>
        <p:nvSpPr>
          <p:cNvPr id="14" name="Text Box 3608"/>
          <p:cNvSpPr txBox="1">
            <a:spLocks noChangeArrowheads="1"/>
          </p:cNvSpPr>
          <p:nvPr/>
        </p:nvSpPr>
        <p:spPr bwMode="auto">
          <a:xfrm>
            <a:off x="281669" y="5529064"/>
            <a:ext cx="2653393" cy="536436"/>
          </a:xfrm>
          <a:prstGeom prst="rect">
            <a:avLst/>
          </a:prstGeom>
          <a:noFill/>
          <a:ln>
            <a:noFill/>
          </a:ln>
          <a:effectLst/>
          <a:extLst>
            <a:ext uri="{909E8E84-426E-40DD-AFC4-6F175D3DCCD1}">
              <a14:hiddenFill xmlns:a14="http://schemas.microsoft.com/office/drawing/2010/main">
                <a:gradFill rotWithShape="0">
                  <a:gsLst>
                    <a:gs pos="0">
                      <a:srgbClr val="003366">
                        <a:gamma/>
                        <a:shade val="46275"/>
                        <a:invGamma/>
                      </a:srgbClr>
                    </a:gs>
                    <a:gs pos="100000">
                      <a:srgbClr val="003366"/>
                    </a:gs>
                  </a:gsLst>
                  <a:lin ang="5400000" scaled="1"/>
                </a:gradFill>
              </a14:hiddenFill>
            </a:ext>
            <a:ext uri="{91240B29-F687-4F45-9708-019B960494DF}">
              <a14:hiddenLine xmlns:a14="http://schemas.microsoft.com/office/drawing/2010/main" w="9525">
                <a:solidFill>
                  <a:srgbClr val="FFFF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74630" tIns="37315" rIns="74630" bIns="37315">
            <a:spAutoFit/>
          </a:bodyPr>
          <a:lstStyle>
            <a:lvl1pPr algn="l" defTabSz="860425">
              <a:spcBef>
                <a:spcPct val="0"/>
              </a:spcBef>
              <a:defRPr kumimoji="1" sz="2400">
                <a:solidFill>
                  <a:schemeClr val="tx1"/>
                </a:solidFill>
                <a:latin typeface="Times New Roman" panose="02020603050405020304" pitchFamily="18" charset="0"/>
                <a:ea typeface="宋体" panose="02010600030101010101" pitchFamily="2" charset="-122"/>
              </a:defRPr>
            </a:lvl1pPr>
            <a:lvl2pPr marL="430530" algn="l" defTabSz="860425">
              <a:spcBef>
                <a:spcPct val="0"/>
              </a:spcBef>
              <a:defRPr kumimoji="1" sz="2400">
                <a:solidFill>
                  <a:schemeClr val="tx1"/>
                </a:solidFill>
                <a:latin typeface="Times New Roman" panose="02020603050405020304" pitchFamily="18" charset="0"/>
                <a:ea typeface="宋体" panose="02010600030101010101" pitchFamily="2" charset="-122"/>
              </a:defRPr>
            </a:lvl2pPr>
            <a:lvl3pPr marL="860425" algn="l" defTabSz="860425">
              <a:spcBef>
                <a:spcPct val="0"/>
              </a:spcBef>
              <a:defRPr kumimoji="1" sz="2400">
                <a:solidFill>
                  <a:schemeClr val="tx1"/>
                </a:solidFill>
                <a:latin typeface="Times New Roman" panose="02020603050405020304" pitchFamily="18" charset="0"/>
                <a:ea typeface="宋体" panose="02010600030101010101" pitchFamily="2" charset="-122"/>
              </a:defRPr>
            </a:lvl3pPr>
            <a:lvl4pPr marL="1290955" algn="l" defTabSz="860425">
              <a:spcBef>
                <a:spcPct val="0"/>
              </a:spcBef>
              <a:defRPr kumimoji="1" sz="2400">
                <a:solidFill>
                  <a:schemeClr val="tx1"/>
                </a:solidFill>
                <a:latin typeface="Times New Roman" panose="02020603050405020304" pitchFamily="18" charset="0"/>
                <a:ea typeface="宋体" panose="02010600030101010101" pitchFamily="2" charset="-122"/>
              </a:defRPr>
            </a:lvl4pPr>
            <a:lvl5pPr marL="1719580" algn="l" defTabSz="860425">
              <a:spcBef>
                <a:spcPct val="0"/>
              </a:spcBef>
              <a:defRPr kumimoji="1" sz="2400">
                <a:solidFill>
                  <a:schemeClr val="tx1"/>
                </a:solidFill>
                <a:latin typeface="Times New Roman" panose="02020603050405020304" pitchFamily="18" charset="0"/>
                <a:ea typeface="宋体" panose="02010600030101010101" pitchFamily="2" charset="-122"/>
              </a:defRPr>
            </a:lvl5pPr>
            <a:lvl6pPr marL="21767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6339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0911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5483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0" hangingPunct="0">
              <a:lnSpc>
                <a:spcPct val="90000"/>
              </a:lnSpc>
              <a:spcBef>
                <a:spcPct val="50000"/>
              </a:spcBef>
              <a:buFontTx/>
              <a:buNone/>
            </a:pPr>
            <a:r>
              <a:rPr kumimoji="0" lang="en-US" altLang="zh-CN" sz="1300" b="1" dirty="0">
                <a:solidFill>
                  <a:schemeClr val="accent1"/>
                </a:solidFill>
                <a:effectLst>
                  <a:outerShdw blurRad="38100" dist="38100" dir="2700000" algn="tl">
                    <a:srgbClr val="C0C0C0"/>
                  </a:outerShdw>
                </a:effectLst>
              </a:rPr>
              <a:t>BM2W </a:t>
            </a:r>
            <a:r>
              <a:rPr kumimoji="0" lang="zh-CN" altLang="en-US" sz="1300" b="1" dirty="0">
                <a:solidFill>
                  <a:schemeClr val="accent1"/>
                </a:solidFill>
                <a:effectLst>
                  <a:outerShdw blurRad="38100" dist="38100" dir="2700000" algn="tl">
                    <a:srgbClr val="C0C0C0"/>
                  </a:outerShdw>
                </a:effectLst>
              </a:rPr>
              <a:t>连接尺寸  </a:t>
            </a:r>
            <a:r>
              <a:rPr kumimoji="0" lang="en-US" altLang="zh-CN" sz="1300" b="1" dirty="0">
                <a:solidFill>
                  <a:schemeClr val="accent1"/>
                </a:solidFill>
                <a:effectLst>
                  <a:outerShdw blurRad="38100" dist="38100" dir="2700000" algn="tl">
                    <a:srgbClr val="C0C0C0"/>
                  </a:outerShdw>
                </a:effectLst>
              </a:rPr>
              <a:t>----</a:t>
            </a:r>
            <a:r>
              <a:rPr kumimoji="0" lang="zh-CN" altLang="en-US" sz="1300" b="1" dirty="0">
                <a:solidFill>
                  <a:schemeClr val="accent1"/>
                </a:solidFill>
                <a:effectLst>
                  <a:outerShdw blurRad="38100" dist="38100" dir="2700000" algn="tl">
                    <a:srgbClr val="C0C0C0"/>
                  </a:outerShdw>
                </a:effectLst>
              </a:rPr>
              <a:t>油口</a:t>
            </a:r>
            <a:endParaRPr kumimoji="0" lang="zh-CN" altLang="en-US" sz="1300" b="1" dirty="0">
              <a:solidFill>
                <a:schemeClr val="accent1"/>
              </a:solidFill>
              <a:effectLst>
                <a:outerShdw blurRad="38100" dist="38100" dir="2700000" algn="tl">
                  <a:srgbClr val="C0C0C0"/>
                </a:outerShdw>
              </a:effectLst>
            </a:endParaRPr>
          </a:p>
          <a:p>
            <a:pPr eaLnBrk="0" hangingPunct="0">
              <a:lnSpc>
                <a:spcPct val="90000"/>
              </a:lnSpc>
              <a:spcBef>
                <a:spcPct val="50000"/>
              </a:spcBef>
              <a:buFontTx/>
              <a:buNone/>
            </a:pPr>
            <a:r>
              <a:rPr kumimoji="0" lang="zh-CN" altLang="en-US" sz="1300" b="1" dirty="0">
                <a:solidFill>
                  <a:schemeClr val="accent1"/>
                </a:solidFill>
                <a:effectLst>
                  <a:outerShdw blurRad="38100" dist="38100" dir="2700000" algn="tl">
                    <a:srgbClr val="C0C0C0"/>
                  </a:outerShdw>
                </a:effectLst>
              </a:rPr>
              <a:t>         </a:t>
            </a:r>
            <a:r>
              <a:rPr kumimoji="0" lang="zh-CN" altLang="en-US" sz="1000" b="1" dirty="0">
                <a:solidFill>
                  <a:schemeClr val="accent1"/>
                </a:solidFill>
                <a:effectLst>
                  <a:outerShdw blurRad="38100" dist="38100" dir="2700000" algn="tl">
                    <a:srgbClr val="C0C0C0"/>
                  </a:outerShdw>
                </a:effectLst>
              </a:rPr>
              <a:t> </a:t>
            </a:r>
            <a:r>
              <a:rPr kumimoji="0" lang="en-US" altLang="zh-CN" sz="1000" b="1" dirty="0">
                <a:solidFill>
                  <a:schemeClr val="accent1"/>
                </a:solidFill>
                <a:effectLst>
                  <a:outerShdw blurRad="38100" dist="38100" dir="2700000" algn="tl">
                    <a:srgbClr val="C0C0C0"/>
                  </a:outerShdw>
                </a:effectLst>
              </a:rPr>
              <a:t>Port</a:t>
            </a:r>
            <a:r>
              <a:rPr kumimoji="0" lang="en-US" altLang="zh-CN" sz="1300" b="1" dirty="0">
                <a:solidFill>
                  <a:schemeClr val="accent1"/>
                </a:solidFill>
                <a:effectLst>
                  <a:outerShdw blurRad="38100" dist="38100" dir="2700000" algn="tl">
                    <a:srgbClr val="C0C0C0"/>
                  </a:outerShdw>
                </a:effectLst>
              </a:rPr>
              <a:t>   </a:t>
            </a:r>
            <a:endParaRPr kumimoji="0" lang="en-US" altLang="zh-CN" sz="1000" dirty="0">
              <a:solidFill>
                <a:schemeClr val="accent1"/>
              </a:solidFill>
              <a:latin typeface="仿宋_GB2312" panose="02010609030101010101" pitchFamily="49" charset="-122"/>
              <a:ea typeface="仿宋_GB2312" panose="02010609030101010101" pitchFamily="49" charset="-122"/>
            </a:endParaRPr>
          </a:p>
        </p:txBody>
      </p:sp>
      <p:grpSp>
        <p:nvGrpSpPr>
          <p:cNvPr id="16" name="组合 15"/>
          <p:cNvGrpSpPr/>
          <p:nvPr/>
        </p:nvGrpSpPr>
        <p:grpSpPr>
          <a:xfrm>
            <a:off x="6021288" y="9417496"/>
            <a:ext cx="776312" cy="369332"/>
            <a:chOff x="6021288" y="9417496"/>
            <a:chExt cx="776312" cy="369332"/>
          </a:xfrm>
        </p:grpSpPr>
        <p:sp>
          <p:nvSpPr>
            <p:cNvPr id="17" name="圆角矩形 16"/>
            <p:cNvSpPr/>
            <p:nvPr/>
          </p:nvSpPr>
          <p:spPr>
            <a:xfrm>
              <a:off x="6021288" y="9525218"/>
              <a:ext cx="214482" cy="153888"/>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8" name="TextBox 17"/>
            <p:cNvSpPr txBox="1"/>
            <p:nvPr/>
          </p:nvSpPr>
          <p:spPr>
            <a:xfrm>
              <a:off x="6235770" y="9417496"/>
              <a:ext cx="561830" cy="369332"/>
            </a:xfrm>
            <a:prstGeom prst="rect">
              <a:avLst/>
            </a:prstGeom>
            <a:noFill/>
          </p:spPr>
          <p:txBody>
            <a:bodyPr wrap="square" rtlCol="0">
              <a:spAutoFit/>
            </a:bodyPr>
            <a:lstStyle/>
            <a:p>
              <a:r>
                <a:rPr lang="en-US" altLang="zh-CN" dirty="0"/>
                <a:t>25</a:t>
              </a:r>
              <a:endParaRPr lang="zh-CN" altLang="en-US" dirty="0"/>
            </a:p>
          </p:txBody>
        </p:sp>
      </p:grpSp>
      <p:pic>
        <p:nvPicPr>
          <p:cNvPr id="19" name="Picture 2"/>
          <p:cNvPicPr>
            <a:picLocks noChangeAspect="1" noChangeArrowheads="1"/>
          </p:cNvPicPr>
          <p:nvPr/>
        </p:nvPicPr>
        <p:blipFill>
          <a:blip r:embed="rId1">
            <a:extLst>
              <a:ext uri="{28A0092B-C50C-407E-A947-70E740481C1C}">
                <a14:useLocalDpi xmlns:a14="http://schemas.microsoft.com/office/drawing/2010/main" val="0"/>
              </a:ext>
            </a:extLst>
          </a:blip>
          <a:srcRect/>
          <a:stretch>
            <a:fillRect/>
          </a:stretch>
        </p:blipFill>
        <p:spPr bwMode="auto">
          <a:xfrm>
            <a:off x="765175" y="1023739"/>
            <a:ext cx="2268538" cy="187166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20" name="Picture 3"/>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838575" y="920552"/>
            <a:ext cx="2620963" cy="190182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21" name="Picture 4"/>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65175" y="3371652"/>
            <a:ext cx="2486025" cy="201612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22" name="Picture 5"/>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19113" y="6308799"/>
            <a:ext cx="1481137" cy="235743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23" name="Picture 6"/>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344738" y="6308799"/>
            <a:ext cx="1379537" cy="24034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24" name="Picture 7"/>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4365625" y="6289749"/>
            <a:ext cx="1423988" cy="24796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25" name="图片 24"/>
          <p:cNvPicPr>
            <a:picLocks noChangeAspect="1"/>
          </p:cNvPicPr>
          <p:nvPr/>
        </p:nvPicPr>
        <p:blipFill rotWithShape="1">
          <a:blip r:embed="rId7">
            <a:extLst>
              <a:ext uri="{28A0092B-C50C-407E-A947-70E740481C1C}">
                <a14:useLocalDpi xmlns:a14="http://schemas.microsoft.com/office/drawing/2010/main" val="0"/>
              </a:ext>
            </a:extLst>
          </a:blip>
          <a:srcRect l="8001" t="9788" r="10800" b="33915"/>
          <a:stretch>
            <a:fillRect/>
          </a:stretch>
        </p:blipFill>
        <p:spPr>
          <a:xfrm>
            <a:off x="3644987" y="79214"/>
            <a:ext cx="1008151" cy="486694"/>
          </a:xfrm>
          <a:prstGeom prst="rect">
            <a:avLst/>
          </a:prstGeom>
        </p:spPr>
      </p:pic>
    </p:spTree>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平行四边形 3"/>
          <p:cNvSpPr/>
          <p:nvPr/>
        </p:nvSpPr>
        <p:spPr>
          <a:xfrm>
            <a:off x="403122" y="318099"/>
            <a:ext cx="1801742" cy="69027"/>
          </a:xfrm>
          <a:prstGeom prst="parallelogram">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TextBox 5"/>
          <p:cNvSpPr txBox="1"/>
          <p:nvPr/>
        </p:nvSpPr>
        <p:spPr>
          <a:xfrm>
            <a:off x="4581128" y="159821"/>
            <a:ext cx="2321446" cy="384721"/>
          </a:xfrm>
          <a:prstGeom prst="rect">
            <a:avLst/>
          </a:prstGeom>
          <a:noFill/>
        </p:spPr>
        <p:txBody>
          <a:bodyPr wrap="square" rtlCol="0">
            <a:spAutoFit/>
          </a:bodyPr>
          <a:lstStyle/>
          <a:p>
            <a:r>
              <a:rPr lang="zh-CN" altLang="en-US" sz="1000" b="1" kern="1400" spc="110" dirty="0">
                <a:latin typeface="+mn-ea"/>
              </a:rPr>
              <a:t>济宁钧华液压机械有限公司</a:t>
            </a:r>
            <a:endParaRPr lang="en-US" altLang="zh-CN" sz="1000" b="1" kern="1400" spc="110" dirty="0">
              <a:latin typeface="+mn-ea"/>
            </a:endParaRPr>
          </a:p>
          <a:p>
            <a:r>
              <a:rPr lang="en-US" altLang="zh-CN" sz="900" dirty="0">
                <a:latin typeface="Arial Unicode MS" panose="020B0604020202020204" pitchFamily="34" charset="-122"/>
                <a:ea typeface="Arial Unicode MS" panose="020B0604020202020204" pitchFamily="34" charset="-122"/>
                <a:cs typeface="Arial Unicode MS" panose="020B0604020202020204" pitchFamily="34" charset="-122"/>
              </a:rPr>
              <a:t>Jining  </a:t>
            </a:r>
            <a:r>
              <a:rPr lang="en-US" altLang="zh-CN" sz="900" dirty="0" err="1">
                <a:latin typeface="Arial Unicode MS" panose="020B0604020202020204" pitchFamily="34" charset="-122"/>
                <a:ea typeface="Arial Unicode MS" panose="020B0604020202020204" pitchFamily="34" charset="-122"/>
                <a:cs typeface="Arial Unicode MS" panose="020B0604020202020204" pitchFamily="34" charset="-122"/>
              </a:rPr>
              <a:t>JunHua</a:t>
            </a:r>
            <a:r>
              <a:rPr lang="en-US" altLang="zh-CN" sz="900" dirty="0">
                <a:latin typeface="Arial Unicode MS" panose="020B0604020202020204" pitchFamily="34" charset="-122"/>
                <a:ea typeface="Arial Unicode MS" panose="020B0604020202020204" pitchFamily="34" charset="-122"/>
                <a:cs typeface="Arial Unicode MS" panose="020B0604020202020204" pitchFamily="34" charset="-122"/>
              </a:rPr>
              <a:t> Hydraulic Co.,Ltd</a:t>
            </a:r>
            <a:endParaRPr lang="zh-CN" altLang="en-US" sz="900" dirty="0">
              <a:latin typeface="Arial Unicode MS" panose="020B0604020202020204" pitchFamily="34" charset="-122"/>
              <a:ea typeface="Arial Unicode MS" panose="020B0604020202020204" pitchFamily="34" charset="-122"/>
              <a:cs typeface="Arial Unicode MS" panose="020B0604020202020204" pitchFamily="34" charset="-122"/>
            </a:endParaRPr>
          </a:p>
        </p:txBody>
      </p:sp>
      <p:sp>
        <p:nvSpPr>
          <p:cNvPr id="7" name="平行四边形 6"/>
          <p:cNvSpPr/>
          <p:nvPr/>
        </p:nvSpPr>
        <p:spPr>
          <a:xfrm>
            <a:off x="2276872" y="315026"/>
            <a:ext cx="1368152" cy="72100"/>
          </a:xfrm>
          <a:prstGeom prst="parallelogram">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 name="Text Box 2"/>
          <p:cNvSpPr txBox="1">
            <a:spLocks noChangeArrowheads="1"/>
          </p:cNvSpPr>
          <p:nvPr/>
        </p:nvSpPr>
        <p:spPr bwMode="auto">
          <a:xfrm>
            <a:off x="527958" y="792147"/>
            <a:ext cx="5931354" cy="3771900"/>
          </a:xfrm>
          <a:prstGeom prst="rect">
            <a:avLst/>
          </a:prstGeom>
          <a:blipFill>
            <a:blip r:embed="rId1">
              <a:alphaModFix amt="24000"/>
            </a:blip>
            <a:stretch>
              <a:fillRect/>
            </a:stretch>
          </a:blipFill>
          <a:ln>
            <a:noFill/>
          </a:ln>
          <a:effectLst/>
        </p:spPr>
        <p:txBody>
          <a:bodyPr lIns="79352" tIns="39676" rIns="79352" bIns="39676">
            <a:spAutoFit/>
          </a:bodyPr>
          <a:lstStyle/>
          <a:p>
            <a:pPr algn="l">
              <a:spcBef>
                <a:spcPct val="50000"/>
              </a:spcBef>
              <a:buFontTx/>
              <a:buNone/>
            </a:pPr>
            <a:r>
              <a:rPr lang="zh-CN" altLang="en-US" dirty="0">
                <a:solidFill>
                  <a:schemeClr val="accent1"/>
                </a:solidFill>
                <a:latin typeface="+mn-ea"/>
                <a:cs typeface="+mn-ea"/>
              </a:rPr>
              <a:t>使用指南</a:t>
            </a:r>
            <a:endParaRPr lang="zh-CN" altLang="en-US" dirty="0">
              <a:solidFill>
                <a:schemeClr val="accent1"/>
              </a:solidFill>
              <a:latin typeface="+mn-ea"/>
              <a:cs typeface="+mn-ea"/>
            </a:endParaRPr>
          </a:p>
          <a:p>
            <a:pPr algn="l">
              <a:spcBef>
                <a:spcPct val="50000"/>
              </a:spcBef>
              <a:buFontTx/>
              <a:buNone/>
            </a:pPr>
            <a:endParaRPr lang="zh-CN" altLang="en-US" sz="1000" dirty="0">
              <a:solidFill>
                <a:schemeClr val="accent1"/>
              </a:solidFill>
              <a:latin typeface="+mn-ea"/>
              <a:cs typeface="+mn-ea"/>
            </a:endParaRPr>
          </a:p>
          <a:p>
            <a:pPr algn="l">
              <a:spcBef>
                <a:spcPct val="50000"/>
              </a:spcBef>
              <a:buFontTx/>
              <a:buNone/>
            </a:pPr>
            <a:r>
              <a:rPr lang="zh-CN" altLang="en-US" sz="1000" dirty="0">
                <a:solidFill>
                  <a:schemeClr val="accent1"/>
                </a:solidFill>
                <a:latin typeface="+mn-ea"/>
                <a:cs typeface="+mn-ea"/>
              </a:rPr>
              <a:t>        </a:t>
            </a:r>
            <a:r>
              <a:rPr lang="en-US" altLang="zh-CN" sz="1400" dirty="0">
                <a:solidFill>
                  <a:schemeClr val="accent1"/>
                </a:solidFill>
                <a:latin typeface="+mn-ea"/>
                <a:cs typeface="+mn-ea"/>
              </a:rPr>
              <a:t>1.BM </a:t>
            </a:r>
            <a:r>
              <a:rPr lang="zh-CN" altLang="en-US" sz="1400" dirty="0">
                <a:solidFill>
                  <a:schemeClr val="accent1"/>
                </a:solidFill>
                <a:latin typeface="+mn-ea"/>
                <a:cs typeface="+mn-ea"/>
              </a:rPr>
              <a:t>系列摆线马达为低速大扭矩马达</a:t>
            </a:r>
            <a:r>
              <a:rPr lang="en-US" altLang="zh-CN" sz="1400" dirty="0">
                <a:solidFill>
                  <a:schemeClr val="accent1"/>
                </a:solidFill>
                <a:latin typeface="+mn-ea"/>
                <a:cs typeface="+mn-ea"/>
              </a:rPr>
              <a:t>,</a:t>
            </a:r>
            <a:r>
              <a:rPr lang="zh-CN" altLang="en-US" sz="1400" dirty="0">
                <a:solidFill>
                  <a:schemeClr val="accent1"/>
                </a:solidFill>
                <a:latin typeface="+mn-ea"/>
                <a:cs typeface="+mn-ea"/>
              </a:rPr>
              <a:t>单位体积的功率比大。</a:t>
            </a:r>
            <a:endParaRPr lang="zh-CN" altLang="en-US" sz="1400" dirty="0">
              <a:solidFill>
                <a:schemeClr val="accent1"/>
              </a:solidFill>
              <a:latin typeface="+mn-ea"/>
              <a:cs typeface="+mn-ea"/>
            </a:endParaRPr>
          </a:p>
          <a:p>
            <a:pPr algn="l">
              <a:spcBef>
                <a:spcPct val="50000"/>
              </a:spcBef>
              <a:buFontTx/>
              <a:buNone/>
            </a:pPr>
            <a:r>
              <a:rPr lang="zh-CN" altLang="en-US" sz="1400" dirty="0">
                <a:solidFill>
                  <a:schemeClr val="accent1"/>
                </a:solidFill>
                <a:latin typeface="+mn-ea"/>
                <a:cs typeface="+mn-ea"/>
              </a:rPr>
              <a:t>      </a:t>
            </a:r>
            <a:r>
              <a:rPr lang="en-US" altLang="zh-CN" sz="1400" dirty="0">
                <a:solidFill>
                  <a:schemeClr val="accent1"/>
                </a:solidFill>
                <a:latin typeface="+mn-ea"/>
                <a:cs typeface="+mn-ea"/>
              </a:rPr>
              <a:t>2.</a:t>
            </a:r>
            <a:r>
              <a:rPr lang="zh-CN" altLang="en-US" sz="1400" dirty="0">
                <a:solidFill>
                  <a:schemeClr val="accent1"/>
                </a:solidFill>
                <a:latin typeface="+mn-ea"/>
                <a:cs typeface="+mn-ea"/>
              </a:rPr>
              <a:t>避免在同时最大转速和最高压力的工况下使用。  </a:t>
            </a:r>
            <a:endParaRPr lang="zh-CN" altLang="en-US" sz="1400" dirty="0">
              <a:solidFill>
                <a:schemeClr val="accent1"/>
              </a:solidFill>
              <a:latin typeface="+mn-ea"/>
              <a:cs typeface="+mn-ea"/>
            </a:endParaRPr>
          </a:p>
          <a:p>
            <a:pPr algn="l">
              <a:spcBef>
                <a:spcPct val="50000"/>
              </a:spcBef>
              <a:buFontTx/>
              <a:buNone/>
            </a:pPr>
            <a:r>
              <a:rPr lang="zh-CN" altLang="en-US" sz="1400" dirty="0">
                <a:solidFill>
                  <a:schemeClr val="accent1"/>
                </a:solidFill>
                <a:latin typeface="+mn-ea"/>
                <a:cs typeface="+mn-ea"/>
              </a:rPr>
              <a:t>      </a:t>
            </a:r>
            <a:r>
              <a:rPr lang="en-US" altLang="zh-CN" sz="1400" dirty="0">
                <a:solidFill>
                  <a:schemeClr val="accent1"/>
                </a:solidFill>
                <a:latin typeface="+mn-ea"/>
                <a:cs typeface="+mn-ea"/>
              </a:rPr>
              <a:t>3.</a:t>
            </a:r>
            <a:r>
              <a:rPr lang="zh-CN" altLang="en-US" sz="1400" dirty="0">
                <a:solidFill>
                  <a:schemeClr val="accent1"/>
                </a:solidFill>
                <a:latin typeface="+mn-ea"/>
                <a:cs typeface="+mn-ea"/>
              </a:rPr>
              <a:t>马达可以串联和并联使用。当背压超过</a:t>
            </a:r>
            <a:r>
              <a:rPr lang="en-US" altLang="zh-CN" sz="1400" dirty="0">
                <a:solidFill>
                  <a:schemeClr val="accent1"/>
                </a:solidFill>
                <a:latin typeface="+mn-ea"/>
                <a:cs typeface="+mn-ea"/>
              </a:rPr>
              <a:t>5MPa</a:t>
            </a:r>
            <a:r>
              <a:rPr lang="zh-CN" altLang="en-US" sz="1400" dirty="0">
                <a:solidFill>
                  <a:schemeClr val="accent1"/>
                </a:solidFill>
                <a:latin typeface="+mn-ea"/>
                <a:cs typeface="+mn-ea"/>
              </a:rPr>
              <a:t>时，建议接外泄油口。</a:t>
            </a:r>
            <a:endParaRPr lang="zh-CN" altLang="en-US" sz="1400" dirty="0">
              <a:solidFill>
                <a:schemeClr val="accent1"/>
              </a:solidFill>
              <a:latin typeface="+mn-ea"/>
              <a:cs typeface="+mn-ea"/>
            </a:endParaRPr>
          </a:p>
          <a:p>
            <a:pPr algn="l">
              <a:spcBef>
                <a:spcPct val="50000"/>
              </a:spcBef>
              <a:buFontTx/>
              <a:buNone/>
            </a:pPr>
            <a:r>
              <a:rPr lang="zh-CN" altLang="en-US" sz="1400" dirty="0">
                <a:solidFill>
                  <a:schemeClr val="accent1"/>
                </a:solidFill>
                <a:latin typeface="+mn-ea"/>
                <a:cs typeface="+mn-ea"/>
              </a:rPr>
              <a:t>      </a:t>
            </a:r>
            <a:r>
              <a:rPr lang="en-US" altLang="zh-CN" sz="1400" dirty="0">
                <a:solidFill>
                  <a:schemeClr val="accent1"/>
                </a:solidFill>
                <a:latin typeface="+mn-ea"/>
                <a:cs typeface="+mn-ea"/>
              </a:rPr>
              <a:t>4.</a:t>
            </a:r>
            <a:r>
              <a:rPr lang="zh-CN" altLang="en-US" sz="1400" dirty="0">
                <a:solidFill>
                  <a:schemeClr val="accent1"/>
                </a:solidFill>
                <a:latin typeface="+mn-ea"/>
                <a:cs typeface="+mn-ea"/>
              </a:rPr>
              <a:t>马达的最佳工况范围：</a:t>
            </a:r>
            <a:r>
              <a:rPr lang="en-US" altLang="zh-CN" sz="1400" dirty="0">
                <a:solidFill>
                  <a:schemeClr val="accent1"/>
                </a:solidFill>
                <a:latin typeface="+mn-ea"/>
                <a:cs typeface="+mn-ea"/>
              </a:rPr>
              <a:t>1/3</a:t>
            </a:r>
            <a:r>
              <a:rPr lang="zh-CN" altLang="en-US" sz="1400" dirty="0">
                <a:solidFill>
                  <a:schemeClr val="accent1"/>
                </a:solidFill>
                <a:latin typeface="+mn-ea"/>
                <a:cs typeface="+mn-ea"/>
              </a:rPr>
              <a:t>～</a:t>
            </a:r>
            <a:r>
              <a:rPr lang="en-US" altLang="zh-CN" sz="1400" dirty="0">
                <a:solidFill>
                  <a:schemeClr val="accent1"/>
                </a:solidFill>
                <a:latin typeface="+mn-ea"/>
                <a:cs typeface="+mn-ea"/>
              </a:rPr>
              <a:t>2/3</a:t>
            </a:r>
            <a:r>
              <a:rPr lang="zh-CN" altLang="en-US" sz="1400" dirty="0">
                <a:solidFill>
                  <a:schemeClr val="accent1"/>
                </a:solidFill>
                <a:latin typeface="+mn-ea"/>
                <a:cs typeface="+mn-ea"/>
              </a:rPr>
              <a:t>连续工作工况 </a:t>
            </a:r>
            <a:r>
              <a:rPr lang="en-US" altLang="zh-CN" sz="1400" dirty="0">
                <a:solidFill>
                  <a:schemeClr val="accent1"/>
                </a:solidFill>
                <a:latin typeface="+mn-ea"/>
                <a:cs typeface="+mn-ea"/>
              </a:rPr>
              <a:t>.</a:t>
            </a:r>
            <a:endParaRPr lang="en-US" altLang="zh-CN" sz="1400" dirty="0">
              <a:solidFill>
                <a:schemeClr val="accent1"/>
              </a:solidFill>
              <a:latin typeface="+mn-ea"/>
              <a:cs typeface="+mn-ea"/>
            </a:endParaRPr>
          </a:p>
          <a:p>
            <a:pPr algn="l">
              <a:spcBef>
                <a:spcPct val="50000"/>
              </a:spcBef>
              <a:buFontTx/>
              <a:buNone/>
            </a:pPr>
            <a:r>
              <a:rPr lang="en-US" altLang="zh-CN" sz="1400" dirty="0">
                <a:solidFill>
                  <a:schemeClr val="accent1"/>
                </a:solidFill>
                <a:latin typeface="+mn-ea"/>
                <a:cs typeface="+mn-ea"/>
              </a:rPr>
              <a:t>      5.</a:t>
            </a:r>
            <a:r>
              <a:rPr lang="zh-CN" altLang="en-US" sz="1400" dirty="0">
                <a:solidFill>
                  <a:schemeClr val="accent1"/>
                </a:solidFill>
                <a:latin typeface="+mn-ea"/>
                <a:cs typeface="+mn-ea"/>
              </a:rPr>
              <a:t>马达运转前应确保马达内充满液压油。</a:t>
            </a:r>
            <a:endParaRPr lang="zh-CN" altLang="en-US" sz="1400" dirty="0">
              <a:solidFill>
                <a:schemeClr val="accent1"/>
              </a:solidFill>
              <a:latin typeface="+mn-ea"/>
              <a:cs typeface="+mn-ea"/>
            </a:endParaRPr>
          </a:p>
          <a:p>
            <a:pPr algn="l">
              <a:spcBef>
                <a:spcPct val="50000"/>
              </a:spcBef>
              <a:buFontTx/>
              <a:buNone/>
            </a:pPr>
            <a:r>
              <a:rPr lang="zh-CN" altLang="en-US" sz="1400" dirty="0">
                <a:solidFill>
                  <a:schemeClr val="accent1"/>
                </a:solidFill>
                <a:latin typeface="+mn-ea"/>
                <a:cs typeface="+mn-ea"/>
              </a:rPr>
              <a:t>      </a:t>
            </a:r>
            <a:r>
              <a:rPr lang="en-US" altLang="zh-CN" sz="1400" dirty="0">
                <a:solidFill>
                  <a:schemeClr val="accent1"/>
                </a:solidFill>
                <a:latin typeface="+mn-ea"/>
                <a:cs typeface="+mn-ea"/>
              </a:rPr>
              <a:t>6.</a:t>
            </a:r>
            <a:r>
              <a:rPr lang="zh-CN" altLang="en-US" sz="1400" dirty="0">
                <a:solidFill>
                  <a:schemeClr val="accent1"/>
                </a:solidFill>
                <a:latin typeface="+mn-ea"/>
                <a:cs typeface="+mn-ea"/>
              </a:rPr>
              <a:t>最高工作油温：</a:t>
            </a:r>
            <a:r>
              <a:rPr lang="en-US" altLang="zh-CN" sz="1400" dirty="0">
                <a:solidFill>
                  <a:schemeClr val="accent1"/>
                </a:solidFill>
                <a:latin typeface="+mn-ea"/>
                <a:cs typeface="+mn-ea"/>
              </a:rPr>
              <a:t>80℃</a:t>
            </a:r>
            <a:endParaRPr lang="en-US" altLang="zh-CN" sz="1400" dirty="0">
              <a:solidFill>
                <a:schemeClr val="accent1"/>
              </a:solidFill>
              <a:latin typeface="+mn-ea"/>
              <a:cs typeface="+mn-ea"/>
            </a:endParaRPr>
          </a:p>
          <a:p>
            <a:pPr algn="l">
              <a:spcBef>
                <a:spcPct val="50000"/>
              </a:spcBef>
              <a:buFontTx/>
              <a:buNone/>
            </a:pPr>
            <a:r>
              <a:rPr lang="en-US" altLang="zh-CN" sz="1400" dirty="0">
                <a:solidFill>
                  <a:schemeClr val="accent1"/>
                </a:solidFill>
                <a:latin typeface="+mn-ea"/>
                <a:cs typeface="+mn-ea"/>
              </a:rPr>
              <a:t>      7.</a:t>
            </a:r>
            <a:r>
              <a:rPr lang="zh-CN" altLang="en-US" sz="1400" dirty="0">
                <a:solidFill>
                  <a:schemeClr val="accent1"/>
                </a:solidFill>
                <a:latin typeface="+mn-ea"/>
                <a:cs typeface="+mn-ea"/>
              </a:rPr>
              <a:t>推荐用油：抗磨液压油，粘度</a:t>
            </a:r>
            <a:r>
              <a:rPr lang="en-US" altLang="zh-CN" sz="1400" dirty="0">
                <a:solidFill>
                  <a:schemeClr val="accent1"/>
                </a:solidFill>
                <a:latin typeface="+mn-ea"/>
                <a:cs typeface="+mn-ea"/>
              </a:rPr>
              <a:t>37~73cst                                                                                       </a:t>
            </a:r>
            <a:endParaRPr lang="en-US" altLang="zh-CN" sz="1400" dirty="0">
              <a:solidFill>
                <a:schemeClr val="accent1"/>
              </a:solidFill>
              <a:latin typeface="+mn-ea"/>
              <a:cs typeface="+mn-ea"/>
            </a:endParaRPr>
          </a:p>
          <a:p>
            <a:pPr algn="l">
              <a:spcBef>
                <a:spcPct val="50000"/>
              </a:spcBef>
              <a:buFontTx/>
              <a:buNone/>
            </a:pPr>
            <a:r>
              <a:rPr lang="en-US" altLang="zh-CN" sz="1400" dirty="0">
                <a:solidFill>
                  <a:schemeClr val="accent1"/>
                </a:solidFill>
                <a:latin typeface="+mn-ea"/>
                <a:cs typeface="+mn-ea"/>
              </a:rPr>
              <a:t>                                     </a:t>
            </a:r>
            <a:r>
              <a:rPr lang="zh-CN" altLang="en-US" sz="1400" dirty="0">
                <a:solidFill>
                  <a:schemeClr val="accent1"/>
                </a:solidFill>
                <a:latin typeface="+mn-ea"/>
                <a:cs typeface="+mn-ea"/>
              </a:rPr>
              <a:t>油液清洁度</a:t>
            </a:r>
            <a:r>
              <a:rPr lang="en-US" altLang="zh-CN" sz="1400" dirty="0">
                <a:solidFill>
                  <a:schemeClr val="accent1"/>
                </a:solidFill>
                <a:latin typeface="+mn-ea"/>
                <a:cs typeface="+mn-ea"/>
              </a:rPr>
              <a:t>ISO18/13</a:t>
            </a:r>
            <a:endParaRPr lang="en-US" altLang="zh-CN" sz="1400" dirty="0">
              <a:solidFill>
                <a:schemeClr val="accent1"/>
              </a:solidFill>
              <a:latin typeface="+mn-ea"/>
              <a:cs typeface="+mn-ea"/>
            </a:endParaRPr>
          </a:p>
          <a:p>
            <a:pPr algn="l">
              <a:spcBef>
                <a:spcPct val="50000"/>
              </a:spcBef>
              <a:buFontTx/>
              <a:buNone/>
            </a:pPr>
            <a:r>
              <a:rPr lang="en-US" altLang="zh-CN" sz="1400" dirty="0">
                <a:solidFill>
                  <a:schemeClr val="accent2"/>
                </a:solidFill>
                <a:latin typeface="楷体_GB2312" panose="02010609030101010101" pitchFamily="49" charset="-122"/>
                <a:ea typeface="楷体_GB2312" panose="02010609030101010101" pitchFamily="49" charset="-122"/>
              </a:rPr>
              <a:t>      </a:t>
            </a:r>
            <a:endParaRPr lang="en-US" altLang="zh-CN" sz="1400" dirty="0"/>
          </a:p>
          <a:p>
            <a:pPr algn="l">
              <a:spcBef>
                <a:spcPct val="50000"/>
              </a:spcBef>
              <a:buFontTx/>
              <a:buNone/>
            </a:pPr>
            <a:endParaRPr lang="en-US" altLang="zh-CN" sz="1200" dirty="0"/>
          </a:p>
        </p:txBody>
      </p:sp>
      <p:pic>
        <p:nvPicPr>
          <p:cNvPr id="11" name="图片 10"/>
          <p:cNvPicPr>
            <a:picLocks noChangeAspect="1"/>
          </p:cNvPicPr>
          <p:nvPr/>
        </p:nvPicPr>
        <p:blipFill rotWithShape="1">
          <a:blip r:embed="rId2">
            <a:extLst>
              <a:ext uri="{28A0092B-C50C-407E-A947-70E740481C1C}">
                <a14:useLocalDpi xmlns:a14="http://schemas.microsoft.com/office/drawing/2010/main" val="0"/>
              </a:ext>
            </a:extLst>
          </a:blip>
          <a:srcRect l="8001" t="9788" r="10800" b="33915"/>
          <a:stretch>
            <a:fillRect/>
          </a:stretch>
        </p:blipFill>
        <p:spPr>
          <a:xfrm>
            <a:off x="3644987" y="79214"/>
            <a:ext cx="1008151" cy="486694"/>
          </a:xfrm>
          <a:prstGeom prst="rect">
            <a:avLst/>
          </a:prstGeom>
        </p:spPr>
      </p:pic>
    </p:spTree>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平行四边形 3"/>
          <p:cNvSpPr/>
          <p:nvPr/>
        </p:nvSpPr>
        <p:spPr>
          <a:xfrm>
            <a:off x="403122" y="318099"/>
            <a:ext cx="1801742" cy="69027"/>
          </a:xfrm>
          <a:prstGeom prst="parallelogram">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TextBox 5"/>
          <p:cNvSpPr txBox="1"/>
          <p:nvPr/>
        </p:nvSpPr>
        <p:spPr>
          <a:xfrm>
            <a:off x="4581128" y="159821"/>
            <a:ext cx="2321446" cy="384721"/>
          </a:xfrm>
          <a:prstGeom prst="rect">
            <a:avLst/>
          </a:prstGeom>
          <a:noFill/>
        </p:spPr>
        <p:txBody>
          <a:bodyPr wrap="square" rtlCol="0">
            <a:spAutoFit/>
          </a:bodyPr>
          <a:lstStyle/>
          <a:p>
            <a:r>
              <a:rPr lang="zh-CN" altLang="en-US" sz="1000" b="1" kern="1400" spc="110" dirty="0">
                <a:latin typeface="+mn-ea"/>
              </a:rPr>
              <a:t>济宁钧华液压机械有限公司</a:t>
            </a:r>
            <a:endParaRPr lang="en-US" altLang="zh-CN" sz="1000" b="1" kern="1400" spc="110" dirty="0">
              <a:latin typeface="+mn-ea"/>
            </a:endParaRPr>
          </a:p>
          <a:p>
            <a:r>
              <a:rPr lang="en-US" altLang="zh-CN" sz="900" dirty="0">
                <a:latin typeface="Arial Unicode MS" panose="020B0604020202020204" pitchFamily="34" charset="-122"/>
                <a:ea typeface="Arial Unicode MS" panose="020B0604020202020204" pitchFamily="34" charset="-122"/>
                <a:cs typeface="Arial Unicode MS" panose="020B0604020202020204" pitchFamily="34" charset="-122"/>
              </a:rPr>
              <a:t>Jining  </a:t>
            </a:r>
            <a:r>
              <a:rPr lang="en-US" altLang="zh-CN" sz="900" dirty="0" err="1">
                <a:latin typeface="Arial Unicode MS" panose="020B0604020202020204" pitchFamily="34" charset="-122"/>
                <a:ea typeface="Arial Unicode MS" panose="020B0604020202020204" pitchFamily="34" charset="-122"/>
                <a:cs typeface="Arial Unicode MS" panose="020B0604020202020204" pitchFamily="34" charset="-122"/>
              </a:rPr>
              <a:t>JunHua</a:t>
            </a:r>
            <a:r>
              <a:rPr lang="en-US" altLang="zh-CN" sz="900" dirty="0">
                <a:latin typeface="Arial Unicode MS" panose="020B0604020202020204" pitchFamily="34" charset="-122"/>
                <a:ea typeface="Arial Unicode MS" panose="020B0604020202020204" pitchFamily="34" charset="-122"/>
                <a:cs typeface="Arial Unicode MS" panose="020B0604020202020204" pitchFamily="34" charset="-122"/>
              </a:rPr>
              <a:t> Hydraulic Co.,Ltd</a:t>
            </a:r>
            <a:endParaRPr lang="zh-CN" altLang="en-US" sz="900" dirty="0">
              <a:latin typeface="Arial Unicode MS" panose="020B0604020202020204" pitchFamily="34" charset="-122"/>
              <a:ea typeface="Arial Unicode MS" panose="020B0604020202020204" pitchFamily="34" charset="-122"/>
              <a:cs typeface="Arial Unicode MS" panose="020B0604020202020204" pitchFamily="34" charset="-122"/>
            </a:endParaRPr>
          </a:p>
        </p:txBody>
      </p:sp>
      <p:sp>
        <p:nvSpPr>
          <p:cNvPr id="7" name="平行四边形 6"/>
          <p:cNvSpPr/>
          <p:nvPr/>
        </p:nvSpPr>
        <p:spPr>
          <a:xfrm>
            <a:off x="2276872" y="315026"/>
            <a:ext cx="1368152" cy="72100"/>
          </a:xfrm>
          <a:prstGeom prst="parallelogram">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 name="Text Box 8"/>
          <p:cNvSpPr txBox="1">
            <a:spLocks noChangeArrowheads="1"/>
          </p:cNvSpPr>
          <p:nvPr/>
        </p:nvSpPr>
        <p:spPr bwMode="auto">
          <a:xfrm>
            <a:off x="157843" y="441467"/>
            <a:ext cx="2803105" cy="535485"/>
          </a:xfrm>
          <a:prstGeom prst="rect">
            <a:avLst/>
          </a:prstGeom>
          <a:noFill/>
          <a:ln>
            <a:noFill/>
          </a:ln>
          <a:effectLst/>
          <a:extLst>
            <a:ext uri="{909E8E84-426E-40DD-AFC4-6F175D3DCCD1}">
              <a14:hiddenFill xmlns:a14="http://schemas.microsoft.com/office/drawing/2010/main">
                <a:gradFill rotWithShape="0">
                  <a:gsLst>
                    <a:gs pos="0">
                      <a:srgbClr val="003366">
                        <a:gamma/>
                        <a:shade val="46275"/>
                        <a:invGamma/>
                      </a:srgbClr>
                    </a:gs>
                    <a:gs pos="100000">
                      <a:srgbClr val="003366"/>
                    </a:gs>
                  </a:gsLst>
                  <a:lin ang="5400000" scaled="1"/>
                </a:gradFill>
              </a14:hiddenFill>
            </a:ext>
            <a:ext uri="{91240B29-F687-4F45-9708-019B960494DF}">
              <a14:hiddenLine xmlns:a14="http://schemas.microsoft.com/office/drawing/2010/main" w="9525">
                <a:solidFill>
                  <a:srgbClr val="FFFF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lIns="74630" tIns="37315" rIns="74630" bIns="37315">
            <a:spAutoFit/>
          </a:bodyPr>
          <a:lstStyle>
            <a:lvl1pPr algn="l" defTabSz="860425">
              <a:spcBef>
                <a:spcPct val="0"/>
              </a:spcBef>
              <a:defRPr kumimoji="1" sz="2400">
                <a:solidFill>
                  <a:schemeClr val="tx1"/>
                </a:solidFill>
                <a:latin typeface="Times New Roman" panose="02020603050405020304" pitchFamily="18" charset="0"/>
                <a:ea typeface="宋体" panose="02010600030101010101" pitchFamily="2" charset="-122"/>
              </a:defRPr>
            </a:lvl1pPr>
            <a:lvl2pPr marL="430530" algn="l" defTabSz="860425">
              <a:spcBef>
                <a:spcPct val="0"/>
              </a:spcBef>
              <a:defRPr kumimoji="1" sz="2400">
                <a:solidFill>
                  <a:schemeClr val="tx1"/>
                </a:solidFill>
                <a:latin typeface="Times New Roman" panose="02020603050405020304" pitchFamily="18" charset="0"/>
                <a:ea typeface="宋体" panose="02010600030101010101" pitchFamily="2" charset="-122"/>
              </a:defRPr>
            </a:lvl2pPr>
            <a:lvl3pPr marL="860425" algn="l" defTabSz="860425">
              <a:spcBef>
                <a:spcPct val="0"/>
              </a:spcBef>
              <a:defRPr kumimoji="1" sz="2400">
                <a:solidFill>
                  <a:schemeClr val="tx1"/>
                </a:solidFill>
                <a:latin typeface="Times New Roman" panose="02020603050405020304" pitchFamily="18" charset="0"/>
                <a:ea typeface="宋体" panose="02010600030101010101" pitchFamily="2" charset="-122"/>
              </a:defRPr>
            </a:lvl3pPr>
            <a:lvl4pPr marL="1290955" algn="l" defTabSz="860425">
              <a:spcBef>
                <a:spcPct val="0"/>
              </a:spcBef>
              <a:defRPr kumimoji="1" sz="2400">
                <a:solidFill>
                  <a:schemeClr val="tx1"/>
                </a:solidFill>
                <a:latin typeface="Times New Roman" panose="02020603050405020304" pitchFamily="18" charset="0"/>
                <a:ea typeface="宋体" panose="02010600030101010101" pitchFamily="2" charset="-122"/>
              </a:defRPr>
            </a:lvl4pPr>
            <a:lvl5pPr marL="1719580" algn="l" defTabSz="860425">
              <a:spcBef>
                <a:spcPct val="0"/>
              </a:spcBef>
              <a:defRPr kumimoji="1" sz="2400">
                <a:solidFill>
                  <a:schemeClr val="tx1"/>
                </a:solidFill>
                <a:latin typeface="Times New Roman" panose="02020603050405020304" pitchFamily="18" charset="0"/>
                <a:ea typeface="宋体" panose="02010600030101010101" pitchFamily="2" charset="-122"/>
              </a:defRPr>
            </a:lvl5pPr>
            <a:lvl6pPr marL="21767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6339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0911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5483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0" hangingPunct="0">
              <a:lnSpc>
                <a:spcPct val="90000"/>
              </a:lnSpc>
              <a:spcBef>
                <a:spcPct val="50000"/>
              </a:spcBef>
              <a:buFontTx/>
              <a:buNone/>
            </a:pPr>
            <a:r>
              <a:rPr kumimoji="0" lang="en-US" altLang="zh-CN" sz="1300" b="1" dirty="0">
                <a:solidFill>
                  <a:schemeClr val="accent1"/>
                </a:solidFill>
                <a:effectLst>
                  <a:outerShdw blurRad="38100" dist="38100" dir="2700000" algn="tl">
                    <a:srgbClr val="C0C0C0"/>
                  </a:outerShdw>
                </a:effectLst>
              </a:rPr>
              <a:t>BM2W </a:t>
            </a:r>
            <a:r>
              <a:rPr kumimoji="0" lang="zh-CN" altLang="en-US" sz="1300" b="1" dirty="0">
                <a:solidFill>
                  <a:schemeClr val="accent1"/>
                </a:solidFill>
                <a:effectLst>
                  <a:outerShdw blurRad="38100" dist="38100" dir="2700000" algn="tl">
                    <a:srgbClr val="C0C0C0"/>
                  </a:outerShdw>
                </a:effectLst>
              </a:rPr>
              <a:t>订货信息（八位代码形式）</a:t>
            </a:r>
            <a:endParaRPr kumimoji="0" lang="zh-CN" altLang="en-US" sz="1300" b="1" dirty="0">
              <a:solidFill>
                <a:schemeClr val="accent1"/>
              </a:solidFill>
              <a:effectLst>
                <a:outerShdw blurRad="38100" dist="38100" dir="2700000" algn="tl">
                  <a:srgbClr val="C0C0C0"/>
                </a:outerShdw>
              </a:effectLst>
            </a:endParaRPr>
          </a:p>
          <a:p>
            <a:pPr eaLnBrk="0" hangingPunct="0">
              <a:lnSpc>
                <a:spcPct val="90000"/>
              </a:lnSpc>
              <a:spcBef>
                <a:spcPct val="50000"/>
              </a:spcBef>
              <a:buFontTx/>
              <a:buNone/>
            </a:pPr>
            <a:r>
              <a:rPr kumimoji="0" lang="zh-CN" altLang="en-US" sz="1300" b="1" dirty="0">
                <a:solidFill>
                  <a:schemeClr val="accent1"/>
                </a:solidFill>
                <a:effectLst>
                  <a:outerShdw blurRad="38100" dist="38100" dir="2700000" algn="tl">
                    <a:srgbClr val="C0C0C0"/>
                  </a:outerShdw>
                </a:effectLst>
              </a:rPr>
              <a:t>         </a:t>
            </a:r>
            <a:r>
              <a:rPr kumimoji="0" lang="zh-CN" altLang="en-US" sz="1000" b="1" dirty="0">
                <a:solidFill>
                  <a:schemeClr val="accent1"/>
                </a:solidFill>
                <a:effectLst>
                  <a:outerShdw blurRad="38100" dist="38100" dir="2700000" algn="tl">
                    <a:srgbClr val="C0C0C0"/>
                  </a:outerShdw>
                </a:effectLst>
              </a:rPr>
              <a:t> </a:t>
            </a:r>
            <a:r>
              <a:rPr kumimoji="0" lang="en-US" altLang="zh-CN" sz="1000" b="1" dirty="0">
                <a:solidFill>
                  <a:schemeClr val="accent1"/>
                </a:solidFill>
                <a:effectLst>
                  <a:outerShdw blurRad="38100" dist="38100" dir="2700000" algn="tl">
                    <a:srgbClr val="C0C0C0"/>
                  </a:outerShdw>
                </a:effectLst>
              </a:rPr>
              <a:t>Ordering Information</a:t>
            </a:r>
            <a:r>
              <a:rPr kumimoji="0" lang="en-US" altLang="zh-CN" sz="1300" b="1" dirty="0">
                <a:solidFill>
                  <a:schemeClr val="accent1"/>
                </a:solidFill>
                <a:effectLst>
                  <a:outerShdw blurRad="38100" dist="38100" dir="2700000" algn="tl">
                    <a:srgbClr val="C0C0C0"/>
                  </a:outerShdw>
                </a:effectLst>
              </a:rPr>
              <a:t>        </a:t>
            </a:r>
            <a:endParaRPr kumimoji="0" lang="en-US" altLang="zh-CN" sz="1000" dirty="0">
              <a:solidFill>
                <a:schemeClr val="accent1"/>
              </a:solidFill>
              <a:latin typeface="仿宋_GB2312" panose="02010609030101010101" pitchFamily="49" charset="-122"/>
              <a:ea typeface="仿宋_GB2312" panose="02010609030101010101" pitchFamily="49" charset="-122"/>
            </a:endParaRPr>
          </a:p>
        </p:txBody>
      </p:sp>
      <p:sp>
        <p:nvSpPr>
          <p:cNvPr id="11" name="Text Box 3703"/>
          <p:cNvSpPr txBox="1">
            <a:spLocks noChangeArrowheads="1"/>
          </p:cNvSpPr>
          <p:nvPr/>
        </p:nvSpPr>
        <p:spPr bwMode="auto">
          <a:xfrm>
            <a:off x="3478661" y="593136"/>
            <a:ext cx="2398611" cy="255408"/>
          </a:xfrm>
          <a:prstGeom prst="rect">
            <a:avLst/>
          </a:prstGeom>
          <a:noFill/>
          <a:ln w="9525">
            <a:solidFill>
              <a:srgbClr val="000000"/>
            </a:solidFill>
            <a:miter lim="800000"/>
          </a:ln>
          <a:effectLst/>
          <a:extLst>
            <a:ext uri="{909E8E84-426E-40DD-AFC4-6F175D3DCCD1}">
              <a14:hiddenFill xmlns:a14="http://schemas.microsoft.com/office/drawing/2010/main">
                <a:solidFill>
                  <a:srgbClr val="003366"/>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lIns="74630" tIns="37315" rIns="74630" bIns="37315">
            <a:spAutoFit/>
          </a:bodyPr>
          <a:lstStyle>
            <a:lvl1pPr algn="l" defTabSz="860425">
              <a:spcBef>
                <a:spcPct val="0"/>
              </a:spcBef>
              <a:defRPr kumimoji="1" sz="2400">
                <a:solidFill>
                  <a:schemeClr val="tx1"/>
                </a:solidFill>
                <a:latin typeface="Times New Roman" panose="02020603050405020304" pitchFamily="18" charset="0"/>
                <a:ea typeface="宋体" panose="02010600030101010101" pitchFamily="2" charset="-122"/>
              </a:defRPr>
            </a:lvl1pPr>
            <a:lvl2pPr marL="430530" algn="l" defTabSz="860425">
              <a:spcBef>
                <a:spcPct val="0"/>
              </a:spcBef>
              <a:defRPr kumimoji="1" sz="2400">
                <a:solidFill>
                  <a:schemeClr val="tx1"/>
                </a:solidFill>
                <a:latin typeface="Times New Roman" panose="02020603050405020304" pitchFamily="18" charset="0"/>
                <a:ea typeface="宋体" panose="02010600030101010101" pitchFamily="2" charset="-122"/>
              </a:defRPr>
            </a:lvl2pPr>
            <a:lvl3pPr marL="860425" algn="l" defTabSz="860425">
              <a:spcBef>
                <a:spcPct val="0"/>
              </a:spcBef>
              <a:defRPr kumimoji="1" sz="2400">
                <a:solidFill>
                  <a:schemeClr val="tx1"/>
                </a:solidFill>
                <a:latin typeface="Times New Roman" panose="02020603050405020304" pitchFamily="18" charset="0"/>
                <a:ea typeface="宋体" panose="02010600030101010101" pitchFamily="2" charset="-122"/>
              </a:defRPr>
            </a:lvl3pPr>
            <a:lvl4pPr marL="1290955" algn="l" defTabSz="860425">
              <a:spcBef>
                <a:spcPct val="0"/>
              </a:spcBef>
              <a:defRPr kumimoji="1" sz="2400">
                <a:solidFill>
                  <a:schemeClr val="tx1"/>
                </a:solidFill>
                <a:latin typeface="Times New Roman" panose="02020603050405020304" pitchFamily="18" charset="0"/>
                <a:ea typeface="宋体" panose="02010600030101010101" pitchFamily="2" charset="-122"/>
              </a:defRPr>
            </a:lvl4pPr>
            <a:lvl5pPr marL="1719580" algn="l" defTabSz="860425">
              <a:spcBef>
                <a:spcPct val="0"/>
              </a:spcBef>
              <a:defRPr kumimoji="1" sz="2400">
                <a:solidFill>
                  <a:schemeClr val="tx1"/>
                </a:solidFill>
                <a:latin typeface="Times New Roman" panose="02020603050405020304" pitchFamily="18" charset="0"/>
                <a:ea typeface="宋体" panose="02010600030101010101" pitchFamily="2" charset="-122"/>
              </a:defRPr>
            </a:lvl5pPr>
            <a:lvl6pPr marL="21767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6339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0911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5483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0" hangingPunct="0">
              <a:lnSpc>
                <a:spcPct val="90000"/>
              </a:lnSpc>
              <a:spcBef>
                <a:spcPct val="50000"/>
              </a:spcBef>
              <a:buFontTx/>
              <a:buNone/>
            </a:pPr>
            <a:r>
              <a:rPr kumimoji="0" lang="en-US" altLang="zh-CN" sz="1300" b="1" dirty="0">
                <a:solidFill>
                  <a:schemeClr val="accent1"/>
                </a:solidFill>
                <a:effectLst>
                  <a:outerShdw blurRad="38100" dist="38100" dir="2700000" algn="tl">
                    <a:srgbClr val="C0C0C0"/>
                  </a:outerShdw>
                </a:effectLst>
              </a:rPr>
              <a:t>BM2 W 1    2   3   4    5   6   7   8</a:t>
            </a:r>
            <a:endParaRPr kumimoji="0" lang="en-US" altLang="zh-CN" sz="1000" dirty="0">
              <a:solidFill>
                <a:schemeClr val="accent1"/>
              </a:solidFill>
              <a:latin typeface="仿宋_GB2312" panose="02010609030101010101" pitchFamily="49" charset="-122"/>
              <a:ea typeface="仿宋_GB2312" panose="02010609030101010101" pitchFamily="49" charset="-122"/>
            </a:endParaRPr>
          </a:p>
        </p:txBody>
      </p:sp>
      <p:cxnSp>
        <p:nvCxnSpPr>
          <p:cNvPr id="3" name="直接连接符 2"/>
          <p:cNvCxnSpPr/>
          <p:nvPr/>
        </p:nvCxnSpPr>
        <p:spPr>
          <a:xfrm>
            <a:off x="4149080" y="584495"/>
            <a:ext cx="0" cy="26404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 name="直接连接符 12"/>
          <p:cNvCxnSpPr/>
          <p:nvPr/>
        </p:nvCxnSpPr>
        <p:spPr>
          <a:xfrm>
            <a:off x="4365104" y="584495"/>
            <a:ext cx="0" cy="26404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 name="直接连接符 13"/>
          <p:cNvCxnSpPr/>
          <p:nvPr/>
        </p:nvCxnSpPr>
        <p:spPr>
          <a:xfrm>
            <a:off x="4581128" y="577660"/>
            <a:ext cx="0" cy="26404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 name="直接连接符 14"/>
          <p:cNvCxnSpPr/>
          <p:nvPr/>
        </p:nvCxnSpPr>
        <p:spPr>
          <a:xfrm>
            <a:off x="4807861" y="577659"/>
            <a:ext cx="0" cy="26404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 name="直接连接符 15"/>
          <p:cNvCxnSpPr/>
          <p:nvPr/>
        </p:nvCxnSpPr>
        <p:spPr>
          <a:xfrm>
            <a:off x="5013176" y="584495"/>
            <a:ext cx="0" cy="26404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 name="直接连接符 16"/>
          <p:cNvCxnSpPr/>
          <p:nvPr/>
        </p:nvCxnSpPr>
        <p:spPr>
          <a:xfrm>
            <a:off x="5229200" y="584495"/>
            <a:ext cx="0" cy="26404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 name="直接连接符 17"/>
          <p:cNvCxnSpPr/>
          <p:nvPr/>
        </p:nvCxnSpPr>
        <p:spPr>
          <a:xfrm>
            <a:off x="5445224" y="584494"/>
            <a:ext cx="0" cy="26404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 name="直接连接符 18"/>
          <p:cNvCxnSpPr/>
          <p:nvPr/>
        </p:nvCxnSpPr>
        <p:spPr>
          <a:xfrm>
            <a:off x="5661248" y="584495"/>
            <a:ext cx="0" cy="26404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2" name="组合 21"/>
          <p:cNvGrpSpPr/>
          <p:nvPr/>
        </p:nvGrpSpPr>
        <p:grpSpPr>
          <a:xfrm>
            <a:off x="6021288" y="9417496"/>
            <a:ext cx="776312" cy="369332"/>
            <a:chOff x="6021288" y="9417496"/>
            <a:chExt cx="776312" cy="369332"/>
          </a:xfrm>
        </p:grpSpPr>
        <p:sp>
          <p:nvSpPr>
            <p:cNvPr id="23" name="圆角矩形 22"/>
            <p:cNvSpPr/>
            <p:nvPr/>
          </p:nvSpPr>
          <p:spPr>
            <a:xfrm>
              <a:off x="6021288" y="9525218"/>
              <a:ext cx="214482" cy="153888"/>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 name="TextBox 23"/>
            <p:cNvSpPr txBox="1"/>
            <p:nvPr/>
          </p:nvSpPr>
          <p:spPr>
            <a:xfrm>
              <a:off x="6235770" y="9417496"/>
              <a:ext cx="561830" cy="369332"/>
            </a:xfrm>
            <a:prstGeom prst="rect">
              <a:avLst/>
            </a:prstGeom>
            <a:noFill/>
          </p:spPr>
          <p:txBody>
            <a:bodyPr wrap="square" rtlCol="0">
              <a:spAutoFit/>
            </a:bodyPr>
            <a:lstStyle/>
            <a:p>
              <a:r>
                <a:rPr lang="en-US" altLang="zh-CN" dirty="0"/>
                <a:t>26</a:t>
              </a:r>
              <a:endParaRPr lang="zh-CN" altLang="en-US" dirty="0"/>
            </a:p>
          </p:txBody>
        </p:sp>
      </p:grpSp>
      <p:graphicFrame>
        <p:nvGraphicFramePr>
          <p:cNvPr id="25" name="Group 24"/>
          <p:cNvGraphicFramePr>
            <a:graphicFrameLocks noGrp="1"/>
          </p:cNvGraphicFramePr>
          <p:nvPr/>
        </p:nvGraphicFramePr>
        <p:xfrm>
          <a:off x="188640" y="1280087"/>
          <a:ext cx="6599138" cy="6253571"/>
        </p:xfrm>
        <a:graphic>
          <a:graphicData uri="http://schemas.openxmlformats.org/drawingml/2006/table">
            <a:tbl>
              <a:tblPr/>
              <a:tblGrid>
                <a:gridCol w="205428"/>
                <a:gridCol w="523146"/>
                <a:gridCol w="205428"/>
                <a:gridCol w="376727"/>
                <a:gridCol w="205428"/>
                <a:gridCol w="485016"/>
                <a:gridCol w="227257"/>
                <a:gridCol w="1415394"/>
                <a:gridCol w="205428"/>
                <a:gridCol w="808359"/>
                <a:gridCol w="205428"/>
                <a:gridCol w="486541"/>
                <a:gridCol w="205428"/>
                <a:gridCol w="536873"/>
                <a:gridCol w="205428"/>
                <a:gridCol w="301829"/>
              </a:tblGrid>
              <a:tr h="257709">
                <a:tc gridSpan="2">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0" lang="zh-CN" altLang="en-US" sz="600" b="1"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cs typeface="Times New Roman" panose="02020603050405020304" pitchFamily="18" charset="0"/>
                        </a:rPr>
                        <a:t>  </a:t>
                      </a:r>
                      <a:r>
                        <a:rPr kumimoji="0" lang="en-US" sz="600" b="1" i="0" u="none" strike="noStrike" cap="none" normalizeH="0" baseline="0" dirty="0" err="1">
                          <a:ln>
                            <a:noFill/>
                          </a:ln>
                          <a:solidFill>
                            <a:schemeClr val="tx1"/>
                          </a:solidFill>
                          <a:effectLst/>
                          <a:latin typeface="Times New Roman" panose="02020603050405020304" pitchFamily="18" charset="0"/>
                          <a:ea typeface="宋体" panose="02010600030101010101" pitchFamily="2" charset="-122"/>
                          <a:cs typeface="Times New Roman" panose="02020603050405020304" pitchFamily="18" charset="0"/>
                        </a:rPr>
                        <a:t>pos</a:t>
                      </a:r>
                      <a:r>
                        <a:rPr kumimoji="0" lang="en-US" sz="600" b="1"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cs typeface="Times New Roman" panose="02020603050405020304" pitchFamily="18" charset="0"/>
                        </a:rPr>
                        <a:t> 1</a:t>
                      </a:r>
                      <a:endParaRPr kumimoji="0" lang="en-US" sz="1700" b="0" i="0" u="none" strike="noStrike" cap="none" normalizeH="0" baseline="0" dirty="0">
                        <a:ln>
                          <a:noFill/>
                        </a:ln>
                        <a:solidFill>
                          <a:schemeClr val="tx1"/>
                        </a:solidFill>
                        <a:effectLst/>
                        <a:latin typeface="Arial" panose="020B0604020202020204" pitchFamily="34" charset="0"/>
                        <a:ea typeface="宋体" panose="02010600030101010101" pitchFamily="2" charset="-122"/>
                      </a:endParaRPr>
                    </a:p>
                  </a:txBody>
                  <a:tcPr marL="90014" marR="90014" marT="43202" marB="43202"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solidFill>
                  </a:tcPr>
                </a:tc>
                <a:tc hMerge="1">
                  <a:tcPr/>
                </a:tc>
                <a:tc gridSpan="2">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0" lang="en-US" sz="600" b="1"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cs typeface="Times New Roman" panose="02020603050405020304" pitchFamily="18" charset="0"/>
                        </a:rPr>
                        <a:t>2</a:t>
                      </a:r>
                      <a:endParaRPr kumimoji="0" lang="en-US" sz="1700" b="0" i="0" u="none" strike="noStrike" cap="none" normalizeH="0" baseline="0" dirty="0">
                        <a:ln>
                          <a:noFill/>
                        </a:ln>
                        <a:solidFill>
                          <a:schemeClr val="tx1"/>
                        </a:solidFill>
                        <a:effectLst/>
                        <a:latin typeface="Arial" panose="020B0604020202020204" pitchFamily="34" charset="0"/>
                        <a:ea typeface="宋体" panose="02010600030101010101" pitchFamily="2" charset="-122"/>
                      </a:endParaRPr>
                    </a:p>
                  </a:txBody>
                  <a:tcPr marL="90014" marR="90014" marT="43202" marB="43202"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solidFill>
                  </a:tcPr>
                </a:tc>
                <a:tc hMerge="1">
                  <a:tcPr/>
                </a:tc>
                <a:tc gridSpan="2">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0" lang="en-US" sz="600" b="1"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cs typeface="Times New Roman" panose="02020603050405020304" pitchFamily="18" charset="0"/>
                        </a:rPr>
                        <a:t>3</a:t>
                      </a:r>
                      <a:endParaRPr kumimoji="0" lang="en-US" sz="1700" b="0" i="0" u="none" strike="noStrike" cap="none" normalizeH="0" baseline="0" dirty="0">
                        <a:ln>
                          <a:noFill/>
                        </a:ln>
                        <a:solidFill>
                          <a:schemeClr val="tx1"/>
                        </a:solidFill>
                        <a:effectLst/>
                        <a:latin typeface="Arial" panose="020B0604020202020204" pitchFamily="34" charset="0"/>
                        <a:ea typeface="宋体" panose="02010600030101010101" pitchFamily="2" charset="-122"/>
                      </a:endParaRPr>
                    </a:p>
                  </a:txBody>
                  <a:tcPr marL="90014" marR="90014" marT="43202" marB="43202"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solidFill>
                  </a:tcPr>
                </a:tc>
                <a:tc hMerge="1">
                  <a:tcPr/>
                </a:tc>
                <a:tc gridSpan="2">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0" lang="en-US" sz="600" b="1"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cs typeface="Times New Roman" panose="02020603050405020304" pitchFamily="18" charset="0"/>
                        </a:rPr>
                        <a:t>4</a:t>
                      </a:r>
                      <a:endParaRPr kumimoji="0" lang="en-US" sz="1700" b="0" i="0" u="none" strike="noStrike" cap="none" normalizeH="0" baseline="0" dirty="0">
                        <a:ln>
                          <a:noFill/>
                        </a:ln>
                        <a:solidFill>
                          <a:schemeClr val="tx1"/>
                        </a:solidFill>
                        <a:effectLst/>
                        <a:latin typeface="Arial" panose="020B0604020202020204" pitchFamily="34" charset="0"/>
                        <a:ea typeface="宋体" panose="02010600030101010101" pitchFamily="2" charset="-122"/>
                      </a:endParaRPr>
                    </a:p>
                  </a:txBody>
                  <a:tcPr marL="90014" marR="90014" marT="43202" marB="43202"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solidFill>
                  </a:tcPr>
                </a:tc>
                <a:tc hMerge="1">
                  <a:tcPr/>
                </a:tc>
                <a:tc gridSpan="2">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0" lang="en-US" sz="600" b="1"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cs typeface="Times New Roman" panose="02020603050405020304" pitchFamily="18" charset="0"/>
                        </a:rPr>
                        <a:t>5</a:t>
                      </a:r>
                      <a:endParaRPr kumimoji="0" lang="en-US" sz="1700" b="0" i="0" u="none" strike="noStrike" cap="none" normalizeH="0" baseline="0" dirty="0">
                        <a:ln>
                          <a:noFill/>
                        </a:ln>
                        <a:solidFill>
                          <a:schemeClr val="tx1"/>
                        </a:solidFill>
                        <a:effectLst/>
                        <a:latin typeface="Arial" panose="020B0604020202020204" pitchFamily="34" charset="0"/>
                        <a:ea typeface="宋体" panose="02010600030101010101" pitchFamily="2" charset="-122"/>
                      </a:endParaRPr>
                    </a:p>
                  </a:txBody>
                  <a:tcPr marL="90014" marR="90014" marT="43202" marB="43202"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solidFill>
                  </a:tcPr>
                </a:tc>
                <a:tc hMerge="1">
                  <a:tcPr/>
                </a:tc>
                <a:tc gridSpan="2">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0" lang="en-US" sz="600" b="1"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cs typeface="Times New Roman" panose="02020603050405020304" pitchFamily="18" charset="0"/>
                        </a:rPr>
                        <a:t>6</a:t>
                      </a:r>
                      <a:endParaRPr kumimoji="0" lang="en-US" sz="1700" b="0" i="0" u="none" strike="noStrike" cap="none" normalizeH="0" baseline="0" dirty="0">
                        <a:ln>
                          <a:noFill/>
                        </a:ln>
                        <a:solidFill>
                          <a:schemeClr val="tx1"/>
                        </a:solidFill>
                        <a:effectLst/>
                        <a:latin typeface="Arial" panose="020B0604020202020204" pitchFamily="34" charset="0"/>
                        <a:ea typeface="宋体" panose="02010600030101010101" pitchFamily="2" charset="-122"/>
                      </a:endParaRPr>
                    </a:p>
                  </a:txBody>
                  <a:tcPr marL="90014" marR="90014" marT="43202" marB="43202"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solidFill>
                  </a:tcPr>
                </a:tc>
                <a:tc hMerge="1">
                  <a:tcPr/>
                </a:tc>
                <a:tc gridSpan="2">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0" lang="en-US" sz="600" b="1"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cs typeface="Times New Roman" panose="02020603050405020304" pitchFamily="18" charset="0"/>
                        </a:rPr>
                        <a:t>7</a:t>
                      </a:r>
                      <a:endParaRPr kumimoji="0" lang="en-US" sz="1700" b="0" i="0" u="none" strike="noStrike" cap="none" normalizeH="0" baseline="0" dirty="0">
                        <a:ln>
                          <a:noFill/>
                        </a:ln>
                        <a:solidFill>
                          <a:schemeClr val="tx1"/>
                        </a:solidFill>
                        <a:effectLst/>
                        <a:latin typeface="Arial" panose="020B0604020202020204" pitchFamily="34" charset="0"/>
                        <a:ea typeface="宋体" panose="02010600030101010101" pitchFamily="2" charset="-122"/>
                      </a:endParaRPr>
                    </a:p>
                  </a:txBody>
                  <a:tcPr marL="90014" marR="90014" marT="43202" marB="43202"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solidFill>
                  </a:tcPr>
                </a:tc>
                <a:tc hMerge="1">
                  <a:tcPr/>
                </a:tc>
                <a:tc gridSpan="2">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0" lang="en-US" sz="600" b="1"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cs typeface="Times New Roman" panose="02020603050405020304" pitchFamily="18" charset="0"/>
                        </a:rPr>
                        <a:t>8</a:t>
                      </a:r>
                      <a:endParaRPr kumimoji="0" lang="en-US" sz="1700" b="0" i="0" u="none" strike="noStrike" cap="none" normalizeH="0" baseline="0" dirty="0">
                        <a:ln>
                          <a:noFill/>
                        </a:ln>
                        <a:solidFill>
                          <a:schemeClr val="tx1"/>
                        </a:solidFill>
                        <a:effectLst/>
                        <a:latin typeface="Arial" panose="020B0604020202020204" pitchFamily="34" charset="0"/>
                        <a:ea typeface="宋体" panose="02010600030101010101" pitchFamily="2" charset="-122"/>
                      </a:endParaRPr>
                    </a:p>
                  </a:txBody>
                  <a:tcPr marL="90014" marR="90014" marT="43202" marB="43202"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solidFill>
                  </a:tcPr>
                </a:tc>
                <a:tc hMerge="1">
                  <a:tcPr/>
                </a:tc>
              </a:tr>
              <a:tr h="497012">
                <a:tc gridSpan="2">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0" lang="zh-CN" altLang="en-US" sz="600" b="1" i="0" u="none" strike="noStrike" cap="none" normalizeH="0" baseline="0" dirty="0">
                          <a:ln>
                            <a:noFill/>
                          </a:ln>
                          <a:solidFill>
                            <a:schemeClr val="tx1"/>
                          </a:solidFill>
                          <a:effectLst/>
                          <a:latin typeface="+mj-ea"/>
                          <a:ea typeface="+mj-ea"/>
                        </a:rPr>
                        <a:t>外形</a:t>
                      </a:r>
                      <a:endParaRPr kumimoji="0" lang="en-US" sz="600" b="1" i="0" u="none" strike="noStrike" cap="none" normalizeH="0" baseline="0" dirty="0">
                        <a:ln>
                          <a:noFill/>
                        </a:ln>
                        <a:solidFill>
                          <a:schemeClr val="tx1"/>
                        </a:solidFill>
                        <a:effectLst/>
                        <a:latin typeface="+mj-ea"/>
                        <a:ea typeface="+mj-ea"/>
                      </a:endParaRPr>
                    </a:p>
                  </a:txBody>
                  <a:tcPr marL="90014" marR="90014" marT="43202" marB="43202"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hMerge="1">
                  <a:tcPr/>
                </a:tc>
                <a:tc gridSpan="2">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0" lang="zh-CN" altLang="en-US" sz="600" b="1" i="0" u="none" strike="noStrike" cap="none" normalizeH="0" baseline="0" dirty="0">
                          <a:ln>
                            <a:noFill/>
                          </a:ln>
                          <a:solidFill>
                            <a:schemeClr val="tx1"/>
                          </a:solidFill>
                          <a:effectLst/>
                          <a:latin typeface="+mj-ea"/>
                          <a:ea typeface="+mj-ea"/>
                        </a:rPr>
                        <a:t>排量</a:t>
                      </a:r>
                      <a:r>
                        <a:rPr kumimoji="0" lang="en-US" sz="600" b="1" i="0" u="none" strike="noStrike" cap="none" normalizeH="0" baseline="0" dirty="0">
                          <a:ln>
                            <a:noFill/>
                          </a:ln>
                          <a:solidFill>
                            <a:schemeClr val="tx1"/>
                          </a:solidFill>
                          <a:effectLst/>
                          <a:latin typeface="+mj-ea"/>
                          <a:ea typeface="+mj-ea"/>
                        </a:rPr>
                        <a:t>(ml/r)</a:t>
                      </a:r>
                      <a:endParaRPr kumimoji="0" lang="en-US" sz="600" b="1" i="0" u="none" strike="noStrike" cap="none" normalizeH="0" baseline="0" dirty="0">
                        <a:ln>
                          <a:noFill/>
                        </a:ln>
                        <a:solidFill>
                          <a:schemeClr val="tx1"/>
                        </a:solidFill>
                        <a:effectLst/>
                        <a:latin typeface="+mj-ea"/>
                        <a:ea typeface="+mj-ea"/>
                      </a:endParaRPr>
                    </a:p>
                  </a:txBody>
                  <a:tcPr marL="90014" marR="90014" marT="43202" marB="43202"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hMerge="1">
                  <a:tcPr/>
                </a:tc>
                <a:tc gridSpan="2">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0" lang="zh-CN" altLang="en-US" sz="600" b="1" i="0" u="none" strike="noStrike" cap="none" normalizeH="0" baseline="0" dirty="0">
                          <a:ln>
                            <a:noFill/>
                          </a:ln>
                          <a:solidFill>
                            <a:schemeClr val="tx1"/>
                          </a:solidFill>
                          <a:effectLst/>
                          <a:latin typeface="+mj-ea"/>
                          <a:ea typeface="+mj-ea"/>
                        </a:rPr>
                        <a:t>法兰</a:t>
                      </a:r>
                      <a:r>
                        <a:rPr kumimoji="0" lang="en-US" sz="600" b="1" i="0" u="none" strike="noStrike" cap="none" normalizeH="0" baseline="0" dirty="0">
                          <a:ln>
                            <a:noFill/>
                          </a:ln>
                          <a:solidFill>
                            <a:schemeClr val="tx1"/>
                          </a:solidFill>
                          <a:effectLst/>
                          <a:latin typeface="+mj-ea"/>
                          <a:ea typeface="+mj-ea"/>
                        </a:rPr>
                        <a:t>&amp; </a:t>
                      </a:r>
                      <a:r>
                        <a:rPr kumimoji="0" lang="zh-CN" altLang="en-US" sz="600" b="1" i="0" u="none" strike="noStrike" cap="none" normalizeH="0" baseline="0" dirty="0">
                          <a:ln>
                            <a:noFill/>
                          </a:ln>
                          <a:solidFill>
                            <a:schemeClr val="tx1"/>
                          </a:solidFill>
                          <a:effectLst/>
                          <a:latin typeface="+mj-ea"/>
                          <a:ea typeface="+mj-ea"/>
                        </a:rPr>
                        <a:t>止口</a:t>
                      </a:r>
                      <a:r>
                        <a:rPr kumimoji="0" lang="en-US" sz="600" b="1" i="0" u="none" strike="noStrike" cap="none" normalizeH="0" baseline="0" dirty="0">
                          <a:ln>
                            <a:noFill/>
                          </a:ln>
                          <a:solidFill>
                            <a:schemeClr val="tx1"/>
                          </a:solidFill>
                          <a:effectLst/>
                          <a:latin typeface="+mj-ea"/>
                          <a:ea typeface="+mj-ea"/>
                        </a:rPr>
                        <a:t>(mm)</a:t>
                      </a:r>
                      <a:endParaRPr kumimoji="0" lang="en-US" sz="600" b="1" i="0" u="none" strike="noStrike" cap="none" normalizeH="0" baseline="0" dirty="0">
                        <a:ln>
                          <a:noFill/>
                        </a:ln>
                        <a:solidFill>
                          <a:schemeClr val="tx1"/>
                        </a:solidFill>
                        <a:effectLst/>
                        <a:latin typeface="+mj-ea"/>
                        <a:ea typeface="+mj-ea"/>
                      </a:endParaRPr>
                    </a:p>
                  </a:txBody>
                  <a:tcPr marL="90014" marR="90014" marT="43202" marB="43202"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hMerge="1">
                  <a:tcPr/>
                </a:tc>
                <a:tc gridSpan="2">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0" lang="zh-CN" altLang="en-US" sz="600" b="1" i="0" u="none" strike="noStrike" cap="none" normalizeH="0" baseline="0" dirty="0">
                          <a:ln>
                            <a:noFill/>
                          </a:ln>
                          <a:solidFill>
                            <a:schemeClr val="tx1"/>
                          </a:solidFill>
                          <a:effectLst/>
                          <a:latin typeface="+mj-ea"/>
                          <a:ea typeface="+mj-ea"/>
                          <a:cs typeface="Times New Roman" panose="02020603050405020304" pitchFamily="18" charset="0"/>
                        </a:rPr>
                        <a:t>     输出轴</a:t>
                      </a:r>
                      <a:r>
                        <a:rPr kumimoji="0" lang="en-US" sz="600" b="1" i="0" u="none" strike="noStrike" cap="none" normalizeH="0" baseline="0" dirty="0">
                          <a:ln>
                            <a:noFill/>
                          </a:ln>
                          <a:solidFill>
                            <a:schemeClr val="tx1"/>
                          </a:solidFill>
                          <a:effectLst/>
                          <a:latin typeface="+mj-ea"/>
                          <a:ea typeface="+mj-ea"/>
                          <a:cs typeface="Times New Roman" panose="02020603050405020304" pitchFamily="18" charset="0"/>
                        </a:rPr>
                        <a:t>&amp;</a:t>
                      </a:r>
                      <a:r>
                        <a:rPr kumimoji="0" lang="zh-CN" altLang="en-US" sz="600" b="1" i="0" u="none" strike="noStrike" cap="none" normalizeH="0" baseline="0" dirty="0">
                          <a:ln>
                            <a:noFill/>
                          </a:ln>
                          <a:solidFill>
                            <a:schemeClr val="tx1"/>
                          </a:solidFill>
                          <a:effectLst/>
                          <a:latin typeface="+mj-ea"/>
                          <a:ea typeface="+mj-ea"/>
                          <a:cs typeface="Times New Roman" panose="02020603050405020304" pitchFamily="18" charset="0"/>
                        </a:rPr>
                        <a:t>键</a:t>
                      </a:r>
                      <a:r>
                        <a:rPr kumimoji="0" lang="en-US" sz="600" b="1" i="0" u="none" strike="noStrike" cap="none" normalizeH="0" baseline="0" dirty="0">
                          <a:ln>
                            <a:noFill/>
                          </a:ln>
                          <a:solidFill>
                            <a:schemeClr val="tx1"/>
                          </a:solidFill>
                          <a:effectLst/>
                          <a:latin typeface="+mj-ea"/>
                          <a:ea typeface="+mj-ea"/>
                          <a:cs typeface="Times New Roman" panose="02020603050405020304" pitchFamily="18" charset="0"/>
                        </a:rPr>
                        <a:t> (mm)</a:t>
                      </a:r>
                      <a:endParaRPr kumimoji="0" lang="en-US" sz="600" b="1" i="0" u="none" strike="noStrike" cap="none" normalizeH="0" baseline="0" dirty="0">
                        <a:ln>
                          <a:noFill/>
                        </a:ln>
                        <a:solidFill>
                          <a:schemeClr val="tx1"/>
                        </a:solidFill>
                        <a:effectLst/>
                        <a:latin typeface="+mj-ea"/>
                        <a:ea typeface="+mj-ea"/>
                      </a:endParaRPr>
                    </a:p>
                  </a:txBody>
                  <a:tcPr marL="90014" marR="90014" marT="43202" marB="43202"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hMerge="1">
                  <a:tcPr/>
                </a:tc>
                <a:tc gridSpan="2">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0" lang="zh-CN" altLang="en-US" sz="600" b="1" i="0" u="none" strike="noStrike" cap="none" normalizeH="0" baseline="0" dirty="0">
                          <a:ln>
                            <a:noFill/>
                          </a:ln>
                          <a:solidFill>
                            <a:schemeClr val="tx1"/>
                          </a:solidFill>
                          <a:effectLst/>
                          <a:latin typeface="+mj-ea"/>
                          <a:ea typeface="+mj-ea"/>
                        </a:rPr>
                        <a:t>油口</a:t>
                      </a:r>
                      <a:endParaRPr kumimoji="0" lang="en-US" sz="600" b="1" i="0" u="none" strike="noStrike" cap="none" normalizeH="0" baseline="0" dirty="0">
                        <a:ln>
                          <a:noFill/>
                        </a:ln>
                        <a:solidFill>
                          <a:schemeClr val="tx1"/>
                        </a:solidFill>
                        <a:effectLst/>
                        <a:latin typeface="+mj-ea"/>
                        <a:ea typeface="+mj-ea"/>
                      </a:endParaRPr>
                    </a:p>
                  </a:txBody>
                  <a:tcPr marL="90014" marR="90014" marT="43202" marB="43202"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hMerge="1">
                  <a:tcPr/>
                </a:tc>
                <a:tc gridSpan="2">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0" lang="zh-CN" altLang="en-US" sz="600" b="1" i="0" u="none" strike="noStrike" cap="none" normalizeH="0" baseline="0" dirty="0">
                          <a:ln>
                            <a:noFill/>
                          </a:ln>
                          <a:solidFill>
                            <a:schemeClr val="tx1"/>
                          </a:solidFill>
                          <a:effectLst/>
                          <a:latin typeface="+mj-ea"/>
                          <a:ea typeface="+mj-ea"/>
                        </a:rPr>
                        <a:t>油口面外联螺纹</a:t>
                      </a:r>
                      <a:endParaRPr kumimoji="0" lang="en-US" sz="600" b="1" i="0" u="none" strike="noStrike" cap="none" normalizeH="0" baseline="0" dirty="0">
                        <a:ln>
                          <a:noFill/>
                        </a:ln>
                        <a:solidFill>
                          <a:schemeClr val="tx1"/>
                        </a:solidFill>
                        <a:effectLst/>
                        <a:latin typeface="+mj-ea"/>
                        <a:ea typeface="+mj-ea"/>
                      </a:endParaRPr>
                    </a:p>
                  </a:txBody>
                  <a:tcPr marL="90014" marR="90014" marT="43202" marB="43202"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hMerge="1">
                  <a:tcPr/>
                </a:tc>
                <a:tc gridSpan="2">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0" lang="zh-CN" altLang="en-US" sz="600" b="1" i="0" u="none" strike="noStrike" cap="none" normalizeH="0" baseline="0" dirty="0">
                          <a:ln>
                            <a:noFill/>
                          </a:ln>
                          <a:solidFill>
                            <a:schemeClr val="tx1"/>
                          </a:solidFill>
                          <a:effectLst/>
                          <a:latin typeface="+mj-ea"/>
                          <a:ea typeface="+mj-ea"/>
                        </a:rPr>
                        <a:t>外泄口</a:t>
                      </a:r>
                      <a:endParaRPr kumimoji="0" lang="en-US" sz="600" b="1" i="0" u="none" strike="noStrike" cap="none" normalizeH="0" baseline="0" dirty="0">
                        <a:ln>
                          <a:noFill/>
                        </a:ln>
                        <a:solidFill>
                          <a:schemeClr val="tx1"/>
                        </a:solidFill>
                        <a:effectLst/>
                        <a:latin typeface="+mj-ea"/>
                        <a:ea typeface="+mj-ea"/>
                      </a:endParaRPr>
                    </a:p>
                  </a:txBody>
                  <a:tcPr marL="90014" marR="90014" marT="43202" marB="43202"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hMerge="1">
                  <a:tcPr/>
                </a:tc>
                <a:tc gridSpan="2">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0" lang="zh-CN" altLang="en-US" sz="600" b="1" i="0" u="none" strike="noStrike" cap="none" normalizeH="0" baseline="0" dirty="0">
                          <a:ln>
                            <a:noFill/>
                          </a:ln>
                          <a:solidFill>
                            <a:schemeClr val="tx1"/>
                          </a:solidFill>
                          <a:effectLst/>
                          <a:latin typeface="+mj-ea"/>
                          <a:ea typeface="+mj-ea"/>
                        </a:rPr>
                        <a:t>特殊要求</a:t>
                      </a:r>
                      <a:endParaRPr kumimoji="0" lang="en-US" sz="600" b="1" i="0" u="none" strike="noStrike" cap="none" normalizeH="0" baseline="0" dirty="0">
                        <a:ln>
                          <a:noFill/>
                        </a:ln>
                        <a:solidFill>
                          <a:schemeClr val="tx1"/>
                        </a:solidFill>
                        <a:effectLst/>
                        <a:latin typeface="+mj-ea"/>
                        <a:ea typeface="+mj-ea"/>
                      </a:endParaRPr>
                    </a:p>
                  </a:txBody>
                  <a:tcPr marL="90014" marR="90014" marT="43202" marB="43202"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hMerge="1">
                  <a:tcPr/>
                </a:tc>
              </a:tr>
              <a:tr h="749057">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0" lang="en-US" sz="600" b="0" i="0" u="none" strike="noStrike" cap="none" normalizeH="0" baseline="0">
                          <a:ln>
                            <a:noFill/>
                          </a:ln>
                          <a:solidFill>
                            <a:schemeClr val="tx1"/>
                          </a:solidFill>
                          <a:effectLst/>
                          <a:latin typeface="宋体" panose="02010600030101010101" pitchFamily="2" charset="-122"/>
                          <a:ea typeface="宋体" panose="02010600030101010101" pitchFamily="2" charset="-122"/>
                        </a:rPr>
                        <a:t>H</a:t>
                      </a:r>
                      <a:endParaRPr kumimoji="0" lang="en-US" sz="1700" b="0" i="0" u="none" strike="noStrike" cap="none" normalizeH="0" baseline="0">
                        <a:ln>
                          <a:noFill/>
                        </a:ln>
                        <a:solidFill>
                          <a:schemeClr val="tx1"/>
                        </a:solidFill>
                        <a:effectLst/>
                        <a:latin typeface="Arial" panose="020B0604020202020204" pitchFamily="34" charset="0"/>
                        <a:ea typeface="宋体" panose="02010600030101010101" pitchFamily="2" charset="-122"/>
                      </a:endParaRPr>
                    </a:p>
                  </a:txBody>
                  <a:tcPr marL="90014" marR="90014" marT="43202" marB="43202"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0" lang="zh-CN" altLang="en-US" sz="600" b="0" i="0" u="none" strike="noStrike" cap="none" normalizeH="0" baseline="0" dirty="0">
                          <a:ln>
                            <a:noFill/>
                          </a:ln>
                          <a:solidFill>
                            <a:schemeClr val="tx1"/>
                          </a:solidFill>
                          <a:effectLst/>
                          <a:latin typeface="Arial" panose="020B0604020202020204" pitchFamily="34" charset="0"/>
                          <a:ea typeface="宋体" panose="02010600030101010101" pitchFamily="2" charset="-122"/>
                        </a:rPr>
                        <a:t>标准</a:t>
                      </a:r>
                      <a:endParaRPr kumimoji="0" lang="en-US" sz="600" b="0" i="0" u="none" strike="noStrike" cap="none" normalizeH="0" baseline="0" dirty="0">
                        <a:ln>
                          <a:noFill/>
                        </a:ln>
                        <a:solidFill>
                          <a:schemeClr val="tx1"/>
                        </a:solidFill>
                        <a:effectLst/>
                        <a:latin typeface="Arial" panose="020B0604020202020204" pitchFamily="34" charset="0"/>
                        <a:ea typeface="宋体" panose="02010600030101010101" pitchFamily="2" charset="-122"/>
                      </a:endParaRPr>
                    </a:p>
                  </a:txBody>
                  <a:tcPr marL="90014" marR="90014" marT="43202" marB="43202"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0" lang="en-US" sz="6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A</a:t>
                      </a:r>
                      <a:endParaRPr kumimoji="0" lang="en-US" sz="1700" b="0" i="0" u="none" strike="noStrike" cap="none" normalizeH="0" baseline="0" dirty="0">
                        <a:ln>
                          <a:noFill/>
                        </a:ln>
                        <a:solidFill>
                          <a:schemeClr val="tx1"/>
                        </a:solidFill>
                        <a:effectLst/>
                        <a:latin typeface="Arial" panose="020B0604020202020204" pitchFamily="34" charset="0"/>
                        <a:ea typeface="宋体" panose="02010600030101010101" pitchFamily="2" charset="-122"/>
                      </a:endParaRPr>
                    </a:p>
                  </a:txBody>
                  <a:tcPr marL="90014" marR="90014" marT="43202" marB="43202"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0" lang="en-US" sz="600" b="0" i="0" u="none" strike="noStrike" cap="none" normalizeH="0" baseline="0">
                          <a:ln>
                            <a:noFill/>
                          </a:ln>
                          <a:solidFill>
                            <a:schemeClr val="tx1"/>
                          </a:solidFill>
                          <a:effectLst/>
                          <a:latin typeface="宋体" panose="02010600030101010101" pitchFamily="2" charset="-122"/>
                          <a:ea typeface="宋体" panose="02010600030101010101" pitchFamily="2" charset="-122"/>
                        </a:rPr>
                        <a:t>50</a:t>
                      </a:r>
                      <a:endParaRPr kumimoji="0" lang="en-US" sz="1700" b="0" i="0" u="none" strike="noStrike" cap="none" normalizeH="0" baseline="0">
                        <a:ln>
                          <a:noFill/>
                        </a:ln>
                        <a:solidFill>
                          <a:schemeClr val="tx1"/>
                        </a:solidFill>
                        <a:effectLst/>
                        <a:latin typeface="Arial" panose="020B0604020202020204" pitchFamily="34" charset="0"/>
                        <a:ea typeface="宋体" panose="02010600030101010101" pitchFamily="2" charset="-122"/>
                      </a:endParaRPr>
                    </a:p>
                  </a:txBody>
                  <a:tcPr marL="90014" marR="90014" marT="43202" marB="43202"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0" lang="en-US" sz="6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A</a:t>
                      </a:r>
                      <a:endParaRPr kumimoji="0" lang="en-US" sz="1700" b="0" i="0" u="none" strike="noStrike" cap="none" normalizeH="0" baseline="0" dirty="0">
                        <a:ln>
                          <a:noFill/>
                        </a:ln>
                        <a:solidFill>
                          <a:schemeClr val="tx1"/>
                        </a:solidFill>
                        <a:effectLst/>
                        <a:latin typeface="Arial" panose="020B0604020202020204" pitchFamily="34" charset="0"/>
                        <a:ea typeface="宋体" panose="02010600030101010101" pitchFamily="2" charset="-122"/>
                      </a:endParaRPr>
                    </a:p>
                  </a:txBody>
                  <a:tcPr marL="90014" marR="90014" marT="43202" marB="43202"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0" lang="zh-CN" altLang="en-US" sz="600" b="0" i="0" u="none" strike="noStrike" cap="none" normalizeH="0" baseline="0" dirty="0">
                          <a:ln>
                            <a:noFill/>
                          </a:ln>
                          <a:solidFill>
                            <a:schemeClr val="tx1"/>
                          </a:solidFill>
                          <a:effectLst/>
                          <a:latin typeface="Arial" panose="020B0604020202020204" pitchFamily="34" charset="0"/>
                          <a:ea typeface="宋体" panose="02010600030101010101" pitchFamily="2" charset="-122"/>
                        </a:rPr>
                        <a:t>标准</a:t>
                      </a:r>
                      <a:endParaRPr kumimoji="0" lang="en-US" sz="600" b="0" i="0" u="none" strike="noStrike" cap="none" normalizeH="0" baseline="0" dirty="0">
                        <a:ln>
                          <a:noFill/>
                        </a:ln>
                        <a:solidFill>
                          <a:schemeClr val="tx1"/>
                        </a:solidFill>
                        <a:effectLst/>
                        <a:latin typeface="Arial" panose="020B0604020202020204" pitchFamily="34" charset="0"/>
                        <a:ea typeface="宋体" panose="02010600030101010101" pitchFamily="2" charset="-122"/>
                      </a:endParaRPr>
                    </a:p>
                  </a:txBody>
                  <a:tcPr marL="90014" marR="90014" marT="43202" marB="43202"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0" lang="en-US" sz="600" b="0" i="0" u="none" strike="noStrike" cap="none" normalizeH="0" baseline="0">
                          <a:ln>
                            <a:noFill/>
                          </a:ln>
                          <a:solidFill>
                            <a:schemeClr val="tx1"/>
                          </a:solidFill>
                          <a:effectLst/>
                          <a:latin typeface="宋体" panose="02010600030101010101" pitchFamily="2" charset="-122"/>
                          <a:ea typeface="宋体" panose="02010600030101010101" pitchFamily="2" charset="-122"/>
                        </a:rPr>
                        <a:t>A</a:t>
                      </a:r>
                      <a:endParaRPr kumimoji="0" lang="en-US" sz="1700" b="0" i="0" u="none" strike="noStrike" cap="none" normalizeH="0" baseline="0">
                        <a:ln>
                          <a:noFill/>
                        </a:ln>
                        <a:solidFill>
                          <a:schemeClr val="tx1"/>
                        </a:solidFill>
                        <a:effectLst/>
                        <a:latin typeface="Arial" panose="020B0604020202020204" pitchFamily="34" charset="0"/>
                        <a:ea typeface="宋体" panose="02010600030101010101" pitchFamily="2" charset="-122"/>
                      </a:endParaRPr>
                    </a:p>
                  </a:txBody>
                  <a:tcPr marL="90014" marR="90014" marT="43202" marB="43202"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0" lang="zh-CN" altLang="en-US" sz="6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锥轴</a:t>
                      </a:r>
                      <a:r>
                        <a:rPr kumimoji="0" lang="en-US" sz="6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a:t>
                      </a:r>
                      <a:r>
                        <a:rPr kumimoji="0" lang="zh-CN" altLang="en-US" sz="6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a:t>
                      </a:r>
                      <a:r>
                        <a:rPr kumimoji="0" lang="en-US" sz="6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31.75X57</a:t>
                      </a:r>
                      <a:r>
                        <a:rPr kumimoji="0" lang="zh-CN" altLang="en-US" sz="6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        </a:t>
                      </a:r>
                      <a:endParaRPr kumimoji="0" lang="en-US" altLang="zh-CN" sz="600" b="0" i="0" u="none" strike="noStrike" cap="none" normalizeH="0" baseline="0" dirty="0">
                        <a:ln>
                          <a:noFill/>
                        </a:ln>
                        <a:solidFill>
                          <a:schemeClr val="tx1"/>
                        </a:solidFill>
                        <a:effectLst/>
                        <a:latin typeface="宋体" panose="02010600030101010101" pitchFamily="2" charset="-122"/>
                        <a:ea typeface="宋体" panose="02010600030101010101" pitchFamily="2" charset="-122"/>
                      </a:endParaRPr>
                    </a:p>
                    <a:p>
                      <a:pPr marL="0" marR="0" lvl="0" indent="0" algn="l" defTabSz="914400" rtl="0" eaLnBrk="1" fontAlgn="ctr" latinLnBrk="0" hangingPunct="1">
                        <a:lnSpc>
                          <a:spcPct val="100000"/>
                        </a:lnSpc>
                        <a:spcBef>
                          <a:spcPct val="0"/>
                        </a:spcBef>
                        <a:spcAft>
                          <a:spcPct val="0"/>
                        </a:spcAft>
                        <a:buClrTx/>
                        <a:buSzTx/>
                        <a:buFontTx/>
                        <a:buNone/>
                      </a:pPr>
                      <a:r>
                        <a:rPr kumimoji="0" lang="zh-CN" altLang="en-US" sz="6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锥度</a:t>
                      </a:r>
                      <a:r>
                        <a:rPr kumimoji="0" lang="en-US" sz="6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 1</a:t>
                      </a:r>
                      <a:r>
                        <a:rPr kumimoji="0" lang="zh-CN" altLang="en-US" sz="6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a:t>
                      </a:r>
                      <a:r>
                        <a:rPr kumimoji="0" lang="en-US" sz="6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8 ,                     </a:t>
                      </a:r>
                      <a:r>
                        <a:rPr kumimoji="0" lang="zh-CN" altLang="en-US" sz="6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月牙键</a:t>
                      </a:r>
                      <a:r>
                        <a:rPr kumimoji="0" lang="en-US" sz="6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:φ25.4X7.96,           </a:t>
                      </a:r>
                      <a:endParaRPr kumimoji="0" lang="en-US" sz="600" b="0" i="0" u="none" strike="noStrike" cap="none" normalizeH="0" baseline="0" dirty="0">
                        <a:ln>
                          <a:noFill/>
                        </a:ln>
                        <a:solidFill>
                          <a:schemeClr val="tx1"/>
                        </a:solidFill>
                        <a:effectLst/>
                        <a:latin typeface="宋体" panose="02010600030101010101" pitchFamily="2" charset="-122"/>
                        <a:ea typeface="宋体" panose="02010600030101010101" pitchFamily="2" charset="-122"/>
                      </a:endParaRPr>
                    </a:p>
                    <a:p>
                      <a:pPr marL="0" marR="0" lvl="0" indent="0" algn="l" defTabSz="914400" rtl="0" eaLnBrk="1" fontAlgn="ctr" latinLnBrk="0" hangingPunct="1">
                        <a:lnSpc>
                          <a:spcPct val="100000"/>
                        </a:lnSpc>
                        <a:spcBef>
                          <a:spcPct val="0"/>
                        </a:spcBef>
                        <a:spcAft>
                          <a:spcPct val="0"/>
                        </a:spcAft>
                        <a:buClrTx/>
                        <a:buSzTx/>
                        <a:buFontTx/>
                        <a:buNone/>
                      </a:pPr>
                      <a:r>
                        <a:rPr kumimoji="0" lang="zh-CN" altLang="en-US" sz="6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轴端螺纹</a:t>
                      </a:r>
                      <a:r>
                        <a:rPr kumimoji="0" lang="en-US" sz="6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:1-20UNEF</a:t>
                      </a:r>
                      <a:endParaRPr kumimoji="0" lang="en-US" sz="1700" b="0" i="0" u="none" strike="noStrike" cap="none" normalizeH="0" baseline="0" dirty="0">
                        <a:ln>
                          <a:noFill/>
                        </a:ln>
                        <a:solidFill>
                          <a:schemeClr val="tx1"/>
                        </a:solidFill>
                        <a:effectLst/>
                        <a:latin typeface="Arial" panose="020B0604020202020204" pitchFamily="34" charset="0"/>
                        <a:ea typeface="宋体" panose="02010600030101010101" pitchFamily="2" charset="-122"/>
                      </a:endParaRPr>
                    </a:p>
                  </a:txBody>
                  <a:tcPr marL="90014" marR="90014" marT="43202" marB="43202"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0" lang="en-US" sz="600" b="0" i="0" u="none" strike="noStrike" cap="none" normalizeH="0" baseline="0">
                          <a:ln>
                            <a:noFill/>
                          </a:ln>
                          <a:solidFill>
                            <a:schemeClr val="tx1"/>
                          </a:solidFill>
                          <a:effectLst/>
                          <a:latin typeface="宋体" panose="02010600030101010101" pitchFamily="2" charset="-122"/>
                          <a:ea typeface="宋体" panose="02010600030101010101" pitchFamily="2" charset="-122"/>
                        </a:rPr>
                        <a:t>A</a:t>
                      </a:r>
                      <a:endParaRPr kumimoji="0" lang="en-US" sz="1700" b="0" i="0" u="none" strike="noStrike" cap="none" normalizeH="0" baseline="0">
                        <a:ln>
                          <a:noFill/>
                        </a:ln>
                        <a:solidFill>
                          <a:schemeClr val="tx1"/>
                        </a:solidFill>
                        <a:effectLst/>
                        <a:latin typeface="Arial" panose="020B0604020202020204" pitchFamily="34" charset="0"/>
                        <a:ea typeface="宋体" panose="02010600030101010101" pitchFamily="2" charset="-122"/>
                      </a:endParaRPr>
                    </a:p>
                  </a:txBody>
                  <a:tcPr marL="90014" marR="90014" marT="43202" marB="43202"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0" lang="en-US" sz="6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2-7/8-14UNF SAE</a:t>
                      </a:r>
                      <a:endParaRPr kumimoji="0" lang="en-US" sz="1700" b="0" i="0" u="none" strike="noStrike" cap="none" normalizeH="0" baseline="0" dirty="0">
                        <a:ln>
                          <a:noFill/>
                        </a:ln>
                        <a:solidFill>
                          <a:schemeClr val="tx1"/>
                        </a:solidFill>
                        <a:effectLst/>
                        <a:latin typeface="Arial" panose="020B0604020202020204" pitchFamily="34" charset="0"/>
                        <a:ea typeface="宋体" panose="02010600030101010101" pitchFamily="2" charset="-122"/>
                      </a:endParaRPr>
                    </a:p>
                  </a:txBody>
                  <a:tcPr marL="90014" marR="90014" marT="43202" marB="43202"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0" lang="en-US" sz="600" b="0" i="0" u="none" strike="noStrike" cap="none" normalizeH="0" baseline="0">
                          <a:ln>
                            <a:noFill/>
                          </a:ln>
                          <a:solidFill>
                            <a:schemeClr val="tx1"/>
                          </a:solidFill>
                          <a:effectLst/>
                          <a:latin typeface="宋体" panose="02010600030101010101" pitchFamily="2" charset="-122"/>
                          <a:ea typeface="宋体" panose="02010600030101010101" pitchFamily="2" charset="-122"/>
                        </a:rPr>
                        <a:t>A</a:t>
                      </a:r>
                      <a:endParaRPr kumimoji="0" lang="en-US" sz="1700" b="0" i="0" u="none" strike="noStrike" cap="none" normalizeH="0" baseline="0">
                        <a:ln>
                          <a:noFill/>
                        </a:ln>
                        <a:solidFill>
                          <a:schemeClr val="tx1"/>
                        </a:solidFill>
                        <a:effectLst/>
                        <a:latin typeface="Arial" panose="020B0604020202020204" pitchFamily="34" charset="0"/>
                        <a:ea typeface="宋体" panose="02010600030101010101" pitchFamily="2" charset="-122"/>
                      </a:endParaRPr>
                    </a:p>
                  </a:txBody>
                  <a:tcPr marL="90014" marR="90014" marT="43202" marB="43202"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0" lang="zh-CN" altLang="en-US" sz="600" b="0" i="0" u="none" strike="noStrike" cap="none" normalizeH="0" baseline="0" dirty="0">
                          <a:ln>
                            <a:noFill/>
                          </a:ln>
                          <a:solidFill>
                            <a:schemeClr val="tx1"/>
                          </a:solidFill>
                          <a:effectLst/>
                          <a:latin typeface="Arial" panose="020B0604020202020204" pitchFamily="34" charset="0"/>
                          <a:ea typeface="宋体" panose="02010600030101010101" pitchFamily="2" charset="-122"/>
                        </a:rPr>
                        <a:t>无</a:t>
                      </a:r>
                      <a:endParaRPr kumimoji="0" lang="en-US" sz="600" b="0" i="0" u="none" strike="noStrike" cap="none" normalizeH="0" baseline="0" dirty="0">
                        <a:ln>
                          <a:noFill/>
                        </a:ln>
                        <a:solidFill>
                          <a:schemeClr val="tx1"/>
                        </a:solidFill>
                        <a:effectLst/>
                        <a:latin typeface="Arial" panose="020B0604020202020204" pitchFamily="34" charset="0"/>
                        <a:ea typeface="宋体" panose="02010600030101010101" pitchFamily="2" charset="-122"/>
                      </a:endParaRPr>
                    </a:p>
                  </a:txBody>
                  <a:tcPr marL="90014" marR="90014" marT="43202" marB="43202"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0" lang="en-US" sz="600" b="0" i="0" u="none" strike="noStrike" cap="none" normalizeH="0" baseline="0">
                          <a:ln>
                            <a:noFill/>
                          </a:ln>
                          <a:solidFill>
                            <a:schemeClr val="tx1"/>
                          </a:solidFill>
                          <a:effectLst/>
                          <a:latin typeface="宋体" panose="02010600030101010101" pitchFamily="2" charset="-122"/>
                          <a:ea typeface="宋体" panose="02010600030101010101" pitchFamily="2" charset="-122"/>
                        </a:rPr>
                        <a:t>A</a:t>
                      </a:r>
                      <a:endParaRPr kumimoji="0" lang="en-US" sz="1700" b="0" i="0" u="none" strike="noStrike" cap="none" normalizeH="0" baseline="0">
                        <a:ln>
                          <a:noFill/>
                        </a:ln>
                        <a:solidFill>
                          <a:schemeClr val="tx1"/>
                        </a:solidFill>
                        <a:effectLst/>
                        <a:latin typeface="Arial" panose="020B0604020202020204" pitchFamily="34" charset="0"/>
                        <a:ea typeface="宋体" panose="02010600030101010101" pitchFamily="2" charset="-122"/>
                      </a:endParaRPr>
                    </a:p>
                  </a:txBody>
                  <a:tcPr marL="90014" marR="90014" marT="43202" marB="43202"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0" lang="zh-CN" altLang="en-US" sz="600" b="0" i="0" u="none" strike="noStrike" cap="none" normalizeH="0" baseline="0" dirty="0">
                          <a:ln>
                            <a:noFill/>
                          </a:ln>
                          <a:solidFill>
                            <a:schemeClr val="tx1"/>
                          </a:solidFill>
                          <a:effectLst/>
                          <a:latin typeface="Arial" panose="020B0604020202020204" pitchFamily="34" charset="0"/>
                          <a:ea typeface="宋体" panose="02010600030101010101" pitchFamily="2" charset="-122"/>
                        </a:rPr>
                        <a:t>无</a:t>
                      </a:r>
                      <a:endParaRPr kumimoji="0" lang="en-US" sz="600" b="0" i="0" u="none" strike="noStrike" cap="none" normalizeH="0" baseline="0" dirty="0">
                        <a:ln>
                          <a:noFill/>
                        </a:ln>
                        <a:solidFill>
                          <a:schemeClr val="tx1"/>
                        </a:solidFill>
                        <a:effectLst/>
                        <a:latin typeface="Arial" panose="020B0604020202020204" pitchFamily="34" charset="0"/>
                        <a:ea typeface="宋体" panose="02010600030101010101" pitchFamily="2" charset="-122"/>
                      </a:endParaRPr>
                    </a:p>
                  </a:txBody>
                  <a:tcPr marL="90014" marR="90014" marT="43202" marB="43202"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0" lang="en-US" sz="600" b="0" i="0" u="none" strike="noStrike" cap="none" normalizeH="0" baseline="0">
                          <a:ln>
                            <a:noFill/>
                          </a:ln>
                          <a:solidFill>
                            <a:schemeClr val="tx1"/>
                          </a:solidFill>
                          <a:effectLst/>
                          <a:latin typeface="宋体" panose="02010600030101010101" pitchFamily="2" charset="-122"/>
                          <a:ea typeface="宋体" panose="02010600030101010101" pitchFamily="2" charset="-122"/>
                        </a:rPr>
                        <a:t>A</a:t>
                      </a:r>
                      <a:endParaRPr kumimoji="0" lang="en-US" sz="1700" b="0" i="0" u="none" strike="noStrike" cap="none" normalizeH="0" baseline="0">
                        <a:ln>
                          <a:noFill/>
                        </a:ln>
                        <a:solidFill>
                          <a:schemeClr val="tx1"/>
                        </a:solidFill>
                        <a:effectLst/>
                        <a:latin typeface="Arial" panose="020B0604020202020204" pitchFamily="34" charset="0"/>
                        <a:ea typeface="宋体" panose="02010600030101010101" pitchFamily="2" charset="-122"/>
                      </a:endParaRPr>
                    </a:p>
                  </a:txBody>
                  <a:tcPr marL="90014" marR="90014" marT="43202" marB="43202"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0" lang="zh-CN" altLang="en-US" sz="600" b="0" i="0" u="none" strike="noStrike" cap="none" normalizeH="0" baseline="0" dirty="0">
                          <a:ln>
                            <a:noFill/>
                          </a:ln>
                          <a:solidFill>
                            <a:schemeClr val="tx1"/>
                          </a:solidFill>
                          <a:effectLst/>
                          <a:latin typeface="Arial" panose="020B0604020202020204" pitchFamily="34" charset="0"/>
                          <a:ea typeface="宋体" panose="02010600030101010101" pitchFamily="2" charset="-122"/>
                        </a:rPr>
                        <a:t>无</a:t>
                      </a:r>
                      <a:endParaRPr kumimoji="0" lang="en-US" sz="600" b="0" i="0" u="none" strike="noStrike" cap="none" normalizeH="0" baseline="0" dirty="0">
                        <a:ln>
                          <a:noFill/>
                        </a:ln>
                        <a:solidFill>
                          <a:schemeClr val="tx1"/>
                        </a:solidFill>
                        <a:effectLst/>
                        <a:latin typeface="Arial" panose="020B0604020202020204" pitchFamily="34" charset="0"/>
                        <a:ea typeface="宋体" panose="02010600030101010101" pitchFamily="2" charset="-122"/>
                      </a:endParaRPr>
                    </a:p>
                  </a:txBody>
                  <a:tcPr marL="90014" marR="90014" marT="43202" marB="43202"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727817">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0" lang="zh-CN" sz="600" b="0" i="0" u="none" strike="noStrike" cap="none" normalizeH="0" baseline="0">
                          <a:ln>
                            <a:noFill/>
                          </a:ln>
                          <a:solidFill>
                            <a:schemeClr val="tx1"/>
                          </a:solidFill>
                          <a:effectLst/>
                          <a:latin typeface="宋体" panose="02010600030101010101" pitchFamily="2" charset="-122"/>
                          <a:ea typeface="宋体" panose="02010600030101010101" pitchFamily="2" charset="-122"/>
                        </a:rPr>
                        <a:t>　</a:t>
                      </a:r>
                      <a:endParaRPr kumimoji="0" lang="zh-CN" sz="1700" b="0" i="0" u="none" strike="noStrike" cap="none" normalizeH="0" baseline="0">
                        <a:ln>
                          <a:noFill/>
                        </a:ln>
                        <a:solidFill>
                          <a:schemeClr val="tx1"/>
                        </a:solidFill>
                        <a:effectLst/>
                        <a:latin typeface="Arial" panose="020B0604020202020204" pitchFamily="34" charset="0"/>
                        <a:ea typeface="宋体" panose="02010600030101010101" pitchFamily="2" charset="-122"/>
                      </a:endParaRPr>
                    </a:p>
                  </a:txBody>
                  <a:tcPr marL="90014" marR="90014" marT="43202" marB="43202"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0" lang="zh-CN" sz="600" b="0" i="0" u="none" strike="noStrike" cap="none" normalizeH="0" baseline="0">
                          <a:ln>
                            <a:noFill/>
                          </a:ln>
                          <a:solidFill>
                            <a:schemeClr val="tx1"/>
                          </a:solidFill>
                          <a:effectLst/>
                          <a:latin typeface="宋体" panose="02010600030101010101" pitchFamily="2" charset="-122"/>
                          <a:ea typeface="宋体" panose="02010600030101010101" pitchFamily="2" charset="-122"/>
                        </a:rPr>
                        <a:t>　</a:t>
                      </a:r>
                      <a:endParaRPr kumimoji="0" lang="zh-CN" sz="1700" b="0" i="0" u="none" strike="noStrike" cap="none" normalizeH="0" baseline="0">
                        <a:ln>
                          <a:noFill/>
                        </a:ln>
                        <a:solidFill>
                          <a:schemeClr val="tx1"/>
                        </a:solidFill>
                        <a:effectLst/>
                        <a:latin typeface="Arial" panose="020B0604020202020204" pitchFamily="34" charset="0"/>
                        <a:ea typeface="宋体" panose="02010600030101010101" pitchFamily="2" charset="-122"/>
                      </a:endParaRPr>
                    </a:p>
                  </a:txBody>
                  <a:tcPr marL="90014" marR="90014" marT="43202" marB="43202"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0" lang="en-US" sz="600" b="0" i="0" u="none" strike="noStrike" cap="none" normalizeH="0" baseline="0">
                          <a:ln>
                            <a:noFill/>
                          </a:ln>
                          <a:solidFill>
                            <a:schemeClr val="tx1"/>
                          </a:solidFill>
                          <a:effectLst/>
                          <a:latin typeface="宋体" panose="02010600030101010101" pitchFamily="2" charset="-122"/>
                          <a:ea typeface="宋体" panose="02010600030101010101" pitchFamily="2" charset="-122"/>
                        </a:rPr>
                        <a:t>B</a:t>
                      </a:r>
                      <a:endParaRPr kumimoji="0" lang="en-US" sz="1700" b="0" i="0" u="none" strike="noStrike" cap="none" normalizeH="0" baseline="0">
                        <a:ln>
                          <a:noFill/>
                        </a:ln>
                        <a:solidFill>
                          <a:schemeClr val="tx1"/>
                        </a:solidFill>
                        <a:effectLst/>
                        <a:latin typeface="Arial" panose="020B0604020202020204" pitchFamily="34" charset="0"/>
                        <a:ea typeface="宋体" panose="02010600030101010101" pitchFamily="2" charset="-122"/>
                      </a:endParaRPr>
                    </a:p>
                  </a:txBody>
                  <a:tcPr marL="90014" marR="90014" marT="43202" marB="43202"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0" lang="en-US" sz="600" b="0" i="0" u="none" strike="noStrike" cap="none" normalizeH="0" baseline="0">
                          <a:ln>
                            <a:noFill/>
                          </a:ln>
                          <a:solidFill>
                            <a:schemeClr val="tx1"/>
                          </a:solidFill>
                          <a:effectLst/>
                          <a:latin typeface="宋体" panose="02010600030101010101" pitchFamily="2" charset="-122"/>
                          <a:ea typeface="宋体" panose="02010600030101010101" pitchFamily="2" charset="-122"/>
                        </a:rPr>
                        <a:t>63</a:t>
                      </a:r>
                      <a:endParaRPr kumimoji="0" lang="en-US" sz="1700" b="0" i="0" u="none" strike="noStrike" cap="none" normalizeH="0" baseline="0">
                        <a:ln>
                          <a:noFill/>
                        </a:ln>
                        <a:solidFill>
                          <a:schemeClr val="tx1"/>
                        </a:solidFill>
                        <a:effectLst/>
                        <a:latin typeface="Arial" panose="020B0604020202020204" pitchFamily="34" charset="0"/>
                        <a:ea typeface="宋体" panose="02010600030101010101" pitchFamily="2" charset="-122"/>
                      </a:endParaRPr>
                    </a:p>
                  </a:txBody>
                  <a:tcPr marL="90014" marR="90014" marT="43202" marB="43202"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0" lang="zh-CN" sz="600" b="0" i="0" u="none" strike="noStrike" cap="none" normalizeH="0" baseline="0">
                          <a:ln>
                            <a:noFill/>
                          </a:ln>
                          <a:solidFill>
                            <a:schemeClr val="tx1"/>
                          </a:solidFill>
                          <a:effectLst/>
                          <a:latin typeface="宋体" panose="02010600030101010101" pitchFamily="2" charset="-122"/>
                          <a:ea typeface="宋体" panose="02010600030101010101" pitchFamily="2" charset="-122"/>
                        </a:rPr>
                        <a:t>　</a:t>
                      </a:r>
                      <a:endParaRPr kumimoji="0" lang="zh-CN" sz="1700" b="0" i="0" u="none" strike="noStrike" cap="none" normalizeH="0" baseline="0">
                        <a:ln>
                          <a:noFill/>
                        </a:ln>
                        <a:solidFill>
                          <a:schemeClr val="tx1"/>
                        </a:solidFill>
                        <a:effectLst/>
                        <a:latin typeface="Arial" panose="020B0604020202020204" pitchFamily="34" charset="0"/>
                        <a:ea typeface="宋体" panose="02010600030101010101" pitchFamily="2" charset="-122"/>
                      </a:endParaRPr>
                    </a:p>
                  </a:txBody>
                  <a:tcPr marL="90014" marR="90014" marT="43202" marB="43202"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0" lang="zh-CN" sz="6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　</a:t>
                      </a:r>
                      <a:endParaRPr kumimoji="0" lang="zh-CN" sz="1700" b="0" i="0" u="none" strike="noStrike" cap="none" normalizeH="0" baseline="0" dirty="0">
                        <a:ln>
                          <a:noFill/>
                        </a:ln>
                        <a:solidFill>
                          <a:schemeClr val="tx1"/>
                        </a:solidFill>
                        <a:effectLst/>
                        <a:latin typeface="Arial" panose="020B0604020202020204" pitchFamily="34" charset="0"/>
                        <a:ea typeface="宋体" panose="02010600030101010101" pitchFamily="2" charset="-122"/>
                      </a:endParaRPr>
                    </a:p>
                  </a:txBody>
                  <a:tcPr marL="90014" marR="90014" marT="43202" marB="43202"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0" lang="en-US" sz="600" b="0" i="0" u="none" strike="noStrike" cap="none" normalizeH="0" baseline="0">
                          <a:ln>
                            <a:noFill/>
                          </a:ln>
                          <a:solidFill>
                            <a:schemeClr val="tx1"/>
                          </a:solidFill>
                          <a:effectLst/>
                          <a:latin typeface="宋体" panose="02010600030101010101" pitchFamily="2" charset="-122"/>
                          <a:ea typeface="宋体" panose="02010600030101010101" pitchFamily="2" charset="-122"/>
                        </a:rPr>
                        <a:t>B</a:t>
                      </a:r>
                      <a:endParaRPr kumimoji="0" lang="en-US" sz="1700" b="0" i="0" u="none" strike="noStrike" cap="none" normalizeH="0" baseline="0">
                        <a:ln>
                          <a:noFill/>
                        </a:ln>
                        <a:solidFill>
                          <a:schemeClr val="tx1"/>
                        </a:solidFill>
                        <a:effectLst/>
                        <a:latin typeface="Arial" panose="020B0604020202020204" pitchFamily="34" charset="0"/>
                        <a:ea typeface="宋体" panose="02010600030101010101" pitchFamily="2" charset="-122"/>
                      </a:endParaRPr>
                    </a:p>
                  </a:txBody>
                  <a:tcPr marL="90014" marR="90014" marT="43202" marB="43202"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0" lang="zh-CN" altLang="en-US" sz="6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锥轴</a:t>
                      </a:r>
                      <a:r>
                        <a:rPr kumimoji="0" lang="en-US" sz="6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a:t>
                      </a:r>
                      <a:r>
                        <a:rPr kumimoji="0" lang="zh-CN" altLang="en-US" sz="6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a:t>
                      </a:r>
                      <a:r>
                        <a:rPr kumimoji="0" lang="en-US" sz="6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35X57</a:t>
                      </a:r>
                      <a:r>
                        <a:rPr kumimoji="0" lang="zh-CN" altLang="en-US" sz="6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  </a:t>
                      </a:r>
                      <a:endParaRPr kumimoji="0" lang="en-US" altLang="zh-CN" sz="600" b="0" i="0" u="none" strike="noStrike" cap="none" normalizeH="0" baseline="0" dirty="0">
                        <a:ln>
                          <a:noFill/>
                        </a:ln>
                        <a:solidFill>
                          <a:schemeClr val="tx1"/>
                        </a:solidFill>
                        <a:effectLst/>
                        <a:latin typeface="宋体" panose="02010600030101010101" pitchFamily="2" charset="-122"/>
                        <a:ea typeface="宋体" panose="02010600030101010101" pitchFamily="2" charset="-122"/>
                      </a:endParaRPr>
                    </a:p>
                    <a:p>
                      <a:pPr marL="0" marR="0" lvl="0" indent="0" algn="l" defTabSz="914400" rtl="0" eaLnBrk="1" fontAlgn="ctr" latinLnBrk="0" hangingPunct="1">
                        <a:lnSpc>
                          <a:spcPct val="100000"/>
                        </a:lnSpc>
                        <a:spcBef>
                          <a:spcPct val="0"/>
                        </a:spcBef>
                        <a:spcAft>
                          <a:spcPct val="0"/>
                        </a:spcAft>
                        <a:buClrTx/>
                        <a:buSzTx/>
                        <a:buFontTx/>
                        <a:buNone/>
                      </a:pPr>
                      <a:r>
                        <a:rPr kumimoji="0" lang="zh-CN" altLang="en-US" sz="6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锥度</a:t>
                      </a:r>
                      <a:r>
                        <a:rPr kumimoji="0" lang="en-US" sz="6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:1</a:t>
                      </a:r>
                      <a:r>
                        <a:rPr kumimoji="0" lang="zh-CN" altLang="en-US" sz="6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a:t>
                      </a:r>
                      <a:r>
                        <a:rPr kumimoji="0" lang="en-US" sz="6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10,                         </a:t>
                      </a:r>
                      <a:r>
                        <a:rPr kumimoji="0" lang="zh-CN" altLang="en-US" sz="6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平键</a:t>
                      </a:r>
                      <a:r>
                        <a:rPr kumimoji="0" lang="en-US" sz="6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:6X6X21                </a:t>
                      </a:r>
                      <a:endParaRPr kumimoji="0" lang="en-US" sz="600" b="0" i="0" u="none" strike="noStrike" cap="none" normalizeH="0" baseline="0" dirty="0">
                        <a:ln>
                          <a:noFill/>
                        </a:ln>
                        <a:solidFill>
                          <a:schemeClr val="tx1"/>
                        </a:solidFill>
                        <a:effectLst/>
                        <a:latin typeface="宋体" panose="02010600030101010101" pitchFamily="2" charset="-122"/>
                        <a:ea typeface="宋体" panose="02010600030101010101" pitchFamily="2" charset="-122"/>
                      </a:endParaRPr>
                    </a:p>
                    <a:p>
                      <a:pPr marL="0" marR="0" lvl="0" indent="0" algn="l" defTabSz="914400" rtl="0" eaLnBrk="1" fontAlgn="ctr" latinLnBrk="0" hangingPunct="1">
                        <a:lnSpc>
                          <a:spcPct val="100000"/>
                        </a:lnSpc>
                        <a:spcBef>
                          <a:spcPct val="0"/>
                        </a:spcBef>
                        <a:spcAft>
                          <a:spcPct val="0"/>
                        </a:spcAft>
                        <a:buClrTx/>
                        <a:buSzTx/>
                        <a:buFontTx/>
                        <a:buNone/>
                      </a:pPr>
                      <a:r>
                        <a:rPr kumimoji="0" lang="zh-CN" altLang="en-US" sz="6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轴端螺纹</a:t>
                      </a:r>
                      <a:r>
                        <a:rPr kumimoji="0" lang="en-US" sz="6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:M20X1.5</a:t>
                      </a:r>
                      <a:endParaRPr kumimoji="0" lang="en-US" sz="1700" b="0" i="0" u="none" strike="noStrike" cap="none" normalizeH="0" baseline="0" dirty="0">
                        <a:ln>
                          <a:noFill/>
                        </a:ln>
                        <a:solidFill>
                          <a:schemeClr val="tx1"/>
                        </a:solidFill>
                        <a:effectLst/>
                        <a:latin typeface="Arial" panose="020B0604020202020204" pitchFamily="34" charset="0"/>
                        <a:ea typeface="宋体" panose="02010600030101010101" pitchFamily="2" charset="-122"/>
                      </a:endParaRPr>
                    </a:p>
                  </a:txBody>
                  <a:tcPr marL="90014" marR="90014" marT="43202" marB="43202"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0" lang="en-US" sz="600" b="0" i="0" u="none" strike="noStrike" cap="none" normalizeH="0" baseline="0">
                          <a:ln>
                            <a:noFill/>
                          </a:ln>
                          <a:solidFill>
                            <a:schemeClr val="tx1"/>
                          </a:solidFill>
                          <a:effectLst/>
                          <a:latin typeface="宋体" panose="02010600030101010101" pitchFamily="2" charset="-122"/>
                          <a:ea typeface="宋体" panose="02010600030101010101" pitchFamily="2" charset="-122"/>
                        </a:rPr>
                        <a:t>B</a:t>
                      </a:r>
                      <a:endParaRPr kumimoji="0" lang="en-US" sz="1700" b="0" i="0" u="none" strike="noStrike" cap="none" normalizeH="0" baseline="0">
                        <a:ln>
                          <a:noFill/>
                        </a:ln>
                        <a:solidFill>
                          <a:schemeClr val="tx1"/>
                        </a:solidFill>
                        <a:effectLst/>
                        <a:latin typeface="Arial" panose="020B0604020202020204" pitchFamily="34" charset="0"/>
                        <a:ea typeface="宋体" panose="02010600030101010101" pitchFamily="2" charset="-122"/>
                      </a:endParaRPr>
                    </a:p>
                  </a:txBody>
                  <a:tcPr marL="90014" marR="90014" marT="43202" marB="43202"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0" lang="en-US" sz="600" b="0" i="0" u="none" strike="noStrike" cap="none" normalizeH="0" baseline="0">
                          <a:ln>
                            <a:noFill/>
                          </a:ln>
                          <a:solidFill>
                            <a:schemeClr val="tx1"/>
                          </a:solidFill>
                          <a:effectLst/>
                          <a:latin typeface="宋体" panose="02010600030101010101" pitchFamily="2" charset="-122"/>
                          <a:ea typeface="宋体" panose="02010600030101010101" pitchFamily="2" charset="-122"/>
                        </a:rPr>
                        <a:t>2-G1/2</a:t>
                      </a:r>
                      <a:endParaRPr kumimoji="0" lang="en-US" sz="1700" b="0" i="0" u="none" strike="noStrike" cap="none" normalizeH="0" baseline="0">
                        <a:ln>
                          <a:noFill/>
                        </a:ln>
                        <a:solidFill>
                          <a:schemeClr val="tx1"/>
                        </a:solidFill>
                        <a:effectLst/>
                        <a:latin typeface="Arial" panose="020B0604020202020204" pitchFamily="34" charset="0"/>
                        <a:ea typeface="宋体" panose="02010600030101010101" pitchFamily="2" charset="-122"/>
                      </a:endParaRPr>
                    </a:p>
                  </a:txBody>
                  <a:tcPr marL="90014" marR="90014" marT="43202" marB="43202"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endParaRPr kumimoji="0" lang="en-US" sz="1700" b="0" i="0" u="none" strike="noStrike" cap="none" normalizeH="0" baseline="0" dirty="0">
                        <a:ln>
                          <a:noFill/>
                        </a:ln>
                        <a:solidFill>
                          <a:schemeClr val="tx1"/>
                        </a:solidFill>
                        <a:effectLst/>
                        <a:latin typeface="Arial" panose="020B0604020202020204" pitchFamily="34" charset="0"/>
                        <a:ea typeface="宋体" panose="02010600030101010101" pitchFamily="2" charset="-122"/>
                      </a:endParaRPr>
                    </a:p>
                  </a:txBody>
                  <a:tcPr marL="90014" marR="90014" marT="43202" marB="43202"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endParaRPr kumimoji="0" lang="en-US" sz="1700" b="0" i="0" u="none" strike="noStrike" cap="none" normalizeH="0" baseline="0" dirty="0">
                        <a:ln>
                          <a:noFill/>
                        </a:ln>
                        <a:solidFill>
                          <a:schemeClr val="tx1"/>
                        </a:solidFill>
                        <a:effectLst/>
                        <a:latin typeface="Arial" panose="020B0604020202020204" pitchFamily="34" charset="0"/>
                        <a:ea typeface="宋体" panose="02010600030101010101" pitchFamily="2" charset="-122"/>
                      </a:endParaRPr>
                    </a:p>
                  </a:txBody>
                  <a:tcPr marL="90014" marR="90014" marT="43202" marB="43202"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0" lang="en-US" sz="600" b="0" i="0" u="none" strike="noStrike" cap="none" normalizeH="0" baseline="0">
                          <a:ln>
                            <a:noFill/>
                          </a:ln>
                          <a:solidFill>
                            <a:schemeClr val="tx1"/>
                          </a:solidFill>
                          <a:effectLst/>
                          <a:latin typeface="宋体" panose="02010600030101010101" pitchFamily="2" charset="-122"/>
                          <a:ea typeface="宋体" panose="02010600030101010101" pitchFamily="2" charset="-122"/>
                        </a:rPr>
                        <a:t>B</a:t>
                      </a:r>
                      <a:endParaRPr kumimoji="0" lang="en-US" sz="1700" b="0" i="0" u="none" strike="noStrike" cap="none" normalizeH="0" baseline="0">
                        <a:ln>
                          <a:noFill/>
                        </a:ln>
                        <a:solidFill>
                          <a:schemeClr val="tx1"/>
                        </a:solidFill>
                        <a:effectLst/>
                        <a:latin typeface="Arial" panose="020B0604020202020204" pitchFamily="34" charset="0"/>
                        <a:ea typeface="宋体" panose="02010600030101010101" pitchFamily="2" charset="-122"/>
                      </a:endParaRPr>
                    </a:p>
                  </a:txBody>
                  <a:tcPr marL="90014" marR="90014" marT="43202" marB="43202"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0" lang="en-US" sz="600" b="0" i="0" u="none" strike="noStrike" cap="none" normalizeH="0" baseline="0">
                          <a:ln>
                            <a:noFill/>
                          </a:ln>
                          <a:solidFill>
                            <a:schemeClr val="tx1"/>
                          </a:solidFill>
                          <a:effectLst/>
                          <a:latin typeface="宋体" panose="02010600030101010101" pitchFamily="2" charset="-122"/>
                          <a:ea typeface="宋体" panose="02010600030101010101" pitchFamily="2" charset="-122"/>
                        </a:rPr>
                        <a:t>M14X1.5</a:t>
                      </a:r>
                      <a:endParaRPr kumimoji="0" lang="en-US" sz="1700" b="0" i="0" u="none" strike="noStrike" cap="none" normalizeH="0" baseline="0">
                        <a:ln>
                          <a:noFill/>
                        </a:ln>
                        <a:solidFill>
                          <a:schemeClr val="tx1"/>
                        </a:solidFill>
                        <a:effectLst/>
                        <a:latin typeface="Arial" panose="020B0604020202020204" pitchFamily="34" charset="0"/>
                        <a:ea typeface="宋体" panose="02010600030101010101" pitchFamily="2" charset="-122"/>
                      </a:endParaRPr>
                    </a:p>
                  </a:txBody>
                  <a:tcPr marL="90014" marR="90014" marT="43202" marB="43202"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0" lang="zh-CN" sz="600" b="0" i="0" u="none" strike="noStrike" cap="none" normalizeH="0" baseline="0">
                          <a:ln>
                            <a:noFill/>
                          </a:ln>
                          <a:solidFill>
                            <a:schemeClr val="tx1"/>
                          </a:solidFill>
                          <a:effectLst/>
                          <a:latin typeface="宋体" panose="02010600030101010101" pitchFamily="2" charset="-122"/>
                          <a:ea typeface="宋体" panose="02010600030101010101" pitchFamily="2" charset="-122"/>
                        </a:rPr>
                        <a:t>　</a:t>
                      </a:r>
                      <a:endParaRPr kumimoji="0" lang="zh-CN" sz="1700" b="0" i="0" u="none" strike="noStrike" cap="none" normalizeH="0" baseline="0">
                        <a:ln>
                          <a:noFill/>
                        </a:ln>
                        <a:solidFill>
                          <a:schemeClr val="tx1"/>
                        </a:solidFill>
                        <a:effectLst/>
                        <a:latin typeface="Arial" panose="020B0604020202020204" pitchFamily="34" charset="0"/>
                        <a:ea typeface="宋体" panose="02010600030101010101" pitchFamily="2" charset="-122"/>
                      </a:endParaRPr>
                    </a:p>
                  </a:txBody>
                  <a:tcPr marL="90014" marR="90014" marT="43202" marB="43202"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0" lang="zh-CN" sz="600" b="0" i="0" u="none" strike="noStrike" cap="none" normalizeH="0" baseline="0">
                          <a:ln>
                            <a:noFill/>
                          </a:ln>
                          <a:solidFill>
                            <a:schemeClr val="tx1"/>
                          </a:solidFill>
                          <a:effectLst/>
                          <a:latin typeface="宋体" panose="02010600030101010101" pitchFamily="2" charset="-122"/>
                          <a:ea typeface="宋体" panose="02010600030101010101" pitchFamily="2" charset="-122"/>
                        </a:rPr>
                        <a:t>　</a:t>
                      </a:r>
                      <a:endParaRPr kumimoji="0" lang="zh-CN" sz="1700" b="0" i="0" u="none" strike="noStrike" cap="none" normalizeH="0" baseline="0">
                        <a:ln>
                          <a:noFill/>
                        </a:ln>
                        <a:solidFill>
                          <a:schemeClr val="tx1"/>
                        </a:solidFill>
                        <a:effectLst/>
                        <a:latin typeface="Arial" panose="020B0604020202020204" pitchFamily="34" charset="0"/>
                        <a:ea typeface="宋体" panose="02010600030101010101" pitchFamily="2" charset="-122"/>
                      </a:endParaRPr>
                    </a:p>
                  </a:txBody>
                  <a:tcPr marL="90014" marR="90014" marT="43202" marB="43202"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576716">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0" lang="zh-CN" sz="600" b="0" i="0" u="none" strike="noStrike" cap="none" normalizeH="0" baseline="0">
                          <a:ln>
                            <a:noFill/>
                          </a:ln>
                          <a:solidFill>
                            <a:schemeClr val="tx1"/>
                          </a:solidFill>
                          <a:effectLst/>
                          <a:latin typeface="宋体" panose="02010600030101010101" pitchFamily="2" charset="-122"/>
                          <a:ea typeface="宋体" panose="02010600030101010101" pitchFamily="2" charset="-122"/>
                        </a:rPr>
                        <a:t>　</a:t>
                      </a:r>
                      <a:endParaRPr kumimoji="0" lang="zh-CN" sz="1700" b="0" i="0" u="none" strike="noStrike" cap="none" normalizeH="0" baseline="0">
                        <a:ln>
                          <a:noFill/>
                        </a:ln>
                        <a:solidFill>
                          <a:schemeClr val="tx1"/>
                        </a:solidFill>
                        <a:effectLst/>
                        <a:latin typeface="Arial" panose="020B0604020202020204" pitchFamily="34" charset="0"/>
                        <a:ea typeface="宋体" panose="02010600030101010101" pitchFamily="2" charset="-122"/>
                      </a:endParaRPr>
                    </a:p>
                  </a:txBody>
                  <a:tcPr marL="90014" marR="90014" marT="43202" marB="43202"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0" lang="zh-CN" sz="600" b="0" i="0" u="none" strike="noStrike" cap="none" normalizeH="0" baseline="0">
                          <a:ln>
                            <a:noFill/>
                          </a:ln>
                          <a:solidFill>
                            <a:schemeClr val="tx1"/>
                          </a:solidFill>
                          <a:effectLst/>
                          <a:latin typeface="宋体" panose="02010600030101010101" pitchFamily="2" charset="-122"/>
                          <a:ea typeface="宋体" panose="02010600030101010101" pitchFamily="2" charset="-122"/>
                        </a:rPr>
                        <a:t>　</a:t>
                      </a:r>
                      <a:endParaRPr kumimoji="0" lang="zh-CN" sz="1700" b="0" i="0" u="none" strike="noStrike" cap="none" normalizeH="0" baseline="0">
                        <a:ln>
                          <a:noFill/>
                        </a:ln>
                        <a:solidFill>
                          <a:schemeClr val="tx1"/>
                        </a:solidFill>
                        <a:effectLst/>
                        <a:latin typeface="Arial" panose="020B0604020202020204" pitchFamily="34" charset="0"/>
                        <a:ea typeface="宋体" panose="02010600030101010101" pitchFamily="2" charset="-122"/>
                      </a:endParaRPr>
                    </a:p>
                  </a:txBody>
                  <a:tcPr marL="90014" marR="90014" marT="43202" marB="43202"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0" lang="en-US" sz="600" b="0" i="0" u="none" strike="noStrike" cap="none" normalizeH="0" baseline="0">
                          <a:ln>
                            <a:noFill/>
                          </a:ln>
                          <a:solidFill>
                            <a:schemeClr val="tx1"/>
                          </a:solidFill>
                          <a:effectLst/>
                          <a:latin typeface="宋体" panose="02010600030101010101" pitchFamily="2" charset="-122"/>
                          <a:ea typeface="宋体" panose="02010600030101010101" pitchFamily="2" charset="-122"/>
                        </a:rPr>
                        <a:t>C</a:t>
                      </a:r>
                      <a:endParaRPr kumimoji="0" lang="en-US" sz="1700" b="0" i="0" u="none" strike="noStrike" cap="none" normalizeH="0" baseline="0">
                        <a:ln>
                          <a:noFill/>
                        </a:ln>
                        <a:solidFill>
                          <a:schemeClr val="tx1"/>
                        </a:solidFill>
                        <a:effectLst/>
                        <a:latin typeface="Arial" panose="020B0604020202020204" pitchFamily="34" charset="0"/>
                        <a:ea typeface="宋体" panose="02010600030101010101" pitchFamily="2" charset="-122"/>
                      </a:endParaRPr>
                    </a:p>
                  </a:txBody>
                  <a:tcPr marL="90014" marR="90014" marT="43202" marB="43202"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0" lang="en-US" sz="600" b="0" i="0" u="none" strike="noStrike" cap="none" normalizeH="0" baseline="0">
                          <a:ln>
                            <a:noFill/>
                          </a:ln>
                          <a:solidFill>
                            <a:schemeClr val="tx1"/>
                          </a:solidFill>
                          <a:effectLst/>
                          <a:latin typeface="宋体" panose="02010600030101010101" pitchFamily="2" charset="-122"/>
                          <a:ea typeface="宋体" panose="02010600030101010101" pitchFamily="2" charset="-122"/>
                        </a:rPr>
                        <a:t>80</a:t>
                      </a:r>
                      <a:endParaRPr kumimoji="0" lang="en-US" sz="1700" b="0" i="0" u="none" strike="noStrike" cap="none" normalizeH="0" baseline="0">
                        <a:ln>
                          <a:noFill/>
                        </a:ln>
                        <a:solidFill>
                          <a:schemeClr val="tx1"/>
                        </a:solidFill>
                        <a:effectLst/>
                        <a:latin typeface="Arial" panose="020B0604020202020204" pitchFamily="34" charset="0"/>
                        <a:ea typeface="宋体" panose="02010600030101010101" pitchFamily="2" charset="-122"/>
                      </a:endParaRPr>
                    </a:p>
                  </a:txBody>
                  <a:tcPr marL="90014" marR="90014" marT="43202" marB="43202"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0" lang="zh-CN" sz="600" b="0" i="0" u="none" strike="noStrike" cap="none" normalizeH="0" baseline="0">
                          <a:ln>
                            <a:noFill/>
                          </a:ln>
                          <a:solidFill>
                            <a:schemeClr val="tx1"/>
                          </a:solidFill>
                          <a:effectLst/>
                          <a:latin typeface="宋体" panose="02010600030101010101" pitchFamily="2" charset="-122"/>
                          <a:ea typeface="宋体" panose="02010600030101010101" pitchFamily="2" charset="-122"/>
                        </a:rPr>
                        <a:t>　</a:t>
                      </a:r>
                      <a:endParaRPr kumimoji="0" lang="zh-CN" sz="1700" b="0" i="0" u="none" strike="noStrike" cap="none" normalizeH="0" baseline="0">
                        <a:ln>
                          <a:noFill/>
                        </a:ln>
                        <a:solidFill>
                          <a:schemeClr val="tx1"/>
                        </a:solidFill>
                        <a:effectLst/>
                        <a:latin typeface="Arial" panose="020B0604020202020204" pitchFamily="34" charset="0"/>
                        <a:ea typeface="宋体" panose="02010600030101010101" pitchFamily="2" charset="-122"/>
                      </a:endParaRPr>
                    </a:p>
                  </a:txBody>
                  <a:tcPr marL="90014" marR="90014" marT="43202" marB="43202"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0" lang="zh-CN" sz="600" b="0" i="0" u="none" strike="noStrike" cap="none" normalizeH="0" baseline="0">
                          <a:ln>
                            <a:noFill/>
                          </a:ln>
                          <a:solidFill>
                            <a:schemeClr val="tx1"/>
                          </a:solidFill>
                          <a:effectLst/>
                          <a:latin typeface="宋体" panose="02010600030101010101" pitchFamily="2" charset="-122"/>
                          <a:ea typeface="宋体" panose="02010600030101010101" pitchFamily="2" charset="-122"/>
                        </a:rPr>
                        <a:t>　</a:t>
                      </a:r>
                      <a:endParaRPr kumimoji="0" lang="zh-CN" sz="1700" b="0" i="0" u="none" strike="noStrike" cap="none" normalizeH="0" baseline="0">
                        <a:ln>
                          <a:noFill/>
                        </a:ln>
                        <a:solidFill>
                          <a:schemeClr val="tx1"/>
                        </a:solidFill>
                        <a:effectLst/>
                        <a:latin typeface="Arial" panose="020B0604020202020204" pitchFamily="34" charset="0"/>
                        <a:ea typeface="宋体" panose="02010600030101010101" pitchFamily="2" charset="-122"/>
                      </a:endParaRPr>
                    </a:p>
                  </a:txBody>
                  <a:tcPr marL="90014" marR="90014" marT="43202" marB="43202"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0" lang="en-US" sz="6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C</a:t>
                      </a:r>
                      <a:endParaRPr kumimoji="0" lang="en-US" sz="1700" b="0" i="0" u="none" strike="noStrike" cap="none" normalizeH="0" baseline="0" dirty="0">
                        <a:ln>
                          <a:noFill/>
                        </a:ln>
                        <a:solidFill>
                          <a:schemeClr val="tx1"/>
                        </a:solidFill>
                        <a:effectLst/>
                        <a:latin typeface="Arial" panose="020B0604020202020204" pitchFamily="34" charset="0"/>
                        <a:ea typeface="宋体" panose="02010600030101010101" pitchFamily="2" charset="-122"/>
                      </a:endParaRPr>
                    </a:p>
                  </a:txBody>
                  <a:tcPr marL="90014" marR="90014" marT="43202" marB="43202"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defRPr/>
                      </a:pPr>
                      <a:r>
                        <a:rPr kumimoji="0" lang="zh-CN" altLang="en-US" sz="600" b="0" i="0" u="none" strike="noStrike" kern="1200" cap="none" normalizeH="0" baseline="0" dirty="0">
                          <a:ln>
                            <a:noFill/>
                          </a:ln>
                          <a:solidFill>
                            <a:schemeClr val="tx1"/>
                          </a:solidFill>
                          <a:effectLst/>
                          <a:latin typeface="宋体" panose="02010600030101010101" pitchFamily="2" charset="-122"/>
                          <a:ea typeface="宋体" panose="02010600030101010101" pitchFamily="2" charset="-122"/>
                          <a:cs typeface="+mn-cs"/>
                        </a:rPr>
                        <a:t>锥轴</a:t>
                      </a:r>
                      <a:r>
                        <a:rPr kumimoji="0" lang="en-US" altLang="zh-CN" sz="600" b="0" i="0" u="none" strike="noStrike" kern="1200" cap="none" normalizeH="0" baseline="0" dirty="0">
                          <a:ln>
                            <a:noFill/>
                          </a:ln>
                          <a:solidFill>
                            <a:schemeClr val="tx1"/>
                          </a:solidFill>
                          <a:effectLst/>
                          <a:latin typeface="宋体" panose="02010600030101010101" pitchFamily="2" charset="-122"/>
                          <a:ea typeface="宋体" panose="02010600030101010101" pitchFamily="2" charset="-122"/>
                          <a:cs typeface="+mn-cs"/>
                        </a:rPr>
                        <a:t>;</a:t>
                      </a:r>
                      <a:r>
                        <a:rPr kumimoji="0" lang="zh-CN" altLang="en-US" sz="600" b="0" i="0" u="none" strike="noStrike" kern="1200" cap="none" normalizeH="0" baseline="0" dirty="0">
                          <a:ln>
                            <a:noFill/>
                          </a:ln>
                          <a:solidFill>
                            <a:schemeClr val="tx1"/>
                          </a:solidFill>
                          <a:effectLst/>
                          <a:latin typeface="宋体" panose="02010600030101010101" pitchFamily="2" charset="-122"/>
                          <a:ea typeface="宋体" panose="02010600030101010101" pitchFamily="2" charset="-122"/>
                          <a:cs typeface="+mn-cs"/>
                        </a:rPr>
                        <a:t>￠</a:t>
                      </a:r>
                      <a:r>
                        <a:rPr kumimoji="0" lang="en-US" altLang="zh-CN" sz="600" b="0" i="0" u="none" strike="noStrike" kern="1200" cap="none" normalizeH="0" baseline="0" dirty="0">
                          <a:ln>
                            <a:noFill/>
                          </a:ln>
                          <a:solidFill>
                            <a:schemeClr val="tx1"/>
                          </a:solidFill>
                          <a:effectLst/>
                          <a:latin typeface="宋体" panose="02010600030101010101" pitchFamily="2" charset="-122"/>
                          <a:ea typeface="宋体" panose="02010600030101010101" pitchFamily="2" charset="-122"/>
                          <a:cs typeface="+mn-cs"/>
                        </a:rPr>
                        <a:t>31.75X57</a:t>
                      </a:r>
                      <a:r>
                        <a:rPr kumimoji="0" lang="zh-CN" altLang="en-US" sz="600" b="0" i="0" u="none" strike="noStrike" kern="1200" cap="none" normalizeH="0" baseline="0" dirty="0">
                          <a:ln>
                            <a:noFill/>
                          </a:ln>
                          <a:solidFill>
                            <a:schemeClr val="tx1"/>
                          </a:solidFill>
                          <a:effectLst/>
                          <a:latin typeface="宋体" panose="02010600030101010101" pitchFamily="2" charset="-122"/>
                          <a:ea typeface="宋体" panose="02010600030101010101" pitchFamily="2" charset="-122"/>
                          <a:cs typeface="+mn-cs"/>
                        </a:rPr>
                        <a:t>，  </a:t>
                      </a:r>
                      <a:endParaRPr kumimoji="0" lang="en-US" altLang="zh-CN" sz="600" b="0" i="0" u="none" strike="noStrike" kern="1200" cap="none" normalizeH="0" baseline="0" dirty="0">
                        <a:ln>
                          <a:noFill/>
                        </a:ln>
                        <a:solidFill>
                          <a:schemeClr val="tx1"/>
                        </a:solidFill>
                        <a:effectLst/>
                        <a:latin typeface="宋体" panose="02010600030101010101" pitchFamily="2" charset="-122"/>
                        <a:ea typeface="宋体" panose="02010600030101010101" pitchFamily="2" charset="-122"/>
                        <a:cs typeface="+mn-cs"/>
                      </a:endParaRPr>
                    </a:p>
                    <a:p>
                      <a:pPr marL="0" marR="0" lvl="0" indent="0" algn="l" defTabSz="914400" rtl="0" eaLnBrk="1" fontAlgn="ctr" latinLnBrk="0" hangingPunct="1">
                        <a:lnSpc>
                          <a:spcPct val="100000"/>
                        </a:lnSpc>
                        <a:spcBef>
                          <a:spcPct val="0"/>
                        </a:spcBef>
                        <a:spcAft>
                          <a:spcPct val="0"/>
                        </a:spcAft>
                        <a:buClrTx/>
                        <a:buSzTx/>
                        <a:buFontTx/>
                        <a:buNone/>
                        <a:defRPr/>
                      </a:pPr>
                      <a:r>
                        <a:rPr kumimoji="0" lang="zh-CN" altLang="en-US" sz="600" b="0" i="0" u="none" strike="noStrike" kern="1200" cap="none" normalizeH="0" baseline="0" dirty="0">
                          <a:ln>
                            <a:noFill/>
                          </a:ln>
                          <a:solidFill>
                            <a:schemeClr val="tx1"/>
                          </a:solidFill>
                          <a:effectLst/>
                          <a:latin typeface="宋体" panose="02010600030101010101" pitchFamily="2" charset="-122"/>
                          <a:ea typeface="宋体" panose="02010600030101010101" pitchFamily="2" charset="-122"/>
                          <a:cs typeface="+mn-cs"/>
                        </a:rPr>
                        <a:t>锥度</a:t>
                      </a:r>
                      <a:r>
                        <a:rPr kumimoji="0" lang="en-US" altLang="zh-CN" sz="600" b="0" i="0" u="none" strike="noStrike" kern="1200" cap="none" normalizeH="0" baseline="0" dirty="0">
                          <a:ln>
                            <a:noFill/>
                          </a:ln>
                          <a:solidFill>
                            <a:schemeClr val="tx1"/>
                          </a:solidFill>
                          <a:effectLst/>
                          <a:latin typeface="宋体" panose="02010600030101010101" pitchFamily="2" charset="-122"/>
                          <a:ea typeface="宋体" panose="02010600030101010101" pitchFamily="2" charset="-122"/>
                          <a:cs typeface="+mn-cs"/>
                        </a:rPr>
                        <a:t>:1</a:t>
                      </a:r>
                      <a:r>
                        <a:rPr kumimoji="0" lang="zh-CN" altLang="en-US" sz="600" b="0" i="0" u="none" strike="noStrike" kern="1200" cap="none" normalizeH="0" baseline="0" dirty="0">
                          <a:ln>
                            <a:noFill/>
                          </a:ln>
                          <a:solidFill>
                            <a:schemeClr val="tx1"/>
                          </a:solidFill>
                          <a:effectLst/>
                          <a:latin typeface="宋体" panose="02010600030101010101" pitchFamily="2" charset="-122"/>
                          <a:ea typeface="宋体" panose="02010600030101010101" pitchFamily="2" charset="-122"/>
                          <a:cs typeface="+mn-cs"/>
                        </a:rPr>
                        <a:t>：</a:t>
                      </a:r>
                      <a:r>
                        <a:rPr kumimoji="0" lang="en-US" altLang="zh-CN" sz="600" b="0" i="0" u="none" strike="noStrike" kern="1200" cap="none" normalizeH="0" baseline="0" dirty="0">
                          <a:ln>
                            <a:noFill/>
                          </a:ln>
                          <a:solidFill>
                            <a:schemeClr val="tx1"/>
                          </a:solidFill>
                          <a:effectLst/>
                          <a:latin typeface="宋体" panose="02010600030101010101" pitchFamily="2" charset="-122"/>
                          <a:ea typeface="宋体" panose="02010600030101010101" pitchFamily="2" charset="-122"/>
                          <a:cs typeface="+mn-cs"/>
                        </a:rPr>
                        <a:t>8,                         </a:t>
                      </a:r>
                      <a:r>
                        <a:rPr kumimoji="0" lang="zh-CN" altLang="en-US" sz="600" b="0" i="0" u="none" strike="noStrike" kern="1200" cap="none" normalizeH="0" baseline="0" dirty="0">
                          <a:ln>
                            <a:noFill/>
                          </a:ln>
                          <a:solidFill>
                            <a:schemeClr val="tx1"/>
                          </a:solidFill>
                          <a:effectLst/>
                          <a:latin typeface="宋体" panose="02010600030101010101" pitchFamily="2" charset="-122"/>
                          <a:ea typeface="宋体" panose="02010600030101010101" pitchFamily="2" charset="-122"/>
                          <a:cs typeface="+mn-cs"/>
                        </a:rPr>
                        <a:t>平键</a:t>
                      </a:r>
                      <a:r>
                        <a:rPr kumimoji="0" lang="en-US" altLang="zh-CN" sz="600" b="0" i="0" u="none" strike="noStrike" kern="1200" cap="none" normalizeH="0" baseline="0" dirty="0">
                          <a:ln>
                            <a:noFill/>
                          </a:ln>
                          <a:solidFill>
                            <a:schemeClr val="tx1"/>
                          </a:solidFill>
                          <a:effectLst/>
                          <a:latin typeface="宋体" panose="02010600030101010101" pitchFamily="2" charset="-122"/>
                          <a:ea typeface="宋体" panose="02010600030101010101" pitchFamily="2" charset="-122"/>
                          <a:cs typeface="+mn-cs"/>
                        </a:rPr>
                        <a:t>:7.96X32               </a:t>
                      </a:r>
                      <a:endParaRPr kumimoji="0" lang="en-US" altLang="zh-CN" sz="600" b="0" i="0" u="none" strike="noStrike" kern="1200" cap="none" normalizeH="0" baseline="0" dirty="0">
                        <a:ln>
                          <a:noFill/>
                        </a:ln>
                        <a:solidFill>
                          <a:schemeClr val="tx1"/>
                        </a:solidFill>
                        <a:effectLst/>
                        <a:latin typeface="宋体" panose="02010600030101010101" pitchFamily="2" charset="-122"/>
                        <a:ea typeface="宋体" panose="02010600030101010101" pitchFamily="2" charset="-122"/>
                        <a:cs typeface="+mn-cs"/>
                      </a:endParaRPr>
                    </a:p>
                    <a:p>
                      <a:pPr marL="0" marR="0" lvl="0" indent="0" algn="l" defTabSz="914400" rtl="0" eaLnBrk="1" fontAlgn="ctr" latinLnBrk="0" hangingPunct="1">
                        <a:lnSpc>
                          <a:spcPct val="100000"/>
                        </a:lnSpc>
                        <a:spcBef>
                          <a:spcPct val="0"/>
                        </a:spcBef>
                        <a:spcAft>
                          <a:spcPct val="0"/>
                        </a:spcAft>
                        <a:buClrTx/>
                        <a:buSzTx/>
                        <a:buFontTx/>
                        <a:buNone/>
                        <a:defRPr/>
                      </a:pPr>
                      <a:r>
                        <a:rPr kumimoji="0" lang="zh-CN" altLang="en-US" sz="600" b="0" i="0" u="none" strike="noStrike" kern="1200" cap="none" normalizeH="0" baseline="0" dirty="0">
                          <a:ln>
                            <a:noFill/>
                          </a:ln>
                          <a:solidFill>
                            <a:schemeClr val="tx1"/>
                          </a:solidFill>
                          <a:effectLst/>
                          <a:latin typeface="宋体" panose="02010600030101010101" pitchFamily="2" charset="-122"/>
                          <a:ea typeface="宋体" panose="02010600030101010101" pitchFamily="2" charset="-122"/>
                          <a:cs typeface="+mn-cs"/>
                        </a:rPr>
                        <a:t>轴端螺纹</a:t>
                      </a:r>
                      <a:r>
                        <a:rPr kumimoji="0" lang="en-US" altLang="zh-CN" sz="600" b="0" i="0" u="none" strike="noStrike" kern="1200" cap="none" normalizeH="0" baseline="0" dirty="0">
                          <a:ln>
                            <a:noFill/>
                          </a:ln>
                          <a:solidFill>
                            <a:schemeClr val="tx1"/>
                          </a:solidFill>
                          <a:effectLst/>
                          <a:latin typeface="宋体" panose="02010600030101010101" pitchFamily="2" charset="-122"/>
                          <a:ea typeface="宋体" panose="02010600030101010101" pitchFamily="2" charset="-122"/>
                          <a:cs typeface="+mn-cs"/>
                        </a:rPr>
                        <a:t>:1-20UNEF</a:t>
                      </a:r>
                      <a:endParaRPr kumimoji="0" lang="en-US" altLang="zh-CN" sz="600" b="0" i="0" u="none" strike="noStrike" kern="1200" cap="none" normalizeH="0" baseline="0" dirty="0">
                        <a:ln>
                          <a:noFill/>
                        </a:ln>
                        <a:solidFill>
                          <a:schemeClr val="tx1"/>
                        </a:solidFill>
                        <a:effectLst/>
                        <a:latin typeface="宋体" panose="02010600030101010101" pitchFamily="2" charset="-122"/>
                        <a:ea typeface="宋体" panose="02010600030101010101" pitchFamily="2" charset="-122"/>
                        <a:cs typeface="+mn-cs"/>
                      </a:endParaRPr>
                    </a:p>
                  </a:txBody>
                  <a:tcPr marL="90014" marR="90014" marT="43202" marB="43202"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0" lang="en-US" sz="600" b="0" i="0" u="none" strike="noStrike" cap="none" normalizeH="0" baseline="0">
                          <a:ln>
                            <a:noFill/>
                          </a:ln>
                          <a:solidFill>
                            <a:schemeClr val="tx1"/>
                          </a:solidFill>
                          <a:effectLst/>
                          <a:latin typeface="宋体" panose="02010600030101010101" pitchFamily="2" charset="-122"/>
                          <a:ea typeface="宋体" panose="02010600030101010101" pitchFamily="2" charset="-122"/>
                        </a:rPr>
                        <a:t>C</a:t>
                      </a:r>
                      <a:endParaRPr kumimoji="0" lang="en-US" sz="1700" b="0" i="0" u="none" strike="noStrike" cap="none" normalizeH="0" baseline="0">
                        <a:ln>
                          <a:noFill/>
                        </a:ln>
                        <a:solidFill>
                          <a:schemeClr val="tx1"/>
                        </a:solidFill>
                        <a:effectLst/>
                        <a:latin typeface="Arial" panose="020B0604020202020204" pitchFamily="34" charset="0"/>
                        <a:ea typeface="宋体" panose="02010600030101010101" pitchFamily="2" charset="-122"/>
                      </a:endParaRPr>
                    </a:p>
                  </a:txBody>
                  <a:tcPr marL="90014" marR="90014" marT="43202" marB="43202"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0" lang="en-US" sz="6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2-M22X1.5</a:t>
                      </a:r>
                      <a:endParaRPr kumimoji="0" lang="en-US" sz="1700" b="0" i="0" u="none" strike="noStrike" cap="none" normalizeH="0" baseline="0" dirty="0">
                        <a:ln>
                          <a:noFill/>
                        </a:ln>
                        <a:solidFill>
                          <a:schemeClr val="tx1"/>
                        </a:solidFill>
                        <a:effectLst/>
                        <a:latin typeface="Arial" panose="020B0604020202020204" pitchFamily="34" charset="0"/>
                        <a:ea typeface="宋体" panose="02010600030101010101" pitchFamily="2" charset="-122"/>
                      </a:endParaRPr>
                    </a:p>
                  </a:txBody>
                  <a:tcPr marL="90014" marR="90014" marT="43202" marB="43202"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0" lang="zh-CN" sz="600" b="0" i="0" u="none" strike="noStrike" cap="none" normalizeH="0" baseline="0">
                          <a:ln>
                            <a:noFill/>
                          </a:ln>
                          <a:solidFill>
                            <a:schemeClr val="tx1"/>
                          </a:solidFill>
                          <a:effectLst/>
                          <a:latin typeface="宋体" panose="02010600030101010101" pitchFamily="2" charset="-122"/>
                          <a:ea typeface="宋体" panose="02010600030101010101" pitchFamily="2" charset="-122"/>
                        </a:rPr>
                        <a:t>　</a:t>
                      </a:r>
                      <a:endParaRPr kumimoji="0" lang="zh-CN" sz="1700" b="0" i="0" u="none" strike="noStrike" cap="none" normalizeH="0" baseline="0">
                        <a:ln>
                          <a:noFill/>
                        </a:ln>
                        <a:solidFill>
                          <a:schemeClr val="tx1"/>
                        </a:solidFill>
                        <a:effectLst/>
                        <a:latin typeface="Arial" panose="020B0604020202020204" pitchFamily="34" charset="0"/>
                        <a:ea typeface="宋体" panose="02010600030101010101" pitchFamily="2" charset="-122"/>
                      </a:endParaRPr>
                    </a:p>
                  </a:txBody>
                  <a:tcPr marL="90014" marR="90014" marT="43202" marB="43202"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0" lang="zh-CN" sz="600" b="0" i="0" u="none" strike="noStrike" cap="none" normalizeH="0" baseline="0">
                          <a:ln>
                            <a:noFill/>
                          </a:ln>
                          <a:solidFill>
                            <a:schemeClr val="tx1"/>
                          </a:solidFill>
                          <a:effectLst/>
                          <a:latin typeface="宋体" panose="02010600030101010101" pitchFamily="2" charset="-122"/>
                          <a:ea typeface="宋体" panose="02010600030101010101" pitchFamily="2" charset="-122"/>
                        </a:rPr>
                        <a:t>　</a:t>
                      </a:r>
                      <a:endParaRPr kumimoji="0" lang="zh-CN" sz="1700" b="0" i="0" u="none" strike="noStrike" cap="none" normalizeH="0" baseline="0">
                        <a:ln>
                          <a:noFill/>
                        </a:ln>
                        <a:solidFill>
                          <a:schemeClr val="tx1"/>
                        </a:solidFill>
                        <a:effectLst/>
                        <a:latin typeface="Arial" panose="020B0604020202020204" pitchFamily="34" charset="0"/>
                        <a:ea typeface="宋体" panose="02010600030101010101" pitchFamily="2" charset="-122"/>
                      </a:endParaRPr>
                    </a:p>
                  </a:txBody>
                  <a:tcPr marL="90014" marR="90014" marT="43202" marB="43202"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0" lang="en-US" sz="600" b="0" i="0" u="none" strike="noStrike" cap="none" normalizeH="0" baseline="0">
                          <a:ln>
                            <a:noFill/>
                          </a:ln>
                          <a:solidFill>
                            <a:schemeClr val="tx1"/>
                          </a:solidFill>
                          <a:effectLst/>
                          <a:latin typeface="宋体" panose="02010600030101010101" pitchFamily="2" charset="-122"/>
                          <a:ea typeface="宋体" panose="02010600030101010101" pitchFamily="2" charset="-122"/>
                        </a:rPr>
                        <a:t>C</a:t>
                      </a:r>
                      <a:endParaRPr kumimoji="0" lang="en-US" sz="1700" b="0" i="0" u="none" strike="noStrike" cap="none" normalizeH="0" baseline="0">
                        <a:ln>
                          <a:noFill/>
                        </a:ln>
                        <a:solidFill>
                          <a:schemeClr val="tx1"/>
                        </a:solidFill>
                        <a:effectLst/>
                        <a:latin typeface="Arial" panose="020B0604020202020204" pitchFamily="34" charset="0"/>
                        <a:ea typeface="宋体" panose="02010600030101010101" pitchFamily="2" charset="-122"/>
                      </a:endParaRPr>
                    </a:p>
                  </a:txBody>
                  <a:tcPr marL="90014" marR="90014" marT="43202" marB="43202"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0" lang="en-US" sz="600" b="0" i="0" u="none" strike="noStrike" cap="none" normalizeH="0" baseline="0">
                          <a:ln>
                            <a:noFill/>
                          </a:ln>
                          <a:solidFill>
                            <a:schemeClr val="tx1"/>
                          </a:solidFill>
                          <a:effectLst/>
                          <a:latin typeface="宋体" panose="02010600030101010101" pitchFamily="2" charset="-122"/>
                          <a:ea typeface="宋体" panose="02010600030101010101" pitchFamily="2" charset="-122"/>
                        </a:rPr>
                        <a:t>G1/4</a:t>
                      </a:r>
                      <a:endParaRPr kumimoji="0" lang="en-US" sz="1700" b="0" i="0" u="none" strike="noStrike" cap="none" normalizeH="0" baseline="0">
                        <a:ln>
                          <a:noFill/>
                        </a:ln>
                        <a:solidFill>
                          <a:schemeClr val="tx1"/>
                        </a:solidFill>
                        <a:effectLst/>
                        <a:latin typeface="Arial" panose="020B0604020202020204" pitchFamily="34" charset="0"/>
                        <a:ea typeface="宋体" panose="02010600030101010101" pitchFamily="2" charset="-122"/>
                      </a:endParaRPr>
                    </a:p>
                  </a:txBody>
                  <a:tcPr marL="90014" marR="90014" marT="43202" marB="43202"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0" lang="zh-CN" sz="600" b="0" i="0" u="none" strike="noStrike" cap="none" normalizeH="0" baseline="0">
                          <a:ln>
                            <a:noFill/>
                          </a:ln>
                          <a:solidFill>
                            <a:schemeClr val="tx1"/>
                          </a:solidFill>
                          <a:effectLst/>
                          <a:latin typeface="宋体" panose="02010600030101010101" pitchFamily="2" charset="-122"/>
                          <a:ea typeface="宋体" panose="02010600030101010101" pitchFamily="2" charset="-122"/>
                        </a:rPr>
                        <a:t>　</a:t>
                      </a:r>
                      <a:endParaRPr kumimoji="0" lang="zh-CN" sz="1700" b="0" i="0" u="none" strike="noStrike" cap="none" normalizeH="0" baseline="0">
                        <a:ln>
                          <a:noFill/>
                        </a:ln>
                        <a:solidFill>
                          <a:schemeClr val="tx1"/>
                        </a:solidFill>
                        <a:effectLst/>
                        <a:latin typeface="Arial" panose="020B0604020202020204" pitchFamily="34" charset="0"/>
                        <a:ea typeface="宋体" panose="02010600030101010101" pitchFamily="2" charset="-122"/>
                      </a:endParaRPr>
                    </a:p>
                  </a:txBody>
                  <a:tcPr marL="90014" marR="90014" marT="43202" marB="43202"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0" lang="zh-CN" sz="600" b="0" i="0" u="none" strike="noStrike" cap="none" normalizeH="0" baseline="0">
                          <a:ln>
                            <a:noFill/>
                          </a:ln>
                          <a:solidFill>
                            <a:schemeClr val="tx1"/>
                          </a:solidFill>
                          <a:effectLst/>
                          <a:latin typeface="宋体" panose="02010600030101010101" pitchFamily="2" charset="-122"/>
                          <a:ea typeface="宋体" panose="02010600030101010101" pitchFamily="2" charset="-122"/>
                        </a:rPr>
                        <a:t>　</a:t>
                      </a:r>
                      <a:endParaRPr kumimoji="0" lang="zh-CN" sz="1700" b="0" i="0" u="none" strike="noStrike" cap="none" normalizeH="0" baseline="0">
                        <a:ln>
                          <a:noFill/>
                        </a:ln>
                        <a:solidFill>
                          <a:schemeClr val="tx1"/>
                        </a:solidFill>
                        <a:effectLst/>
                        <a:latin typeface="Arial" panose="020B0604020202020204" pitchFamily="34" charset="0"/>
                        <a:ea typeface="宋体" panose="02010600030101010101" pitchFamily="2" charset="-122"/>
                      </a:endParaRPr>
                    </a:p>
                  </a:txBody>
                  <a:tcPr marL="90014" marR="90014" marT="43202" marB="43202"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468851">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0" lang="zh-CN" sz="600" b="0" i="0" u="none" strike="noStrike" cap="none" normalizeH="0" baseline="0">
                          <a:ln>
                            <a:noFill/>
                          </a:ln>
                          <a:solidFill>
                            <a:schemeClr val="tx1"/>
                          </a:solidFill>
                          <a:effectLst/>
                          <a:latin typeface="宋体" panose="02010600030101010101" pitchFamily="2" charset="-122"/>
                          <a:ea typeface="宋体" panose="02010600030101010101" pitchFamily="2" charset="-122"/>
                        </a:rPr>
                        <a:t>　</a:t>
                      </a:r>
                      <a:endParaRPr kumimoji="0" lang="zh-CN" sz="1700" b="0" i="0" u="none" strike="noStrike" cap="none" normalizeH="0" baseline="0">
                        <a:ln>
                          <a:noFill/>
                        </a:ln>
                        <a:solidFill>
                          <a:schemeClr val="tx1"/>
                        </a:solidFill>
                        <a:effectLst/>
                        <a:latin typeface="Arial" panose="020B0604020202020204" pitchFamily="34" charset="0"/>
                        <a:ea typeface="宋体" panose="02010600030101010101" pitchFamily="2" charset="-122"/>
                      </a:endParaRPr>
                    </a:p>
                  </a:txBody>
                  <a:tcPr marL="90014" marR="90014" marT="43202" marB="43202"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0" lang="zh-CN" sz="600" b="0" i="0" u="none" strike="noStrike" cap="none" normalizeH="0" baseline="0">
                          <a:ln>
                            <a:noFill/>
                          </a:ln>
                          <a:solidFill>
                            <a:schemeClr val="tx1"/>
                          </a:solidFill>
                          <a:effectLst/>
                          <a:latin typeface="宋体" panose="02010600030101010101" pitchFamily="2" charset="-122"/>
                          <a:ea typeface="宋体" panose="02010600030101010101" pitchFamily="2" charset="-122"/>
                        </a:rPr>
                        <a:t>　</a:t>
                      </a:r>
                      <a:endParaRPr kumimoji="0" lang="zh-CN" sz="1700" b="0" i="0" u="none" strike="noStrike" cap="none" normalizeH="0" baseline="0">
                        <a:ln>
                          <a:noFill/>
                        </a:ln>
                        <a:solidFill>
                          <a:schemeClr val="tx1"/>
                        </a:solidFill>
                        <a:effectLst/>
                        <a:latin typeface="Arial" panose="020B0604020202020204" pitchFamily="34" charset="0"/>
                        <a:ea typeface="宋体" panose="02010600030101010101" pitchFamily="2" charset="-122"/>
                      </a:endParaRPr>
                    </a:p>
                  </a:txBody>
                  <a:tcPr marL="90014" marR="90014" marT="43202" marB="43202"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0" lang="en-US" sz="600" b="0" i="0" u="none" strike="noStrike" cap="none" normalizeH="0" baseline="0">
                          <a:ln>
                            <a:noFill/>
                          </a:ln>
                          <a:solidFill>
                            <a:schemeClr val="tx1"/>
                          </a:solidFill>
                          <a:effectLst/>
                          <a:latin typeface="宋体" panose="02010600030101010101" pitchFamily="2" charset="-122"/>
                          <a:ea typeface="宋体" panose="02010600030101010101" pitchFamily="2" charset="-122"/>
                        </a:rPr>
                        <a:t>D</a:t>
                      </a:r>
                      <a:endParaRPr kumimoji="0" lang="en-US" sz="1700" b="0" i="0" u="none" strike="noStrike" cap="none" normalizeH="0" baseline="0">
                        <a:ln>
                          <a:noFill/>
                        </a:ln>
                        <a:solidFill>
                          <a:schemeClr val="tx1"/>
                        </a:solidFill>
                        <a:effectLst/>
                        <a:latin typeface="Arial" panose="020B0604020202020204" pitchFamily="34" charset="0"/>
                        <a:ea typeface="宋体" panose="02010600030101010101" pitchFamily="2" charset="-122"/>
                      </a:endParaRPr>
                    </a:p>
                  </a:txBody>
                  <a:tcPr marL="90014" marR="90014" marT="43202" marB="43202"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0" lang="en-US" sz="600" b="0" i="0" u="none" strike="noStrike" cap="none" normalizeH="0" baseline="0">
                          <a:ln>
                            <a:noFill/>
                          </a:ln>
                          <a:solidFill>
                            <a:schemeClr val="tx1"/>
                          </a:solidFill>
                          <a:effectLst/>
                          <a:latin typeface="宋体" panose="02010600030101010101" pitchFamily="2" charset="-122"/>
                          <a:ea typeface="宋体" panose="02010600030101010101" pitchFamily="2" charset="-122"/>
                        </a:rPr>
                        <a:t>100</a:t>
                      </a:r>
                      <a:endParaRPr kumimoji="0" lang="en-US" sz="1700" b="0" i="0" u="none" strike="noStrike" cap="none" normalizeH="0" baseline="0">
                        <a:ln>
                          <a:noFill/>
                        </a:ln>
                        <a:solidFill>
                          <a:schemeClr val="tx1"/>
                        </a:solidFill>
                        <a:effectLst/>
                        <a:latin typeface="Arial" panose="020B0604020202020204" pitchFamily="34" charset="0"/>
                        <a:ea typeface="宋体" panose="02010600030101010101" pitchFamily="2" charset="-122"/>
                      </a:endParaRPr>
                    </a:p>
                  </a:txBody>
                  <a:tcPr marL="90014" marR="90014" marT="43202" marB="43202"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0" lang="zh-CN" sz="600" b="0" i="0" u="none" strike="noStrike" cap="none" normalizeH="0" baseline="0">
                          <a:ln>
                            <a:noFill/>
                          </a:ln>
                          <a:solidFill>
                            <a:schemeClr val="tx1"/>
                          </a:solidFill>
                          <a:effectLst/>
                          <a:latin typeface="宋体" panose="02010600030101010101" pitchFamily="2" charset="-122"/>
                          <a:ea typeface="宋体" panose="02010600030101010101" pitchFamily="2" charset="-122"/>
                        </a:rPr>
                        <a:t>　</a:t>
                      </a:r>
                      <a:endParaRPr kumimoji="0" lang="zh-CN" sz="1700" b="0" i="0" u="none" strike="noStrike" cap="none" normalizeH="0" baseline="0">
                        <a:ln>
                          <a:noFill/>
                        </a:ln>
                        <a:solidFill>
                          <a:schemeClr val="tx1"/>
                        </a:solidFill>
                        <a:effectLst/>
                        <a:latin typeface="Arial" panose="020B0604020202020204" pitchFamily="34" charset="0"/>
                        <a:ea typeface="宋体" panose="02010600030101010101" pitchFamily="2" charset="-122"/>
                      </a:endParaRPr>
                    </a:p>
                  </a:txBody>
                  <a:tcPr marL="90014" marR="90014" marT="43202" marB="43202"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0" lang="zh-CN" sz="600" b="0" i="0" u="none" strike="noStrike" cap="none" normalizeH="0" baseline="0">
                          <a:ln>
                            <a:noFill/>
                          </a:ln>
                          <a:solidFill>
                            <a:schemeClr val="tx1"/>
                          </a:solidFill>
                          <a:effectLst/>
                          <a:latin typeface="宋体" panose="02010600030101010101" pitchFamily="2" charset="-122"/>
                          <a:ea typeface="宋体" panose="02010600030101010101" pitchFamily="2" charset="-122"/>
                        </a:rPr>
                        <a:t>　</a:t>
                      </a:r>
                      <a:endParaRPr kumimoji="0" lang="zh-CN" sz="1700" b="0" i="0" u="none" strike="noStrike" cap="none" normalizeH="0" baseline="0">
                        <a:ln>
                          <a:noFill/>
                        </a:ln>
                        <a:solidFill>
                          <a:schemeClr val="tx1"/>
                        </a:solidFill>
                        <a:effectLst/>
                        <a:latin typeface="Arial" panose="020B0604020202020204" pitchFamily="34" charset="0"/>
                        <a:ea typeface="宋体" panose="02010600030101010101" pitchFamily="2" charset="-122"/>
                      </a:endParaRPr>
                    </a:p>
                  </a:txBody>
                  <a:tcPr marL="90014" marR="90014" marT="43202" marB="43202"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endParaRPr kumimoji="0" lang="zh-CN" sz="1700" b="0" i="0" u="none" strike="noStrike" cap="none" normalizeH="0" baseline="0" dirty="0">
                        <a:ln>
                          <a:noFill/>
                        </a:ln>
                        <a:solidFill>
                          <a:schemeClr val="tx1"/>
                        </a:solidFill>
                        <a:effectLst/>
                        <a:latin typeface="Arial" panose="020B0604020202020204" pitchFamily="34" charset="0"/>
                        <a:ea typeface="宋体" panose="02010600030101010101" pitchFamily="2" charset="-122"/>
                      </a:endParaRPr>
                    </a:p>
                  </a:txBody>
                  <a:tcPr marL="90014" marR="90014" marT="43202" marB="43202"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defRPr/>
                      </a:pPr>
                      <a:endParaRPr kumimoji="0" lang="en-US" altLang="zh-CN" sz="600" b="0" i="0" u="none" strike="noStrike" cap="none" normalizeH="0" baseline="0" dirty="0">
                        <a:ln>
                          <a:noFill/>
                        </a:ln>
                        <a:solidFill>
                          <a:schemeClr val="tx1"/>
                        </a:solidFill>
                        <a:effectLst/>
                        <a:latin typeface="Arial" panose="020B0604020202020204" pitchFamily="34" charset="0"/>
                        <a:ea typeface="宋体" panose="02010600030101010101" pitchFamily="2" charset="-122"/>
                      </a:endParaRPr>
                    </a:p>
                  </a:txBody>
                  <a:tcPr marL="90014" marR="90014" marT="43202" marB="43202"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0" lang="zh-CN" sz="600" b="0" i="0" u="none" strike="noStrike" cap="none" normalizeH="0" baseline="0">
                          <a:ln>
                            <a:noFill/>
                          </a:ln>
                          <a:solidFill>
                            <a:schemeClr val="tx1"/>
                          </a:solidFill>
                          <a:effectLst/>
                          <a:latin typeface="宋体" panose="02010600030101010101" pitchFamily="2" charset="-122"/>
                          <a:ea typeface="宋体" panose="02010600030101010101" pitchFamily="2" charset="-122"/>
                        </a:rPr>
                        <a:t>　</a:t>
                      </a:r>
                      <a:endParaRPr kumimoji="0" lang="zh-CN" sz="1700" b="0" i="0" u="none" strike="noStrike" cap="none" normalizeH="0" baseline="0">
                        <a:ln>
                          <a:noFill/>
                        </a:ln>
                        <a:solidFill>
                          <a:schemeClr val="tx1"/>
                        </a:solidFill>
                        <a:effectLst/>
                        <a:latin typeface="Arial" panose="020B0604020202020204" pitchFamily="34" charset="0"/>
                        <a:ea typeface="宋体" panose="02010600030101010101" pitchFamily="2" charset="-122"/>
                      </a:endParaRPr>
                    </a:p>
                  </a:txBody>
                  <a:tcPr marL="90014" marR="90014" marT="43202" marB="43202"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0" lang="zh-CN" sz="600" b="0" i="0" u="none" strike="noStrike" cap="none" normalizeH="0" baseline="0">
                          <a:ln>
                            <a:noFill/>
                          </a:ln>
                          <a:solidFill>
                            <a:schemeClr val="tx1"/>
                          </a:solidFill>
                          <a:effectLst/>
                          <a:latin typeface="宋体" panose="02010600030101010101" pitchFamily="2" charset="-122"/>
                          <a:ea typeface="宋体" panose="02010600030101010101" pitchFamily="2" charset="-122"/>
                        </a:rPr>
                        <a:t>　</a:t>
                      </a:r>
                      <a:endParaRPr kumimoji="0" lang="zh-CN" sz="1700" b="0" i="0" u="none" strike="noStrike" cap="none" normalizeH="0" baseline="0">
                        <a:ln>
                          <a:noFill/>
                        </a:ln>
                        <a:solidFill>
                          <a:schemeClr val="tx1"/>
                        </a:solidFill>
                        <a:effectLst/>
                        <a:latin typeface="Arial" panose="020B0604020202020204" pitchFamily="34" charset="0"/>
                        <a:ea typeface="宋体" panose="02010600030101010101" pitchFamily="2" charset="-122"/>
                      </a:endParaRPr>
                    </a:p>
                  </a:txBody>
                  <a:tcPr marL="90014" marR="90014" marT="43202" marB="43202"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0" lang="zh-CN" sz="600" b="0" i="0" u="none" strike="noStrike" cap="none" normalizeH="0" baseline="0">
                          <a:ln>
                            <a:noFill/>
                          </a:ln>
                          <a:solidFill>
                            <a:schemeClr val="tx1"/>
                          </a:solidFill>
                          <a:effectLst/>
                          <a:latin typeface="宋体" panose="02010600030101010101" pitchFamily="2" charset="-122"/>
                          <a:ea typeface="宋体" panose="02010600030101010101" pitchFamily="2" charset="-122"/>
                        </a:rPr>
                        <a:t>　</a:t>
                      </a:r>
                      <a:endParaRPr kumimoji="0" lang="zh-CN" sz="1700" b="0" i="0" u="none" strike="noStrike" cap="none" normalizeH="0" baseline="0">
                        <a:ln>
                          <a:noFill/>
                        </a:ln>
                        <a:solidFill>
                          <a:schemeClr val="tx1"/>
                        </a:solidFill>
                        <a:effectLst/>
                        <a:latin typeface="Arial" panose="020B0604020202020204" pitchFamily="34" charset="0"/>
                        <a:ea typeface="宋体" panose="02010600030101010101" pitchFamily="2" charset="-122"/>
                      </a:endParaRPr>
                    </a:p>
                  </a:txBody>
                  <a:tcPr marL="90014" marR="90014" marT="43202" marB="43202"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0" lang="zh-CN" sz="600" b="0" i="0" u="none" strike="noStrike" cap="none" normalizeH="0" baseline="0">
                          <a:ln>
                            <a:noFill/>
                          </a:ln>
                          <a:solidFill>
                            <a:schemeClr val="tx1"/>
                          </a:solidFill>
                          <a:effectLst/>
                          <a:latin typeface="宋体" panose="02010600030101010101" pitchFamily="2" charset="-122"/>
                          <a:ea typeface="宋体" panose="02010600030101010101" pitchFamily="2" charset="-122"/>
                        </a:rPr>
                        <a:t>　</a:t>
                      </a:r>
                      <a:endParaRPr kumimoji="0" lang="zh-CN" sz="1700" b="0" i="0" u="none" strike="noStrike" cap="none" normalizeH="0" baseline="0">
                        <a:ln>
                          <a:noFill/>
                        </a:ln>
                        <a:solidFill>
                          <a:schemeClr val="tx1"/>
                        </a:solidFill>
                        <a:effectLst/>
                        <a:latin typeface="Arial" panose="020B0604020202020204" pitchFamily="34" charset="0"/>
                        <a:ea typeface="宋体" panose="02010600030101010101" pitchFamily="2" charset="-122"/>
                      </a:endParaRPr>
                    </a:p>
                  </a:txBody>
                  <a:tcPr marL="90014" marR="90014" marT="43202" marB="43202"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0" lang="en-US" sz="600" b="0" i="0" u="none" strike="noStrike" cap="none" normalizeH="0" baseline="0">
                          <a:ln>
                            <a:noFill/>
                          </a:ln>
                          <a:solidFill>
                            <a:schemeClr val="tx1"/>
                          </a:solidFill>
                          <a:effectLst/>
                          <a:latin typeface="宋体" panose="02010600030101010101" pitchFamily="2" charset="-122"/>
                          <a:ea typeface="宋体" panose="02010600030101010101" pitchFamily="2" charset="-122"/>
                        </a:rPr>
                        <a:t>D</a:t>
                      </a:r>
                      <a:endParaRPr kumimoji="0" lang="en-US" sz="1700" b="0" i="0" u="none" strike="noStrike" cap="none" normalizeH="0" baseline="0">
                        <a:ln>
                          <a:noFill/>
                        </a:ln>
                        <a:solidFill>
                          <a:schemeClr val="tx1"/>
                        </a:solidFill>
                        <a:effectLst/>
                        <a:latin typeface="Arial" panose="020B0604020202020204" pitchFamily="34" charset="0"/>
                        <a:ea typeface="宋体" panose="02010600030101010101" pitchFamily="2" charset="-122"/>
                      </a:endParaRPr>
                    </a:p>
                  </a:txBody>
                  <a:tcPr marL="90014" marR="90014" marT="43202" marB="43202"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0" lang="en-US" sz="600" b="0" i="0" u="none" strike="noStrike" cap="none" normalizeH="0" baseline="0">
                          <a:ln>
                            <a:noFill/>
                          </a:ln>
                          <a:solidFill>
                            <a:schemeClr val="tx1"/>
                          </a:solidFill>
                          <a:effectLst/>
                          <a:latin typeface="宋体" panose="02010600030101010101" pitchFamily="2" charset="-122"/>
                          <a:ea typeface="宋体" panose="02010600030101010101" pitchFamily="2" charset="-122"/>
                        </a:rPr>
                        <a:t>7/16-20UNF</a:t>
                      </a:r>
                      <a:endParaRPr kumimoji="0" lang="en-US" sz="1700" b="0" i="0" u="none" strike="noStrike" cap="none" normalizeH="0" baseline="0">
                        <a:ln>
                          <a:noFill/>
                        </a:ln>
                        <a:solidFill>
                          <a:schemeClr val="tx1"/>
                        </a:solidFill>
                        <a:effectLst/>
                        <a:latin typeface="Arial" panose="020B0604020202020204" pitchFamily="34" charset="0"/>
                        <a:ea typeface="宋体" panose="02010600030101010101" pitchFamily="2" charset="-122"/>
                      </a:endParaRPr>
                    </a:p>
                  </a:txBody>
                  <a:tcPr marL="90014" marR="90014" marT="43202" marB="43202"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0" lang="zh-CN" sz="600" b="0" i="0" u="none" strike="noStrike" cap="none" normalizeH="0" baseline="0">
                          <a:ln>
                            <a:noFill/>
                          </a:ln>
                          <a:solidFill>
                            <a:schemeClr val="tx1"/>
                          </a:solidFill>
                          <a:effectLst/>
                          <a:latin typeface="宋体" panose="02010600030101010101" pitchFamily="2" charset="-122"/>
                          <a:ea typeface="宋体" panose="02010600030101010101" pitchFamily="2" charset="-122"/>
                        </a:rPr>
                        <a:t>　</a:t>
                      </a:r>
                      <a:endParaRPr kumimoji="0" lang="zh-CN" sz="1700" b="0" i="0" u="none" strike="noStrike" cap="none" normalizeH="0" baseline="0">
                        <a:ln>
                          <a:noFill/>
                        </a:ln>
                        <a:solidFill>
                          <a:schemeClr val="tx1"/>
                        </a:solidFill>
                        <a:effectLst/>
                        <a:latin typeface="Arial" panose="020B0604020202020204" pitchFamily="34" charset="0"/>
                        <a:ea typeface="宋体" panose="02010600030101010101" pitchFamily="2" charset="-122"/>
                      </a:endParaRPr>
                    </a:p>
                  </a:txBody>
                  <a:tcPr marL="90014" marR="90014" marT="43202" marB="43202"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0" lang="zh-CN" sz="600" b="0" i="0" u="none" strike="noStrike" cap="none" normalizeH="0" baseline="0">
                          <a:ln>
                            <a:noFill/>
                          </a:ln>
                          <a:solidFill>
                            <a:schemeClr val="tx1"/>
                          </a:solidFill>
                          <a:effectLst/>
                          <a:latin typeface="宋体" panose="02010600030101010101" pitchFamily="2" charset="-122"/>
                          <a:ea typeface="宋体" panose="02010600030101010101" pitchFamily="2" charset="-122"/>
                        </a:rPr>
                        <a:t>　</a:t>
                      </a:r>
                      <a:endParaRPr kumimoji="0" lang="zh-CN" sz="1700" b="0" i="0" u="none" strike="noStrike" cap="none" normalizeH="0" baseline="0">
                        <a:ln>
                          <a:noFill/>
                        </a:ln>
                        <a:solidFill>
                          <a:schemeClr val="tx1"/>
                        </a:solidFill>
                        <a:effectLst/>
                        <a:latin typeface="Arial" panose="020B0604020202020204" pitchFamily="34" charset="0"/>
                        <a:ea typeface="宋体" panose="02010600030101010101" pitchFamily="2" charset="-122"/>
                      </a:endParaRPr>
                    </a:p>
                  </a:txBody>
                  <a:tcPr marL="90014" marR="90014" marT="43202" marB="43202"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424797">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0" lang="zh-CN" sz="600" b="0" i="0" u="none" strike="noStrike" cap="none" normalizeH="0" baseline="0">
                          <a:ln>
                            <a:noFill/>
                          </a:ln>
                          <a:solidFill>
                            <a:schemeClr val="tx1"/>
                          </a:solidFill>
                          <a:effectLst/>
                          <a:latin typeface="宋体" panose="02010600030101010101" pitchFamily="2" charset="-122"/>
                          <a:ea typeface="宋体" panose="02010600030101010101" pitchFamily="2" charset="-122"/>
                        </a:rPr>
                        <a:t>　</a:t>
                      </a:r>
                      <a:endParaRPr kumimoji="0" lang="zh-CN" sz="1700" b="0" i="0" u="none" strike="noStrike" cap="none" normalizeH="0" baseline="0">
                        <a:ln>
                          <a:noFill/>
                        </a:ln>
                        <a:solidFill>
                          <a:schemeClr val="tx1"/>
                        </a:solidFill>
                        <a:effectLst/>
                        <a:latin typeface="Arial" panose="020B0604020202020204" pitchFamily="34" charset="0"/>
                        <a:ea typeface="宋体" panose="02010600030101010101" pitchFamily="2" charset="-122"/>
                      </a:endParaRPr>
                    </a:p>
                  </a:txBody>
                  <a:tcPr marL="90014" marR="90014" marT="43202" marB="43202"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0" lang="zh-CN" sz="600" b="0" i="0" u="none" strike="noStrike" cap="none" normalizeH="0" baseline="0">
                          <a:ln>
                            <a:noFill/>
                          </a:ln>
                          <a:solidFill>
                            <a:schemeClr val="tx1"/>
                          </a:solidFill>
                          <a:effectLst/>
                          <a:latin typeface="宋体" panose="02010600030101010101" pitchFamily="2" charset="-122"/>
                          <a:ea typeface="宋体" panose="02010600030101010101" pitchFamily="2" charset="-122"/>
                        </a:rPr>
                        <a:t>　</a:t>
                      </a:r>
                      <a:endParaRPr kumimoji="0" lang="zh-CN" sz="1700" b="0" i="0" u="none" strike="noStrike" cap="none" normalizeH="0" baseline="0">
                        <a:ln>
                          <a:noFill/>
                        </a:ln>
                        <a:solidFill>
                          <a:schemeClr val="tx1"/>
                        </a:solidFill>
                        <a:effectLst/>
                        <a:latin typeface="Arial" panose="020B0604020202020204" pitchFamily="34" charset="0"/>
                        <a:ea typeface="宋体" panose="02010600030101010101" pitchFamily="2" charset="-122"/>
                      </a:endParaRPr>
                    </a:p>
                  </a:txBody>
                  <a:tcPr marL="90014" marR="90014" marT="43202" marB="43202"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0" lang="en-US" sz="600" b="0" i="0" u="none" strike="noStrike" cap="none" normalizeH="0" baseline="0">
                          <a:ln>
                            <a:noFill/>
                          </a:ln>
                          <a:solidFill>
                            <a:schemeClr val="tx1"/>
                          </a:solidFill>
                          <a:effectLst/>
                          <a:latin typeface="宋体" panose="02010600030101010101" pitchFamily="2" charset="-122"/>
                          <a:ea typeface="宋体" panose="02010600030101010101" pitchFamily="2" charset="-122"/>
                        </a:rPr>
                        <a:t>E</a:t>
                      </a:r>
                      <a:endParaRPr kumimoji="0" lang="en-US" sz="1700" b="0" i="0" u="none" strike="noStrike" cap="none" normalizeH="0" baseline="0">
                        <a:ln>
                          <a:noFill/>
                        </a:ln>
                        <a:solidFill>
                          <a:schemeClr val="tx1"/>
                        </a:solidFill>
                        <a:effectLst/>
                        <a:latin typeface="Arial" panose="020B0604020202020204" pitchFamily="34" charset="0"/>
                        <a:ea typeface="宋体" panose="02010600030101010101" pitchFamily="2" charset="-122"/>
                      </a:endParaRPr>
                    </a:p>
                  </a:txBody>
                  <a:tcPr marL="90014" marR="90014" marT="43202" marB="43202"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0" lang="en-US" sz="600" b="0" i="0" u="none" strike="noStrike" cap="none" normalizeH="0" baseline="0">
                          <a:ln>
                            <a:noFill/>
                          </a:ln>
                          <a:solidFill>
                            <a:schemeClr val="tx1"/>
                          </a:solidFill>
                          <a:effectLst/>
                          <a:latin typeface="宋体" panose="02010600030101010101" pitchFamily="2" charset="-122"/>
                          <a:ea typeface="宋体" panose="02010600030101010101" pitchFamily="2" charset="-122"/>
                        </a:rPr>
                        <a:t>125</a:t>
                      </a:r>
                      <a:endParaRPr kumimoji="0" lang="en-US" sz="1700" b="0" i="0" u="none" strike="noStrike" cap="none" normalizeH="0" baseline="0">
                        <a:ln>
                          <a:noFill/>
                        </a:ln>
                        <a:solidFill>
                          <a:schemeClr val="tx1"/>
                        </a:solidFill>
                        <a:effectLst/>
                        <a:latin typeface="Arial" panose="020B0604020202020204" pitchFamily="34" charset="0"/>
                        <a:ea typeface="宋体" panose="02010600030101010101" pitchFamily="2" charset="-122"/>
                      </a:endParaRPr>
                    </a:p>
                  </a:txBody>
                  <a:tcPr marL="90014" marR="90014" marT="43202" marB="43202"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0" lang="zh-CN" sz="600" b="0" i="0" u="none" strike="noStrike" cap="none" normalizeH="0" baseline="0">
                          <a:ln>
                            <a:noFill/>
                          </a:ln>
                          <a:solidFill>
                            <a:schemeClr val="tx1"/>
                          </a:solidFill>
                          <a:effectLst/>
                          <a:latin typeface="宋体" panose="02010600030101010101" pitchFamily="2" charset="-122"/>
                          <a:ea typeface="宋体" panose="02010600030101010101" pitchFamily="2" charset="-122"/>
                        </a:rPr>
                        <a:t>　</a:t>
                      </a:r>
                      <a:endParaRPr kumimoji="0" lang="zh-CN" sz="1700" b="0" i="0" u="none" strike="noStrike" cap="none" normalizeH="0" baseline="0">
                        <a:ln>
                          <a:noFill/>
                        </a:ln>
                        <a:solidFill>
                          <a:schemeClr val="tx1"/>
                        </a:solidFill>
                        <a:effectLst/>
                        <a:latin typeface="Arial" panose="020B0604020202020204" pitchFamily="34" charset="0"/>
                        <a:ea typeface="宋体" panose="02010600030101010101" pitchFamily="2" charset="-122"/>
                      </a:endParaRPr>
                    </a:p>
                  </a:txBody>
                  <a:tcPr marL="90014" marR="90014" marT="43202" marB="43202"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0" lang="zh-CN" sz="600" b="0" i="0" u="none" strike="noStrike" cap="none" normalizeH="0" baseline="0">
                          <a:ln>
                            <a:noFill/>
                          </a:ln>
                          <a:solidFill>
                            <a:schemeClr val="tx1"/>
                          </a:solidFill>
                          <a:effectLst/>
                          <a:latin typeface="宋体" panose="02010600030101010101" pitchFamily="2" charset="-122"/>
                          <a:ea typeface="宋体" panose="02010600030101010101" pitchFamily="2" charset="-122"/>
                        </a:rPr>
                        <a:t>　</a:t>
                      </a:r>
                      <a:endParaRPr kumimoji="0" lang="zh-CN" sz="1700" b="0" i="0" u="none" strike="noStrike" cap="none" normalizeH="0" baseline="0">
                        <a:ln>
                          <a:noFill/>
                        </a:ln>
                        <a:solidFill>
                          <a:schemeClr val="tx1"/>
                        </a:solidFill>
                        <a:effectLst/>
                        <a:latin typeface="Arial" panose="020B0604020202020204" pitchFamily="34" charset="0"/>
                        <a:ea typeface="宋体" panose="02010600030101010101" pitchFamily="2" charset="-122"/>
                      </a:endParaRPr>
                    </a:p>
                  </a:txBody>
                  <a:tcPr marL="90014" marR="90014" marT="43202" marB="43202"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0" lang="zh-CN" sz="600" b="0" i="0" u="none" strike="noStrike" cap="none" normalizeH="0" baseline="0">
                          <a:ln>
                            <a:noFill/>
                          </a:ln>
                          <a:solidFill>
                            <a:schemeClr val="tx1"/>
                          </a:solidFill>
                          <a:effectLst/>
                          <a:latin typeface="宋体" panose="02010600030101010101" pitchFamily="2" charset="-122"/>
                          <a:ea typeface="宋体" panose="02010600030101010101" pitchFamily="2" charset="-122"/>
                        </a:rPr>
                        <a:t>　</a:t>
                      </a:r>
                      <a:endParaRPr kumimoji="0" lang="zh-CN" sz="1700" b="0" i="0" u="none" strike="noStrike" cap="none" normalizeH="0" baseline="0">
                        <a:ln>
                          <a:noFill/>
                        </a:ln>
                        <a:solidFill>
                          <a:schemeClr val="tx1"/>
                        </a:solidFill>
                        <a:effectLst/>
                        <a:latin typeface="Arial" panose="020B0604020202020204" pitchFamily="34" charset="0"/>
                        <a:ea typeface="宋体" panose="02010600030101010101" pitchFamily="2" charset="-122"/>
                      </a:endParaRPr>
                    </a:p>
                  </a:txBody>
                  <a:tcPr marL="90014" marR="90014" marT="43202" marB="43202"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0" lang="zh-CN" sz="6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　</a:t>
                      </a:r>
                      <a:endParaRPr kumimoji="0" lang="zh-CN" sz="1700" b="0" i="0" u="none" strike="noStrike" cap="none" normalizeH="0" baseline="0" dirty="0">
                        <a:ln>
                          <a:noFill/>
                        </a:ln>
                        <a:solidFill>
                          <a:schemeClr val="tx1"/>
                        </a:solidFill>
                        <a:effectLst/>
                        <a:latin typeface="Arial" panose="020B0604020202020204" pitchFamily="34" charset="0"/>
                        <a:ea typeface="宋体" panose="02010600030101010101" pitchFamily="2" charset="-122"/>
                      </a:endParaRPr>
                    </a:p>
                  </a:txBody>
                  <a:tcPr marL="90014" marR="90014" marT="43202" marB="43202"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0" lang="zh-CN" sz="600" b="0" i="0" u="none" strike="noStrike" cap="none" normalizeH="0" baseline="0">
                          <a:ln>
                            <a:noFill/>
                          </a:ln>
                          <a:solidFill>
                            <a:schemeClr val="tx1"/>
                          </a:solidFill>
                          <a:effectLst/>
                          <a:latin typeface="宋体" panose="02010600030101010101" pitchFamily="2" charset="-122"/>
                          <a:ea typeface="宋体" panose="02010600030101010101" pitchFamily="2" charset="-122"/>
                        </a:rPr>
                        <a:t>　</a:t>
                      </a:r>
                      <a:endParaRPr kumimoji="0" lang="zh-CN" sz="1700" b="0" i="0" u="none" strike="noStrike" cap="none" normalizeH="0" baseline="0">
                        <a:ln>
                          <a:noFill/>
                        </a:ln>
                        <a:solidFill>
                          <a:schemeClr val="tx1"/>
                        </a:solidFill>
                        <a:effectLst/>
                        <a:latin typeface="Arial" panose="020B0604020202020204" pitchFamily="34" charset="0"/>
                        <a:ea typeface="宋体" panose="02010600030101010101" pitchFamily="2" charset="-122"/>
                      </a:endParaRPr>
                    </a:p>
                  </a:txBody>
                  <a:tcPr marL="90014" marR="90014" marT="43202" marB="43202"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0" lang="zh-CN" sz="600" b="0" i="0" u="none" strike="noStrike" cap="none" normalizeH="0" baseline="0">
                          <a:ln>
                            <a:noFill/>
                          </a:ln>
                          <a:solidFill>
                            <a:schemeClr val="tx1"/>
                          </a:solidFill>
                          <a:effectLst/>
                          <a:latin typeface="宋体" panose="02010600030101010101" pitchFamily="2" charset="-122"/>
                          <a:ea typeface="宋体" panose="02010600030101010101" pitchFamily="2" charset="-122"/>
                        </a:rPr>
                        <a:t>　</a:t>
                      </a:r>
                      <a:endParaRPr kumimoji="0" lang="zh-CN" sz="1700" b="0" i="0" u="none" strike="noStrike" cap="none" normalizeH="0" baseline="0">
                        <a:ln>
                          <a:noFill/>
                        </a:ln>
                        <a:solidFill>
                          <a:schemeClr val="tx1"/>
                        </a:solidFill>
                        <a:effectLst/>
                        <a:latin typeface="Arial" panose="020B0604020202020204" pitchFamily="34" charset="0"/>
                        <a:ea typeface="宋体" panose="02010600030101010101" pitchFamily="2" charset="-122"/>
                      </a:endParaRPr>
                    </a:p>
                  </a:txBody>
                  <a:tcPr marL="90014" marR="90014" marT="43202" marB="43202"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0" lang="zh-CN" sz="600" b="0" i="0" u="none" strike="noStrike" cap="none" normalizeH="0" baseline="0">
                          <a:ln>
                            <a:noFill/>
                          </a:ln>
                          <a:solidFill>
                            <a:schemeClr val="tx1"/>
                          </a:solidFill>
                          <a:effectLst/>
                          <a:latin typeface="宋体" panose="02010600030101010101" pitchFamily="2" charset="-122"/>
                          <a:ea typeface="宋体" panose="02010600030101010101" pitchFamily="2" charset="-122"/>
                        </a:rPr>
                        <a:t>　</a:t>
                      </a:r>
                      <a:endParaRPr kumimoji="0" lang="zh-CN" sz="1700" b="0" i="0" u="none" strike="noStrike" cap="none" normalizeH="0" baseline="0">
                        <a:ln>
                          <a:noFill/>
                        </a:ln>
                        <a:solidFill>
                          <a:schemeClr val="tx1"/>
                        </a:solidFill>
                        <a:effectLst/>
                        <a:latin typeface="Arial" panose="020B0604020202020204" pitchFamily="34" charset="0"/>
                        <a:ea typeface="宋体" panose="02010600030101010101" pitchFamily="2" charset="-122"/>
                      </a:endParaRPr>
                    </a:p>
                  </a:txBody>
                  <a:tcPr marL="90014" marR="90014" marT="43202" marB="43202"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0" lang="zh-CN" sz="600" b="0" i="0" u="none" strike="noStrike" cap="none" normalizeH="0" baseline="0">
                          <a:ln>
                            <a:noFill/>
                          </a:ln>
                          <a:solidFill>
                            <a:schemeClr val="tx1"/>
                          </a:solidFill>
                          <a:effectLst/>
                          <a:latin typeface="宋体" panose="02010600030101010101" pitchFamily="2" charset="-122"/>
                          <a:ea typeface="宋体" panose="02010600030101010101" pitchFamily="2" charset="-122"/>
                        </a:rPr>
                        <a:t>　</a:t>
                      </a:r>
                      <a:endParaRPr kumimoji="0" lang="zh-CN" sz="1700" b="0" i="0" u="none" strike="noStrike" cap="none" normalizeH="0" baseline="0">
                        <a:ln>
                          <a:noFill/>
                        </a:ln>
                        <a:solidFill>
                          <a:schemeClr val="tx1"/>
                        </a:solidFill>
                        <a:effectLst/>
                        <a:latin typeface="Arial" panose="020B0604020202020204" pitchFamily="34" charset="0"/>
                        <a:ea typeface="宋体" panose="02010600030101010101" pitchFamily="2" charset="-122"/>
                      </a:endParaRPr>
                    </a:p>
                  </a:txBody>
                  <a:tcPr marL="90014" marR="90014" marT="43202" marB="43202"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0" lang="zh-CN" sz="600" b="0" i="0" u="none" strike="noStrike" cap="none" normalizeH="0" baseline="0">
                          <a:ln>
                            <a:noFill/>
                          </a:ln>
                          <a:solidFill>
                            <a:schemeClr val="tx1"/>
                          </a:solidFill>
                          <a:effectLst/>
                          <a:latin typeface="宋体" panose="02010600030101010101" pitchFamily="2" charset="-122"/>
                          <a:ea typeface="宋体" panose="02010600030101010101" pitchFamily="2" charset="-122"/>
                        </a:rPr>
                        <a:t>　</a:t>
                      </a:r>
                      <a:endParaRPr kumimoji="0" lang="zh-CN" sz="1700" b="0" i="0" u="none" strike="noStrike" cap="none" normalizeH="0" baseline="0">
                        <a:ln>
                          <a:noFill/>
                        </a:ln>
                        <a:solidFill>
                          <a:schemeClr val="tx1"/>
                        </a:solidFill>
                        <a:effectLst/>
                        <a:latin typeface="Arial" panose="020B0604020202020204" pitchFamily="34" charset="0"/>
                        <a:ea typeface="宋体" panose="02010600030101010101" pitchFamily="2" charset="-122"/>
                      </a:endParaRPr>
                    </a:p>
                  </a:txBody>
                  <a:tcPr marL="90014" marR="90014" marT="43202" marB="43202"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0" lang="zh-CN" sz="600" b="0" i="0" u="none" strike="noStrike" cap="none" normalizeH="0" baseline="0">
                          <a:ln>
                            <a:noFill/>
                          </a:ln>
                          <a:solidFill>
                            <a:schemeClr val="tx1"/>
                          </a:solidFill>
                          <a:effectLst/>
                          <a:latin typeface="宋体" panose="02010600030101010101" pitchFamily="2" charset="-122"/>
                          <a:ea typeface="宋体" panose="02010600030101010101" pitchFamily="2" charset="-122"/>
                        </a:rPr>
                        <a:t>　</a:t>
                      </a:r>
                      <a:endParaRPr kumimoji="0" lang="zh-CN" sz="1700" b="0" i="0" u="none" strike="noStrike" cap="none" normalizeH="0" baseline="0">
                        <a:ln>
                          <a:noFill/>
                        </a:ln>
                        <a:solidFill>
                          <a:schemeClr val="tx1"/>
                        </a:solidFill>
                        <a:effectLst/>
                        <a:latin typeface="Arial" panose="020B0604020202020204" pitchFamily="34" charset="0"/>
                        <a:ea typeface="宋体" panose="02010600030101010101" pitchFamily="2" charset="-122"/>
                      </a:endParaRPr>
                    </a:p>
                  </a:txBody>
                  <a:tcPr marL="90014" marR="90014" marT="43202" marB="43202"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0" lang="zh-CN" sz="600" b="0" i="0" u="none" strike="noStrike" cap="none" normalizeH="0" baseline="0">
                          <a:ln>
                            <a:noFill/>
                          </a:ln>
                          <a:solidFill>
                            <a:schemeClr val="tx1"/>
                          </a:solidFill>
                          <a:effectLst/>
                          <a:latin typeface="宋体" panose="02010600030101010101" pitchFamily="2" charset="-122"/>
                          <a:ea typeface="宋体" panose="02010600030101010101" pitchFamily="2" charset="-122"/>
                        </a:rPr>
                        <a:t>　</a:t>
                      </a:r>
                      <a:endParaRPr kumimoji="0" lang="zh-CN" sz="1700" b="0" i="0" u="none" strike="noStrike" cap="none" normalizeH="0" baseline="0">
                        <a:ln>
                          <a:noFill/>
                        </a:ln>
                        <a:solidFill>
                          <a:schemeClr val="tx1"/>
                        </a:solidFill>
                        <a:effectLst/>
                        <a:latin typeface="Arial" panose="020B0604020202020204" pitchFamily="34" charset="0"/>
                        <a:ea typeface="宋体" panose="02010600030101010101" pitchFamily="2" charset="-122"/>
                      </a:endParaRPr>
                    </a:p>
                  </a:txBody>
                  <a:tcPr marL="90014" marR="90014" marT="43202" marB="43202"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0" lang="zh-CN" sz="600" b="0" i="0" u="none" strike="noStrike" cap="none" normalizeH="0" baseline="0">
                          <a:ln>
                            <a:noFill/>
                          </a:ln>
                          <a:solidFill>
                            <a:schemeClr val="tx1"/>
                          </a:solidFill>
                          <a:effectLst/>
                          <a:latin typeface="宋体" panose="02010600030101010101" pitchFamily="2" charset="-122"/>
                          <a:ea typeface="宋体" panose="02010600030101010101" pitchFamily="2" charset="-122"/>
                        </a:rPr>
                        <a:t>　</a:t>
                      </a:r>
                      <a:endParaRPr kumimoji="0" lang="zh-CN" sz="1700" b="0" i="0" u="none" strike="noStrike" cap="none" normalizeH="0" baseline="0">
                        <a:ln>
                          <a:noFill/>
                        </a:ln>
                        <a:solidFill>
                          <a:schemeClr val="tx1"/>
                        </a:solidFill>
                        <a:effectLst/>
                        <a:latin typeface="Arial" panose="020B0604020202020204" pitchFamily="34" charset="0"/>
                        <a:ea typeface="宋体" panose="02010600030101010101" pitchFamily="2" charset="-122"/>
                      </a:endParaRPr>
                    </a:p>
                  </a:txBody>
                  <a:tcPr marL="90014" marR="90014" marT="43202" marB="43202"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426212">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0" lang="zh-CN" sz="600" b="0" i="0" u="none" strike="noStrike" cap="none" normalizeH="0" baseline="0">
                          <a:ln>
                            <a:noFill/>
                          </a:ln>
                          <a:solidFill>
                            <a:schemeClr val="tx1"/>
                          </a:solidFill>
                          <a:effectLst/>
                          <a:latin typeface="宋体" panose="02010600030101010101" pitchFamily="2" charset="-122"/>
                          <a:ea typeface="宋体" panose="02010600030101010101" pitchFamily="2" charset="-122"/>
                        </a:rPr>
                        <a:t>　</a:t>
                      </a:r>
                      <a:endParaRPr kumimoji="0" lang="zh-CN" sz="1700" b="0" i="0" u="none" strike="noStrike" cap="none" normalizeH="0" baseline="0">
                        <a:ln>
                          <a:noFill/>
                        </a:ln>
                        <a:solidFill>
                          <a:schemeClr val="tx1"/>
                        </a:solidFill>
                        <a:effectLst/>
                        <a:latin typeface="Arial" panose="020B0604020202020204" pitchFamily="34" charset="0"/>
                        <a:ea typeface="宋体" panose="02010600030101010101" pitchFamily="2" charset="-122"/>
                      </a:endParaRPr>
                    </a:p>
                  </a:txBody>
                  <a:tcPr marL="90014" marR="90014" marT="43202" marB="43202"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0" lang="zh-CN" sz="600" b="0" i="0" u="none" strike="noStrike" cap="none" normalizeH="0" baseline="0">
                          <a:ln>
                            <a:noFill/>
                          </a:ln>
                          <a:solidFill>
                            <a:schemeClr val="tx1"/>
                          </a:solidFill>
                          <a:effectLst/>
                          <a:latin typeface="宋体" panose="02010600030101010101" pitchFamily="2" charset="-122"/>
                          <a:ea typeface="宋体" panose="02010600030101010101" pitchFamily="2" charset="-122"/>
                        </a:rPr>
                        <a:t>　</a:t>
                      </a:r>
                      <a:endParaRPr kumimoji="0" lang="zh-CN" sz="1700" b="0" i="0" u="none" strike="noStrike" cap="none" normalizeH="0" baseline="0">
                        <a:ln>
                          <a:noFill/>
                        </a:ln>
                        <a:solidFill>
                          <a:schemeClr val="tx1"/>
                        </a:solidFill>
                        <a:effectLst/>
                        <a:latin typeface="Arial" panose="020B0604020202020204" pitchFamily="34" charset="0"/>
                        <a:ea typeface="宋体" panose="02010600030101010101" pitchFamily="2" charset="-122"/>
                      </a:endParaRPr>
                    </a:p>
                  </a:txBody>
                  <a:tcPr marL="90014" marR="90014" marT="43202" marB="43202"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0" lang="en-US" sz="600" b="0" i="0" u="none" strike="noStrike" cap="none" normalizeH="0" baseline="0">
                          <a:ln>
                            <a:noFill/>
                          </a:ln>
                          <a:solidFill>
                            <a:schemeClr val="tx1"/>
                          </a:solidFill>
                          <a:effectLst/>
                          <a:latin typeface="宋体" panose="02010600030101010101" pitchFamily="2" charset="-122"/>
                          <a:ea typeface="宋体" panose="02010600030101010101" pitchFamily="2" charset="-122"/>
                        </a:rPr>
                        <a:t>F</a:t>
                      </a:r>
                      <a:endParaRPr kumimoji="0" lang="en-US" sz="1700" b="0" i="0" u="none" strike="noStrike" cap="none" normalizeH="0" baseline="0">
                        <a:ln>
                          <a:noFill/>
                        </a:ln>
                        <a:solidFill>
                          <a:schemeClr val="tx1"/>
                        </a:solidFill>
                        <a:effectLst/>
                        <a:latin typeface="Arial" panose="020B0604020202020204" pitchFamily="34" charset="0"/>
                        <a:ea typeface="宋体" panose="02010600030101010101" pitchFamily="2" charset="-122"/>
                      </a:endParaRPr>
                    </a:p>
                  </a:txBody>
                  <a:tcPr marL="90014" marR="90014" marT="43202" marB="43202"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0" lang="en-US" sz="600" b="0" i="0" u="none" strike="noStrike" cap="none" normalizeH="0" baseline="0">
                          <a:ln>
                            <a:noFill/>
                          </a:ln>
                          <a:solidFill>
                            <a:schemeClr val="tx1"/>
                          </a:solidFill>
                          <a:effectLst/>
                          <a:latin typeface="宋体" panose="02010600030101010101" pitchFamily="2" charset="-122"/>
                          <a:ea typeface="宋体" panose="02010600030101010101" pitchFamily="2" charset="-122"/>
                        </a:rPr>
                        <a:t>160</a:t>
                      </a:r>
                      <a:endParaRPr kumimoji="0" lang="en-US" sz="1700" b="0" i="0" u="none" strike="noStrike" cap="none" normalizeH="0" baseline="0">
                        <a:ln>
                          <a:noFill/>
                        </a:ln>
                        <a:solidFill>
                          <a:schemeClr val="tx1"/>
                        </a:solidFill>
                        <a:effectLst/>
                        <a:latin typeface="Arial" panose="020B0604020202020204" pitchFamily="34" charset="0"/>
                        <a:ea typeface="宋体" panose="02010600030101010101" pitchFamily="2" charset="-122"/>
                      </a:endParaRPr>
                    </a:p>
                  </a:txBody>
                  <a:tcPr marL="90014" marR="90014" marT="43202" marB="43202"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0" lang="zh-CN" sz="600" b="0" i="0" u="none" strike="noStrike" cap="none" normalizeH="0" baseline="0">
                          <a:ln>
                            <a:noFill/>
                          </a:ln>
                          <a:solidFill>
                            <a:schemeClr val="tx1"/>
                          </a:solidFill>
                          <a:effectLst/>
                          <a:latin typeface="宋体" panose="02010600030101010101" pitchFamily="2" charset="-122"/>
                          <a:ea typeface="宋体" panose="02010600030101010101" pitchFamily="2" charset="-122"/>
                        </a:rPr>
                        <a:t>　</a:t>
                      </a:r>
                      <a:endParaRPr kumimoji="0" lang="zh-CN" sz="1700" b="0" i="0" u="none" strike="noStrike" cap="none" normalizeH="0" baseline="0">
                        <a:ln>
                          <a:noFill/>
                        </a:ln>
                        <a:solidFill>
                          <a:schemeClr val="tx1"/>
                        </a:solidFill>
                        <a:effectLst/>
                        <a:latin typeface="Arial" panose="020B0604020202020204" pitchFamily="34" charset="0"/>
                        <a:ea typeface="宋体" panose="02010600030101010101" pitchFamily="2" charset="-122"/>
                      </a:endParaRPr>
                    </a:p>
                  </a:txBody>
                  <a:tcPr marL="90014" marR="90014" marT="43202" marB="43202"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0" lang="zh-CN" sz="600" b="0" i="0" u="none" strike="noStrike" cap="none" normalizeH="0" baseline="0">
                          <a:ln>
                            <a:noFill/>
                          </a:ln>
                          <a:solidFill>
                            <a:schemeClr val="tx1"/>
                          </a:solidFill>
                          <a:effectLst/>
                          <a:latin typeface="宋体" panose="02010600030101010101" pitchFamily="2" charset="-122"/>
                          <a:ea typeface="宋体" panose="02010600030101010101" pitchFamily="2" charset="-122"/>
                        </a:rPr>
                        <a:t>　</a:t>
                      </a:r>
                      <a:endParaRPr kumimoji="0" lang="zh-CN" sz="1700" b="0" i="0" u="none" strike="noStrike" cap="none" normalizeH="0" baseline="0">
                        <a:ln>
                          <a:noFill/>
                        </a:ln>
                        <a:solidFill>
                          <a:schemeClr val="tx1"/>
                        </a:solidFill>
                        <a:effectLst/>
                        <a:latin typeface="Arial" panose="020B0604020202020204" pitchFamily="34" charset="0"/>
                        <a:ea typeface="宋体" panose="02010600030101010101" pitchFamily="2" charset="-122"/>
                      </a:endParaRPr>
                    </a:p>
                  </a:txBody>
                  <a:tcPr marL="90014" marR="90014" marT="43202" marB="43202"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0" lang="zh-CN" sz="600" b="0" i="0" u="none" strike="noStrike" cap="none" normalizeH="0" baseline="0">
                          <a:ln>
                            <a:noFill/>
                          </a:ln>
                          <a:solidFill>
                            <a:schemeClr val="tx1"/>
                          </a:solidFill>
                          <a:effectLst/>
                          <a:latin typeface="宋体" panose="02010600030101010101" pitchFamily="2" charset="-122"/>
                          <a:ea typeface="宋体" panose="02010600030101010101" pitchFamily="2" charset="-122"/>
                        </a:rPr>
                        <a:t>　</a:t>
                      </a:r>
                      <a:endParaRPr kumimoji="0" lang="zh-CN" sz="1700" b="0" i="0" u="none" strike="noStrike" cap="none" normalizeH="0" baseline="0">
                        <a:ln>
                          <a:noFill/>
                        </a:ln>
                        <a:solidFill>
                          <a:schemeClr val="tx1"/>
                        </a:solidFill>
                        <a:effectLst/>
                        <a:latin typeface="Arial" panose="020B0604020202020204" pitchFamily="34" charset="0"/>
                        <a:ea typeface="宋体" panose="02010600030101010101" pitchFamily="2" charset="-122"/>
                      </a:endParaRPr>
                    </a:p>
                  </a:txBody>
                  <a:tcPr marL="90014" marR="90014" marT="43202" marB="43202"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0" lang="zh-CN" sz="600" b="0" i="0" u="none" strike="noStrike" cap="none" normalizeH="0" baseline="0">
                          <a:ln>
                            <a:noFill/>
                          </a:ln>
                          <a:solidFill>
                            <a:schemeClr val="tx1"/>
                          </a:solidFill>
                          <a:effectLst/>
                          <a:latin typeface="宋体" panose="02010600030101010101" pitchFamily="2" charset="-122"/>
                          <a:ea typeface="宋体" panose="02010600030101010101" pitchFamily="2" charset="-122"/>
                        </a:rPr>
                        <a:t>　</a:t>
                      </a:r>
                      <a:endParaRPr kumimoji="0" lang="zh-CN" sz="1700" b="0" i="0" u="none" strike="noStrike" cap="none" normalizeH="0" baseline="0">
                        <a:ln>
                          <a:noFill/>
                        </a:ln>
                        <a:solidFill>
                          <a:schemeClr val="tx1"/>
                        </a:solidFill>
                        <a:effectLst/>
                        <a:latin typeface="Arial" panose="020B0604020202020204" pitchFamily="34" charset="0"/>
                        <a:ea typeface="宋体" panose="02010600030101010101" pitchFamily="2" charset="-122"/>
                      </a:endParaRPr>
                    </a:p>
                  </a:txBody>
                  <a:tcPr marL="90014" marR="90014" marT="43202" marB="43202"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0" lang="zh-CN" sz="600" b="0" i="0" u="none" strike="noStrike" cap="none" normalizeH="0" baseline="0">
                          <a:ln>
                            <a:noFill/>
                          </a:ln>
                          <a:solidFill>
                            <a:schemeClr val="tx1"/>
                          </a:solidFill>
                          <a:effectLst/>
                          <a:latin typeface="宋体" panose="02010600030101010101" pitchFamily="2" charset="-122"/>
                          <a:ea typeface="宋体" panose="02010600030101010101" pitchFamily="2" charset="-122"/>
                        </a:rPr>
                        <a:t>　</a:t>
                      </a:r>
                      <a:endParaRPr kumimoji="0" lang="zh-CN" sz="1700" b="0" i="0" u="none" strike="noStrike" cap="none" normalizeH="0" baseline="0">
                        <a:ln>
                          <a:noFill/>
                        </a:ln>
                        <a:solidFill>
                          <a:schemeClr val="tx1"/>
                        </a:solidFill>
                        <a:effectLst/>
                        <a:latin typeface="Arial" panose="020B0604020202020204" pitchFamily="34" charset="0"/>
                        <a:ea typeface="宋体" panose="02010600030101010101" pitchFamily="2" charset="-122"/>
                      </a:endParaRPr>
                    </a:p>
                  </a:txBody>
                  <a:tcPr marL="90014" marR="90014" marT="43202" marB="43202"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0" lang="zh-CN" sz="600" b="0" i="0" u="none" strike="noStrike" cap="none" normalizeH="0" baseline="0">
                          <a:ln>
                            <a:noFill/>
                          </a:ln>
                          <a:solidFill>
                            <a:schemeClr val="tx1"/>
                          </a:solidFill>
                          <a:effectLst/>
                          <a:latin typeface="宋体" panose="02010600030101010101" pitchFamily="2" charset="-122"/>
                          <a:ea typeface="宋体" panose="02010600030101010101" pitchFamily="2" charset="-122"/>
                        </a:rPr>
                        <a:t>　</a:t>
                      </a:r>
                      <a:endParaRPr kumimoji="0" lang="zh-CN" sz="1700" b="0" i="0" u="none" strike="noStrike" cap="none" normalizeH="0" baseline="0">
                        <a:ln>
                          <a:noFill/>
                        </a:ln>
                        <a:solidFill>
                          <a:schemeClr val="tx1"/>
                        </a:solidFill>
                        <a:effectLst/>
                        <a:latin typeface="Arial" panose="020B0604020202020204" pitchFamily="34" charset="0"/>
                        <a:ea typeface="宋体" panose="02010600030101010101" pitchFamily="2" charset="-122"/>
                      </a:endParaRPr>
                    </a:p>
                  </a:txBody>
                  <a:tcPr marL="90014" marR="90014" marT="43202" marB="43202"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0" lang="zh-CN" sz="600" b="0" i="0" u="none" strike="noStrike" cap="none" normalizeH="0" baseline="0">
                          <a:ln>
                            <a:noFill/>
                          </a:ln>
                          <a:solidFill>
                            <a:schemeClr val="tx1"/>
                          </a:solidFill>
                          <a:effectLst/>
                          <a:latin typeface="宋体" panose="02010600030101010101" pitchFamily="2" charset="-122"/>
                          <a:ea typeface="宋体" panose="02010600030101010101" pitchFamily="2" charset="-122"/>
                        </a:rPr>
                        <a:t>　</a:t>
                      </a:r>
                      <a:endParaRPr kumimoji="0" lang="zh-CN" sz="1700" b="0" i="0" u="none" strike="noStrike" cap="none" normalizeH="0" baseline="0">
                        <a:ln>
                          <a:noFill/>
                        </a:ln>
                        <a:solidFill>
                          <a:schemeClr val="tx1"/>
                        </a:solidFill>
                        <a:effectLst/>
                        <a:latin typeface="Arial" panose="020B0604020202020204" pitchFamily="34" charset="0"/>
                        <a:ea typeface="宋体" panose="02010600030101010101" pitchFamily="2" charset="-122"/>
                      </a:endParaRPr>
                    </a:p>
                  </a:txBody>
                  <a:tcPr marL="90014" marR="90014" marT="43202" marB="43202"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0" lang="zh-CN" sz="600" b="0" i="0" u="none" strike="noStrike" cap="none" normalizeH="0" baseline="0">
                          <a:ln>
                            <a:noFill/>
                          </a:ln>
                          <a:solidFill>
                            <a:schemeClr val="tx1"/>
                          </a:solidFill>
                          <a:effectLst/>
                          <a:latin typeface="宋体" panose="02010600030101010101" pitchFamily="2" charset="-122"/>
                          <a:ea typeface="宋体" panose="02010600030101010101" pitchFamily="2" charset="-122"/>
                        </a:rPr>
                        <a:t>　</a:t>
                      </a:r>
                      <a:endParaRPr kumimoji="0" lang="zh-CN" sz="1700" b="0" i="0" u="none" strike="noStrike" cap="none" normalizeH="0" baseline="0">
                        <a:ln>
                          <a:noFill/>
                        </a:ln>
                        <a:solidFill>
                          <a:schemeClr val="tx1"/>
                        </a:solidFill>
                        <a:effectLst/>
                        <a:latin typeface="Arial" panose="020B0604020202020204" pitchFamily="34" charset="0"/>
                        <a:ea typeface="宋体" panose="02010600030101010101" pitchFamily="2" charset="-122"/>
                      </a:endParaRPr>
                    </a:p>
                  </a:txBody>
                  <a:tcPr marL="90014" marR="90014" marT="43202" marB="43202"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0" lang="zh-CN" sz="600" b="0" i="0" u="none" strike="noStrike" cap="none" normalizeH="0" baseline="0">
                          <a:ln>
                            <a:noFill/>
                          </a:ln>
                          <a:solidFill>
                            <a:schemeClr val="tx1"/>
                          </a:solidFill>
                          <a:effectLst/>
                          <a:latin typeface="宋体" panose="02010600030101010101" pitchFamily="2" charset="-122"/>
                          <a:ea typeface="宋体" panose="02010600030101010101" pitchFamily="2" charset="-122"/>
                        </a:rPr>
                        <a:t>　</a:t>
                      </a:r>
                      <a:endParaRPr kumimoji="0" lang="zh-CN" sz="1700" b="0" i="0" u="none" strike="noStrike" cap="none" normalizeH="0" baseline="0">
                        <a:ln>
                          <a:noFill/>
                        </a:ln>
                        <a:solidFill>
                          <a:schemeClr val="tx1"/>
                        </a:solidFill>
                        <a:effectLst/>
                        <a:latin typeface="Arial" panose="020B0604020202020204" pitchFamily="34" charset="0"/>
                        <a:ea typeface="宋体" panose="02010600030101010101" pitchFamily="2" charset="-122"/>
                      </a:endParaRPr>
                    </a:p>
                  </a:txBody>
                  <a:tcPr marL="90014" marR="90014" marT="43202" marB="43202"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0" lang="zh-CN" sz="600" b="0" i="0" u="none" strike="noStrike" cap="none" normalizeH="0" baseline="0">
                          <a:ln>
                            <a:noFill/>
                          </a:ln>
                          <a:solidFill>
                            <a:schemeClr val="tx1"/>
                          </a:solidFill>
                          <a:effectLst/>
                          <a:latin typeface="宋体" panose="02010600030101010101" pitchFamily="2" charset="-122"/>
                          <a:ea typeface="宋体" panose="02010600030101010101" pitchFamily="2" charset="-122"/>
                        </a:rPr>
                        <a:t>　</a:t>
                      </a:r>
                      <a:endParaRPr kumimoji="0" lang="zh-CN" sz="1700" b="0" i="0" u="none" strike="noStrike" cap="none" normalizeH="0" baseline="0">
                        <a:ln>
                          <a:noFill/>
                        </a:ln>
                        <a:solidFill>
                          <a:schemeClr val="tx1"/>
                        </a:solidFill>
                        <a:effectLst/>
                        <a:latin typeface="Arial" panose="020B0604020202020204" pitchFamily="34" charset="0"/>
                        <a:ea typeface="宋体" panose="02010600030101010101" pitchFamily="2" charset="-122"/>
                      </a:endParaRPr>
                    </a:p>
                  </a:txBody>
                  <a:tcPr marL="90014" marR="90014" marT="43202" marB="43202"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0" lang="zh-CN" sz="600" b="0" i="0" u="none" strike="noStrike" cap="none" normalizeH="0" baseline="0">
                          <a:ln>
                            <a:noFill/>
                          </a:ln>
                          <a:solidFill>
                            <a:schemeClr val="tx1"/>
                          </a:solidFill>
                          <a:effectLst/>
                          <a:latin typeface="宋体" panose="02010600030101010101" pitchFamily="2" charset="-122"/>
                          <a:ea typeface="宋体" panose="02010600030101010101" pitchFamily="2" charset="-122"/>
                        </a:rPr>
                        <a:t>　</a:t>
                      </a:r>
                      <a:endParaRPr kumimoji="0" lang="zh-CN" sz="1700" b="0" i="0" u="none" strike="noStrike" cap="none" normalizeH="0" baseline="0">
                        <a:ln>
                          <a:noFill/>
                        </a:ln>
                        <a:solidFill>
                          <a:schemeClr val="tx1"/>
                        </a:solidFill>
                        <a:effectLst/>
                        <a:latin typeface="Arial" panose="020B0604020202020204" pitchFamily="34" charset="0"/>
                        <a:ea typeface="宋体" panose="02010600030101010101" pitchFamily="2" charset="-122"/>
                      </a:endParaRPr>
                    </a:p>
                  </a:txBody>
                  <a:tcPr marL="90014" marR="90014" marT="43202" marB="43202"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0" lang="zh-CN" sz="600" b="0" i="0" u="none" strike="noStrike" cap="none" normalizeH="0" baseline="0">
                          <a:ln>
                            <a:noFill/>
                          </a:ln>
                          <a:solidFill>
                            <a:schemeClr val="tx1"/>
                          </a:solidFill>
                          <a:effectLst/>
                          <a:latin typeface="宋体" panose="02010600030101010101" pitchFamily="2" charset="-122"/>
                          <a:ea typeface="宋体" panose="02010600030101010101" pitchFamily="2" charset="-122"/>
                        </a:rPr>
                        <a:t>　</a:t>
                      </a:r>
                      <a:endParaRPr kumimoji="0" lang="zh-CN" sz="1700" b="0" i="0" u="none" strike="noStrike" cap="none" normalizeH="0" baseline="0">
                        <a:ln>
                          <a:noFill/>
                        </a:ln>
                        <a:solidFill>
                          <a:schemeClr val="tx1"/>
                        </a:solidFill>
                        <a:effectLst/>
                        <a:latin typeface="Arial" panose="020B0604020202020204" pitchFamily="34" charset="0"/>
                        <a:ea typeface="宋体" panose="02010600030101010101" pitchFamily="2" charset="-122"/>
                      </a:endParaRPr>
                    </a:p>
                  </a:txBody>
                  <a:tcPr marL="90014" marR="90014" marT="43202" marB="43202"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424797">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0" lang="zh-CN" sz="600" b="0" i="0" u="none" strike="noStrike" cap="none" normalizeH="0" baseline="0">
                          <a:ln>
                            <a:noFill/>
                          </a:ln>
                          <a:solidFill>
                            <a:schemeClr val="tx1"/>
                          </a:solidFill>
                          <a:effectLst/>
                          <a:latin typeface="宋体" panose="02010600030101010101" pitchFamily="2" charset="-122"/>
                          <a:ea typeface="宋体" panose="02010600030101010101" pitchFamily="2" charset="-122"/>
                        </a:rPr>
                        <a:t>　</a:t>
                      </a:r>
                      <a:endParaRPr kumimoji="0" lang="zh-CN" sz="1700" b="0" i="0" u="none" strike="noStrike" cap="none" normalizeH="0" baseline="0">
                        <a:ln>
                          <a:noFill/>
                        </a:ln>
                        <a:solidFill>
                          <a:schemeClr val="tx1"/>
                        </a:solidFill>
                        <a:effectLst/>
                        <a:latin typeface="Arial" panose="020B0604020202020204" pitchFamily="34" charset="0"/>
                        <a:ea typeface="宋体" panose="02010600030101010101" pitchFamily="2" charset="-122"/>
                      </a:endParaRPr>
                    </a:p>
                  </a:txBody>
                  <a:tcPr marL="90014" marR="90014" marT="43202" marB="43202"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0" lang="zh-CN" sz="600" b="0" i="0" u="none" strike="noStrike" cap="none" normalizeH="0" baseline="0">
                          <a:ln>
                            <a:noFill/>
                          </a:ln>
                          <a:solidFill>
                            <a:schemeClr val="tx1"/>
                          </a:solidFill>
                          <a:effectLst/>
                          <a:latin typeface="宋体" panose="02010600030101010101" pitchFamily="2" charset="-122"/>
                          <a:ea typeface="宋体" panose="02010600030101010101" pitchFamily="2" charset="-122"/>
                        </a:rPr>
                        <a:t>　</a:t>
                      </a:r>
                      <a:endParaRPr kumimoji="0" lang="zh-CN" sz="1700" b="0" i="0" u="none" strike="noStrike" cap="none" normalizeH="0" baseline="0">
                        <a:ln>
                          <a:noFill/>
                        </a:ln>
                        <a:solidFill>
                          <a:schemeClr val="tx1"/>
                        </a:solidFill>
                        <a:effectLst/>
                        <a:latin typeface="Arial" panose="020B0604020202020204" pitchFamily="34" charset="0"/>
                        <a:ea typeface="宋体" panose="02010600030101010101" pitchFamily="2" charset="-122"/>
                      </a:endParaRPr>
                    </a:p>
                  </a:txBody>
                  <a:tcPr marL="90014" marR="90014" marT="43202" marB="43202"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0" lang="en-US" sz="600" b="0" i="0" u="none" strike="noStrike" cap="none" normalizeH="0" baseline="0">
                          <a:ln>
                            <a:noFill/>
                          </a:ln>
                          <a:solidFill>
                            <a:schemeClr val="tx1"/>
                          </a:solidFill>
                          <a:effectLst/>
                          <a:latin typeface="宋体" panose="02010600030101010101" pitchFamily="2" charset="-122"/>
                          <a:ea typeface="宋体" panose="02010600030101010101" pitchFamily="2" charset="-122"/>
                        </a:rPr>
                        <a:t>G</a:t>
                      </a:r>
                      <a:endParaRPr kumimoji="0" lang="en-US" sz="1700" b="0" i="0" u="none" strike="noStrike" cap="none" normalizeH="0" baseline="0">
                        <a:ln>
                          <a:noFill/>
                        </a:ln>
                        <a:solidFill>
                          <a:schemeClr val="tx1"/>
                        </a:solidFill>
                        <a:effectLst/>
                        <a:latin typeface="Arial" panose="020B0604020202020204" pitchFamily="34" charset="0"/>
                        <a:ea typeface="宋体" panose="02010600030101010101" pitchFamily="2" charset="-122"/>
                      </a:endParaRPr>
                    </a:p>
                  </a:txBody>
                  <a:tcPr marL="90014" marR="90014" marT="43202" marB="43202"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0" lang="en-US" sz="600" b="0" i="0" u="none" strike="noStrike" cap="none" normalizeH="0" baseline="0">
                          <a:ln>
                            <a:noFill/>
                          </a:ln>
                          <a:solidFill>
                            <a:schemeClr val="tx1"/>
                          </a:solidFill>
                          <a:effectLst/>
                          <a:latin typeface="宋体" panose="02010600030101010101" pitchFamily="2" charset="-122"/>
                          <a:ea typeface="宋体" panose="02010600030101010101" pitchFamily="2" charset="-122"/>
                        </a:rPr>
                        <a:t>200</a:t>
                      </a:r>
                      <a:endParaRPr kumimoji="0" lang="en-US" sz="1700" b="0" i="0" u="none" strike="noStrike" cap="none" normalizeH="0" baseline="0">
                        <a:ln>
                          <a:noFill/>
                        </a:ln>
                        <a:solidFill>
                          <a:schemeClr val="tx1"/>
                        </a:solidFill>
                        <a:effectLst/>
                        <a:latin typeface="Arial" panose="020B0604020202020204" pitchFamily="34" charset="0"/>
                        <a:ea typeface="宋体" panose="02010600030101010101" pitchFamily="2" charset="-122"/>
                      </a:endParaRPr>
                    </a:p>
                  </a:txBody>
                  <a:tcPr marL="90014" marR="90014" marT="43202" marB="43202"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0" lang="zh-CN" sz="600" b="0" i="0" u="none" strike="noStrike" cap="none" normalizeH="0" baseline="0">
                          <a:ln>
                            <a:noFill/>
                          </a:ln>
                          <a:solidFill>
                            <a:schemeClr val="tx1"/>
                          </a:solidFill>
                          <a:effectLst/>
                          <a:latin typeface="宋体" panose="02010600030101010101" pitchFamily="2" charset="-122"/>
                          <a:ea typeface="宋体" panose="02010600030101010101" pitchFamily="2" charset="-122"/>
                        </a:rPr>
                        <a:t>　</a:t>
                      </a:r>
                      <a:endParaRPr kumimoji="0" lang="zh-CN" sz="1700" b="0" i="0" u="none" strike="noStrike" cap="none" normalizeH="0" baseline="0">
                        <a:ln>
                          <a:noFill/>
                        </a:ln>
                        <a:solidFill>
                          <a:schemeClr val="tx1"/>
                        </a:solidFill>
                        <a:effectLst/>
                        <a:latin typeface="Arial" panose="020B0604020202020204" pitchFamily="34" charset="0"/>
                        <a:ea typeface="宋体" panose="02010600030101010101" pitchFamily="2" charset="-122"/>
                      </a:endParaRPr>
                    </a:p>
                  </a:txBody>
                  <a:tcPr marL="90014" marR="90014" marT="43202" marB="43202"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0" lang="zh-CN" sz="600" b="0" i="0" u="none" strike="noStrike" cap="none" normalizeH="0" baseline="0">
                          <a:ln>
                            <a:noFill/>
                          </a:ln>
                          <a:solidFill>
                            <a:schemeClr val="tx1"/>
                          </a:solidFill>
                          <a:effectLst/>
                          <a:latin typeface="宋体" panose="02010600030101010101" pitchFamily="2" charset="-122"/>
                          <a:ea typeface="宋体" panose="02010600030101010101" pitchFamily="2" charset="-122"/>
                        </a:rPr>
                        <a:t>　</a:t>
                      </a:r>
                      <a:endParaRPr kumimoji="0" lang="zh-CN" sz="1700" b="0" i="0" u="none" strike="noStrike" cap="none" normalizeH="0" baseline="0">
                        <a:ln>
                          <a:noFill/>
                        </a:ln>
                        <a:solidFill>
                          <a:schemeClr val="tx1"/>
                        </a:solidFill>
                        <a:effectLst/>
                        <a:latin typeface="Arial" panose="020B0604020202020204" pitchFamily="34" charset="0"/>
                        <a:ea typeface="宋体" panose="02010600030101010101" pitchFamily="2" charset="-122"/>
                      </a:endParaRPr>
                    </a:p>
                  </a:txBody>
                  <a:tcPr marL="90014" marR="90014" marT="43202" marB="43202"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0" lang="zh-CN" sz="600" b="0" i="0" u="none" strike="noStrike" cap="none" normalizeH="0" baseline="0">
                          <a:ln>
                            <a:noFill/>
                          </a:ln>
                          <a:solidFill>
                            <a:schemeClr val="tx1"/>
                          </a:solidFill>
                          <a:effectLst/>
                          <a:latin typeface="宋体" panose="02010600030101010101" pitchFamily="2" charset="-122"/>
                          <a:ea typeface="宋体" panose="02010600030101010101" pitchFamily="2" charset="-122"/>
                        </a:rPr>
                        <a:t>　</a:t>
                      </a:r>
                      <a:endParaRPr kumimoji="0" lang="zh-CN" sz="1700" b="0" i="0" u="none" strike="noStrike" cap="none" normalizeH="0" baseline="0">
                        <a:ln>
                          <a:noFill/>
                        </a:ln>
                        <a:solidFill>
                          <a:schemeClr val="tx1"/>
                        </a:solidFill>
                        <a:effectLst/>
                        <a:latin typeface="Arial" panose="020B0604020202020204" pitchFamily="34" charset="0"/>
                        <a:ea typeface="宋体" panose="02010600030101010101" pitchFamily="2" charset="-122"/>
                      </a:endParaRPr>
                    </a:p>
                  </a:txBody>
                  <a:tcPr marL="90014" marR="90014" marT="43202" marB="43202"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0" lang="zh-CN" sz="600" b="0" i="0" u="none" strike="noStrike" cap="none" normalizeH="0" baseline="0">
                          <a:ln>
                            <a:noFill/>
                          </a:ln>
                          <a:solidFill>
                            <a:schemeClr val="tx1"/>
                          </a:solidFill>
                          <a:effectLst/>
                          <a:latin typeface="宋体" panose="02010600030101010101" pitchFamily="2" charset="-122"/>
                          <a:ea typeface="宋体" panose="02010600030101010101" pitchFamily="2" charset="-122"/>
                        </a:rPr>
                        <a:t>　</a:t>
                      </a:r>
                      <a:endParaRPr kumimoji="0" lang="zh-CN" sz="1700" b="0" i="0" u="none" strike="noStrike" cap="none" normalizeH="0" baseline="0">
                        <a:ln>
                          <a:noFill/>
                        </a:ln>
                        <a:solidFill>
                          <a:schemeClr val="tx1"/>
                        </a:solidFill>
                        <a:effectLst/>
                        <a:latin typeface="Arial" panose="020B0604020202020204" pitchFamily="34" charset="0"/>
                        <a:ea typeface="宋体" panose="02010600030101010101" pitchFamily="2" charset="-122"/>
                      </a:endParaRPr>
                    </a:p>
                  </a:txBody>
                  <a:tcPr marL="90014" marR="90014" marT="43202" marB="43202"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0" lang="zh-CN" sz="600" b="0" i="0" u="none" strike="noStrike" cap="none" normalizeH="0" baseline="0">
                          <a:ln>
                            <a:noFill/>
                          </a:ln>
                          <a:solidFill>
                            <a:schemeClr val="tx1"/>
                          </a:solidFill>
                          <a:effectLst/>
                          <a:latin typeface="宋体" panose="02010600030101010101" pitchFamily="2" charset="-122"/>
                          <a:ea typeface="宋体" panose="02010600030101010101" pitchFamily="2" charset="-122"/>
                        </a:rPr>
                        <a:t>　</a:t>
                      </a:r>
                      <a:endParaRPr kumimoji="0" lang="zh-CN" sz="1700" b="0" i="0" u="none" strike="noStrike" cap="none" normalizeH="0" baseline="0">
                        <a:ln>
                          <a:noFill/>
                        </a:ln>
                        <a:solidFill>
                          <a:schemeClr val="tx1"/>
                        </a:solidFill>
                        <a:effectLst/>
                        <a:latin typeface="Arial" panose="020B0604020202020204" pitchFamily="34" charset="0"/>
                        <a:ea typeface="宋体" panose="02010600030101010101" pitchFamily="2" charset="-122"/>
                      </a:endParaRPr>
                    </a:p>
                  </a:txBody>
                  <a:tcPr marL="90014" marR="90014" marT="43202" marB="43202"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0" lang="zh-CN" sz="600" b="0" i="0" u="none" strike="noStrike" cap="none" normalizeH="0" baseline="0">
                          <a:ln>
                            <a:noFill/>
                          </a:ln>
                          <a:solidFill>
                            <a:schemeClr val="tx1"/>
                          </a:solidFill>
                          <a:effectLst/>
                          <a:latin typeface="宋体" panose="02010600030101010101" pitchFamily="2" charset="-122"/>
                          <a:ea typeface="宋体" panose="02010600030101010101" pitchFamily="2" charset="-122"/>
                        </a:rPr>
                        <a:t>　</a:t>
                      </a:r>
                      <a:endParaRPr kumimoji="0" lang="zh-CN" sz="1700" b="0" i="0" u="none" strike="noStrike" cap="none" normalizeH="0" baseline="0">
                        <a:ln>
                          <a:noFill/>
                        </a:ln>
                        <a:solidFill>
                          <a:schemeClr val="tx1"/>
                        </a:solidFill>
                        <a:effectLst/>
                        <a:latin typeface="Arial" panose="020B0604020202020204" pitchFamily="34" charset="0"/>
                        <a:ea typeface="宋体" panose="02010600030101010101" pitchFamily="2" charset="-122"/>
                      </a:endParaRPr>
                    </a:p>
                  </a:txBody>
                  <a:tcPr marL="90014" marR="90014" marT="43202" marB="43202"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0" lang="zh-CN" sz="600" b="0" i="0" u="none" strike="noStrike" cap="none" normalizeH="0" baseline="0">
                          <a:ln>
                            <a:noFill/>
                          </a:ln>
                          <a:solidFill>
                            <a:schemeClr val="tx1"/>
                          </a:solidFill>
                          <a:effectLst/>
                          <a:latin typeface="宋体" panose="02010600030101010101" pitchFamily="2" charset="-122"/>
                          <a:ea typeface="宋体" panose="02010600030101010101" pitchFamily="2" charset="-122"/>
                        </a:rPr>
                        <a:t>　</a:t>
                      </a:r>
                      <a:endParaRPr kumimoji="0" lang="zh-CN" sz="1700" b="0" i="0" u="none" strike="noStrike" cap="none" normalizeH="0" baseline="0">
                        <a:ln>
                          <a:noFill/>
                        </a:ln>
                        <a:solidFill>
                          <a:schemeClr val="tx1"/>
                        </a:solidFill>
                        <a:effectLst/>
                        <a:latin typeface="Arial" panose="020B0604020202020204" pitchFamily="34" charset="0"/>
                        <a:ea typeface="宋体" panose="02010600030101010101" pitchFamily="2" charset="-122"/>
                      </a:endParaRPr>
                    </a:p>
                  </a:txBody>
                  <a:tcPr marL="90014" marR="90014" marT="43202" marB="43202"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0" lang="zh-CN" sz="600" b="0" i="0" u="none" strike="noStrike" cap="none" normalizeH="0" baseline="0">
                          <a:ln>
                            <a:noFill/>
                          </a:ln>
                          <a:solidFill>
                            <a:schemeClr val="tx1"/>
                          </a:solidFill>
                          <a:effectLst/>
                          <a:latin typeface="宋体" panose="02010600030101010101" pitchFamily="2" charset="-122"/>
                          <a:ea typeface="宋体" panose="02010600030101010101" pitchFamily="2" charset="-122"/>
                        </a:rPr>
                        <a:t>　</a:t>
                      </a:r>
                      <a:endParaRPr kumimoji="0" lang="zh-CN" sz="1700" b="0" i="0" u="none" strike="noStrike" cap="none" normalizeH="0" baseline="0">
                        <a:ln>
                          <a:noFill/>
                        </a:ln>
                        <a:solidFill>
                          <a:schemeClr val="tx1"/>
                        </a:solidFill>
                        <a:effectLst/>
                        <a:latin typeface="Arial" panose="020B0604020202020204" pitchFamily="34" charset="0"/>
                        <a:ea typeface="宋体" panose="02010600030101010101" pitchFamily="2" charset="-122"/>
                      </a:endParaRPr>
                    </a:p>
                  </a:txBody>
                  <a:tcPr marL="90014" marR="90014" marT="43202" marB="43202"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0" lang="zh-CN" sz="600" b="0" i="0" u="none" strike="noStrike" cap="none" normalizeH="0" baseline="0">
                          <a:ln>
                            <a:noFill/>
                          </a:ln>
                          <a:solidFill>
                            <a:schemeClr val="tx1"/>
                          </a:solidFill>
                          <a:effectLst/>
                          <a:latin typeface="宋体" panose="02010600030101010101" pitchFamily="2" charset="-122"/>
                          <a:ea typeface="宋体" panose="02010600030101010101" pitchFamily="2" charset="-122"/>
                        </a:rPr>
                        <a:t>　</a:t>
                      </a:r>
                      <a:endParaRPr kumimoji="0" lang="zh-CN" sz="1700" b="0" i="0" u="none" strike="noStrike" cap="none" normalizeH="0" baseline="0">
                        <a:ln>
                          <a:noFill/>
                        </a:ln>
                        <a:solidFill>
                          <a:schemeClr val="tx1"/>
                        </a:solidFill>
                        <a:effectLst/>
                        <a:latin typeface="Arial" panose="020B0604020202020204" pitchFamily="34" charset="0"/>
                        <a:ea typeface="宋体" panose="02010600030101010101" pitchFamily="2" charset="-122"/>
                      </a:endParaRPr>
                    </a:p>
                  </a:txBody>
                  <a:tcPr marL="90014" marR="90014" marT="43202" marB="43202"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0" lang="zh-CN" sz="600" b="0" i="0" u="none" strike="noStrike" cap="none" normalizeH="0" baseline="0">
                          <a:ln>
                            <a:noFill/>
                          </a:ln>
                          <a:solidFill>
                            <a:schemeClr val="tx1"/>
                          </a:solidFill>
                          <a:effectLst/>
                          <a:latin typeface="宋体" panose="02010600030101010101" pitchFamily="2" charset="-122"/>
                          <a:ea typeface="宋体" panose="02010600030101010101" pitchFamily="2" charset="-122"/>
                        </a:rPr>
                        <a:t>　</a:t>
                      </a:r>
                      <a:endParaRPr kumimoji="0" lang="zh-CN" sz="1700" b="0" i="0" u="none" strike="noStrike" cap="none" normalizeH="0" baseline="0">
                        <a:ln>
                          <a:noFill/>
                        </a:ln>
                        <a:solidFill>
                          <a:schemeClr val="tx1"/>
                        </a:solidFill>
                        <a:effectLst/>
                        <a:latin typeface="Arial" panose="020B0604020202020204" pitchFamily="34" charset="0"/>
                        <a:ea typeface="宋体" panose="02010600030101010101" pitchFamily="2" charset="-122"/>
                      </a:endParaRPr>
                    </a:p>
                  </a:txBody>
                  <a:tcPr marL="90014" marR="90014" marT="43202" marB="43202"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0" lang="zh-CN" sz="600" b="0" i="0" u="none" strike="noStrike" cap="none" normalizeH="0" baseline="0">
                          <a:ln>
                            <a:noFill/>
                          </a:ln>
                          <a:solidFill>
                            <a:schemeClr val="tx1"/>
                          </a:solidFill>
                          <a:effectLst/>
                          <a:latin typeface="宋体" panose="02010600030101010101" pitchFamily="2" charset="-122"/>
                          <a:ea typeface="宋体" panose="02010600030101010101" pitchFamily="2" charset="-122"/>
                        </a:rPr>
                        <a:t>　</a:t>
                      </a:r>
                      <a:endParaRPr kumimoji="0" lang="zh-CN" sz="1700" b="0" i="0" u="none" strike="noStrike" cap="none" normalizeH="0" baseline="0">
                        <a:ln>
                          <a:noFill/>
                        </a:ln>
                        <a:solidFill>
                          <a:schemeClr val="tx1"/>
                        </a:solidFill>
                        <a:effectLst/>
                        <a:latin typeface="Arial" panose="020B0604020202020204" pitchFamily="34" charset="0"/>
                        <a:ea typeface="宋体" panose="02010600030101010101" pitchFamily="2" charset="-122"/>
                      </a:endParaRPr>
                    </a:p>
                  </a:txBody>
                  <a:tcPr marL="90014" marR="90014" marT="43202" marB="43202"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0" lang="zh-CN" sz="600" b="0" i="0" u="none" strike="noStrike" cap="none" normalizeH="0" baseline="0">
                          <a:ln>
                            <a:noFill/>
                          </a:ln>
                          <a:solidFill>
                            <a:schemeClr val="tx1"/>
                          </a:solidFill>
                          <a:effectLst/>
                          <a:latin typeface="宋体" panose="02010600030101010101" pitchFamily="2" charset="-122"/>
                          <a:ea typeface="宋体" panose="02010600030101010101" pitchFamily="2" charset="-122"/>
                        </a:rPr>
                        <a:t>　</a:t>
                      </a:r>
                      <a:endParaRPr kumimoji="0" lang="zh-CN" sz="1700" b="0" i="0" u="none" strike="noStrike" cap="none" normalizeH="0" baseline="0">
                        <a:ln>
                          <a:noFill/>
                        </a:ln>
                        <a:solidFill>
                          <a:schemeClr val="tx1"/>
                        </a:solidFill>
                        <a:effectLst/>
                        <a:latin typeface="Arial" panose="020B0604020202020204" pitchFamily="34" charset="0"/>
                        <a:ea typeface="宋体" panose="02010600030101010101" pitchFamily="2" charset="-122"/>
                      </a:endParaRPr>
                    </a:p>
                  </a:txBody>
                  <a:tcPr marL="90014" marR="90014" marT="43202" marB="43202"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424797">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0" lang="zh-CN" sz="600" b="0" i="0" u="none" strike="noStrike" cap="none" normalizeH="0" baseline="0">
                          <a:ln>
                            <a:noFill/>
                          </a:ln>
                          <a:solidFill>
                            <a:schemeClr val="tx1"/>
                          </a:solidFill>
                          <a:effectLst/>
                          <a:latin typeface="宋体" panose="02010600030101010101" pitchFamily="2" charset="-122"/>
                          <a:ea typeface="宋体" panose="02010600030101010101" pitchFamily="2" charset="-122"/>
                        </a:rPr>
                        <a:t>　</a:t>
                      </a:r>
                      <a:endParaRPr kumimoji="0" lang="zh-CN" sz="1700" b="0" i="0" u="none" strike="noStrike" cap="none" normalizeH="0" baseline="0">
                        <a:ln>
                          <a:noFill/>
                        </a:ln>
                        <a:solidFill>
                          <a:schemeClr val="tx1"/>
                        </a:solidFill>
                        <a:effectLst/>
                        <a:latin typeface="Arial" panose="020B0604020202020204" pitchFamily="34" charset="0"/>
                        <a:ea typeface="宋体" panose="02010600030101010101" pitchFamily="2" charset="-122"/>
                      </a:endParaRPr>
                    </a:p>
                  </a:txBody>
                  <a:tcPr marL="90014" marR="90014" marT="43202" marB="43202"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0" lang="zh-CN" sz="600" b="0" i="0" u="none" strike="noStrike" cap="none" normalizeH="0" baseline="0">
                          <a:ln>
                            <a:noFill/>
                          </a:ln>
                          <a:solidFill>
                            <a:schemeClr val="tx1"/>
                          </a:solidFill>
                          <a:effectLst/>
                          <a:latin typeface="宋体" panose="02010600030101010101" pitchFamily="2" charset="-122"/>
                          <a:ea typeface="宋体" panose="02010600030101010101" pitchFamily="2" charset="-122"/>
                        </a:rPr>
                        <a:t>　</a:t>
                      </a:r>
                      <a:endParaRPr kumimoji="0" lang="zh-CN" sz="1700" b="0" i="0" u="none" strike="noStrike" cap="none" normalizeH="0" baseline="0">
                        <a:ln>
                          <a:noFill/>
                        </a:ln>
                        <a:solidFill>
                          <a:schemeClr val="tx1"/>
                        </a:solidFill>
                        <a:effectLst/>
                        <a:latin typeface="Arial" panose="020B0604020202020204" pitchFamily="34" charset="0"/>
                        <a:ea typeface="宋体" panose="02010600030101010101" pitchFamily="2" charset="-122"/>
                      </a:endParaRPr>
                    </a:p>
                  </a:txBody>
                  <a:tcPr marL="90014" marR="90014" marT="43202" marB="43202"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0" lang="en-US" sz="600" b="0" i="0" u="none" strike="noStrike" cap="none" normalizeH="0" baseline="0">
                          <a:ln>
                            <a:noFill/>
                          </a:ln>
                          <a:solidFill>
                            <a:schemeClr val="tx1"/>
                          </a:solidFill>
                          <a:effectLst/>
                          <a:latin typeface="宋体" panose="02010600030101010101" pitchFamily="2" charset="-122"/>
                          <a:ea typeface="宋体" panose="02010600030101010101" pitchFamily="2" charset="-122"/>
                        </a:rPr>
                        <a:t>H</a:t>
                      </a:r>
                      <a:endParaRPr kumimoji="0" lang="en-US" sz="1700" b="0" i="0" u="none" strike="noStrike" cap="none" normalizeH="0" baseline="0">
                        <a:ln>
                          <a:noFill/>
                        </a:ln>
                        <a:solidFill>
                          <a:schemeClr val="tx1"/>
                        </a:solidFill>
                        <a:effectLst/>
                        <a:latin typeface="Arial" panose="020B0604020202020204" pitchFamily="34" charset="0"/>
                        <a:ea typeface="宋体" panose="02010600030101010101" pitchFamily="2" charset="-122"/>
                      </a:endParaRPr>
                    </a:p>
                  </a:txBody>
                  <a:tcPr marL="90014" marR="90014" marT="43202" marB="43202"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0" lang="en-US" sz="600" b="0" i="0" u="none" strike="noStrike" cap="none" normalizeH="0" baseline="0">
                          <a:ln>
                            <a:noFill/>
                          </a:ln>
                          <a:solidFill>
                            <a:schemeClr val="tx1"/>
                          </a:solidFill>
                          <a:effectLst/>
                          <a:latin typeface="宋体" panose="02010600030101010101" pitchFamily="2" charset="-122"/>
                          <a:ea typeface="宋体" panose="02010600030101010101" pitchFamily="2" charset="-122"/>
                        </a:rPr>
                        <a:t>250</a:t>
                      </a:r>
                      <a:endParaRPr kumimoji="0" lang="en-US" sz="1700" b="0" i="0" u="none" strike="noStrike" cap="none" normalizeH="0" baseline="0">
                        <a:ln>
                          <a:noFill/>
                        </a:ln>
                        <a:solidFill>
                          <a:schemeClr val="tx1"/>
                        </a:solidFill>
                        <a:effectLst/>
                        <a:latin typeface="Arial" panose="020B0604020202020204" pitchFamily="34" charset="0"/>
                        <a:ea typeface="宋体" panose="02010600030101010101" pitchFamily="2" charset="-122"/>
                      </a:endParaRPr>
                    </a:p>
                  </a:txBody>
                  <a:tcPr marL="90014" marR="90014" marT="43202" marB="43202"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0" lang="zh-CN" sz="600" b="0" i="0" u="none" strike="noStrike" cap="none" normalizeH="0" baseline="0">
                          <a:ln>
                            <a:noFill/>
                          </a:ln>
                          <a:solidFill>
                            <a:schemeClr val="tx1"/>
                          </a:solidFill>
                          <a:effectLst/>
                          <a:latin typeface="宋体" panose="02010600030101010101" pitchFamily="2" charset="-122"/>
                          <a:ea typeface="宋体" panose="02010600030101010101" pitchFamily="2" charset="-122"/>
                        </a:rPr>
                        <a:t>　</a:t>
                      </a:r>
                      <a:endParaRPr kumimoji="0" lang="zh-CN" sz="1700" b="0" i="0" u="none" strike="noStrike" cap="none" normalizeH="0" baseline="0">
                        <a:ln>
                          <a:noFill/>
                        </a:ln>
                        <a:solidFill>
                          <a:schemeClr val="tx1"/>
                        </a:solidFill>
                        <a:effectLst/>
                        <a:latin typeface="Arial" panose="020B0604020202020204" pitchFamily="34" charset="0"/>
                        <a:ea typeface="宋体" panose="02010600030101010101" pitchFamily="2" charset="-122"/>
                      </a:endParaRPr>
                    </a:p>
                  </a:txBody>
                  <a:tcPr marL="90014" marR="90014" marT="43202" marB="43202"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0" lang="zh-CN" sz="600" b="0" i="0" u="none" strike="noStrike" cap="none" normalizeH="0" baseline="0">
                          <a:ln>
                            <a:noFill/>
                          </a:ln>
                          <a:solidFill>
                            <a:schemeClr val="tx1"/>
                          </a:solidFill>
                          <a:effectLst/>
                          <a:latin typeface="宋体" panose="02010600030101010101" pitchFamily="2" charset="-122"/>
                          <a:ea typeface="宋体" panose="02010600030101010101" pitchFamily="2" charset="-122"/>
                        </a:rPr>
                        <a:t>　</a:t>
                      </a:r>
                      <a:endParaRPr kumimoji="0" lang="zh-CN" sz="1700" b="0" i="0" u="none" strike="noStrike" cap="none" normalizeH="0" baseline="0">
                        <a:ln>
                          <a:noFill/>
                        </a:ln>
                        <a:solidFill>
                          <a:schemeClr val="tx1"/>
                        </a:solidFill>
                        <a:effectLst/>
                        <a:latin typeface="Arial" panose="020B0604020202020204" pitchFamily="34" charset="0"/>
                        <a:ea typeface="宋体" panose="02010600030101010101" pitchFamily="2" charset="-122"/>
                      </a:endParaRPr>
                    </a:p>
                  </a:txBody>
                  <a:tcPr marL="90014" marR="90014" marT="43202" marB="43202"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0" lang="zh-CN" sz="600" b="0" i="0" u="none" strike="noStrike" cap="none" normalizeH="0" baseline="0">
                          <a:ln>
                            <a:noFill/>
                          </a:ln>
                          <a:solidFill>
                            <a:schemeClr val="tx1"/>
                          </a:solidFill>
                          <a:effectLst/>
                          <a:latin typeface="宋体" panose="02010600030101010101" pitchFamily="2" charset="-122"/>
                          <a:ea typeface="宋体" panose="02010600030101010101" pitchFamily="2" charset="-122"/>
                        </a:rPr>
                        <a:t>　</a:t>
                      </a:r>
                      <a:endParaRPr kumimoji="0" lang="zh-CN" sz="1700" b="0" i="0" u="none" strike="noStrike" cap="none" normalizeH="0" baseline="0">
                        <a:ln>
                          <a:noFill/>
                        </a:ln>
                        <a:solidFill>
                          <a:schemeClr val="tx1"/>
                        </a:solidFill>
                        <a:effectLst/>
                        <a:latin typeface="Arial" panose="020B0604020202020204" pitchFamily="34" charset="0"/>
                        <a:ea typeface="宋体" panose="02010600030101010101" pitchFamily="2" charset="-122"/>
                      </a:endParaRPr>
                    </a:p>
                  </a:txBody>
                  <a:tcPr marL="90014" marR="90014" marT="43202" marB="43202"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0" lang="zh-CN" sz="600" b="0" i="0" u="none" strike="noStrike" cap="none" normalizeH="0" baseline="0">
                          <a:ln>
                            <a:noFill/>
                          </a:ln>
                          <a:solidFill>
                            <a:schemeClr val="tx1"/>
                          </a:solidFill>
                          <a:effectLst/>
                          <a:latin typeface="宋体" panose="02010600030101010101" pitchFamily="2" charset="-122"/>
                          <a:ea typeface="宋体" panose="02010600030101010101" pitchFamily="2" charset="-122"/>
                        </a:rPr>
                        <a:t>　</a:t>
                      </a:r>
                      <a:endParaRPr kumimoji="0" lang="zh-CN" sz="1700" b="0" i="0" u="none" strike="noStrike" cap="none" normalizeH="0" baseline="0">
                        <a:ln>
                          <a:noFill/>
                        </a:ln>
                        <a:solidFill>
                          <a:schemeClr val="tx1"/>
                        </a:solidFill>
                        <a:effectLst/>
                        <a:latin typeface="Arial" panose="020B0604020202020204" pitchFamily="34" charset="0"/>
                        <a:ea typeface="宋体" panose="02010600030101010101" pitchFamily="2" charset="-122"/>
                      </a:endParaRPr>
                    </a:p>
                  </a:txBody>
                  <a:tcPr marL="90014" marR="90014" marT="43202" marB="43202"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0" lang="zh-CN" sz="600" b="0" i="0" u="none" strike="noStrike" cap="none" normalizeH="0" baseline="0">
                          <a:ln>
                            <a:noFill/>
                          </a:ln>
                          <a:solidFill>
                            <a:schemeClr val="tx1"/>
                          </a:solidFill>
                          <a:effectLst/>
                          <a:latin typeface="宋体" panose="02010600030101010101" pitchFamily="2" charset="-122"/>
                          <a:ea typeface="宋体" panose="02010600030101010101" pitchFamily="2" charset="-122"/>
                        </a:rPr>
                        <a:t>　</a:t>
                      </a:r>
                      <a:endParaRPr kumimoji="0" lang="zh-CN" sz="1700" b="0" i="0" u="none" strike="noStrike" cap="none" normalizeH="0" baseline="0">
                        <a:ln>
                          <a:noFill/>
                        </a:ln>
                        <a:solidFill>
                          <a:schemeClr val="tx1"/>
                        </a:solidFill>
                        <a:effectLst/>
                        <a:latin typeface="Arial" panose="020B0604020202020204" pitchFamily="34" charset="0"/>
                        <a:ea typeface="宋体" panose="02010600030101010101" pitchFamily="2" charset="-122"/>
                      </a:endParaRPr>
                    </a:p>
                  </a:txBody>
                  <a:tcPr marL="90014" marR="90014" marT="43202" marB="43202"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0" lang="zh-CN" sz="600" b="0" i="0" u="none" strike="noStrike" cap="none" normalizeH="0" baseline="0">
                          <a:ln>
                            <a:noFill/>
                          </a:ln>
                          <a:solidFill>
                            <a:schemeClr val="tx1"/>
                          </a:solidFill>
                          <a:effectLst/>
                          <a:latin typeface="宋体" panose="02010600030101010101" pitchFamily="2" charset="-122"/>
                          <a:ea typeface="宋体" panose="02010600030101010101" pitchFamily="2" charset="-122"/>
                        </a:rPr>
                        <a:t>　</a:t>
                      </a:r>
                      <a:endParaRPr kumimoji="0" lang="zh-CN" sz="1700" b="0" i="0" u="none" strike="noStrike" cap="none" normalizeH="0" baseline="0">
                        <a:ln>
                          <a:noFill/>
                        </a:ln>
                        <a:solidFill>
                          <a:schemeClr val="tx1"/>
                        </a:solidFill>
                        <a:effectLst/>
                        <a:latin typeface="Arial" panose="020B0604020202020204" pitchFamily="34" charset="0"/>
                        <a:ea typeface="宋体" panose="02010600030101010101" pitchFamily="2" charset="-122"/>
                      </a:endParaRPr>
                    </a:p>
                  </a:txBody>
                  <a:tcPr marL="90014" marR="90014" marT="43202" marB="43202"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0" lang="zh-CN" sz="600" b="0" i="0" u="none" strike="noStrike" cap="none" normalizeH="0" baseline="0">
                          <a:ln>
                            <a:noFill/>
                          </a:ln>
                          <a:solidFill>
                            <a:schemeClr val="tx1"/>
                          </a:solidFill>
                          <a:effectLst/>
                          <a:latin typeface="宋体" panose="02010600030101010101" pitchFamily="2" charset="-122"/>
                          <a:ea typeface="宋体" panose="02010600030101010101" pitchFamily="2" charset="-122"/>
                        </a:rPr>
                        <a:t>　</a:t>
                      </a:r>
                      <a:endParaRPr kumimoji="0" lang="zh-CN" sz="1700" b="0" i="0" u="none" strike="noStrike" cap="none" normalizeH="0" baseline="0">
                        <a:ln>
                          <a:noFill/>
                        </a:ln>
                        <a:solidFill>
                          <a:schemeClr val="tx1"/>
                        </a:solidFill>
                        <a:effectLst/>
                        <a:latin typeface="Arial" panose="020B0604020202020204" pitchFamily="34" charset="0"/>
                        <a:ea typeface="宋体" panose="02010600030101010101" pitchFamily="2" charset="-122"/>
                      </a:endParaRPr>
                    </a:p>
                  </a:txBody>
                  <a:tcPr marL="90014" marR="90014" marT="43202" marB="43202"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0" lang="zh-CN" sz="600" b="0" i="0" u="none" strike="noStrike" cap="none" normalizeH="0" baseline="0">
                          <a:ln>
                            <a:noFill/>
                          </a:ln>
                          <a:solidFill>
                            <a:schemeClr val="tx1"/>
                          </a:solidFill>
                          <a:effectLst/>
                          <a:latin typeface="宋体" panose="02010600030101010101" pitchFamily="2" charset="-122"/>
                          <a:ea typeface="宋体" panose="02010600030101010101" pitchFamily="2" charset="-122"/>
                        </a:rPr>
                        <a:t>　</a:t>
                      </a:r>
                      <a:endParaRPr kumimoji="0" lang="zh-CN" sz="1700" b="0" i="0" u="none" strike="noStrike" cap="none" normalizeH="0" baseline="0">
                        <a:ln>
                          <a:noFill/>
                        </a:ln>
                        <a:solidFill>
                          <a:schemeClr val="tx1"/>
                        </a:solidFill>
                        <a:effectLst/>
                        <a:latin typeface="Arial" panose="020B0604020202020204" pitchFamily="34" charset="0"/>
                        <a:ea typeface="宋体" panose="02010600030101010101" pitchFamily="2" charset="-122"/>
                      </a:endParaRPr>
                    </a:p>
                  </a:txBody>
                  <a:tcPr marL="90014" marR="90014" marT="43202" marB="43202"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0" lang="zh-CN" sz="600" b="0" i="0" u="none" strike="noStrike" cap="none" normalizeH="0" baseline="0">
                          <a:ln>
                            <a:noFill/>
                          </a:ln>
                          <a:solidFill>
                            <a:schemeClr val="tx1"/>
                          </a:solidFill>
                          <a:effectLst/>
                          <a:latin typeface="宋体" panose="02010600030101010101" pitchFamily="2" charset="-122"/>
                          <a:ea typeface="宋体" panose="02010600030101010101" pitchFamily="2" charset="-122"/>
                        </a:rPr>
                        <a:t>　</a:t>
                      </a:r>
                      <a:endParaRPr kumimoji="0" lang="zh-CN" sz="1700" b="0" i="0" u="none" strike="noStrike" cap="none" normalizeH="0" baseline="0">
                        <a:ln>
                          <a:noFill/>
                        </a:ln>
                        <a:solidFill>
                          <a:schemeClr val="tx1"/>
                        </a:solidFill>
                        <a:effectLst/>
                        <a:latin typeface="Arial" panose="020B0604020202020204" pitchFamily="34" charset="0"/>
                        <a:ea typeface="宋体" panose="02010600030101010101" pitchFamily="2" charset="-122"/>
                      </a:endParaRPr>
                    </a:p>
                  </a:txBody>
                  <a:tcPr marL="90014" marR="90014" marT="43202" marB="43202"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0" lang="zh-CN" sz="600" b="0" i="0" u="none" strike="noStrike" cap="none" normalizeH="0" baseline="0">
                          <a:ln>
                            <a:noFill/>
                          </a:ln>
                          <a:solidFill>
                            <a:schemeClr val="tx1"/>
                          </a:solidFill>
                          <a:effectLst/>
                          <a:latin typeface="宋体" panose="02010600030101010101" pitchFamily="2" charset="-122"/>
                          <a:ea typeface="宋体" panose="02010600030101010101" pitchFamily="2" charset="-122"/>
                        </a:rPr>
                        <a:t>　</a:t>
                      </a:r>
                      <a:endParaRPr kumimoji="0" lang="zh-CN" sz="1700" b="0" i="0" u="none" strike="noStrike" cap="none" normalizeH="0" baseline="0">
                        <a:ln>
                          <a:noFill/>
                        </a:ln>
                        <a:solidFill>
                          <a:schemeClr val="tx1"/>
                        </a:solidFill>
                        <a:effectLst/>
                        <a:latin typeface="Arial" panose="020B0604020202020204" pitchFamily="34" charset="0"/>
                        <a:ea typeface="宋体" panose="02010600030101010101" pitchFamily="2" charset="-122"/>
                      </a:endParaRPr>
                    </a:p>
                  </a:txBody>
                  <a:tcPr marL="90014" marR="90014" marT="43202" marB="43202"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0" lang="zh-CN" sz="600" b="0" i="0" u="none" strike="noStrike" cap="none" normalizeH="0" baseline="0">
                          <a:ln>
                            <a:noFill/>
                          </a:ln>
                          <a:solidFill>
                            <a:schemeClr val="tx1"/>
                          </a:solidFill>
                          <a:effectLst/>
                          <a:latin typeface="宋体" panose="02010600030101010101" pitchFamily="2" charset="-122"/>
                          <a:ea typeface="宋体" panose="02010600030101010101" pitchFamily="2" charset="-122"/>
                        </a:rPr>
                        <a:t>　</a:t>
                      </a:r>
                      <a:endParaRPr kumimoji="0" lang="zh-CN" sz="1700" b="0" i="0" u="none" strike="noStrike" cap="none" normalizeH="0" baseline="0">
                        <a:ln>
                          <a:noFill/>
                        </a:ln>
                        <a:solidFill>
                          <a:schemeClr val="tx1"/>
                        </a:solidFill>
                        <a:effectLst/>
                        <a:latin typeface="Arial" panose="020B0604020202020204" pitchFamily="34" charset="0"/>
                        <a:ea typeface="宋体" panose="02010600030101010101" pitchFamily="2" charset="-122"/>
                      </a:endParaRPr>
                    </a:p>
                  </a:txBody>
                  <a:tcPr marL="90014" marR="90014" marT="43202" marB="43202"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0" lang="zh-CN" sz="600" b="0" i="0" u="none" strike="noStrike" cap="none" normalizeH="0" baseline="0">
                          <a:ln>
                            <a:noFill/>
                          </a:ln>
                          <a:solidFill>
                            <a:schemeClr val="tx1"/>
                          </a:solidFill>
                          <a:effectLst/>
                          <a:latin typeface="宋体" panose="02010600030101010101" pitchFamily="2" charset="-122"/>
                          <a:ea typeface="宋体" panose="02010600030101010101" pitchFamily="2" charset="-122"/>
                        </a:rPr>
                        <a:t>　</a:t>
                      </a:r>
                      <a:endParaRPr kumimoji="0" lang="zh-CN" sz="1700" b="0" i="0" u="none" strike="noStrike" cap="none" normalizeH="0" baseline="0">
                        <a:ln>
                          <a:noFill/>
                        </a:ln>
                        <a:solidFill>
                          <a:schemeClr val="tx1"/>
                        </a:solidFill>
                        <a:effectLst/>
                        <a:latin typeface="Arial" panose="020B0604020202020204" pitchFamily="34" charset="0"/>
                        <a:ea typeface="宋体" panose="02010600030101010101" pitchFamily="2" charset="-122"/>
                      </a:endParaRPr>
                    </a:p>
                  </a:txBody>
                  <a:tcPr marL="90014" marR="90014" marT="43202" marB="43202"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424797">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0" lang="zh-CN" sz="600" b="0" i="0" u="none" strike="noStrike" cap="none" normalizeH="0" baseline="0">
                          <a:ln>
                            <a:noFill/>
                          </a:ln>
                          <a:solidFill>
                            <a:schemeClr val="tx1"/>
                          </a:solidFill>
                          <a:effectLst/>
                          <a:latin typeface="宋体" panose="02010600030101010101" pitchFamily="2" charset="-122"/>
                          <a:ea typeface="宋体" panose="02010600030101010101" pitchFamily="2" charset="-122"/>
                        </a:rPr>
                        <a:t>　</a:t>
                      </a:r>
                      <a:endParaRPr kumimoji="0" lang="zh-CN" sz="1700" b="0" i="0" u="none" strike="noStrike" cap="none" normalizeH="0" baseline="0">
                        <a:ln>
                          <a:noFill/>
                        </a:ln>
                        <a:solidFill>
                          <a:schemeClr val="tx1"/>
                        </a:solidFill>
                        <a:effectLst/>
                        <a:latin typeface="Arial" panose="020B0604020202020204" pitchFamily="34" charset="0"/>
                        <a:ea typeface="宋体" panose="02010600030101010101" pitchFamily="2" charset="-122"/>
                      </a:endParaRPr>
                    </a:p>
                  </a:txBody>
                  <a:tcPr marL="90014" marR="90014" marT="43202" marB="43202"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0" lang="zh-CN" sz="600" b="0" i="0" u="none" strike="noStrike" cap="none" normalizeH="0" baseline="0">
                          <a:ln>
                            <a:noFill/>
                          </a:ln>
                          <a:solidFill>
                            <a:schemeClr val="tx1"/>
                          </a:solidFill>
                          <a:effectLst/>
                          <a:latin typeface="宋体" panose="02010600030101010101" pitchFamily="2" charset="-122"/>
                          <a:ea typeface="宋体" panose="02010600030101010101" pitchFamily="2" charset="-122"/>
                        </a:rPr>
                        <a:t>　</a:t>
                      </a:r>
                      <a:endParaRPr kumimoji="0" lang="zh-CN" sz="1700" b="0" i="0" u="none" strike="noStrike" cap="none" normalizeH="0" baseline="0">
                        <a:ln>
                          <a:noFill/>
                        </a:ln>
                        <a:solidFill>
                          <a:schemeClr val="tx1"/>
                        </a:solidFill>
                        <a:effectLst/>
                        <a:latin typeface="Arial" panose="020B0604020202020204" pitchFamily="34" charset="0"/>
                        <a:ea typeface="宋体" panose="02010600030101010101" pitchFamily="2" charset="-122"/>
                      </a:endParaRPr>
                    </a:p>
                  </a:txBody>
                  <a:tcPr marL="90014" marR="90014" marT="43202" marB="43202"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0" lang="en-US" sz="600" b="0" i="0" u="none" strike="noStrike" cap="none" normalizeH="0" baseline="0">
                          <a:ln>
                            <a:noFill/>
                          </a:ln>
                          <a:solidFill>
                            <a:schemeClr val="tx1"/>
                          </a:solidFill>
                          <a:effectLst/>
                          <a:latin typeface="宋体" panose="02010600030101010101" pitchFamily="2" charset="-122"/>
                          <a:ea typeface="宋体" panose="02010600030101010101" pitchFamily="2" charset="-122"/>
                        </a:rPr>
                        <a:t>I</a:t>
                      </a:r>
                      <a:endParaRPr kumimoji="0" lang="en-US" sz="1700" b="0" i="0" u="none" strike="noStrike" cap="none" normalizeH="0" baseline="0">
                        <a:ln>
                          <a:noFill/>
                        </a:ln>
                        <a:solidFill>
                          <a:schemeClr val="tx1"/>
                        </a:solidFill>
                        <a:effectLst/>
                        <a:latin typeface="Arial" panose="020B0604020202020204" pitchFamily="34" charset="0"/>
                        <a:ea typeface="宋体" panose="02010600030101010101" pitchFamily="2" charset="-122"/>
                      </a:endParaRPr>
                    </a:p>
                  </a:txBody>
                  <a:tcPr marL="90014" marR="90014" marT="43202" marB="43202"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0" lang="en-US" sz="600" b="0" i="0" u="none" strike="noStrike" cap="none" normalizeH="0" baseline="0">
                          <a:ln>
                            <a:noFill/>
                          </a:ln>
                          <a:solidFill>
                            <a:schemeClr val="tx1"/>
                          </a:solidFill>
                          <a:effectLst/>
                          <a:latin typeface="宋体" panose="02010600030101010101" pitchFamily="2" charset="-122"/>
                          <a:ea typeface="宋体" panose="02010600030101010101" pitchFamily="2" charset="-122"/>
                        </a:rPr>
                        <a:t>315</a:t>
                      </a:r>
                      <a:endParaRPr kumimoji="0" lang="en-US" sz="1700" b="0" i="0" u="none" strike="noStrike" cap="none" normalizeH="0" baseline="0">
                        <a:ln>
                          <a:noFill/>
                        </a:ln>
                        <a:solidFill>
                          <a:schemeClr val="tx1"/>
                        </a:solidFill>
                        <a:effectLst/>
                        <a:latin typeface="Arial" panose="020B0604020202020204" pitchFamily="34" charset="0"/>
                        <a:ea typeface="宋体" panose="02010600030101010101" pitchFamily="2" charset="-122"/>
                      </a:endParaRPr>
                    </a:p>
                  </a:txBody>
                  <a:tcPr marL="90014" marR="90014" marT="43202" marB="43202"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0" lang="zh-CN" sz="600" b="0" i="0" u="none" strike="noStrike" cap="none" normalizeH="0" baseline="0">
                          <a:ln>
                            <a:noFill/>
                          </a:ln>
                          <a:solidFill>
                            <a:schemeClr val="tx1"/>
                          </a:solidFill>
                          <a:effectLst/>
                          <a:latin typeface="宋体" panose="02010600030101010101" pitchFamily="2" charset="-122"/>
                          <a:ea typeface="宋体" panose="02010600030101010101" pitchFamily="2" charset="-122"/>
                        </a:rPr>
                        <a:t>　</a:t>
                      </a:r>
                      <a:endParaRPr kumimoji="0" lang="zh-CN" sz="1700" b="0" i="0" u="none" strike="noStrike" cap="none" normalizeH="0" baseline="0">
                        <a:ln>
                          <a:noFill/>
                        </a:ln>
                        <a:solidFill>
                          <a:schemeClr val="tx1"/>
                        </a:solidFill>
                        <a:effectLst/>
                        <a:latin typeface="Arial" panose="020B0604020202020204" pitchFamily="34" charset="0"/>
                        <a:ea typeface="宋体" panose="02010600030101010101" pitchFamily="2" charset="-122"/>
                      </a:endParaRPr>
                    </a:p>
                  </a:txBody>
                  <a:tcPr marL="90014" marR="90014" marT="43202" marB="43202"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0" lang="zh-CN" sz="600" b="0" i="0" u="none" strike="noStrike" cap="none" normalizeH="0" baseline="0">
                          <a:ln>
                            <a:noFill/>
                          </a:ln>
                          <a:solidFill>
                            <a:schemeClr val="tx1"/>
                          </a:solidFill>
                          <a:effectLst/>
                          <a:latin typeface="宋体" panose="02010600030101010101" pitchFamily="2" charset="-122"/>
                          <a:ea typeface="宋体" panose="02010600030101010101" pitchFamily="2" charset="-122"/>
                        </a:rPr>
                        <a:t>　</a:t>
                      </a:r>
                      <a:endParaRPr kumimoji="0" lang="zh-CN" sz="1700" b="0" i="0" u="none" strike="noStrike" cap="none" normalizeH="0" baseline="0">
                        <a:ln>
                          <a:noFill/>
                        </a:ln>
                        <a:solidFill>
                          <a:schemeClr val="tx1"/>
                        </a:solidFill>
                        <a:effectLst/>
                        <a:latin typeface="Arial" panose="020B0604020202020204" pitchFamily="34" charset="0"/>
                        <a:ea typeface="宋体" panose="02010600030101010101" pitchFamily="2" charset="-122"/>
                      </a:endParaRPr>
                    </a:p>
                  </a:txBody>
                  <a:tcPr marL="90014" marR="90014" marT="43202" marB="43202"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0" lang="zh-CN" sz="600" b="0" i="0" u="none" strike="noStrike" cap="none" normalizeH="0" baseline="0">
                          <a:ln>
                            <a:noFill/>
                          </a:ln>
                          <a:solidFill>
                            <a:schemeClr val="tx1"/>
                          </a:solidFill>
                          <a:effectLst/>
                          <a:latin typeface="宋体" panose="02010600030101010101" pitchFamily="2" charset="-122"/>
                          <a:ea typeface="宋体" panose="02010600030101010101" pitchFamily="2" charset="-122"/>
                        </a:rPr>
                        <a:t>　</a:t>
                      </a:r>
                      <a:endParaRPr kumimoji="0" lang="zh-CN" sz="1700" b="0" i="0" u="none" strike="noStrike" cap="none" normalizeH="0" baseline="0">
                        <a:ln>
                          <a:noFill/>
                        </a:ln>
                        <a:solidFill>
                          <a:schemeClr val="tx1"/>
                        </a:solidFill>
                        <a:effectLst/>
                        <a:latin typeface="Arial" panose="020B0604020202020204" pitchFamily="34" charset="0"/>
                        <a:ea typeface="宋体" panose="02010600030101010101" pitchFamily="2" charset="-122"/>
                      </a:endParaRPr>
                    </a:p>
                  </a:txBody>
                  <a:tcPr marL="90014" marR="90014" marT="43202" marB="43202"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0" lang="zh-CN" sz="600" b="0" i="0" u="none" strike="noStrike" cap="none" normalizeH="0" baseline="0">
                          <a:ln>
                            <a:noFill/>
                          </a:ln>
                          <a:solidFill>
                            <a:schemeClr val="tx1"/>
                          </a:solidFill>
                          <a:effectLst/>
                          <a:latin typeface="宋体" panose="02010600030101010101" pitchFamily="2" charset="-122"/>
                          <a:ea typeface="宋体" panose="02010600030101010101" pitchFamily="2" charset="-122"/>
                        </a:rPr>
                        <a:t>　</a:t>
                      </a:r>
                      <a:endParaRPr kumimoji="0" lang="zh-CN" sz="1700" b="0" i="0" u="none" strike="noStrike" cap="none" normalizeH="0" baseline="0">
                        <a:ln>
                          <a:noFill/>
                        </a:ln>
                        <a:solidFill>
                          <a:schemeClr val="tx1"/>
                        </a:solidFill>
                        <a:effectLst/>
                        <a:latin typeface="Arial" panose="020B0604020202020204" pitchFamily="34" charset="0"/>
                        <a:ea typeface="宋体" panose="02010600030101010101" pitchFamily="2" charset="-122"/>
                      </a:endParaRPr>
                    </a:p>
                  </a:txBody>
                  <a:tcPr marL="90014" marR="90014" marT="43202" marB="43202"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0" lang="zh-CN" sz="600" b="0" i="0" u="none" strike="noStrike" cap="none" normalizeH="0" baseline="0">
                          <a:ln>
                            <a:noFill/>
                          </a:ln>
                          <a:solidFill>
                            <a:schemeClr val="tx1"/>
                          </a:solidFill>
                          <a:effectLst/>
                          <a:latin typeface="宋体" panose="02010600030101010101" pitchFamily="2" charset="-122"/>
                          <a:ea typeface="宋体" panose="02010600030101010101" pitchFamily="2" charset="-122"/>
                        </a:rPr>
                        <a:t>　</a:t>
                      </a:r>
                      <a:endParaRPr kumimoji="0" lang="zh-CN" sz="1700" b="0" i="0" u="none" strike="noStrike" cap="none" normalizeH="0" baseline="0">
                        <a:ln>
                          <a:noFill/>
                        </a:ln>
                        <a:solidFill>
                          <a:schemeClr val="tx1"/>
                        </a:solidFill>
                        <a:effectLst/>
                        <a:latin typeface="Arial" panose="020B0604020202020204" pitchFamily="34" charset="0"/>
                        <a:ea typeface="宋体" panose="02010600030101010101" pitchFamily="2" charset="-122"/>
                      </a:endParaRPr>
                    </a:p>
                  </a:txBody>
                  <a:tcPr marL="90014" marR="90014" marT="43202" marB="43202"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0" lang="zh-CN" sz="600" b="0" i="0" u="none" strike="noStrike" cap="none" normalizeH="0" baseline="0">
                          <a:ln>
                            <a:noFill/>
                          </a:ln>
                          <a:solidFill>
                            <a:schemeClr val="tx1"/>
                          </a:solidFill>
                          <a:effectLst/>
                          <a:latin typeface="宋体" panose="02010600030101010101" pitchFamily="2" charset="-122"/>
                          <a:ea typeface="宋体" panose="02010600030101010101" pitchFamily="2" charset="-122"/>
                        </a:rPr>
                        <a:t>　</a:t>
                      </a:r>
                      <a:endParaRPr kumimoji="0" lang="zh-CN" sz="1700" b="0" i="0" u="none" strike="noStrike" cap="none" normalizeH="0" baseline="0">
                        <a:ln>
                          <a:noFill/>
                        </a:ln>
                        <a:solidFill>
                          <a:schemeClr val="tx1"/>
                        </a:solidFill>
                        <a:effectLst/>
                        <a:latin typeface="Arial" panose="020B0604020202020204" pitchFamily="34" charset="0"/>
                        <a:ea typeface="宋体" panose="02010600030101010101" pitchFamily="2" charset="-122"/>
                      </a:endParaRPr>
                    </a:p>
                  </a:txBody>
                  <a:tcPr marL="90014" marR="90014" marT="43202" marB="43202"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0" lang="zh-CN" sz="600" b="0" i="0" u="none" strike="noStrike" cap="none" normalizeH="0" baseline="0">
                          <a:ln>
                            <a:noFill/>
                          </a:ln>
                          <a:solidFill>
                            <a:schemeClr val="tx1"/>
                          </a:solidFill>
                          <a:effectLst/>
                          <a:latin typeface="宋体" panose="02010600030101010101" pitchFamily="2" charset="-122"/>
                          <a:ea typeface="宋体" panose="02010600030101010101" pitchFamily="2" charset="-122"/>
                        </a:rPr>
                        <a:t>　</a:t>
                      </a:r>
                      <a:endParaRPr kumimoji="0" lang="zh-CN" sz="1700" b="0" i="0" u="none" strike="noStrike" cap="none" normalizeH="0" baseline="0">
                        <a:ln>
                          <a:noFill/>
                        </a:ln>
                        <a:solidFill>
                          <a:schemeClr val="tx1"/>
                        </a:solidFill>
                        <a:effectLst/>
                        <a:latin typeface="Arial" panose="020B0604020202020204" pitchFamily="34" charset="0"/>
                        <a:ea typeface="宋体" panose="02010600030101010101" pitchFamily="2" charset="-122"/>
                      </a:endParaRPr>
                    </a:p>
                  </a:txBody>
                  <a:tcPr marL="90014" marR="90014" marT="43202" marB="43202"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0" lang="zh-CN" sz="600" b="0" i="0" u="none" strike="noStrike" cap="none" normalizeH="0" baseline="0">
                          <a:ln>
                            <a:noFill/>
                          </a:ln>
                          <a:solidFill>
                            <a:schemeClr val="tx1"/>
                          </a:solidFill>
                          <a:effectLst/>
                          <a:latin typeface="宋体" panose="02010600030101010101" pitchFamily="2" charset="-122"/>
                          <a:ea typeface="宋体" panose="02010600030101010101" pitchFamily="2" charset="-122"/>
                        </a:rPr>
                        <a:t>　</a:t>
                      </a:r>
                      <a:endParaRPr kumimoji="0" lang="zh-CN" sz="1700" b="0" i="0" u="none" strike="noStrike" cap="none" normalizeH="0" baseline="0">
                        <a:ln>
                          <a:noFill/>
                        </a:ln>
                        <a:solidFill>
                          <a:schemeClr val="tx1"/>
                        </a:solidFill>
                        <a:effectLst/>
                        <a:latin typeface="Arial" panose="020B0604020202020204" pitchFamily="34" charset="0"/>
                        <a:ea typeface="宋体" panose="02010600030101010101" pitchFamily="2" charset="-122"/>
                      </a:endParaRPr>
                    </a:p>
                  </a:txBody>
                  <a:tcPr marL="90014" marR="90014" marT="43202" marB="43202"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0" lang="zh-CN" sz="600" b="0" i="0" u="none" strike="noStrike" cap="none" normalizeH="0" baseline="0">
                          <a:ln>
                            <a:noFill/>
                          </a:ln>
                          <a:solidFill>
                            <a:schemeClr val="tx1"/>
                          </a:solidFill>
                          <a:effectLst/>
                          <a:latin typeface="宋体" panose="02010600030101010101" pitchFamily="2" charset="-122"/>
                          <a:ea typeface="宋体" panose="02010600030101010101" pitchFamily="2" charset="-122"/>
                        </a:rPr>
                        <a:t>　</a:t>
                      </a:r>
                      <a:endParaRPr kumimoji="0" lang="zh-CN" sz="1700" b="0" i="0" u="none" strike="noStrike" cap="none" normalizeH="0" baseline="0">
                        <a:ln>
                          <a:noFill/>
                        </a:ln>
                        <a:solidFill>
                          <a:schemeClr val="tx1"/>
                        </a:solidFill>
                        <a:effectLst/>
                        <a:latin typeface="Arial" panose="020B0604020202020204" pitchFamily="34" charset="0"/>
                        <a:ea typeface="宋体" panose="02010600030101010101" pitchFamily="2" charset="-122"/>
                      </a:endParaRPr>
                    </a:p>
                  </a:txBody>
                  <a:tcPr marL="90014" marR="90014" marT="43202" marB="43202"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0" lang="zh-CN" sz="600" b="0" i="0" u="none" strike="noStrike" cap="none" normalizeH="0" baseline="0">
                          <a:ln>
                            <a:noFill/>
                          </a:ln>
                          <a:solidFill>
                            <a:schemeClr val="tx1"/>
                          </a:solidFill>
                          <a:effectLst/>
                          <a:latin typeface="宋体" panose="02010600030101010101" pitchFamily="2" charset="-122"/>
                          <a:ea typeface="宋体" panose="02010600030101010101" pitchFamily="2" charset="-122"/>
                        </a:rPr>
                        <a:t>　</a:t>
                      </a:r>
                      <a:endParaRPr kumimoji="0" lang="zh-CN" sz="1700" b="0" i="0" u="none" strike="noStrike" cap="none" normalizeH="0" baseline="0">
                        <a:ln>
                          <a:noFill/>
                        </a:ln>
                        <a:solidFill>
                          <a:schemeClr val="tx1"/>
                        </a:solidFill>
                        <a:effectLst/>
                        <a:latin typeface="Arial" panose="020B0604020202020204" pitchFamily="34" charset="0"/>
                        <a:ea typeface="宋体" panose="02010600030101010101" pitchFamily="2" charset="-122"/>
                      </a:endParaRPr>
                    </a:p>
                  </a:txBody>
                  <a:tcPr marL="90014" marR="90014" marT="43202" marB="43202"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0" lang="zh-CN" sz="600" b="0" i="0" u="none" strike="noStrike" cap="none" normalizeH="0" baseline="0">
                          <a:ln>
                            <a:noFill/>
                          </a:ln>
                          <a:solidFill>
                            <a:schemeClr val="tx1"/>
                          </a:solidFill>
                          <a:effectLst/>
                          <a:latin typeface="宋体" panose="02010600030101010101" pitchFamily="2" charset="-122"/>
                          <a:ea typeface="宋体" panose="02010600030101010101" pitchFamily="2" charset="-122"/>
                        </a:rPr>
                        <a:t>　</a:t>
                      </a:r>
                      <a:endParaRPr kumimoji="0" lang="zh-CN" sz="1700" b="0" i="0" u="none" strike="noStrike" cap="none" normalizeH="0" baseline="0">
                        <a:ln>
                          <a:noFill/>
                        </a:ln>
                        <a:solidFill>
                          <a:schemeClr val="tx1"/>
                        </a:solidFill>
                        <a:effectLst/>
                        <a:latin typeface="Arial" panose="020B0604020202020204" pitchFamily="34" charset="0"/>
                        <a:ea typeface="宋体" panose="02010600030101010101" pitchFamily="2" charset="-122"/>
                      </a:endParaRPr>
                    </a:p>
                  </a:txBody>
                  <a:tcPr marL="90014" marR="90014" marT="43202" marB="43202"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0" lang="zh-CN" sz="600" b="0" i="0" u="none" strike="noStrike" cap="none" normalizeH="0" baseline="0">
                          <a:ln>
                            <a:noFill/>
                          </a:ln>
                          <a:solidFill>
                            <a:schemeClr val="tx1"/>
                          </a:solidFill>
                          <a:effectLst/>
                          <a:latin typeface="宋体" panose="02010600030101010101" pitchFamily="2" charset="-122"/>
                          <a:ea typeface="宋体" panose="02010600030101010101" pitchFamily="2" charset="-122"/>
                        </a:rPr>
                        <a:t>　</a:t>
                      </a:r>
                      <a:endParaRPr kumimoji="0" lang="zh-CN" sz="1700" b="0" i="0" u="none" strike="noStrike" cap="none" normalizeH="0" baseline="0">
                        <a:ln>
                          <a:noFill/>
                        </a:ln>
                        <a:solidFill>
                          <a:schemeClr val="tx1"/>
                        </a:solidFill>
                        <a:effectLst/>
                        <a:latin typeface="Arial" panose="020B0604020202020204" pitchFamily="34" charset="0"/>
                        <a:ea typeface="宋体" panose="02010600030101010101" pitchFamily="2" charset="-122"/>
                      </a:endParaRPr>
                    </a:p>
                  </a:txBody>
                  <a:tcPr marL="90014" marR="90014" marT="43202" marB="43202"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426212">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0" lang="zh-CN" sz="600" b="0" i="0" u="none" strike="noStrike" cap="none" normalizeH="0" baseline="0">
                          <a:ln>
                            <a:noFill/>
                          </a:ln>
                          <a:solidFill>
                            <a:schemeClr val="tx1"/>
                          </a:solidFill>
                          <a:effectLst/>
                          <a:latin typeface="宋体" panose="02010600030101010101" pitchFamily="2" charset="-122"/>
                          <a:ea typeface="宋体" panose="02010600030101010101" pitchFamily="2" charset="-122"/>
                        </a:rPr>
                        <a:t>　</a:t>
                      </a:r>
                      <a:endParaRPr kumimoji="0" lang="zh-CN" sz="1700" b="0" i="0" u="none" strike="noStrike" cap="none" normalizeH="0" baseline="0">
                        <a:ln>
                          <a:noFill/>
                        </a:ln>
                        <a:solidFill>
                          <a:schemeClr val="tx1"/>
                        </a:solidFill>
                        <a:effectLst/>
                        <a:latin typeface="Arial" panose="020B0604020202020204" pitchFamily="34" charset="0"/>
                        <a:ea typeface="宋体" panose="02010600030101010101" pitchFamily="2" charset="-122"/>
                      </a:endParaRPr>
                    </a:p>
                  </a:txBody>
                  <a:tcPr marL="90014" marR="90014" marT="43202" marB="43202"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0" lang="zh-CN" sz="600" b="0" i="0" u="none" strike="noStrike" cap="none" normalizeH="0" baseline="0">
                          <a:ln>
                            <a:noFill/>
                          </a:ln>
                          <a:solidFill>
                            <a:schemeClr val="tx1"/>
                          </a:solidFill>
                          <a:effectLst/>
                          <a:latin typeface="宋体" panose="02010600030101010101" pitchFamily="2" charset="-122"/>
                          <a:ea typeface="宋体" panose="02010600030101010101" pitchFamily="2" charset="-122"/>
                        </a:rPr>
                        <a:t>　</a:t>
                      </a:r>
                      <a:endParaRPr kumimoji="0" lang="zh-CN" sz="1700" b="0" i="0" u="none" strike="noStrike" cap="none" normalizeH="0" baseline="0">
                        <a:ln>
                          <a:noFill/>
                        </a:ln>
                        <a:solidFill>
                          <a:schemeClr val="tx1"/>
                        </a:solidFill>
                        <a:effectLst/>
                        <a:latin typeface="Arial" panose="020B0604020202020204" pitchFamily="34" charset="0"/>
                        <a:ea typeface="宋体" panose="02010600030101010101" pitchFamily="2" charset="-122"/>
                      </a:endParaRPr>
                    </a:p>
                  </a:txBody>
                  <a:tcPr marL="90014" marR="90014" marT="43202" marB="43202"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0" lang="en-US" sz="600" b="0" i="0" u="none" strike="noStrike" cap="none" normalizeH="0" baseline="0">
                          <a:ln>
                            <a:noFill/>
                          </a:ln>
                          <a:solidFill>
                            <a:schemeClr val="tx1"/>
                          </a:solidFill>
                          <a:effectLst/>
                          <a:latin typeface="宋体" panose="02010600030101010101" pitchFamily="2" charset="-122"/>
                          <a:ea typeface="宋体" panose="02010600030101010101" pitchFamily="2" charset="-122"/>
                        </a:rPr>
                        <a:t>J</a:t>
                      </a:r>
                      <a:endParaRPr kumimoji="0" lang="en-US" sz="1700" b="0" i="0" u="none" strike="noStrike" cap="none" normalizeH="0" baseline="0">
                        <a:ln>
                          <a:noFill/>
                        </a:ln>
                        <a:solidFill>
                          <a:schemeClr val="tx1"/>
                        </a:solidFill>
                        <a:effectLst/>
                        <a:latin typeface="Arial" panose="020B0604020202020204" pitchFamily="34" charset="0"/>
                        <a:ea typeface="宋体" panose="02010600030101010101" pitchFamily="2" charset="-122"/>
                      </a:endParaRPr>
                    </a:p>
                  </a:txBody>
                  <a:tcPr marL="90014" marR="90014" marT="43202" marB="43202"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0" lang="en-US" sz="600" b="0" i="0" u="none" strike="noStrike" cap="none" normalizeH="0" baseline="0">
                          <a:ln>
                            <a:noFill/>
                          </a:ln>
                          <a:solidFill>
                            <a:schemeClr val="tx1"/>
                          </a:solidFill>
                          <a:effectLst/>
                          <a:latin typeface="宋体" panose="02010600030101010101" pitchFamily="2" charset="-122"/>
                          <a:ea typeface="宋体" panose="02010600030101010101" pitchFamily="2" charset="-122"/>
                        </a:rPr>
                        <a:t>400</a:t>
                      </a:r>
                      <a:endParaRPr kumimoji="0" lang="en-US" sz="1700" b="0" i="0" u="none" strike="noStrike" cap="none" normalizeH="0" baseline="0">
                        <a:ln>
                          <a:noFill/>
                        </a:ln>
                        <a:solidFill>
                          <a:schemeClr val="tx1"/>
                        </a:solidFill>
                        <a:effectLst/>
                        <a:latin typeface="Arial" panose="020B0604020202020204" pitchFamily="34" charset="0"/>
                        <a:ea typeface="宋体" panose="02010600030101010101" pitchFamily="2" charset="-122"/>
                      </a:endParaRPr>
                    </a:p>
                  </a:txBody>
                  <a:tcPr marL="90014" marR="90014" marT="43202" marB="43202"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0" lang="zh-CN" sz="600" b="0" i="0" u="none" strike="noStrike" cap="none" normalizeH="0" baseline="0">
                          <a:ln>
                            <a:noFill/>
                          </a:ln>
                          <a:solidFill>
                            <a:schemeClr val="tx1"/>
                          </a:solidFill>
                          <a:effectLst/>
                          <a:latin typeface="宋体" panose="02010600030101010101" pitchFamily="2" charset="-122"/>
                          <a:ea typeface="宋体" panose="02010600030101010101" pitchFamily="2" charset="-122"/>
                        </a:rPr>
                        <a:t>　</a:t>
                      </a:r>
                      <a:endParaRPr kumimoji="0" lang="zh-CN" sz="1700" b="0" i="0" u="none" strike="noStrike" cap="none" normalizeH="0" baseline="0">
                        <a:ln>
                          <a:noFill/>
                        </a:ln>
                        <a:solidFill>
                          <a:schemeClr val="tx1"/>
                        </a:solidFill>
                        <a:effectLst/>
                        <a:latin typeface="Arial" panose="020B0604020202020204" pitchFamily="34" charset="0"/>
                        <a:ea typeface="宋体" panose="02010600030101010101" pitchFamily="2" charset="-122"/>
                      </a:endParaRPr>
                    </a:p>
                  </a:txBody>
                  <a:tcPr marL="90014" marR="90014" marT="43202" marB="43202"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0" lang="zh-CN" sz="600" b="0" i="0" u="none" strike="noStrike" cap="none" normalizeH="0" baseline="0">
                          <a:ln>
                            <a:noFill/>
                          </a:ln>
                          <a:solidFill>
                            <a:schemeClr val="tx1"/>
                          </a:solidFill>
                          <a:effectLst/>
                          <a:latin typeface="宋体" panose="02010600030101010101" pitchFamily="2" charset="-122"/>
                          <a:ea typeface="宋体" panose="02010600030101010101" pitchFamily="2" charset="-122"/>
                        </a:rPr>
                        <a:t>　</a:t>
                      </a:r>
                      <a:endParaRPr kumimoji="0" lang="zh-CN" sz="1700" b="0" i="0" u="none" strike="noStrike" cap="none" normalizeH="0" baseline="0">
                        <a:ln>
                          <a:noFill/>
                        </a:ln>
                        <a:solidFill>
                          <a:schemeClr val="tx1"/>
                        </a:solidFill>
                        <a:effectLst/>
                        <a:latin typeface="Arial" panose="020B0604020202020204" pitchFamily="34" charset="0"/>
                        <a:ea typeface="宋体" panose="02010600030101010101" pitchFamily="2" charset="-122"/>
                      </a:endParaRPr>
                    </a:p>
                  </a:txBody>
                  <a:tcPr marL="90014" marR="90014" marT="43202" marB="43202"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0" lang="zh-CN" sz="600" b="0" i="0" u="none" strike="noStrike" cap="none" normalizeH="0" baseline="0">
                          <a:ln>
                            <a:noFill/>
                          </a:ln>
                          <a:solidFill>
                            <a:schemeClr val="tx1"/>
                          </a:solidFill>
                          <a:effectLst/>
                          <a:latin typeface="宋体" panose="02010600030101010101" pitchFamily="2" charset="-122"/>
                          <a:ea typeface="宋体" panose="02010600030101010101" pitchFamily="2" charset="-122"/>
                        </a:rPr>
                        <a:t>　</a:t>
                      </a:r>
                      <a:endParaRPr kumimoji="0" lang="zh-CN" sz="1700" b="0" i="0" u="none" strike="noStrike" cap="none" normalizeH="0" baseline="0">
                        <a:ln>
                          <a:noFill/>
                        </a:ln>
                        <a:solidFill>
                          <a:schemeClr val="tx1"/>
                        </a:solidFill>
                        <a:effectLst/>
                        <a:latin typeface="Arial" panose="020B0604020202020204" pitchFamily="34" charset="0"/>
                        <a:ea typeface="宋体" panose="02010600030101010101" pitchFamily="2" charset="-122"/>
                      </a:endParaRPr>
                    </a:p>
                  </a:txBody>
                  <a:tcPr marL="90014" marR="90014" marT="43202" marB="43202"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0" lang="zh-CN" sz="600" b="0" i="0" u="none" strike="noStrike" cap="none" normalizeH="0" baseline="0">
                          <a:ln>
                            <a:noFill/>
                          </a:ln>
                          <a:solidFill>
                            <a:schemeClr val="tx1"/>
                          </a:solidFill>
                          <a:effectLst/>
                          <a:latin typeface="宋体" panose="02010600030101010101" pitchFamily="2" charset="-122"/>
                          <a:ea typeface="宋体" panose="02010600030101010101" pitchFamily="2" charset="-122"/>
                        </a:rPr>
                        <a:t>　</a:t>
                      </a:r>
                      <a:endParaRPr kumimoji="0" lang="zh-CN" sz="1700" b="0" i="0" u="none" strike="noStrike" cap="none" normalizeH="0" baseline="0">
                        <a:ln>
                          <a:noFill/>
                        </a:ln>
                        <a:solidFill>
                          <a:schemeClr val="tx1"/>
                        </a:solidFill>
                        <a:effectLst/>
                        <a:latin typeface="Arial" panose="020B0604020202020204" pitchFamily="34" charset="0"/>
                        <a:ea typeface="宋体" panose="02010600030101010101" pitchFamily="2" charset="-122"/>
                      </a:endParaRPr>
                    </a:p>
                  </a:txBody>
                  <a:tcPr marL="90014" marR="90014" marT="43202" marB="43202"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0" lang="zh-CN" sz="600" b="0" i="0" u="none" strike="noStrike" cap="none" normalizeH="0" baseline="0">
                          <a:ln>
                            <a:noFill/>
                          </a:ln>
                          <a:solidFill>
                            <a:schemeClr val="tx1"/>
                          </a:solidFill>
                          <a:effectLst/>
                          <a:latin typeface="宋体" panose="02010600030101010101" pitchFamily="2" charset="-122"/>
                          <a:ea typeface="宋体" panose="02010600030101010101" pitchFamily="2" charset="-122"/>
                        </a:rPr>
                        <a:t>　</a:t>
                      </a:r>
                      <a:endParaRPr kumimoji="0" lang="zh-CN" sz="1700" b="0" i="0" u="none" strike="noStrike" cap="none" normalizeH="0" baseline="0">
                        <a:ln>
                          <a:noFill/>
                        </a:ln>
                        <a:solidFill>
                          <a:schemeClr val="tx1"/>
                        </a:solidFill>
                        <a:effectLst/>
                        <a:latin typeface="Arial" panose="020B0604020202020204" pitchFamily="34" charset="0"/>
                        <a:ea typeface="宋体" panose="02010600030101010101" pitchFamily="2" charset="-122"/>
                      </a:endParaRPr>
                    </a:p>
                  </a:txBody>
                  <a:tcPr marL="90014" marR="90014" marT="43202" marB="43202"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0" lang="zh-CN" sz="600" b="0" i="0" u="none" strike="noStrike" cap="none" normalizeH="0" baseline="0">
                          <a:ln>
                            <a:noFill/>
                          </a:ln>
                          <a:solidFill>
                            <a:schemeClr val="tx1"/>
                          </a:solidFill>
                          <a:effectLst/>
                          <a:latin typeface="宋体" panose="02010600030101010101" pitchFamily="2" charset="-122"/>
                          <a:ea typeface="宋体" panose="02010600030101010101" pitchFamily="2" charset="-122"/>
                        </a:rPr>
                        <a:t>　</a:t>
                      </a:r>
                      <a:endParaRPr kumimoji="0" lang="zh-CN" sz="1700" b="0" i="0" u="none" strike="noStrike" cap="none" normalizeH="0" baseline="0">
                        <a:ln>
                          <a:noFill/>
                        </a:ln>
                        <a:solidFill>
                          <a:schemeClr val="tx1"/>
                        </a:solidFill>
                        <a:effectLst/>
                        <a:latin typeface="Arial" panose="020B0604020202020204" pitchFamily="34" charset="0"/>
                        <a:ea typeface="宋体" panose="02010600030101010101" pitchFamily="2" charset="-122"/>
                      </a:endParaRPr>
                    </a:p>
                  </a:txBody>
                  <a:tcPr marL="90014" marR="90014" marT="43202" marB="43202"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0" lang="zh-CN" sz="600" b="0" i="0" u="none" strike="noStrike" cap="none" normalizeH="0" baseline="0">
                          <a:ln>
                            <a:noFill/>
                          </a:ln>
                          <a:solidFill>
                            <a:schemeClr val="tx1"/>
                          </a:solidFill>
                          <a:effectLst/>
                          <a:latin typeface="宋体" panose="02010600030101010101" pitchFamily="2" charset="-122"/>
                          <a:ea typeface="宋体" panose="02010600030101010101" pitchFamily="2" charset="-122"/>
                        </a:rPr>
                        <a:t>　</a:t>
                      </a:r>
                      <a:endParaRPr kumimoji="0" lang="zh-CN" sz="1700" b="0" i="0" u="none" strike="noStrike" cap="none" normalizeH="0" baseline="0">
                        <a:ln>
                          <a:noFill/>
                        </a:ln>
                        <a:solidFill>
                          <a:schemeClr val="tx1"/>
                        </a:solidFill>
                        <a:effectLst/>
                        <a:latin typeface="Arial" panose="020B0604020202020204" pitchFamily="34" charset="0"/>
                        <a:ea typeface="宋体" panose="02010600030101010101" pitchFamily="2" charset="-122"/>
                      </a:endParaRPr>
                    </a:p>
                  </a:txBody>
                  <a:tcPr marL="90014" marR="90014" marT="43202" marB="43202"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0" lang="zh-CN" sz="600" b="0" i="0" u="none" strike="noStrike" cap="none" normalizeH="0" baseline="0">
                          <a:ln>
                            <a:noFill/>
                          </a:ln>
                          <a:solidFill>
                            <a:schemeClr val="tx1"/>
                          </a:solidFill>
                          <a:effectLst/>
                          <a:latin typeface="宋体" panose="02010600030101010101" pitchFamily="2" charset="-122"/>
                          <a:ea typeface="宋体" panose="02010600030101010101" pitchFamily="2" charset="-122"/>
                        </a:rPr>
                        <a:t>　</a:t>
                      </a:r>
                      <a:endParaRPr kumimoji="0" lang="zh-CN" sz="1700" b="0" i="0" u="none" strike="noStrike" cap="none" normalizeH="0" baseline="0">
                        <a:ln>
                          <a:noFill/>
                        </a:ln>
                        <a:solidFill>
                          <a:schemeClr val="tx1"/>
                        </a:solidFill>
                        <a:effectLst/>
                        <a:latin typeface="Arial" panose="020B0604020202020204" pitchFamily="34" charset="0"/>
                        <a:ea typeface="宋体" panose="02010600030101010101" pitchFamily="2" charset="-122"/>
                      </a:endParaRPr>
                    </a:p>
                  </a:txBody>
                  <a:tcPr marL="90014" marR="90014" marT="43202" marB="43202"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0" lang="zh-CN" sz="600" b="0" i="0" u="none" strike="noStrike" cap="none" normalizeH="0" baseline="0">
                          <a:ln>
                            <a:noFill/>
                          </a:ln>
                          <a:solidFill>
                            <a:schemeClr val="tx1"/>
                          </a:solidFill>
                          <a:effectLst/>
                          <a:latin typeface="宋体" panose="02010600030101010101" pitchFamily="2" charset="-122"/>
                          <a:ea typeface="宋体" panose="02010600030101010101" pitchFamily="2" charset="-122"/>
                        </a:rPr>
                        <a:t>　</a:t>
                      </a:r>
                      <a:endParaRPr kumimoji="0" lang="zh-CN" sz="1700" b="0" i="0" u="none" strike="noStrike" cap="none" normalizeH="0" baseline="0">
                        <a:ln>
                          <a:noFill/>
                        </a:ln>
                        <a:solidFill>
                          <a:schemeClr val="tx1"/>
                        </a:solidFill>
                        <a:effectLst/>
                        <a:latin typeface="Arial" panose="020B0604020202020204" pitchFamily="34" charset="0"/>
                        <a:ea typeface="宋体" panose="02010600030101010101" pitchFamily="2" charset="-122"/>
                      </a:endParaRPr>
                    </a:p>
                  </a:txBody>
                  <a:tcPr marL="90014" marR="90014" marT="43202" marB="43202"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0" lang="zh-CN" sz="600" b="0" i="0" u="none" strike="noStrike" cap="none" normalizeH="0" baseline="0">
                          <a:ln>
                            <a:noFill/>
                          </a:ln>
                          <a:solidFill>
                            <a:schemeClr val="tx1"/>
                          </a:solidFill>
                          <a:effectLst/>
                          <a:latin typeface="宋体" panose="02010600030101010101" pitchFamily="2" charset="-122"/>
                          <a:ea typeface="宋体" panose="02010600030101010101" pitchFamily="2" charset="-122"/>
                        </a:rPr>
                        <a:t>　</a:t>
                      </a:r>
                      <a:endParaRPr kumimoji="0" lang="zh-CN" sz="1700" b="0" i="0" u="none" strike="noStrike" cap="none" normalizeH="0" baseline="0">
                        <a:ln>
                          <a:noFill/>
                        </a:ln>
                        <a:solidFill>
                          <a:schemeClr val="tx1"/>
                        </a:solidFill>
                        <a:effectLst/>
                        <a:latin typeface="Arial" panose="020B0604020202020204" pitchFamily="34" charset="0"/>
                        <a:ea typeface="宋体" panose="02010600030101010101" pitchFamily="2" charset="-122"/>
                      </a:endParaRPr>
                    </a:p>
                  </a:txBody>
                  <a:tcPr marL="90014" marR="90014" marT="43202" marB="43202"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0" lang="zh-CN" sz="600" b="0" i="0" u="none" strike="noStrike" cap="none" normalizeH="0" baseline="0">
                          <a:ln>
                            <a:noFill/>
                          </a:ln>
                          <a:solidFill>
                            <a:schemeClr val="tx1"/>
                          </a:solidFill>
                          <a:effectLst/>
                          <a:latin typeface="宋体" panose="02010600030101010101" pitchFamily="2" charset="-122"/>
                          <a:ea typeface="宋体" panose="02010600030101010101" pitchFamily="2" charset="-122"/>
                        </a:rPr>
                        <a:t>　</a:t>
                      </a:r>
                      <a:endParaRPr kumimoji="0" lang="zh-CN" sz="1700" b="0" i="0" u="none" strike="noStrike" cap="none" normalizeH="0" baseline="0">
                        <a:ln>
                          <a:noFill/>
                        </a:ln>
                        <a:solidFill>
                          <a:schemeClr val="tx1"/>
                        </a:solidFill>
                        <a:effectLst/>
                        <a:latin typeface="Arial" panose="020B0604020202020204" pitchFamily="34" charset="0"/>
                        <a:ea typeface="宋体" panose="02010600030101010101" pitchFamily="2" charset="-122"/>
                      </a:endParaRPr>
                    </a:p>
                  </a:txBody>
                  <a:tcPr marL="90014" marR="90014" marT="43202" marB="43202"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0" lang="zh-CN" sz="600" b="0" i="0" u="none" strike="noStrike" cap="none" normalizeH="0" baseline="0">
                          <a:ln>
                            <a:noFill/>
                          </a:ln>
                          <a:solidFill>
                            <a:schemeClr val="tx1"/>
                          </a:solidFill>
                          <a:effectLst/>
                          <a:latin typeface="宋体" panose="02010600030101010101" pitchFamily="2" charset="-122"/>
                          <a:ea typeface="宋体" panose="02010600030101010101" pitchFamily="2" charset="-122"/>
                        </a:rPr>
                        <a:t>　</a:t>
                      </a:r>
                      <a:endParaRPr kumimoji="0" lang="zh-CN" sz="1700" b="0" i="0" u="none" strike="noStrike" cap="none" normalizeH="0" baseline="0">
                        <a:ln>
                          <a:noFill/>
                        </a:ln>
                        <a:solidFill>
                          <a:schemeClr val="tx1"/>
                        </a:solidFill>
                        <a:effectLst/>
                        <a:latin typeface="Arial" panose="020B0604020202020204" pitchFamily="34" charset="0"/>
                        <a:ea typeface="宋体" panose="02010600030101010101" pitchFamily="2" charset="-122"/>
                      </a:endParaRPr>
                    </a:p>
                  </a:txBody>
                  <a:tcPr marL="90014" marR="90014" marT="43202" marB="43202"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424797">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0" lang="zh-CN" sz="600" b="0" i="0" u="none" strike="noStrike" cap="none" normalizeH="0" baseline="0">
                          <a:ln>
                            <a:noFill/>
                          </a:ln>
                          <a:solidFill>
                            <a:schemeClr val="tx1"/>
                          </a:solidFill>
                          <a:effectLst/>
                          <a:latin typeface="宋体" panose="02010600030101010101" pitchFamily="2" charset="-122"/>
                          <a:ea typeface="宋体" panose="02010600030101010101" pitchFamily="2" charset="-122"/>
                        </a:rPr>
                        <a:t>　</a:t>
                      </a:r>
                      <a:endParaRPr kumimoji="0" lang="zh-CN" sz="1700" b="0" i="0" u="none" strike="noStrike" cap="none" normalizeH="0" baseline="0">
                        <a:ln>
                          <a:noFill/>
                        </a:ln>
                        <a:solidFill>
                          <a:schemeClr val="tx1"/>
                        </a:solidFill>
                        <a:effectLst/>
                        <a:latin typeface="Arial" panose="020B0604020202020204" pitchFamily="34" charset="0"/>
                        <a:ea typeface="宋体" panose="02010600030101010101" pitchFamily="2" charset="-122"/>
                      </a:endParaRPr>
                    </a:p>
                  </a:txBody>
                  <a:tcPr marL="90014" marR="90014" marT="43202" marB="43202"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0" lang="zh-CN" sz="600" b="0" i="0" u="none" strike="noStrike" cap="none" normalizeH="0" baseline="0">
                          <a:ln>
                            <a:noFill/>
                          </a:ln>
                          <a:solidFill>
                            <a:schemeClr val="tx1"/>
                          </a:solidFill>
                          <a:effectLst/>
                          <a:latin typeface="宋体" panose="02010600030101010101" pitchFamily="2" charset="-122"/>
                          <a:ea typeface="宋体" panose="02010600030101010101" pitchFamily="2" charset="-122"/>
                        </a:rPr>
                        <a:t>　</a:t>
                      </a:r>
                      <a:endParaRPr kumimoji="0" lang="zh-CN" sz="1700" b="0" i="0" u="none" strike="noStrike" cap="none" normalizeH="0" baseline="0">
                        <a:ln>
                          <a:noFill/>
                        </a:ln>
                        <a:solidFill>
                          <a:schemeClr val="tx1"/>
                        </a:solidFill>
                        <a:effectLst/>
                        <a:latin typeface="Arial" panose="020B0604020202020204" pitchFamily="34" charset="0"/>
                        <a:ea typeface="宋体" panose="02010600030101010101" pitchFamily="2" charset="-122"/>
                      </a:endParaRPr>
                    </a:p>
                  </a:txBody>
                  <a:tcPr marL="90014" marR="90014" marT="43202" marB="43202"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0" lang="en-US" sz="600" b="0" i="0" u="none" strike="noStrike" cap="none" normalizeH="0" baseline="0">
                          <a:ln>
                            <a:noFill/>
                          </a:ln>
                          <a:solidFill>
                            <a:schemeClr val="tx1"/>
                          </a:solidFill>
                          <a:effectLst/>
                          <a:latin typeface="宋体" panose="02010600030101010101" pitchFamily="2" charset="-122"/>
                          <a:ea typeface="宋体" panose="02010600030101010101" pitchFamily="2" charset="-122"/>
                        </a:rPr>
                        <a:t>K</a:t>
                      </a:r>
                      <a:endParaRPr kumimoji="0" lang="en-US" sz="1700" b="0" i="0" u="none" strike="noStrike" cap="none" normalizeH="0" baseline="0">
                        <a:ln>
                          <a:noFill/>
                        </a:ln>
                        <a:solidFill>
                          <a:schemeClr val="tx1"/>
                        </a:solidFill>
                        <a:effectLst/>
                        <a:latin typeface="Arial" panose="020B0604020202020204" pitchFamily="34" charset="0"/>
                        <a:ea typeface="宋体" panose="02010600030101010101" pitchFamily="2" charset="-122"/>
                      </a:endParaRPr>
                    </a:p>
                  </a:txBody>
                  <a:tcPr marL="90014" marR="90014" marT="43202" marB="43202"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0" lang="en-US" sz="600" b="0" i="0" u="none" strike="noStrike" cap="none" normalizeH="0" baseline="0">
                          <a:ln>
                            <a:noFill/>
                          </a:ln>
                          <a:solidFill>
                            <a:schemeClr val="tx1"/>
                          </a:solidFill>
                          <a:effectLst/>
                          <a:latin typeface="宋体" panose="02010600030101010101" pitchFamily="2" charset="-122"/>
                          <a:ea typeface="宋体" panose="02010600030101010101" pitchFamily="2" charset="-122"/>
                        </a:rPr>
                        <a:t>500</a:t>
                      </a:r>
                      <a:endParaRPr kumimoji="0" lang="en-US" sz="1700" b="0" i="0" u="none" strike="noStrike" cap="none" normalizeH="0" baseline="0">
                        <a:ln>
                          <a:noFill/>
                        </a:ln>
                        <a:solidFill>
                          <a:schemeClr val="tx1"/>
                        </a:solidFill>
                        <a:effectLst/>
                        <a:latin typeface="Arial" panose="020B0604020202020204" pitchFamily="34" charset="0"/>
                        <a:ea typeface="宋体" panose="02010600030101010101" pitchFamily="2" charset="-122"/>
                      </a:endParaRPr>
                    </a:p>
                  </a:txBody>
                  <a:tcPr marL="90014" marR="90014" marT="43202" marB="43202"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0" lang="zh-CN" sz="600" b="0" i="0" u="none" strike="noStrike" cap="none" normalizeH="0" baseline="0">
                          <a:ln>
                            <a:noFill/>
                          </a:ln>
                          <a:solidFill>
                            <a:schemeClr val="tx1"/>
                          </a:solidFill>
                          <a:effectLst/>
                          <a:latin typeface="宋体" panose="02010600030101010101" pitchFamily="2" charset="-122"/>
                          <a:ea typeface="宋体" panose="02010600030101010101" pitchFamily="2" charset="-122"/>
                        </a:rPr>
                        <a:t>　</a:t>
                      </a:r>
                      <a:endParaRPr kumimoji="0" lang="zh-CN" sz="1700" b="0" i="0" u="none" strike="noStrike" cap="none" normalizeH="0" baseline="0">
                        <a:ln>
                          <a:noFill/>
                        </a:ln>
                        <a:solidFill>
                          <a:schemeClr val="tx1"/>
                        </a:solidFill>
                        <a:effectLst/>
                        <a:latin typeface="Arial" panose="020B0604020202020204" pitchFamily="34" charset="0"/>
                        <a:ea typeface="宋体" panose="02010600030101010101" pitchFamily="2" charset="-122"/>
                      </a:endParaRPr>
                    </a:p>
                  </a:txBody>
                  <a:tcPr marL="90014" marR="90014" marT="43202" marB="43202"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0" lang="zh-CN" altLang="zh-CN" sz="600" b="0" i="0" u="none" strike="noStrike" cap="none" normalizeH="0" baseline="0">
                          <a:ln>
                            <a:noFill/>
                          </a:ln>
                          <a:solidFill>
                            <a:schemeClr val="tx1"/>
                          </a:solidFill>
                          <a:effectLst/>
                          <a:latin typeface="宋体" panose="02010600030101010101" pitchFamily="2" charset="-122"/>
                          <a:ea typeface="宋体" panose="02010600030101010101" pitchFamily="2" charset="-122"/>
                        </a:rPr>
                        <a:t>  </a:t>
                      </a:r>
                      <a:endParaRPr kumimoji="0" lang="zh-CN" altLang="zh-CN" sz="1700" b="0" i="0" u="none" strike="noStrike" cap="none" normalizeH="0" baseline="0">
                        <a:ln>
                          <a:noFill/>
                        </a:ln>
                        <a:solidFill>
                          <a:schemeClr val="tx1"/>
                        </a:solidFill>
                        <a:effectLst/>
                        <a:latin typeface="Arial" panose="020B0604020202020204" pitchFamily="34" charset="0"/>
                        <a:ea typeface="宋体" panose="02010600030101010101" pitchFamily="2" charset="-122"/>
                      </a:endParaRPr>
                    </a:p>
                  </a:txBody>
                  <a:tcPr marL="90014" marR="90014" marT="43202" marB="43202"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0" lang="zh-CN" sz="600" b="0" i="0" u="none" strike="noStrike" cap="none" normalizeH="0" baseline="0">
                          <a:ln>
                            <a:noFill/>
                          </a:ln>
                          <a:solidFill>
                            <a:schemeClr val="tx1"/>
                          </a:solidFill>
                          <a:effectLst/>
                          <a:latin typeface="Times New Roman" panose="02020603050405020304" pitchFamily="18" charset="0"/>
                          <a:ea typeface="宋体" panose="02010600030101010101" pitchFamily="2" charset="-122"/>
                          <a:cs typeface="Times New Roman" panose="02020603050405020304" pitchFamily="18" charset="0"/>
                        </a:rPr>
                        <a:t>　</a:t>
                      </a:r>
                      <a:endParaRPr kumimoji="0" lang="zh-CN" sz="1700" b="0" i="0" u="none" strike="noStrike" cap="none" normalizeH="0" baseline="0">
                        <a:ln>
                          <a:noFill/>
                        </a:ln>
                        <a:solidFill>
                          <a:schemeClr val="tx1"/>
                        </a:solidFill>
                        <a:effectLst/>
                        <a:latin typeface="Arial" panose="020B0604020202020204" pitchFamily="34" charset="0"/>
                        <a:ea typeface="宋体" panose="02010600030101010101" pitchFamily="2" charset="-122"/>
                      </a:endParaRPr>
                    </a:p>
                  </a:txBody>
                  <a:tcPr marL="90014" marR="90014" marT="43202" marB="43202"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0" lang="zh-CN" sz="6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　</a:t>
                      </a:r>
                      <a:endParaRPr kumimoji="0" lang="zh-CN" sz="1700" b="0" i="0" u="none" strike="noStrike" cap="none" normalizeH="0" baseline="0" dirty="0">
                        <a:ln>
                          <a:noFill/>
                        </a:ln>
                        <a:solidFill>
                          <a:schemeClr val="tx1"/>
                        </a:solidFill>
                        <a:effectLst/>
                        <a:latin typeface="Arial" panose="020B0604020202020204" pitchFamily="34" charset="0"/>
                        <a:ea typeface="宋体" panose="02010600030101010101" pitchFamily="2" charset="-122"/>
                      </a:endParaRPr>
                    </a:p>
                  </a:txBody>
                  <a:tcPr marL="90014" marR="90014" marT="43202" marB="43202"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0" lang="zh-CN" sz="600" b="0" i="0" u="none" strike="noStrike" cap="none" normalizeH="0" baseline="0">
                          <a:ln>
                            <a:noFill/>
                          </a:ln>
                          <a:solidFill>
                            <a:schemeClr val="tx1"/>
                          </a:solidFill>
                          <a:effectLst/>
                          <a:latin typeface="宋体" panose="02010600030101010101" pitchFamily="2" charset="-122"/>
                          <a:ea typeface="宋体" panose="02010600030101010101" pitchFamily="2" charset="-122"/>
                        </a:rPr>
                        <a:t>　</a:t>
                      </a:r>
                      <a:endParaRPr kumimoji="0" lang="zh-CN" sz="1700" b="0" i="0" u="none" strike="noStrike" cap="none" normalizeH="0" baseline="0">
                        <a:ln>
                          <a:noFill/>
                        </a:ln>
                        <a:solidFill>
                          <a:schemeClr val="tx1"/>
                        </a:solidFill>
                        <a:effectLst/>
                        <a:latin typeface="Arial" panose="020B0604020202020204" pitchFamily="34" charset="0"/>
                        <a:ea typeface="宋体" panose="02010600030101010101" pitchFamily="2" charset="-122"/>
                      </a:endParaRPr>
                    </a:p>
                  </a:txBody>
                  <a:tcPr marL="90014" marR="90014" marT="43202" marB="43202"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0" lang="zh-CN" sz="600" b="0" i="0" u="none" strike="noStrike" cap="none" normalizeH="0" baseline="0">
                          <a:ln>
                            <a:noFill/>
                          </a:ln>
                          <a:solidFill>
                            <a:schemeClr val="tx1"/>
                          </a:solidFill>
                          <a:effectLst/>
                          <a:latin typeface="宋体" panose="02010600030101010101" pitchFamily="2" charset="-122"/>
                          <a:ea typeface="宋体" panose="02010600030101010101" pitchFamily="2" charset="-122"/>
                        </a:rPr>
                        <a:t>　</a:t>
                      </a:r>
                      <a:endParaRPr kumimoji="0" lang="zh-CN" sz="1700" b="0" i="0" u="none" strike="noStrike" cap="none" normalizeH="0" baseline="0">
                        <a:ln>
                          <a:noFill/>
                        </a:ln>
                        <a:solidFill>
                          <a:schemeClr val="tx1"/>
                        </a:solidFill>
                        <a:effectLst/>
                        <a:latin typeface="Arial" panose="020B0604020202020204" pitchFamily="34" charset="0"/>
                        <a:ea typeface="宋体" panose="02010600030101010101" pitchFamily="2" charset="-122"/>
                      </a:endParaRPr>
                    </a:p>
                  </a:txBody>
                  <a:tcPr marL="90014" marR="90014" marT="43202" marB="43202"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0" lang="zh-CN" sz="600" b="0" i="0" u="none" strike="noStrike" cap="none" normalizeH="0" baseline="0">
                          <a:ln>
                            <a:noFill/>
                          </a:ln>
                          <a:solidFill>
                            <a:schemeClr val="tx1"/>
                          </a:solidFill>
                          <a:effectLst/>
                          <a:latin typeface="宋体" panose="02010600030101010101" pitchFamily="2" charset="-122"/>
                          <a:ea typeface="宋体" panose="02010600030101010101" pitchFamily="2" charset="-122"/>
                        </a:rPr>
                        <a:t>　</a:t>
                      </a:r>
                      <a:endParaRPr kumimoji="0" lang="zh-CN" sz="1700" b="0" i="0" u="none" strike="noStrike" cap="none" normalizeH="0" baseline="0">
                        <a:ln>
                          <a:noFill/>
                        </a:ln>
                        <a:solidFill>
                          <a:schemeClr val="tx1"/>
                        </a:solidFill>
                        <a:effectLst/>
                        <a:latin typeface="Arial" panose="020B0604020202020204" pitchFamily="34" charset="0"/>
                        <a:ea typeface="宋体" panose="02010600030101010101" pitchFamily="2" charset="-122"/>
                      </a:endParaRPr>
                    </a:p>
                  </a:txBody>
                  <a:tcPr marL="90014" marR="90014" marT="43202" marB="43202"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0" lang="zh-CN" sz="600" b="0" i="0" u="none" strike="noStrike" cap="none" normalizeH="0" baseline="0">
                          <a:ln>
                            <a:noFill/>
                          </a:ln>
                          <a:solidFill>
                            <a:schemeClr val="tx1"/>
                          </a:solidFill>
                          <a:effectLst/>
                          <a:latin typeface="宋体" panose="02010600030101010101" pitchFamily="2" charset="-122"/>
                          <a:ea typeface="宋体" panose="02010600030101010101" pitchFamily="2" charset="-122"/>
                        </a:rPr>
                        <a:t>　</a:t>
                      </a:r>
                      <a:endParaRPr kumimoji="0" lang="zh-CN" sz="1700" b="0" i="0" u="none" strike="noStrike" cap="none" normalizeH="0" baseline="0">
                        <a:ln>
                          <a:noFill/>
                        </a:ln>
                        <a:solidFill>
                          <a:schemeClr val="tx1"/>
                        </a:solidFill>
                        <a:effectLst/>
                        <a:latin typeface="Arial" panose="020B0604020202020204" pitchFamily="34" charset="0"/>
                        <a:ea typeface="宋体" panose="02010600030101010101" pitchFamily="2" charset="-122"/>
                      </a:endParaRPr>
                    </a:p>
                  </a:txBody>
                  <a:tcPr marL="90014" marR="90014" marT="43202" marB="43202"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0" lang="zh-CN" sz="600" b="0" i="0" u="none" strike="noStrike" cap="none" normalizeH="0" baseline="0">
                          <a:ln>
                            <a:noFill/>
                          </a:ln>
                          <a:solidFill>
                            <a:schemeClr val="tx1"/>
                          </a:solidFill>
                          <a:effectLst/>
                          <a:latin typeface="宋体" panose="02010600030101010101" pitchFamily="2" charset="-122"/>
                          <a:ea typeface="宋体" panose="02010600030101010101" pitchFamily="2" charset="-122"/>
                        </a:rPr>
                        <a:t>　</a:t>
                      </a:r>
                      <a:endParaRPr kumimoji="0" lang="zh-CN" sz="1700" b="0" i="0" u="none" strike="noStrike" cap="none" normalizeH="0" baseline="0">
                        <a:ln>
                          <a:noFill/>
                        </a:ln>
                        <a:solidFill>
                          <a:schemeClr val="tx1"/>
                        </a:solidFill>
                        <a:effectLst/>
                        <a:latin typeface="Arial" panose="020B0604020202020204" pitchFamily="34" charset="0"/>
                        <a:ea typeface="宋体" panose="02010600030101010101" pitchFamily="2" charset="-122"/>
                      </a:endParaRPr>
                    </a:p>
                  </a:txBody>
                  <a:tcPr marL="90014" marR="90014" marT="43202" marB="43202"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0" lang="zh-CN" sz="600" b="0" i="0" u="none" strike="noStrike" cap="none" normalizeH="0" baseline="0">
                          <a:ln>
                            <a:noFill/>
                          </a:ln>
                          <a:solidFill>
                            <a:schemeClr val="tx1"/>
                          </a:solidFill>
                          <a:effectLst/>
                          <a:latin typeface="宋体" panose="02010600030101010101" pitchFamily="2" charset="-122"/>
                          <a:ea typeface="宋体" panose="02010600030101010101" pitchFamily="2" charset="-122"/>
                        </a:rPr>
                        <a:t>　</a:t>
                      </a:r>
                      <a:endParaRPr kumimoji="0" lang="zh-CN" sz="1700" b="0" i="0" u="none" strike="noStrike" cap="none" normalizeH="0" baseline="0">
                        <a:ln>
                          <a:noFill/>
                        </a:ln>
                        <a:solidFill>
                          <a:schemeClr val="tx1"/>
                        </a:solidFill>
                        <a:effectLst/>
                        <a:latin typeface="Arial" panose="020B0604020202020204" pitchFamily="34" charset="0"/>
                        <a:ea typeface="宋体" panose="02010600030101010101" pitchFamily="2" charset="-122"/>
                      </a:endParaRPr>
                    </a:p>
                  </a:txBody>
                  <a:tcPr marL="90014" marR="90014" marT="43202" marB="43202"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0" lang="zh-CN" sz="600" b="0" i="0" u="none" strike="noStrike" cap="none" normalizeH="0" baseline="0">
                          <a:ln>
                            <a:noFill/>
                          </a:ln>
                          <a:solidFill>
                            <a:schemeClr val="tx1"/>
                          </a:solidFill>
                          <a:effectLst/>
                          <a:latin typeface="宋体" panose="02010600030101010101" pitchFamily="2" charset="-122"/>
                          <a:ea typeface="宋体" panose="02010600030101010101" pitchFamily="2" charset="-122"/>
                        </a:rPr>
                        <a:t>　</a:t>
                      </a:r>
                      <a:endParaRPr kumimoji="0" lang="zh-CN" sz="1700" b="0" i="0" u="none" strike="noStrike" cap="none" normalizeH="0" baseline="0">
                        <a:ln>
                          <a:noFill/>
                        </a:ln>
                        <a:solidFill>
                          <a:schemeClr val="tx1"/>
                        </a:solidFill>
                        <a:effectLst/>
                        <a:latin typeface="Arial" panose="020B0604020202020204" pitchFamily="34" charset="0"/>
                        <a:ea typeface="宋体" panose="02010600030101010101" pitchFamily="2" charset="-122"/>
                      </a:endParaRPr>
                    </a:p>
                  </a:txBody>
                  <a:tcPr marL="90014" marR="90014" marT="43202" marB="43202"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0" lang="zh-CN" sz="6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　</a:t>
                      </a:r>
                      <a:endParaRPr kumimoji="0" lang="zh-CN" sz="1700" b="0" i="0" u="none" strike="noStrike" cap="none" normalizeH="0" baseline="0" dirty="0">
                        <a:ln>
                          <a:noFill/>
                        </a:ln>
                        <a:solidFill>
                          <a:schemeClr val="tx1"/>
                        </a:solidFill>
                        <a:effectLst/>
                        <a:latin typeface="Arial" panose="020B0604020202020204" pitchFamily="34" charset="0"/>
                        <a:ea typeface="宋体" panose="02010600030101010101" pitchFamily="2" charset="-122"/>
                      </a:endParaRPr>
                    </a:p>
                  </a:txBody>
                  <a:tcPr marL="90014" marR="90014" marT="43202" marB="43202"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bl>
          </a:graphicData>
        </a:graphic>
      </p:graphicFrame>
      <p:pic>
        <p:nvPicPr>
          <p:cNvPr id="26" name="图片 25"/>
          <p:cNvPicPr>
            <a:picLocks noChangeAspect="1"/>
          </p:cNvPicPr>
          <p:nvPr/>
        </p:nvPicPr>
        <p:blipFill rotWithShape="1">
          <a:blip r:embed="rId1">
            <a:extLst>
              <a:ext uri="{28A0092B-C50C-407E-A947-70E740481C1C}">
                <a14:useLocalDpi xmlns:a14="http://schemas.microsoft.com/office/drawing/2010/main" val="0"/>
              </a:ext>
            </a:extLst>
          </a:blip>
          <a:srcRect l="8001" t="9788" r="10800" b="33915"/>
          <a:stretch>
            <a:fillRect/>
          </a:stretch>
        </p:blipFill>
        <p:spPr>
          <a:xfrm>
            <a:off x="3644987" y="79214"/>
            <a:ext cx="1008151" cy="486694"/>
          </a:xfrm>
          <a:prstGeom prst="rect">
            <a:avLst/>
          </a:prstGeom>
        </p:spPr>
      </p:pic>
    </p:spTree>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平行四边形 3"/>
          <p:cNvSpPr/>
          <p:nvPr/>
        </p:nvSpPr>
        <p:spPr>
          <a:xfrm>
            <a:off x="403122" y="318099"/>
            <a:ext cx="1801742" cy="69027"/>
          </a:xfrm>
          <a:prstGeom prst="parallelogram">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TextBox 5"/>
          <p:cNvSpPr txBox="1"/>
          <p:nvPr/>
        </p:nvSpPr>
        <p:spPr>
          <a:xfrm>
            <a:off x="4581128" y="159821"/>
            <a:ext cx="2321446" cy="384721"/>
          </a:xfrm>
          <a:prstGeom prst="rect">
            <a:avLst/>
          </a:prstGeom>
          <a:noFill/>
        </p:spPr>
        <p:txBody>
          <a:bodyPr wrap="square" rtlCol="0">
            <a:spAutoFit/>
          </a:bodyPr>
          <a:lstStyle/>
          <a:p>
            <a:r>
              <a:rPr lang="zh-CN" altLang="en-US" sz="1000" b="1" kern="1400" spc="110" dirty="0">
                <a:latin typeface="+mn-ea"/>
              </a:rPr>
              <a:t>济宁钧华液压机械有限公司</a:t>
            </a:r>
            <a:endParaRPr lang="en-US" altLang="zh-CN" sz="1000" b="1" kern="1400" spc="110" dirty="0">
              <a:latin typeface="+mn-ea"/>
            </a:endParaRPr>
          </a:p>
          <a:p>
            <a:r>
              <a:rPr lang="en-US" altLang="zh-CN" sz="900" dirty="0">
                <a:latin typeface="Arial Unicode MS" panose="020B0604020202020204" pitchFamily="34" charset="-122"/>
                <a:ea typeface="Arial Unicode MS" panose="020B0604020202020204" pitchFamily="34" charset="-122"/>
                <a:cs typeface="Arial Unicode MS" panose="020B0604020202020204" pitchFamily="34" charset="-122"/>
              </a:rPr>
              <a:t>Jining  </a:t>
            </a:r>
            <a:r>
              <a:rPr lang="en-US" altLang="zh-CN" sz="900" dirty="0" err="1">
                <a:latin typeface="Arial Unicode MS" panose="020B0604020202020204" pitchFamily="34" charset="-122"/>
                <a:ea typeface="Arial Unicode MS" panose="020B0604020202020204" pitchFamily="34" charset="-122"/>
                <a:cs typeface="Arial Unicode MS" panose="020B0604020202020204" pitchFamily="34" charset="-122"/>
              </a:rPr>
              <a:t>JunHua</a:t>
            </a:r>
            <a:r>
              <a:rPr lang="en-US" altLang="zh-CN" sz="900" dirty="0">
                <a:latin typeface="Arial Unicode MS" panose="020B0604020202020204" pitchFamily="34" charset="-122"/>
                <a:ea typeface="Arial Unicode MS" panose="020B0604020202020204" pitchFamily="34" charset="-122"/>
                <a:cs typeface="Arial Unicode MS" panose="020B0604020202020204" pitchFamily="34" charset="-122"/>
              </a:rPr>
              <a:t> Hydraulic Co.,Ltd</a:t>
            </a:r>
            <a:endParaRPr lang="zh-CN" altLang="en-US" sz="900" dirty="0">
              <a:latin typeface="Arial Unicode MS" panose="020B0604020202020204" pitchFamily="34" charset="-122"/>
              <a:ea typeface="Arial Unicode MS" panose="020B0604020202020204" pitchFamily="34" charset="-122"/>
              <a:cs typeface="Arial Unicode MS" panose="020B0604020202020204" pitchFamily="34" charset="-122"/>
            </a:endParaRPr>
          </a:p>
        </p:txBody>
      </p:sp>
      <p:sp>
        <p:nvSpPr>
          <p:cNvPr id="7" name="平行四边形 6"/>
          <p:cNvSpPr/>
          <p:nvPr/>
        </p:nvSpPr>
        <p:spPr>
          <a:xfrm>
            <a:off x="2276872" y="315026"/>
            <a:ext cx="1368152" cy="72100"/>
          </a:xfrm>
          <a:prstGeom prst="parallelogram">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 name="TextBox 2"/>
          <p:cNvSpPr txBox="1"/>
          <p:nvPr/>
        </p:nvSpPr>
        <p:spPr>
          <a:xfrm>
            <a:off x="764704" y="632520"/>
            <a:ext cx="2520280" cy="369332"/>
          </a:xfrm>
          <a:prstGeom prst="rect">
            <a:avLst/>
          </a:prstGeom>
          <a:noFill/>
        </p:spPr>
        <p:txBody>
          <a:bodyPr wrap="square" rtlCol="0">
            <a:spAutoFit/>
          </a:bodyPr>
          <a:lstStyle/>
          <a:p>
            <a:r>
              <a:rPr lang="en-US" altLang="zh-CN" b="1" dirty="0">
                <a:latin typeface="黑体" panose="02010609060101010101" pitchFamily="49" charset="-122"/>
                <a:ea typeface="黑体" panose="02010609060101010101" pitchFamily="49" charset="-122"/>
              </a:rPr>
              <a:t>ZBM2</a:t>
            </a:r>
            <a:r>
              <a:rPr lang="zh-CN" altLang="en-US" b="1" dirty="0">
                <a:latin typeface="黑体" panose="02010609060101010101" pitchFamily="49" charset="-122"/>
                <a:ea typeface="黑体" panose="02010609060101010101" pitchFamily="49" charset="-122"/>
              </a:rPr>
              <a:t>系列（</a:t>
            </a:r>
            <a:r>
              <a:rPr lang="en-US" altLang="zh-CN" b="1" dirty="0">
                <a:latin typeface="黑体" panose="02010609060101010101" pitchFamily="49" charset="-122"/>
                <a:ea typeface="黑体" panose="02010609060101010101" pitchFamily="49" charset="-122"/>
              </a:rPr>
              <a:t>Series</a:t>
            </a:r>
            <a:r>
              <a:rPr lang="zh-CN" altLang="en-US" b="1" dirty="0">
                <a:latin typeface="黑体" panose="02010609060101010101" pitchFamily="49" charset="-122"/>
                <a:ea typeface="黑体" panose="02010609060101010101" pitchFamily="49" charset="-122"/>
              </a:rPr>
              <a:t>）</a:t>
            </a:r>
            <a:endParaRPr lang="zh-CN" altLang="en-US" b="1" dirty="0">
              <a:latin typeface="黑体" panose="02010609060101010101" pitchFamily="49" charset="-122"/>
              <a:ea typeface="黑体" panose="02010609060101010101" pitchFamily="49" charset="-122"/>
            </a:endParaRPr>
          </a:p>
        </p:txBody>
      </p:sp>
      <p:sp>
        <p:nvSpPr>
          <p:cNvPr id="9" name="等腰三角形 8"/>
          <p:cNvSpPr/>
          <p:nvPr/>
        </p:nvSpPr>
        <p:spPr>
          <a:xfrm rot="5400000">
            <a:off x="511905" y="724853"/>
            <a:ext cx="217566" cy="184666"/>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 name="TextBox 9"/>
          <p:cNvSpPr txBox="1"/>
          <p:nvPr/>
        </p:nvSpPr>
        <p:spPr>
          <a:xfrm>
            <a:off x="528355" y="1136576"/>
            <a:ext cx="3658052" cy="1754326"/>
          </a:xfrm>
          <a:prstGeom prst="rect">
            <a:avLst/>
          </a:prstGeom>
          <a:noFill/>
        </p:spPr>
        <p:txBody>
          <a:bodyPr wrap="square" rtlCol="0">
            <a:spAutoFit/>
          </a:bodyPr>
          <a:lstStyle/>
          <a:p>
            <a:r>
              <a:rPr lang="zh-CN" altLang="en-US" sz="1600" b="1" dirty="0">
                <a:latin typeface="宋体" panose="02010600030101010101" pitchFamily="2" charset="-122"/>
                <a:ea typeface="宋体" panose="02010600030101010101" pitchFamily="2" charset="-122"/>
              </a:rPr>
              <a:t>结构特点：</a:t>
            </a:r>
            <a:endParaRPr lang="en-US" altLang="zh-CN" sz="1600" b="1" dirty="0">
              <a:latin typeface="宋体" panose="02010600030101010101" pitchFamily="2" charset="-122"/>
              <a:ea typeface="宋体" panose="02010600030101010101" pitchFamily="2" charset="-122"/>
            </a:endParaRPr>
          </a:p>
          <a:p>
            <a:pPr marL="171450" indent="-171450" defTabSz="746760" eaLnBrk="0" hangingPunct="0">
              <a:lnSpc>
                <a:spcPct val="120000"/>
              </a:lnSpc>
              <a:spcBef>
                <a:spcPct val="50000"/>
              </a:spcBef>
              <a:buFont typeface="Arial" panose="020B0604020202020204" pitchFamily="34" charset="0"/>
              <a:buChar char="•"/>
              <a:defRPr/>
            </a:pPr>
            <a:r>
              <a:rPr lang="zh-CN" altLang="en-US" sz="1000" dirty="0">
                <a:solidFill>
                  <a:schemeClr val="accent1"/>
                </a:solidFill>
                <a:latin typeface="仿宋_GB2312" panose="02010609030101010101" pitchFamily="49" charset="-122"/>
                <a:ea typeface="仿宋_GB2312" panose="02010609030101010101" pitchFamily="49" charset="-122"/>
                <a:sym typeface="宋体" panose="02010600030101010101" pitchFamily="2" charset="-122"/>
              </a:rPr>
              <a:t>带制动器液压马达是由</a:t>
            </a:r>
            <a:r>
              <a:rPr lang="en-US" altLang="zh-CN" sz="1000" dirty="0">
                <a:solidFill>
                  <a:schemeClr val="accent1"/>
                </a:solidFill>
                <a:latin typeface="仿宋_GB2312" panose="02010609030101010101" pitchFamily="49" charset="-122"/>
                <a:ea typeface="仿宋_GB2312" panose="02010609030101010101" pitchFamily="49" charset="-122"/>
                <a:sym typeface="宋体" panose="02010600030101010101" pitchFamily="2" charset="-122"/>
              </a:rPr>
              <a:t>BM2</a:t>
            </a:r>
            <a:r>
              <a:rPr lang="zh-CN" altLang="en-US" sz="1000" dirty="0">
                <a:solidFill>
                  <a:schemeClr val="accent1"/>
                </a:solidFill>
                <a:latin typeface="仿宋_GB2312" panose="02010609030101010101" pitchFamily="49" charset="-122"/>
                <a:ea typeface="仿宋_GB2312" panose="02010609030101010101" pitchFamily="49" charset="-122"/>
                <a:sym typeface="宋体" panose="02010600030101010101" pitchFamily="2" charset="-122"/>
              </a:rPr>
              <a:t>摆线马达和多片式</a:t>
            </a:r>
            <a:endParaRPr lang="en-US" altLang="zh-CN" sz="1000" dirty="0">
              <a:solidFill>
                <a:schemeClr val="accent1"/>
              </a:solidFill>
              <a:latin typeface="仿宋_GB2312" panose="02010609030101010101" pitchFamily="49" charset="-122"/>
              <a:ea typeface="仿宋_GB2312" panose="02010609030101010101" pitchFamily="49" charset="-122"/>
              <a:sym typeface="宋体" panose="02010600030101010101" pitchFamily="2" charset="-122"/>
            </a:endParaRPr>
          </a:p>
          <a:p>
            <a:pPr defTabSz="746760" eaLnBrk="0" hangingPunct="0">
              <a:lnSpc>
                <a:spcPct val="120000"/>
              </a:lnSpc>
              <a:spcBef>
                <a:spcPct val="50000"/>
              </a:spcBef>
              <a:defRPr/>
            </a:pPr>
            <a:r>
              <a:rPr lang="zh-CN" altLang="en-US" sz="1000" dirty="0">
                <a:solidFill>
                  <a:schemeClr val="accent1"/>
                </a:solidFill>
                <a:latin typeface="仿宋_GB2312" panose="02010609030101010101" pitchFamily="49" charset="-122"/>
                <a:ea typeface="仿宋_GB2312" panose="02010609030101010101" pitchFamily="49" charset="-122"/>
                <a:sym typeface="宋体" panose="02010600030101010101" pitchFamily="2" charset="-122"/>
              </a:rPr>
              <a:t>   摩擦制动器组合而成，马达自带梭阀，内置控制油路。</a:t>
            </a:r>
            <a:endParaRPr lang="en-US" altLang="zh-CN" sz="1000" dirty="0">
              <a:solidFill>
                <a:schemeClr val="accent1"/>
              </a:solidFill>
              <a:latin typeface="仿宋_GB2312" panose="02010609030101010101" pitchFamily="49" charset="-122"/>
              <a:ea typeface="仿宋_GB2312" panose="02010609030101010101" pitchFamily="49" charset="-122"/>
              <a:sym typeface="宋体" panose="02010600030101010101" pitchFamily="2" charset="-122"/>
            </a:endParaRPr>
          </a:p>
          <a:p>
            <a:pPr marL="171450" indent="-171450" defTabSz="746760" eaLnBrk="0" hangingPunct="0">
              <a:lnSpc>
                <a:spcPct val="120000"/>
              </a:lnSpc>
              <a:spcBef>
                <a:spcPct val="50000"/>
              </a:spcBef>
              <a:buFont typeface="Arial" panose="020B0604020202020204" pitchFamily="34" charset="0"/>
              <a:buChar char="•"/>
              <a:defRPr/>
            </a:pPr>
            <a:r>
              <a:rPr lang="zh-CN" altLang="en-US" sz="1000" dirty="0">
                <a:solidFill>
                  <a:schemeClr val="accent1"/>
                </a:solidFill>
                <a:latin typeface="仿宋_GB2312" panose="02010609030101010101" pitchFamily="49" charset="-122"/>
                <a:ea typeface="仿宋_GB2312" panose="02010609030101010101" pitchFamily="49" charset="-122"/>
                <a:sym typeface="宋体" panose="02010600030101010101" pitchFamily="2" charset="-122"/>
              </a:rPr>
              <a:t>结构紧凑，径向尺寸小，具有体积小、重量轻，安装方便等特点。</a:t>
            </a:r>
            <a:endParaRPr lang="en-US" altLang="zh-CN" sz="1000" dirty="0">
              <a:solidFill>
                <a:schemeClr val="accent1"/>
              </a:solidFill>
              <a:latin typeface="仿宋_GB2312" panose="02010609030101010101" pitchFamily="49" charset="-122"/>
              <a:ea typeface="仿宋_GB2312" panose="02010609030101010101" pitchFamily="49" charset="-122"/>
              <a:sym typeface="宋体" panose="02010600030101010101" pitchFamily="2" charset="-122"/>
            </a:endParaRPr>
          </a:p>
          <a:p>
            <a:pPr marL="171450" indent="-171450" defTabSz="746760" eaLnBrk="0" hangingPunct="0">
              <a:lnSpc>
                <a:spcPct val="120000"/>
              </a:lnSpc>
              <a:spcBef>
                <a:spcPct val="50000"/>
              </a:spcBef>
              <a:buFont typeface="Arial" panose="020B0604020202020204" pitchFamily="34" charset="0"/>
              <a:buChar char="•"/>
              <a:defRPr/>
            </a:pPr>
            <a:r>
              <a:rPr lang="zh-CN" altLang="en-US" sz="1000" dirty="0">
                <a:solidFill>
                  <a:schemeClr val="accent1"/>
                </a:solidFill>
                <a:latin typeface="仿宋_GB2312" panose="02010609030101010101" pitchFamily="49" charset="-122"/>
                <a:ea typeface="仿宋_GB2312" panose="02010609030101010101" pitchFamily="49" charset="-122"/>
                <a:sym typeface="宋体" panose="02010600030101010101" pitchFamily="2" charset="-122"/>
              </a:rPr>
              <a:t>适用于建筑、船舶、起重运输、港口、矿山、冶金和其他工程机械行业等设备中。</a:t>
            </a:r>
            <a:endParaRPr lang="zh-CN" altLang="en-US" sz="1000" dirty="0">
              <a:solidFill>
                <a:schemeClr val="accent1"/>
              </a:solidFill>
              <a:latin typeface="仿宋_GB2312" panose="02010609030101010101" pitchFamily="49" charset="-122"/>
              <a:ea typeface="仿宋_GB2312" panose="02010609030101010101" pitchFamily="49" charset="-122"/>
            </a:endParaRPr>
          </a:p>
        </p:txBody>
      </p:sp>
      <p:sp>
        <p:nvSpPr>
          <p:cNvPr id="11" name="Text Box 19"/>
          <p:cNvSpPr txBox="1">
            <a:spLocks noChangeArrowheads="1"/>
          </p:cNvSpPr>
          <p:nvPr/>
        </p:nvSpPr>
        <p:spPr bwMode="auto">
          <a:xfrm>
            <a:off x="342900" y="2936776"/>
            <a:ext cx="5864679" cy="255710"/>
          </a:xfrm>
          <a:prstGeom prst="rect">
            <a:avLst/>
          </a:prstGeom>
          <a:noFill/>
          <a:ln>
            <a:noFill/>
          </a:ln>
          <a:effectLst/>
          <a:extLst>
            <a:ext uri="{909E8E84-426E-40DD-AFC4-6F175D3DCCD1}">
              <a14:hiddenFill xmlns:a14="http://schemas.microsoft.com/office/drawing/2010/main">
                <a:gradFill rotWithShape="0">
                  <a:gsLst>
                    <a:gs pos="0">
                      <a:srgbClr val="003366">
                        <a:gamma/>
                        <a:shade val="46275"/>
                        <a:invGamma/>
                      </a:srgbClr>
                    </a:gs>
                    <a:gs pos="100000">
                      <a:srgbClr val="003366"/>
                    </a:gs>
                  </a:gsLst>
                  <a:lin ang="5400000" scaled="1"/>
                </a:gradFill>
              </a14:hiddenFill>
            </a:ext>
            <a:ext uri="{91240B29-F687-4F45-9708-019B960494DF}">
              <a14:hiddenLine xmlns:a14="http://schemas.microsoft.com/office/drawing/2010/main" w="9525">
                <a:solidFill>
                  <a:srgbClr val="FFFF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74630" tIns="37315" rIns="74630" bIns="37315">
            <a:spAutoFit/>
          </a:bodyPr>
          <a:lstStyle>
            <a:lvl1pPr algn="l" defTabSz="860425">
              <a:spcBef>
                <a:spcPct val="0"/>
              </a:spcBef>
              <a:defRPr kumimoji="1" sz="2400">
                <a:solidFill>
                  <a:schemeClr val="tx1"/>
                </a:solidFill>
                <a:latin typeface="Times New Roman" panose="02020603050405020304" pitchFamily="18" charset="0"/>
                <a:ea typeface="宋体" panose="02010600030101010101" pitchFamily="2" charset="-122"/>
              </a:defRPr>
            </a:lvl1pPr>
            <a:lvl2pPr marL="430530" algn="l" defTabSz="860425">
              <a:spcBef>
                <a:spcPct val="0"/>
              </a:spcBef>
              <a:defRPr kumimoji="1" sz="2400">
                <a:solidFill>
                  <a:schemeClr val="tx1"/>
                </a:solidFill>
                <a:latin typeface="Times New Roman" panose="02020603050405020304" pitchFamily="18" charset="0"/>
                <a:ea typeface="宋体" panose="02010600030101010101" pitchFamily="2" charset="-122"/>
              </a:defRPr>
            </a:lvl2pPr>
            <a:lvl3pPr marL="860425" algn="l" defTabSz="860425">
              <a:spcBef>
                <a:spcPct val="0"/>
              </a:spcBef>
              <a:defRPr kumimoji="1" sz="2400">
                <a:solidFill>
                  <a:schemeClr val="tx1"/>
                </a:solidFill>
                <a:latin typeface="Times New Roman" panose="02020603050405020304" pitchFamily="18" charset="0"/>
                <a:ea typeface="宋体" panose="02010600030101010101" pitchFamily="2" charset="-122"/>
              </a:defRPr>
            </a:lvl3pPr>
            <a:lvl4pPr marL="1290955" algn="l" defTabSz="860425">
              <a:spcBef>
                <a:spcPct val="0"/>
              </a:spcBef>
              <a:defRPr kumimoji="1" sz="2400">
                <a:solidFill>
                  <a:schemeClr val="tx1"/>
                </a:solidFill>
                <a:latin typeface="Times New Roman" panose="02020603050405020304" pitchFamily="18" charset="0"/>
                <a:ea typeface="宋体" panose="02010600030101010101" pitchFamily="2" charset="-122"/>
              </a:defRPr>
            </a:lvl4pPr>
            <a:lvl5pPr marL="1719580" algn="l" defTabSz="860425">
              <a:spcBef>
                <a:spcPct val="0"/>
              </a:spcBef>
              <a:defRPr kumimoji="1" sz="2400">
                <a:solidFill>
                  <a:schemeClr val="tx1"/>
                </a:solidFill>
                <a:latin typeface="Times New Roman" panose="02020603050405020304" pitchFamily="18" charset="0"/>
                <a:ea typeface="宋体" panose="02010600030101010101" pitchFamily="2" charset="-122"/>
              </a:defRPr>
            </a:lvl5pPr>
            <a:lvl6pPr marL="21767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6339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0911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5483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0" hangingPunct="0">
              <a:lnSpc>
                <a:spcPct val="90000"/>
              </a:lnSpc>
              <a:spcBef>
                <a:spcPct val="50000"/>
              </a:spcBef>
              <a:buFontTx/>
              <a:buNone/>
            </a:pPr>
            <a:r>
              <a:rPr kumimoji="0" lang="zh-CN" altLang="en-US" sz="1300" b="1" dirty="0">
                <a:solidFill>
                  <a:schemeClr val="accent1"/>
                </a:solidFill>
                <a:effectLst>
                  <a:outerShdw blurRad="38100" dist="38100" dir="2700000" algn="tl">
                    <a:srgbClr val="C0C0C0"/>
                  </a:outerShdw>
                </a:effectLst>
              </a:rPr>
              <a:t>主要技术参数    </a:t>
            </a:r>
            <a:r>
              <a:rPr kumimoji="0" lang="en-US" altLang="zh-CN" sz="1300" b="1" dirty="0">
                <a:solidFill>
                  <a:schemeClr val="accent1"/>
                </a:solidFill>
                <a:effectLst>
                  <a:outerShdw blurRad="38100" dist="38100" dir="2700000" algn="tl">
                    <a:srgbClr val="C0C0C0"/>
                  </a:outerShdw>
                </a:effectLst>
              </a:rPr>
              <a:t>Main Specification</a:t>
            </a:r>
            <a:endParaRPr kumimoji="0" lang="en-US" altLang="zh-CN" sz="1300" b="1" dirty="0">
              <a:solidFill>
                <a:schemeClr val="accent1"/>
              </a:solidFill>
              <a:effectLst>
                <a:outerShdw blurRad="38100" dist="38100" dir="2700000" algn="tl">
                  <a:srgbClr val="C0C0C0"/>
                </a:outerShdw>
              </a:effectLst>
            </a:endParaRPr>
          </a:p>
        </p:txBody>
      </p:sp>
      <p:sp>
        <p:nvSpPr>
          <p:cNvPr id="13" name="Text Box 1482"/>
          <p:cNvSpPr txBox="1">
            <a:spLocks noChangeArrowheads="1"/>
          </p:cNvSpPr>
          <p:nvPr/>
        </p:nvSpPr>
        <p:spPr bwMode="auto">
          <a:xfrm>
            <a:off x="612524" y="7189735"/>
            <a:ext cx="3107153" cy="1075633"/>
          </a:xfrm>
          <a:prstGeom prst="rect">
            <a:avLst/>
          </a:prstGeom>
          <a:noFill/>
          <a:ln>
            <a:noFill/>
          </a:ln>
          <a:effectLst/>
          <a:extLst>
            <a:ext uri="{909E8E84-426E-40DD-AFC4-6F175D3DCCD1}">
              <a14:hiddenFill xmlns:a14="http://schemas.microsoft.com/office/drawing/2010/main">
                <a:gradFill rotWithShape="0">
                  <a:gsLst>
                    <a:gs pos="0">
                      <a:srgbClr val="003366">
                        <a:gamma/>
                        <a:shade val="46275"/>
                        <a:invGamma/>
                      </a:srgbClr>
                    </a:gs>
                    <a:gs pos="100000">
                      <a:srgbClr val="003366"/>
                    </a:gs>
                  </a:gsLst>
                  <a:lin ang="5400000" scaled="1"/>
                </a:gradFill>
              </a14:hiddenFill>
            </a:ext>
            <a:ext uri="{91240B29-F687-4F45-9708-019B960494DF}">
              <a14:hiddenLine xmlns:a14="http://schemas.microsoft.com/office/drawing/2010/main" w="9525">
                <a:solidFill>
                  <a:srgbClr val="FFFF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lIns="74630" tIns="37315" rIns="74630" bIns="37315">
            <a:spAutoFit/>
          </a:bodyPr>
          <a:lstStyle>
            <a:lvl1pPr algn="l" defTabSz="860425">
              <a:spcBef>
                <a:spcPct val="0"/>
              </a:spcBef>
              <a:defRPr kumimoji="1" sz="2400">
                <a:solidFill>
                  <a:schemeClr val="tx1"/>
                </a:solidFill>
                <a:latin typeface="Times New Roman" panose="02020603050405020304" pitchFamily="18" charset="0"/>
                <a:ea typeface="宋体" panose="02010600030101010101" pitchFamily="2" charset="-122"/>
              </a:defRPr>
            </a:lvl1pPr>
            <a:lvl2pPr marL="430530" algn="l" defTabSz="860425">
              <a:spcBef>
                <a:spcPct val="0"/>
              </a:spcBef>
              <a:defRPr kumimoji="1" sz="2400">
                <a:solidFill>
                  <a:schemeClr val="tx1"/>
                </a:solidFill>
                <a:latin typeface="Times New Roman" panose="02020603050405020304" pitchFamily="18" charset="0"/>
                <a:ea typeface="宋体" panose="02010600030101010101" pitchFamily="2" charset="-122"/>
              </a:defRPr>
            </a:lvl2pPr>
            <a:lvl3pPr marL="860425" algn="l" defTabSz="860425">
              <a:spcBef>
                <a:spcPct val="0"/>
              </a:spcBef>
              <a:defRPr kumimoji="1" sz="2400">
                <a:solidFill>
                  <a:schemeClr val="tx1"/>
                </a:solidFill>
                <a:latin typeface="Times New Roman" panose="02020603050405020304" pitchFamily="18" charset="0"/>
                <a:ea typeface="宋体" panose="02010600030101010101" pitchFamily="2" charset="-122"/>
              </a:defRPr>
            </a:lvl3pPr>
            <a:lvl4pPr marL="1290955" algn="l" defTabSz="860425">
              <a:spcBef>
                <a:spcPct val="0"/>
              </a:spcBef>
              <a:defRPr kumimoji="1" sz="2400">
                <a:solidFill>
                  <a:schemeClr val="tx1"/>
                </a:solidFill>
                <a:latin typeface="Times New Roman" panose="02020603050405020304" pitchFamily="18" charset="0"/>
                <a:ea typeface="宋体" panose="02010600030101010101" pitchFamily="2" charset="-122"/>
              </a:defRPr>
            </a:lvl4pPr>
            <a:lvl5pPr marL="1719580" algn="l" defTabSz="860425">
              <a:spcBef>
                <a:spcPct val="0"/>
              </a:spcBef>
              <a:defRPr kumimoji="1" sz="2400">
                <a:solidFill>
                  <a:schemeClr val="tx1"/>
                </a:solidFill>
                <a:latin typeface="Times New Roman" panose="02020603050405020304" pitchFamily="18" charset="0"/>
                <a:ea typeface="宋体" panose="02010600030101010101" pitchFamily="2" charset="-122"/>
              </a:defRPr>
            </a:lvl5pPr>
            <a:lvl6pPr marL="21767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6339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0911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5483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0" hangingPunct="0">
              <a:lnSpc>
                <a:spcPct val="90000"/>
              </a:lnSpc>
              <a:spcBef>
                <a:spcPct val="50000"/>
              </a:spcBef>
              <a:buFontTx/>
              <a:buNone/>
            </a:pPr>
            <a:r>
              <a:rPr kumimoji="0" lang="zh-CN" altLang="en-US" sz="1000" dirty="0">
                <a:solidFill>
                  <a:schemeClr val="accent1"/>
                </a:solidFill>
                <a:latin typeface="楷体_GB2312" panose="02010609030101010101" pitchFamily="49" charset="-122"/>
                <a:ea typeface="楷体_GB2312" panose="02010609030101010101" pitchFamily="49" charset="-122"/>
              </a:rPr>
              <a:t>说明</a:t>
            </a:r>
            <a:r>
              <a:rPr kumimoji="0" lang="en-US" altLang="zh-CN" sz="1000" dirty="0">
                <a:solidFill>
                  <a:schemeClr val="accent1"/>
                </a:solidFill>
                <a:latin typeface="楷体_GB2312" panose="02010609030101010101" pitchFamily="49" charset="-122"/>
                <a:ea typeface="楷体_GB2312" panose="02010609030101010101" pitchFamily="49" charset="-122"/>
              </a:rPr>
              <a:t>:</a:t>
            </a:r>
            <a:endParaRPr kumimoji="0" lang="en-US" altLang="zh-CN" sz="1000" dirty="0">
              <a:solidFill>
                <a:schemeClr val="accent1"/>
              </a:solidFill>
              <a:latin typeface="楷体_GB2312" panose="02010609030101010101" pitchFamily="49" charset="-122"/>
              <a:ea typeface="楷体_GB2312" panose="02010609030101010101" pitchFamily="49" charset="-122"/>
            </a:endParaRPr>
          </a:p>
          <a:p>
            <a:pPr eaLnBrk="0" hangingPunct="0">
              <a:lnSpc>
                <a:spcPct val="90000"/>
              </a:lnSpc>
              <a:spcBef>
                <a:spcPct val="50000"/>
              </a:spcBef>
              <a:buFontTx/>
              <a:buNone/>
            </a:pPr>
            <a:r>
              <a:rPr kumimoji="0" lang="en-US" altLang="zh-CN" sz="1000" dirty="0">
                <a:solidFill>
                  <a:schemeClr val="accent1"/>
                </a:solidFill>
                <a:latin typeface="楷体_GB2312" panose="02010609030101010101" pitchFamily="49" charset="-122"/>
                <a:ea typeface="楷体_GB2312" panose="02010609030101010101" pitchFamily="49" charset="-122"/>
              </a:rPr>
              <a:t>1.</a:t>
            </a:r>
            <a:r>
              <a:rPr kumimoji="0" lang="zh-CN" altLang="en-US" sz="1000" dirty="0">
                <a:solidFill>
                  <a:schemeClr val="accent1"/>
                </a:solidFill>
                <a:latin typeface="楷体_GB2312" panose="02010609030101010101" pitchFamily="49" charset="-122"/>
                <a:ea typeface="楷体_GB2312" panose="02010609030101010101" pitchFamily="49" charset="-122"/>
              </a:rPr>
              <a:t>最大连续值</a:t>
            </a:r>
            <a:r>
              <a:rPr kumimoji="0" lang="en-US" altLang="zh-CN" sz="1000" dirty="0">
                <a:solidFill>
                  <a:schemeClr val="accent1"/>
                </a:solidFill>
                <a:latin typeface="楷体_GB2312" panose="02010609030101010101" pitchFamily="49" charset="-122"/>
                <a:ea typeface="楷体_GB2312" panose="02010609030101010101" pitchFamily="49" charset="-122"/>
              </a:rPr>
              <a:t>:</a:t>
            </a:r>
            <a:r>
              <a:rPr kumimoji="0" lang="zh-CN" altLang="en-US" sz="1000" dirty="0">
                <a:solidFill>
                  <a:schemeClr val="accent1"/>
                </a:solidFill>
                <a:latin typeface="楷体_GB2312" panose="02010609030101010101" pitchFamily="49" charset="-122"/>
                <a:ea typeface="楷体_GB2312" panose="02010609030101010101" pitchFamily="49" charset="-122"/>
              </a:rPr>
              <a:t>马达可以连续工作的最大值</a:t>
            </a:r>
            <a:r>
              <a:rPr kumimoji="0" lang="en-US" altLang="zh-CN" sz="1000" dirty="0">
                <a:solidFill>
                  <a:schemeClr val="accent1"/>
                </a:solidFill>
                <a:latin typeface="楷体_GB2312" panose="02010609030101010101" pitchFamily="49" charset="-122"/>
                <a:ea typeface="楷体_GB2312" panose="02010609030101010101" pitchFamily="49" charset="-122"/>
              </a:rPr>
              <a:t>.</a:t>
            </a:r>
            <a:endParaRPr kumimoji="0" lang="en-US" altLang="zh-CN" sz="1000" dirty="0">
              <a:solidFill>
                <a:schemeClr val="accent1"/>
              </a:solidFill>
              <a:latin typeface="楷体_GB2312" panose="02010609030101010101" pitchFamily="49" charset="-122"/>
              <a:ea typeface="楷体_GB2312" panose="02010609030101010101" pitchFamily="49" charset="-122"/>
            </a:endParaRPr>
          </a:p>
          <a:p>
            <a:pPr eaLnBrk="0" hangingPunct="0">
              <a:lnSpc>
                <a:spcPct val="90000"/>
              </a:lnSpc>
              <a:spcBef>
                <a:spcPct val="50000"/>
              </a:spcBef>
              <a:buFontTx/>
              <a:buNone/>
            </a:pPr>
            <a:r>
              <a:rPr kumimoji="0" lang="en-US" altLang="zh-CN" sz="1000" dirty="0">
                <a:solidFill>
                  <a:schemeClr val="accent1"/>
                </a:solidFill>
                <a:latin typeface="楷体_GB2312" panose="02010609030101010101" pitchFamily="49" charset="-122"/>
                <a:ea typeface="楷体_GB2312" panose="02010609030101010101" pitchFamily="49" charset="-122"/>
              </a:rPr>
              <a:t>2.</a:t>
            </a:r>
            <a:r>
              <a:rPr kumimoji="0" lang="zh-CN" altLang="en-US" sz="1000" dirty="0">
                <a:solidFill>
                  <a:schemeClr val="accent1"/>
                </a:solidFill>
                <a:latin typeface="楷体_GB2312" panose="02010609030101010101" pitchFamily="49" charset="-122"/>
                <a:ea typeface="楷体_GB2312" panose="02010609030101010101" pitchFamily="49" charset="-122"/>
              </a:rPr>
              <a:t>间断值</a:t>
            </a:r>
            <a:r>
              <a:rPr kumimoji="0" lang="en-US" altLang="zh-CN" sz="1000" dirty="0">
                <a:solidFill>
                  <a:schemeClr val="accent1"/>
                </a:solidFill>
                <a:latin typeface="楷体_GB2312" panose="02010609030101010101" pitchFamily="49" charset="-122"/>
                <a:ea typeface="楷体_GB2312" panose="02010609030101010101" pitchFamily="49" charset="-122"/>
              </a:rPr>
              <a:t>:</a:t>
            </a:r>
            <a:r>
              <a:rPr kumimoji="0" lang="zh-CN" altLang="en-US" sz="1000" dirty="0">
                <a:solidFill>
                  <a:schemeClr val="accent1"/>
                </a:solidFill>
                <a:latin typeface="楷体_GB2312" panose="02010609030101010101" pitchFamily="49" charset="-122"/>
                <a:ea typeface="楷体_GB2312" panose="02010609030101010101" pitchFamily="49" charset="-122"/>
              </a:rPr>
              <a:t>允许马达一分钟内持续</a:t>
            </a:r>
            <a:r>
              <a:rPr kumimoji="0" lang="en-US" altLang="zh-CN" sz="1000" dirty="0">
                <a:solidFill>
                  <a:schemeClr val="accent1"/>
                </a:solidFill>
                <a:latin typeface="楷体_GB2312" panose="02010609030101010101" pitchFamily="49" charset="-122"/>
                <a:ea typeface="楷体_GB2312" panose="02010609030101010101" pitchFamily="49" charset="-122"/>
              </a:rPr>
              <a:t>6</a:t>
            </a:r>
            <a:r>
              <a:rPr kumimoji="0" lang="zh-CN" altLang="en-US" sz="1000" dirty="0">
                <a:solidFill>
                  <a:schemeClr val="accent1"/>
                </a:solidFill>
                <a:latin typeface="楷体_GB2312" panose="02010609030101010101" pitchFamily="49" charset="-122"/>
                <a:ea typeface="楷体_GB2312" panose="02010609030101010101" pitchFamily="49" charset="-122"/>
              </a:rPr>
              <a:t>秒的最大值</a:t>
            </a:r>
            <a:r>
              <a:rPr kumimoji="0" lang="en-US" altLang="zh-CN" sz="1000" dirty="0">
                <a:solidFill>
                  <a:schemeClr val="accent1"/>
                </a:solidFill>
                <a:latin typeface="楷体_GB2312" panose="02010609030101010101" pitchFamily="49" charset="-122"/>
                <a:ea typeface="楷体_GB2312" panose="02010609030101010101" pitchFamily="49" charset="-122"/>
              </a:rPr>
              <a:t>.</a:t>
            </a:r>
            <a:endParaRPr kumimoji="0" lang="en-US" altLang="zh-CN" sz="1000" dirty="0">
              <a:solidFill>
                <a:schemeClr val="accent1"/>
              </a:solidFill>
              <a:latin typeface="楷体_GB2312" panose="02010609030101010101" pitchFamily="49" charset="-122"/>
              <a:ea typeface="楷体_GB2312" panose="02010609030101010101" pitchFamily="49" charset="-122"/>
            </a:endParaRPr>
          </a:p>
          <a:p>
            <a:pPr eaLnBrk="0" hangingPunct="0">
              <a:lnSpc>
                <a:spcPct val="90000"/>
              </a:lnSpc>
              <a:spcBef>
                <a:spcPct val="50000"/>
              </a:spcBef>
              <a:buFontTx/>
              <a:buNone/>
            </a:pPr>
            <a:r>
              <a:rPr kumimoji="0" lang="en-US" altLang="zh-CN" sz="1000" dirty="0">
                <a:solidFill>
                  <a:schemeClr val="accent1"/>
                </a:solidFill>
                <a:latin typeface="楷体_GB2312" panose="02010609030101010101" pitchFamily="49" charset="-122"/>
                <a:ea typeface="楷体_GB2312" panose="02010609030101010101" pitchFamily="49" charset="-122"/>
              </a:rPr>
              <a:t>3.</a:t>
            </a:r>
            <a:r>
              <a:rPr lang="zh-CN" altLang="en-US" sz="1000" dirty="0">
                <a:solidFill>
                  <a:schemeClr val="accent1"/>
                </a:solidFill>
                <a:latin typeface="楷体_GB2312" panose="02010609030101010101" pitchFamily="49" charset="-122"/>
                <a:ea typeface="楷体_GB2312" panose="02010609030101010101" pitchFamily="49" charset="-122"/>
              </a:rPr>
              <a:t>避免在同时最大速和最高压力的工况下使用</a:t>
            </a:r>
            <a:r>
              <a:rPr lang="en-US" altLang="zh-CN" sz="1000" dirty="0">
                <a:solidFill>
                  <a:schemeClr val="accent1"/>
                </a:solidFill>
                <a:latin typeface="楷体_GB2312" panose="02010609030101010101" pitchFamily="49" charset="-122"/>
                <a:ea typeface="楷体_GB2312" panose="02010609030101010101" pitchFamily="49" charset="-122"/>
              </a:rPr>
              <a:t>.</a:t>
            </a:r>
            <a:endParaRPr lang="en-US" altLang="zh-CN" sz="1000" dirty="0">
              <a:solidFill>
                <a:schemeClr val="accent1"/>
              </a:solidFill>
              <a:latin typeface="楷体_GB2312" panose="02010609030101010101" pitchFamily="49" charset="-122"/>
              <a:ea typeface="楷体_GB2312" panose="02010609030101010101" pitchFamily="49" charset="-122"/>
            </a:endParaRPr>
          </a:p>
          <a:p>
            <a:pPr eaLnBrk="0" hangingPunct="0">
              <a:lnSpc>
                <a:spcPct val="90000"/>
              </a:lnSpc>
              <a:spcBef>
                <a:spcPct val="50000"/>
              </a:spcBef>
              <a:buFontTx/>
              <a:buNone/>
            </a:pPr>
            <a:r>
              <a:rPr lang="en-US" altLang="zh-CN" sz="1000" dirty="0">
                <a:solidFill>
                  <a:schemeClr val="accent1"/>
                </a:solidFill>
                <a:latin typeface="楷体_GB2312" panose="02010609030101010101" pitchFamily="49" charset="-122"/>
                <a:ea typeface="楷体_GB2312" panose="02010609030101010101" pitchFamily="49" charset="-122"/>
              </a:rPr>
              <a:t>4.</a:t>
            </a:r>
            <a:r>
              <a:rPr lang="zh-CN" altLang="en-US" sz="1000" dirty="0">
                <a:solidFill>
                  <a:schemeClr val="accent1"/>
                </a:solidFill>
                <a:latin typeface="楷体_GB2312" panose="02010609030101010101" pitchFamily="49" charset="-122"/>
                <a:ea typeface="楷体_GB2312" panose="02010609030101010101" pitchFamily="49" charset="-122"/>
              </a:rPr>
              <a:t>马达的最佳工况范围：</a:t>
            </a:r>
            <a:r>
              <a:rPr lang="en-US" altLang="zh-CN" sz="1000" dirty="0">
                <a:solidFill>
                  <a:schemeClr val="accent1"/>
                </a:solidFill>
                <a:latin typeface="楷体_GB2312" panose="02010609030101010101" pitchFamily="49" charset="-122"/>
                <a:ea typeface="楷体_GB2312" panose="02010609030101010101" pitchFamily="49" charset="-122"/>
              </a:rPr>
              <a:t>1/3</a:t>
            </a:r>
            <a:r>
              <a:rPr lang="zh-CN" altLang="en-US" sz="1000" dirty="0">
                <a:solidFill>
                  <a:schemeClr val="accent1"/>
                </a:solidFill>
                <a:latin typeface="楷体_GB2312" panose="02010609030101010101" pitchFamily="49" charset="-122"/>
                <a:ea typeface="楷体_GB2312" panose="02010609030101010101" pitchFamily="49" charset="-122"/>
              </a:rPr>
              <a:t>～</a:t>
            </a:r>
            <a:r>
              <a:rPr lang="en-US" altLang="zh-CN" sz="1000" dirty="0">
                <a:solidFill>
                  <a:schemeClr val="accent1"/>
                </a:solidFill>
                <a:latin typeface="楷体_GB2312" panose="02010609030101010101" pitchFamily="49" charset="-122"/>
                <a:ea typeface="楷体_GB2312" panose="02010609030101010101" pitchFamily="49" charset="-122"/>
              </a:rPr>
              <a:t>2/3</a:t>
            </a:r>
            <a:r>
              <a:rPr lang="zh-CN" altLang="en-US" sz="1000" dirty="0">
                <a:solidFill>
                  <a:schemeClr val="accent1"/>
                </a:solidFill>
                <a:latin typeface="楷体_GB2312" panose="02010609030101010101" pitchFamily="49" charset="-122"/>
                <a:ea typeface="楷体_GB2312" panose="02010609030101010101" pitchFamily="49" charset="-122"/>
              </a:rPr>
              <a:t>连续工作工况</a:t>
            </a:r>
            <a:r>
              <a:rPr lang="en-US" altLang="zh-CN" sz="1000" dirty="0">
                <a:solidFill>
                  <a:schemeClr val="accent2"/>
                </a:solidFill>
                <a:latin typeface="楷体_GB2312" panose="02010609030101010101" pitchFamily="49" charset="-122"/>
                <a:ea typeface="楷体_GB2312" panose="02010609030101010101" pitchFamily="49" charset="-122"/>
              </a:rPr>
              <a:t>.</a:t>
            </a:r>
            <a:endParaRPr lang="en-US" altLang="zh-CN" sz="1000" dirty="0">
              <a:solidFill>
                <a:schemeClr val="accent2"/>
              </a:solidFill>
              <a:latin typeface="楷体_GB2312" panose="02010609030101010101" pitchFamily="49" charset="-122"/>
              <a:ea typeface="楷体_GB2312" panose="02010609030101010101" pitchFamily="49" charset="-122"/>
            </a:endParaRPr>
          </a:p>
        </p:txBody>
      </p:sp>
      <p:graphicFrame>
        <p:nvGraphicFramePr>
          <p:cNvPr id="14" name="Group 7"/>
          <p:cNvGraphicFramePr>
            <a:graphicFrameLocks noGrp="1"/>
          </p:cNvGraphicFramePr>
          <p:nvPr/>
        </p:nvGraphicFramePr>
        <p:xfrm>
          <a:off x="404664" y="3572482"/>
          <a:ext cx="6120680" cy="2193040"/>
        </p:xfrm>
        <a:graphic>
          <a:graphicData uri="http://schemas.openxmlformats.org/drawingml/2006/table">
            <a:tbl>
              <a:tblPr/>
              <a:tblGrid>
                <a:gridCol w="1034197"/>
                <a:gridCol w="704181"/>
                <a:gridCol w="687387"/>
                <a:gridCol w="728208"/>
                <a:gridCol w="808912"/>
                <a:gridCol w="741502"/>
                <a:gridCol w="720753"/>
                <a:gridCol w="695540"/>
              </a:tblGrid>
              <a:tr h="216024">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排量</a:t>
                      </a:r>
                      <a:br>
                        <a:rPr kumimoji="1" lang="en-US" altLang="zh-CN"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br>
                      <a:r>
                        <a:rPr kumimoji="1" lang="zh-CN" altLang="en-US"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a:t>
                      </a:r>
                      <a:r>
                        <a:rPr kumimoji="1" lang="en-US" altLang="zh-CN"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ml/r</a:t>
                      </a:r>
                      <a:r>
                        <a:rPr kumimoji="1" lang="zh-CN" altLang="en-US"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a:t>
                      </a:r>
                      <a:endParaRPr kumimoji="1" lang="zh-CN" altLang="en-US"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91450" marR="91450" marT="42201" marB="42201"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chemeClr val="accent5"/>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pPr>
                      <a:r>
                        <a:rPr kumimoji="0" lang="en-US" altLang="zh-CN" sz="1300" b="1" i="0" u="none" strike="noStrike" cap="none" normalizeH="0" baseline="0" dirty="0">
                          <a:ln>
                            <a:noFill/>
                          </a:ln>
                          <a:solidFill>
                            <a:srgbClr val="000000"/>
                          </a:solidFill>
                          <a:effectLst/>
                          <a:latin typeface="仿宋_GB2312" panose="02010609030101010101" pitchFamily="49" charset="-122"/>
                          <a:ea typeface="仿宋_GB2312" panose="02010609030101010101" pitchFamily="49" charset="-122"/>
                          <a:cs typeface="Arial Unicode MS" panose="020B0604020202020204" pitchFamily="34" charset="-122"/>
                          <a:sym typeface="宋体" panose="02010600030101010101" pitchFamily="2" charset="-122"/>
                        </a:rPr>
                        <a:t>80</a:t>
                      </a:r>
                      <a:endParaRPr kumimoji="0" lang="zh-CN" altLang="en-US" sz="1300" b="1" i="0" u="none" strike="noStrike" cap="none" normalizeH="0" baseline="0" dirty="0">
                        <a:ln>
                          <a:noFill/>
                        </a:ln>
                        <a:solidFill>
                          <a:srgbClr val="000000"/>
                        </a:solidFill>
                        <a:effectLst/>
                        <a:latin typeface="仿宋_GB2312" panose="02010609030101010101" pitchFamily="49" charset="-122"/>
                        <a:ea typeface="仿宋_GB2312" panose="02010609030101010101" pitchFamily="49" charset="-122"/>
                        <a:cs typeface="Arial Unicode MS" panose="020B0604020202020204" pitchFamily="34" charset="-122"/>
                        <a:sym typeface="宋体" panose="02010600030101010101" pitchFamily="2" charset="-122"/>
                      </a:endParaRPr>
                    </a:p>
                  </a:txBody>
                  <a:tcPr marL="91450" marR="91450" marT="42201" marB="42201"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chemeClr val="accent5"/>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pPr>
                      <a:r>
                        <a:rPr kumimoji="0" lang="en-US" altLang="zh-CN" sz="1300" b="1" i="0" u="none" strike="noStrike" cap="none" normalizeH="0" baseline="0" dirty="0">
                          <a:ln>
                            <a:noFill/>
                          </a:ln>
                          <a:solidFill>
                            <a:srgbClr val="000000"/>
                          </a:solidFill>
                          <a:effectLst/>
                          <a:latin typeface="仿宋_GB2312" panose="02010609030101010101" pitchFamily="49" charset="-122"/>
                          <a:ea typeface="仿宋_GB2312" panose="02010609030101010101" pitchFamily="49" charset="-122"/>
                          <a:cs typeface="Arial Unicode MS" panose="020B0604020202020204" pitchFamily="34" charset="-122"/>
                          <a:sym typeface="宋体" panose="02010600030101010101" pitchFamily="2" charset="-122"/>
                        </a:rPr>
                        <a:t>100</a:t>
                      </a:r>
                      <a:endParaRPr kumimoji="0" lang="zh-CN" altLang="en-US" sz="1300" b="1" i="0" u="none" strike="noStrike" cap="none" normalizeH="0" baseline="0" dirty="0">
                        <a:ln>
                          <a:noFill/>
                        </a:ln>
                        <a:solidFill>
                          <a:srgbClr val="000000"/>
                        </a:solidFill>
                        <a:effectLst/>
                        <a:latin typeface="仿宋_GB2312" panose="02010609030101010101" pitchFamily="49" charset="-122"/>
                        <a:ea typeface="仿宋_GB2312" panose="02010609030101010101" pitchFamily="49" charset="-122"/>
                        <a:cs typeface="Arial Unicode MS" panose="020B0604020202020204" pitchFamily="34" charset="-122"/>
                        <a:sym typeface="宋体" panose="02010600030101010101" pitchFamily="2" charset="-122"/>
                      </a:endParaRPr>
                    </a:p>
                  </a:txBody>
                  <a:tcPr marL="91450" marR="91450" marT="42201" marB="42201"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chemeClr val="accent5"/>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pPr>
                      <a:r>
                        <a:rPr kumimoji="0" lang="en-US" altLang="zh-CN" sz="1300" b="1" i="0" u="none" strike="noStrike" cap="none" normalizeH="0" baseline="0" dirty="0">
                          <a:ln>
                            <a:noFill/>
                          </a:ln>
                          <a:solidFill>
                            <a:srgbClr val="000000"/>
                          </a:solidFill>
                          <a:effectLst/>
                          <a:latin typeface="仿宋_GB2312" panose="02010609030101010101" pitchFamily="49" charset="-122"/>
                          <a:ea typeface="仿宋_GB2312" panose="02010609030101010101" pitchFamily="49" charset="-122"/>
                          <a:cs typeface="Arial Unicode MS" panose="020B0604020202020204" pitchFamily="34" charset="-122"/>
                          <a:sym typeface="宋体" panose="02010600030101010101" pitchFamily="2" charset="-122"/>
                        </a:rPr>
                        <a:t>125</a:t>
                      </a:r>
                      <a:endParaRPr kumimoji="0" lang="zh-CN" altLang="en-US" sz="1300" b="1" i="0" u="none" strike="noStrike" cap="none" normalizeH="0" baseline="0" dirty="0">
                        <a:ln>
                          <a:noFill/>
                        </a:ln>
                        <a:solidFill>
                          <a:srgbClr val="000000"/>
                        </a:solidFill>
                        <a:effectLst/>
                        <a:latin typeface="仿宋_GB2312" panose="02010609030101010101" pitchFamily="49" charset="-122"/>
                        <a:ea typeface="仿宋_GB2312" panose="02010609030101010101" pitchFamily="49" charset="-122"/>
                        <a:cs typeface="Arial Unicode MS" panose="020B0604020202020204" pitchFamily="34" charset="-122"/>
                        <a:sym typeface="宋体" panose="02010600030101010101" pitchFamily="2" charset="-122"/>
                      </a:endParaRPr>
                    </a:p>
                  </a:txBody>
                  <a:tcPr marL="91450" marR="91450" marT="42201" marB="42201"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chemeClr val="accent5"/>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pPr>
                      <a:r>
                        <a:rPr kumimoji="0" lang="en-US" altLang="zh-CN" sz="1300" b="1" i="0" u="none" strike="noStrike" cap="none" normalizeH="0" baseline="0" dirty="0">
                          <a:ln>
                            <a:noFill/>
                          </a:ln>
                          <a:solidFill>
                            <a:srgbClr val="000000"/>
                          </a:solidFill>
                          <a:effectLst/>
                          <a:latin typeface="仿宋_GB2312" panose="02010609030101010101" pitchFamily="49" charset="-122"/>
                          <a:ea typeface="仿宋_GB2312" panose="02010609030101010101" pitchFamily="49" charset="-122"/>
                          <a:cs typeface="Arial Unicode MS" panose="020B0604020202020204" pitchFamily="34" charset="-122"/>
                          <a:sym typeface="宋体" panose="02010600030101010101" pitchFamily="2" charset="-122"/>
                        </a:rPr>
                        <a:t>160</a:t>
                      </a:r>
                      <a:endParaRPr kumimoji="0" lang="zh-CN" altLang="en-US" sz="1300" b="1" i="0" u="none" strike="noStrike" cap="none" normalizeH="0" baseline="0" dirty="0">
                        <a:ln>
                          <a:noFill/>
                        </a:ln>
                        <a:solidFill>
                          <a:srgbClr val="000000"/>
                        </a:solidFill>
                        <a:effectLst/>
                        <a:latin typeface="仿宋_GB2312" panose="02010609030101010101" pitchFamily="49" charset="-122"/>
                        <a:ea typeface="仿宋_GB2312" panose="02010609030101010101" pitchFamily="49" charset="-122"/>
                        <a:cs typeface="Arial Unicode MS" panose="020B0604020202020204" pitchFamily="34" charset="-122"/>
                        <a:sym typeface="宋体" panose="02010600030101010101" pitchFamily="2" charset="-122"/>
                      </a:endParaRPr>
                    </a:p>
                  </a:txBody>
                  <a:tcPr marL="91450" marR="91450" marT="42201" marB="42201"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chemeClr val="accent5"/>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pPr>
                      <a:r>
                        <a:rPr kumimoji="0" lang="en-US" altLang="zh-CN" sz="1300" b="1" i="0" u="none" strike="noStrike" cap="none" normalizeH="0" baseline="0" dirty="0">
                          <a:ln>
                            <a:noFill/>
                          </a:ln>
                          <a:solidFill>
                            <a:srgbClr val="000000"/>
                          </a:solidFill>
                          <a:effectLst/>
                          <a:latin typeface="仿宋_GB2312" panose="02010609030101010101" pitchFamily="49" charset="-122"/>
                          <a:ea typeface="仿宋_GB2312" panose="02010609030101010101" pitchFamily="49" charset="-122"/>
                          <a:cs typeface="Arial Unicode MS" panose="020B0604020202020204" pitchFamily="34" charset="-122"/>
                          <a:sym typeface="宋体" panose="02010600030101010101" pitchFamily="2" charset="-122"/>
                        </a:rPr>
                        <a:t>200</a:t>
                      </a:r>
                      <a:endParaRPr kumimoji="0" lang="zh-CN" altLang="en-US" sz="1300" b="1" i="0" u="none" strike="noStrike" cap="none" normalizeH="0" baseline="0" dirty="0">
                        <a:ln>
                          <a:noFill/>
                        </a:ln>
                        <a:solidFill>
                          <a:srgbClr val="000000"/>
                        </a:solidFill>
                        <a:effectLst/>
                        <a:latin typeface="仿宋_GB2312" panose="02010609030101010101" pitchFamily="49" charset="-122"/>
                        <a:ea typeface="仿宋_GB2312" panose="02010609030101010101" pitchFamily="49" charset="-122"/>
                        <a:cs typeface="Arial Unicode MS" panose="020B0604020202020204" pitchFamily="34" charset="-122"/>
                        <a:sym typeface="宋体" panose="02010600030101010101" pitchFamily="2" charset="-122"/>
                      </a:endParaRPr>
                    </a:p>
                  </a:txBody>
                  <a:tcPr marL="91450" marR="91450" marT="42201" marB="42201"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chemeClr val="accent5"/>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pPr>
                      <a:r>
                        <a:rPr kumimoji="0" lang="en-US" altLang="zh-CN" sz="1300" b="1" i="0" u="none" strike="noStrike" cap="none" normalizeH="0" baseline="0" dirty="0">
                          <a:ln>
                            <a:noFill/>
                          </a:ln>
                          <a:solidFill>
                            <a:srgbClr val="000000"/>
                          </a:solidFill>
                          <a:effectLst/>
                          <a:latin typeface="仿宋_GB2312" panose="02010609030101010101" pitchFamily="49" charset="-122"/>
                          <a:ea typeface="仿宋_GB2312" panose="02010609030101010101" pitchFamily="49" charset="-122"/>
                          <a:cs typeface="Arial Unicode MS" panose="020B0604020202020204" pitchFamily="34" charset="-122"/>
                          <a:sym typeface="宋体" panose="02010600030101010101" pitchFamily="2" charset="-122"/>
                        </a:rPr>
                        <a:t>250</a:t>
                      </a:r>
                      <a:endParaRPr kumimoji="0" lang="zh-CN" altLang="en-US" sz="1300" b="1" i="0" u="none" strike="noStrike" cap="none" normalizeH="0" baseline="0" dirty="0">
                        <a:ln>
                          <a:noFill/>
                        </a:ln>
                        <a:solidFill>
                          <a:srgbClr val="000000"/>
                        </a:solidFill>
                        <a:effectLst/>
                        <a:latin typeface="仿宋_GB2312" panose="02010609030101010101" pitchFamily="49" charset="-122"/>
                        <a:ea typeface="仿宋_GB2312" panose="02010609030101010101" pitchFamily="49" charset="-122"/>
                        <a:cs typeface="Arial Unicode MS" panose="020B0604020202020204" pitchFamily="34" charset="-122"/>
                        <a:sym typeface="宋体" panose="02010600030101010101" pitchFamily="2" charset="-122"/>
                      </a:endParaRPr>
                    </a:p>
                  </a:txBody>
                  <a:tcPr marL="91450" marR="91450" marT="42201" marB="42201"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chemeClr val="accent5"/>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pPr>
                      <a:r>
                        <a:rPr kumimoji="0" lang="en-US" altLang="zh-CN" sz="1300" b="1" i="0" u="none" strike="noStrike" cap="none" normalizeH="0" baseline="0" dirty="0">
                          <a:ln>
                            <a:noFill/>
                          </a:ln>
                          <a:solidFill>
                            <a:srgbClr val="000000"/>
                          </a:solidFill>
                          <a:effectLst/>
                          <a:latin typeface="仿宋_GB2312" panose="02010609030101010101" pitchFamily="49" charset="-122"/>
                          <a:ea typeface="仿宋_GB2312" panose="02010609030101010101" pitchFamily="49" charset="-122"/>
                          <a:cs typeface="Arial Unicode MS" panose="020B0604020202020204" pitchFamily="34" charset="-122"/>
                          <a:sym typeface="宋体" panose="02010600030101010101" pitchFamily="2" charset="-122"/>
                        </a:rPr>
                        <a:t>315</a:t>
                      </a:r>
                      <a:endParaRPr kumimoji="0" lang="zh-CN" altLang="en-US" sz="1300" b="1" i="0" u="none" strike="noStrike" cap="none" normalizeH="0" baseline="0" dirty="0">
                        <a:ln>
                          <a:noFill/>
                        </a:ln>
                        <a:solidFill>
                          <a:srgbClr val="000000"/>
                        </a:solidFill>
                        <a:effectLst/>
                        <a:latin typeface="仿宋_GB2312" panose="02010609030101010101" pitchFamily="49" charset="-122"/>
                        <a:ea typeface="仿宋_GB2312" panose="02010609030101010101" pitchFamily="49" charset="-122"/>
                        <a:cs typeface="Arial Unicode MS" panose="020B0604020202020204" pitchFamily="34" charset="-122"/>
                        <a:sym typeface="宋体" panose="02010600030101010101" pitchFamily="2" charset="-122"/>
                      </a:endParaRPr>
                    </a:p>
                  </a:txBody>
                  <a:tcPr marL="91450" marR="91450" marT="42201" marB="42201"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chemeClr val="accent5"/>
                    </a:solidFill>
                  </a:tcPr>
                </a:tc>
              </a:tr>
              <a:tr h="434387">
                <a:tc>
                  <a:txBody>
                    <a:bodyPr/>
                    <a:lstStyle/>
                    <a:p>
                      <a:pPr marL="0" marR="0" lvl="0" indent="0" algn="l" defTabSz="684530" rtl="0" eaLnBrk="1" fontAlgn="base" latinLnBrk="0" hangingPunct="1">
                        <a:lnSpc>
                          <a:spcPct val="70000"/>
                        </a:lnSpc>
                        <a:spcBef>
                          <a:spcPct val="20000"/>
                        </a:spcBef>
                        <a:spcAft>
                          <a:spcPct val="0"/>
                        </a:spcAft>
                        <a:buClrTx/>
                        <a:buSzTx/>
                        <a:buFontTx/>
                        <a:buNone/>
                      </a:pPr>
                      <a:r>
                        <a:rPr kumimoji="1" lang="zh-CN" sz="11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sym typeface="宋体" panose="02010600030101010101" pitchFamily="2" charset="-122"/>
                        </a:rPr>
                        <a:t>制动器释放压力（</a:t>
                      </a:r>
                      <a:r>
                        <a:rPr kumimoji="1" lang="en-US" altLang="zh-CN" sz="1100" b="0" i="0" u="none" strike="noStrike" kern="1200" cap="none" normalizeH="0" baseline="0" dirty="0" err="1">
                          <a:ln>
                            <a:noFill/>
                          </a:ln>
                          <a:solidFill>
                            <a:schemeClr val="tx1"/>
                          </a:solidFill>
                          <a:effectLst/>
                          <a:latin typeface="Times New Roman" panose="02020603050405020304" pitchFamily="18" charset="0"/>
                          <a:ea typeface="仿宋_GB2312" panose="02010609030101010101" pitchFamily="49" charset="-122"/>
                          <a:cs typeface="+mn-cs"/>
                          <a:sym typeface="Times New Roman" panose="02020603050405020304" pitchFamily="18" charset="0"/>
                        </a:rPr>
                        <a:t>Mpa</a:t>
                      </a:r>
                      <a:r>
                        <a:rPr kumimoji="1" lang="zh-CN" sz="11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sym typeface="宋体" panose="02010600030101010101" pitchFamily="2" charset="-122"/>
                        </a:rPr>
                        <a:t>）</a:t>
                      </a:r>
                      <a:endParaRPr kumimoji="1" lang="zh-CN" sz="11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sym typeface="宋体" panose="02010600030101010101" pitchFamily="2" charset="-122"/>
                      </a:endParaRPr>
                    </a:p>
                  </a:txBody>
                  <a:tcPr marL="91450" marR="91450" marT="42201" marB="42201"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684530" rtl="0" eaLnBrk="1" fontAlgn="base" latinLnBrk="0" hangingPunct="1">
                        <a:lnSpc>
                          <a:spcPct val="70000"/>
                        </a:lnSpc>
                        <a:spcBef>
                          <a:spcPct val="20000"/>
                        </a:spcBef>
                        <a:spcAft>
                          <a:spcPct val="0"/>
                        </a:spcAft>
                        <a:buClrTx/>
                        <a:buSzTx/>
                        <a:buFontTx/>
                        <a:buNone/>
                      </a:pPr>
                      <a:r>
                        <a:rPr kumimoji="1" lang="en-US" altLang="zh-CN" sz="12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sym typeface="宋体" panose="02010600030101010101" pitchFamily="2" charset="-122"/>
                        </a:rPr>
                        <a:t>1.3-1.7</a:t>
                      </a:r>
                      <a:endParaRPr kumimoji="1" lang="zh-CN" altLang="zh-CN" sz="12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sym typeface="宋体" panose="02010600030101010101" pitchFamily="2" charset="-122"/>
                      </a:endParaRPr>
                    </a:p>
                  </a:txBody>
                  <a:tcPr marL="91450" marR="91450" marT="42201" marB="42201"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684530" rtl="0" eaLnBrk="1" fontAlgn="base" latinLnBrk="0" hangingPunct="1">
                        <a:lnSpc>
                          <a:spcPct val="70000"/>
                        </a:lnSpc>
                        <a:spcBef>
                          <a:spcPct val="20000"/>
                        </a:spcBef>
                        <a:spcAft>
                          <a:spcPct val="0"/>
                        </a:spcAft>
                        <a:buClrTx/>
                        <a:buSzTx/>
                        <a:buFontTx/>
                        <a:buNone/>
                      </a:pPr>
                      <a:r>
                        <a:rPr kumimoji="1" lang="en-US" altLang="zh-CN" sz="12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sym typeface="宋体" panose="02010600030101010101" pitchFamily="2" charset="-122"/>
                        </a:rPr>
                        <a:t>1.3-1.7</a:t>
                      </a:r>
                      <a:endParaRPr kumimoji="1" lang="zh-CN" altLang="zh-CN" sz="12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sym typeface="宋体" panose="02010600030101010101" pitchFamily="2" charset="-122"/>
                      </a:endParaRPr>
                    </a:p>
                  </a:txBody>
                  <a:tcPr marL="91450" marR="91450" marT="42201" marB="42201"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684530" rtl="0" eaLnBrk="1" fontAlgn="base" latinLnBrk="0" hangingPunct="1">
                        <a:lnSpc>
                          <a:spcPct val="70000"/>
                        </a:lnSpc>
                        <a:spcBef>
                          <a:spcPct val="20000"/>
                        </a:spcBef>
                        <a:spcAft>
                          <a:spcPct val="0"/>
                        </a:spcAft>
                        <a:buClrTx/>
                        <a:buSzTx/>
                        <a:buFontTx/>
                        <a:buNone/>
                      </a:pPr>
                      <a:r>
                        <a:rPr kumimoji="1" lang="en-US" altLang="zh-CN" sz="12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sym typeface="宋体" panose="02010600030101010101" pitchFamily="2" charset="-122"/>
                        </a:rPr>
                        <a:t>1.3-1.7</a:t>
                      </a:r>
                      <a:endParaRPr kumimoji="1" lang="zh-CN" altLang="zh-CN" sz="12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sym typeface="宋体" panose="02010600030101010101" pitchFamily="2" charset="-122"/>
                      </a:endParaRPr>
                    </a:p>
                  </a:txBody>
                  <a:tcPr marL="91450" marR="91450" marT="42201" marB="42201"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684530" rtl="0" eaLnBrk="1" fontAlgn="base" latinLnBrk="0" hangingPunct="1">
                        <a:lnSpc>
                          <a:spcPct val="70000"/>
                        </a:lnSpc>
                        <a:spcBef>
                          <a:spcPct val="20000"/>
                        </a:spcBef>
                        <a:spcAft>
                          <a:spcPct val="0"/>
                        </a:spcAft>
                        <a:buClrTx/>
                        <a:buSzTx/>
                        <a:buFontTx/>
                        <a:buNone/>
                      </a:pPr>
                      <a:r>
                        <a:rPr kumimoji="1" lang="en-US" altLang="zh-CN" sz="12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sym typeface="宋体" panose="02010600030101010101" pitchFamily="2" charset="-122"/>
                        </a:rPr>
                        <a:t>2.2-2.6</a:t>
                      </a:r>
                      <a:endParaRPr kumimoji="1" lang="zh-CN" altLang="zh-CN" sz="12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sym typeface="宋体" panose="02010600030101010101" pitchFamily="2" charset="-122"/>
                      </a:endParaRPr>
                    </a:p>
                  </a:txBody>
                  <a:tcPr marL="91450" marR="91450" marT="42201" marB="42201"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684530" rtl="0" eaLnBrk="1" fontAlgn="base" latinLnBrk="0" hangingPunct="1">
                        <a:lnSpc>
                          <a:spcPct val="70000"/>
                        </a:lnSpc>
                        <a:spcBef>
                          <a:spcPct val="20000"/>
                        </a:spcBef>
                        <a:spcAft>
                          <a:spcPct val="0"/>
                        </a:spcAft>
                        <a:buClrTx/>
                        <a:buSzTx/>
                        <a:buFontTx/>
                        <a:buNone/>
                      </a:pPr>
                      <a:r>
                        <a:rPr kumimoji="1" lang="en-US" altLang="zh-CN" sz="12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sym typeface="宋体" panose="02010600030101010101" pitchFamily="2" charset="-122"/>
                        </a:rPr>
                        <a:t>2.2-2.6</a:t>
                      </a:r>
                      <a:endParaRPr kumimoji="1" lang="zh-CN" altLang="zh-CN" sz="12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sym typeface="宋体" panose="02010600030101010101" pitchFamily="2" charset="-122"/>
                      </a:endParaRPr>
                    </a:p>
                  </a:txBody>
                  <a:tcPr marL="91450" marR="91450" marT="42201" marB="42201"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684530" rtl="0" eaLnBrk="1" fontAlgn="base" latinLnBrk="0" hangingPunct="1">
                        <a:lnSpc>
                          <a:spcPct val="70000"/>
                        </a:lnSpc>
                        <a:spcBef>
                          <a:spcPct val="20000"/>
                        </a:spcBef>
                        <a:spcAft>
                          <a:spcPct val="0"/>
                        </a:spcAft>
                        <a:buClrTx/>
                        <a:buSzTx/>
                        <a:buFontTx/>
                        <a:buNone/>
                      </a:pPr>
                      <a:r>
                        <a:rPr kumimoji="1" lang="en-US" altLang="zh-CN" sz="12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sym typeface="宋体" panose="02010600030101010101" pitchFamily="2" charset="-122"/>
                        </a:rPr>
                        <a:t>2.2-2.6</a:t>
                      </a:r>
                      <a:endParaRPr kumimoji="1" lang="zh-CN" altLang="zh-CN" sz="12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sym typeface="宋体" panose="02010600030101010101" pitchFamily="2" charset="-122"/>
                      </a:endParaRPr>
                    </a:p>
                  </a:txBody>
                  <a:tcPr marL="91450" marR="91450" marT="42201" marB="42201"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684530" rtl="0" eaLnBrk="1" fontAlgn="base" latinLnBrk="0" hangingPunct="1">
                        <a:lnSpc>
                          <a:spcPct val="70000"/>
                        </a:lnSpc>
                        <a:spcBef>
                          <a:spcPct val="20000"/>
                        </a:spcBef>
                        <a:spcAft>
                          <a:spcPct val="0"/>
                        </a:spcAft>
                        <a:buClrTx/>
                        <a:buSzTx/>
                        <a:buFontTx/>
                        <a:buNone/>
                      </a:pPr>
                      <a:r>
                        <a:rPr kumimoji="1" lang="en-US" altLang="zh-CN" sz="12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sym typeface="宋体" panose="02010600030101010101" pitchFamily="2" charset="-122"/>
                        </a:rPr>
                        <a:t>2.2-2.6</a:t>
                      </a:r>
                      <a:endParaRPr kumimoji="1" lang="zh-CN" altLang="zh-CN" sz="12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sym typeface="宋体" panose="02010600030101010101" pitchFamily="2" charset="-122"/>
                      </a:endParaRPr>
                    </a:p>
                  </a:txBody>
                  <a:tcPr marL="91450" marR="91450" marT="42201" marB="42201"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r>
              <a:tr h="470197">
                <a:tc>
                  <a:txBody>
                    <a:bodyPr/>
                    <a:lstStyle/>
                    <a:p>
                      <a:pPr marL="0" marR="0" lvl="0" indent="0" algn="l" defTabSz="684530" rtl="0" eaLnBrk="1" fontAlgn="base" latinLnBrk="0" hangingPunct="1">
                        <a:lnSpc>
                          <a:spcPct val="70000"/>
                        </a:lnSpc>
                        <a:spcBef>
                          <a:spcPct val="20000"/>
                        </a:spcBef>
                        <a:spcAft>
                          <a:spcPct val="0"/>
                        </a:spcAft>
                        <a:buClrTx/>
                        <a:buSzTx/>
                        <a:buFontTx/>
                        <a:buNone/>
                      </a:pPr>
                      <a:r>
                        <a:rPr kumimoji="1" lang="zh-CN" sz="11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sym typeface="宋体" panose="02010600030101010101" pitchFamily="2" charset="-122"/>
                        </a:rPr>
                        <a:t>制动扭矩（</a:t>
                      </a:r>
                      <a:r>
                        <a:rPr kumimoji="1" lang="zh-CN" altLang="zh-CN" sz="11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sym typeface="Times New Roman" panose="02020603050405020304" pitchFamily="18" charset="0"/>
                        </a:rPr>
                        <a:t>N</a:t>
                      </a:r>
                      <a:r>
                        <a:rPr kumimoji="1" lang="en-US" altLang="zh-CN" sz="11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sym typeface="Times New Roman" panose="02020603050405020304" pitchFamily="18" charset="0"/>
                        </a:rPr>
                        <a:t>.</a:t>
                      </a:r>
                      <a:r>
                        <a:rPr kumimoji="1" lang="zh-CN" altLang="zh-CN" sz="11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sym typeface="Times New Roman" panose="02020603050405020304" pitchFamily="18" charset="0"/>
                        </a:rPr>
                        <a:t>M</a:t>
                      </a:r>
                      <a:r>
                        <a:rPr kumimoji="1" lang="zh-CN" sz="11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sym typeface="宋体" panose="02010600030101010101" pitchFamily="2" charset="-122"/>
                        </a:rPr>
                        <a:t>）</a:t>
                      </a:r>
                      <a:endParaRPr kumimoji="1" lang="zh-CN" sz="11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sym typeface="宋体" panose="02010600030101010101" pitchFamily="2" charset="-122"/>
                      </a:endParaRPr>
                    </a:p>
                  </a:txBody>
                  <a:tcPr marL="91450" marR="91450" marT="42201" marB="42201"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chemeClr val="accent5"/>
                    </a:solidFill>
                  </a:tcPr>
                </a:tc>
                <a:tc>
                  <a:txBody>
                    <a:bodyPr/>
                    <a:lstStyle/>
                    <a:p>
                      <a:pPr marL="0" marR="0" lvl="0" indent="0" algn="ctr" defTabSz="684530" rtl="0" eaLnBrk="1" fontAlgn="base" latinLnBrk="0" hangingPunct="1">
                        <a:lnSpc>
                          <a:spcPct val="70000"/>
                        </a:lnSpc>
                        <a:spcBef>
                          <a:spcPct val="20000"/>
                        </a:spcBef>
                        <a:spcAft>
                          <a:spcPct val="0"/>
                        </a:spcAft>
                        <a:buClrTx/>
                        <a:buSzTx/>
                        <a:buFontTx/>
                        <a:buNone/>
                      </a:pPr>
                      <a:r>
                        <a:rPr kumimoji="1" lang="zh-CN" altLang="zh-CN" sz="12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sym typeface="Times New Roman" panose="02020603050405020304" pitchFamily="18" charset="0"/>
                        </a:rPr>
                        <a:t>&lt;=</a:t>
                      </a:r>
                      <a:r>
                        <a:rPr kumimoji="1" lang="en-US" altLang="zh-CN" sz="12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sym typeface="Times New Roman" panose="02020603050405020304" pitchFamily="18" charset="0"/>
                        </a:rPr>
                        <a:t>300</a:t>
                      </a:r>
                      <a:endParaRPr kumimoji="1" lang="zh-CN" altLang="zh-CN" sz="12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sym typeface="Times New Roman" panose="02020603050405020304" pitchFamily="18" charset="0"/>
                      </a:endParaRPr>
                    </a:p>
                  </a:txBody>
                  <a:tcPr marL="91450" marR="91450" marT="42201" marB="42201"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chemeClr val="accent5"/>
                    </a:solidFill>
                  </a:tcPr>
                </a:tc>
                <a:tc>
                  <a:txBody>
                    <a:bodyPr/>
                    <a:lstStyle/>
                    <a:p>
                      <a:pPr marL="0" marR="0" lvl="0" indent="0" algn="ctr" defTabSz="684530" rtl="0" eaLnBrk="1" fontAlgn="base" latinLnBrk="0" hangingPunct="1">
                        <a:lnSpc>
                          <a:spcPct val="70000"/>
                        </a:lnSpc>
                        <a:spcBef>
                          <a:spcPct val="20000"/>
                        </a:spcBef>
                        <a:spcAft>
                          <a:spcPct val="0"/>
                        </a:spcAft>
                        <a:buClrTx/>
                        <a:buSzTx/>
                        <a:buFontTx/>
                        <a:buNone/>
                      </a:pPr>
                      <a:r>
                        <a:rPr kumimoji="1" lang="zh-CN" altLang="zh-CN" sz="12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sym typeface="Times New Roman" panose="02020603050405020304" pitchFamily="18" charset="0"/>
                        </a:rPr>
                        <a:t>&lt;=</a:t>
                      </a:r>
                      <a:r>
                        <a:rPr kumimoji="1" lang="en-US" altLang="zh-CN" sz="12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sym typeface="Times New Roman" panose="02020603050405020304" pitchFamily="18" charset="0"/>
                        </a:rPr>
                        <a:t>300</a:t>
                      </a:r>
                      <a:endParaRPr kumimoji="1" lang="zh-CN" altLang="zh-CN" sz="12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sym typeface="Times New Roman" panose="02020603050405020304" pitchFamily="18" charset="0"/>
                      </a:endParaRPr>
                    </a:p>
                  </a:txBody>
                  <a:tcPr marL="91450" marR="91450" marT="42201" marB="42201"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chemeClr val="accent5"/>
                    </a:solidFill>
                  </a:tcPr>
                </a:tc>
                <a:tc>
                  <a:txBody>
                    <a:bodyPr/>
                    <a:lstStyle/>
                    <a:p>
                      <a:pPr marL="0" marR="0" lvl="0" indent="0" algn="ctr" defTabSz="684530" rtl="0" eaLnBrk="1" fontAlgn="base" latinLnBrk="0" hangingPunct="1">
                        <a:lnSpc>
                          <a:spcPct val="70000"/>
                        </a:lnSpc>
                        <a:spcBef>
                          <a:spcPct val="20000"/>
                        </a:spcBef>
                        <a:spcAft>
                          <a:spcPct val="0"/>
                        </a:spcAft>
                        <a:buClrTx/>
                        <a:buSzTx/>
                        <a:buFontTx/>
                        <a:buNone/>
                      </a:pPr>
                      <a:r>
                        <a:rPr kumimoji="1" lang="zh-CN" altLang="zh-CN" sz="12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sym typeface="Times New Roman" panose="02020603050405020304" pitchFamily="18" charset="0"/>
                        </a:rPr>
                        <a:t>&lt;=</a:t>
                      </a:r>
                      <a:r>
                        <a:rPr kumimoji="1" lang="en-US" altLang="zh-CN" sz="12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sym typeface="Times New Roman" panose="02020603050405020304" pitchFamily="18" charset="0"/>
                        </a:rPr>
                        <a:t>300</a:t>
                      </a:r>
                      <a:endParaRPr kumimoji="1" lang="zh-CN" altLang="zh-CN" sz="12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sym typeface="Times New Roman" panose="02020603050405020304" pitchFamily="18" charset="0"/>
                      </a:endParaRPr>
                    </a:p>
                  </a:txBody>
                  <a:tcPr marL="91450" marR="91450" marT="42201" marB="42201"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chemeClr val="accent5"/>
                    </a:solidFill>
                  </a:tcPr>
                </a:tc>
                <a:tc>
                  <a:txBody>
                    <a:bodyPr/>
                    <a:lstStyle/>
                    <a:p>
                      <a:pPr marL="0" marR="0" lvl="0" indent="0" algn="ctr" defTabSz="684530" rtl="0" eaLnBrk="1" fontAlgn="base" latinLnBrk="0" hangingPunct="1">
                        <a:lnSpc>
                          <a:spcPct val="70000"/>
                        </a:lnSpc>
                        <a:spcBef>
                          <a:spcPct val="20000"/>
                        </a:spcBef>
                        <a:spcAft>
                          <a:spcPct val="0"/>
                        </a:spcAft>
                        <a:buClrTx/>
                        <a:buSzTx/>
                        <a:buFontTx/>
                        <a:buNone/>
                      </a:pPr>
                      <a:r>
                        <a:rPr kumimoji="1" lang="zh-CN" altLang="zh-CN" sz="12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sym typeface="Times New Roman" panose="02020603050405020304" pitchFamily="18" charset="0"/>
                        </a:rPr>
                        <a:t>&lt;=</a:t>
                      </a:r>
                      <a:r>
                        <a:rPr kumimoji="1" lang="en-US" altLang="zh-CN" sz="12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sym typeface="Times New Roman" panose="02020603050405020304" pitchFamily="18" charset="0"/>
                        </a:rPr>
                        <a:t>500</a:t>
                      </a:r>
                      <a:endParaRPr kumimoji="1" lang="zh-CN" altLang="zh-CN" sz="12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sym typeface="Times New Roman" panose="02020603050405020304" pitchFamily="18" charset="0"/>
                      </a:endParaRPr>
                    </a:p>
                  </a:txBody>
                  <a:tcPr marL="91450" marR="91450" marT="42201" marB="42201"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chemeClr val="accent5"/>
                    </a:solidFill>
                  </a:tcPr>
                </a:tc>
                <a:tc>
                  <a:txBody>
                    <a:bodyPr/>
                    <a:lstStyle/>
                    <a:p>
                      <a:pPr marL="0" marR="0" lvl="0" indent="0" algn="ctr" defTabSz="684530" rtl="0" eaLnBrk="1" fontAlgn="base" latinLnBrk="0" hangingPunct="1">
                        <a:lnSpc>
                          <a:spcPct val="70000"/>
                        </a:lnSpc>
                        <a:spcBef>
                          <a:spcPct val="20000"/>
                        </a:spcBef>
                        <a:spcAft>
                          <a:spcPct val="0"/>
                        </a:spcAft>
                        <a:buClrTx/>
                        <a:buSzTx/>
                        <a:buFontTx/>
                        <a:buNone/>
                      </a:pPr>
                      <a:r>
                        <a:rPr kumimoji="1" lang="zh-CN" altLang="zh-CN" sz="12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sym typeface="Times New Roman" panose="02020603050405020304" pitchFamily="18" charset="0"/>
                        </a:rPr>
                        <a:t>&lt;=</a:t>
                      </a:r>
                      <a:r>
                        <a:rPr kumimoji="1" lang="en-US" altLang="zh-CN" sz="12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sym typeface="宋体" panose="02010600030101010101" pitchFamily="2" charset="-122"/>
                        </a:rPr>
                        <a:t>500</a:t>
                      </a:r>
                      <a:endParaRPr kumimoji="1" lang="zh-CN" altLang="zh-CN" sz="12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sym typeface="Times New Roman" panose="02020603050405020304" pitchFamily="18" charset="0"/>
                      </a:endParaRPr>
                    </a:p>
                  </a:txBody>
                  <a:tcPr marL="91450" marR="91450" marT="42201" marB="42201"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chemeClr val="accent5"/>
                    </a:solidFill>
                  </a:tcPr>
                </a:tc>
                <a:tc>
                  <a:txBody>
                    <a:bodyPr/>
                    <a:lstStyle/>
                    <a:p>
                      <a:pPr marL="0" marR="0" lvl="0" indent="0" algn="ctr" defTabSz="684530" rtl="0" eaLnBrk="1" fontAlgn="base" latinLnBrk="0" hangingPunct="1">
                        <a:lnSpc>
                          <a:spcPct val="70000"/>
                        </a:lnSpc>
                        <a:spcBef>
                          <a:spcPct val="20000"/>
                        </a:spcBef>
                        <a:spcAft>
                          <a:spcPct val="0"/>
                        </a:spcAft>
                        <a:buClrTx/>
                        <a:buSzTx/>
                        <a:buFontTx/>
                        <a:buNone/>
                      </a:pPr>
                      <a:r>
                        <a:rPr kumimoji="1" lang="zh-CN" altLang="zh-CN" sz="12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sym typeface="Times New Roman" panose="02020603050405020304" pitchFamily="18" charset="0"/>
                        </a:rPr>
                        <a:t>&lt;=</a:t>
                      </a:r>
                      <a:r>
                        <a:rPr kumimoji="1" lang="en-US" altLang="zh-CN" sz="12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sym typeface="宋体" panose="02010600030101010101" pitchFamily="2" charset="-122"/>
                        </a:rPr>
                        <a:t>500</a:t>
                      </a:r>
                      <a:endParaRPr kumimoji="1" lang="zh-CN" altLang="zh-CN" sz="12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sym typeface="Times New Roman" panose="02020603050405020304" pitchFamily="18" charset="0"/>
                      </a:endParaRPr>
                    </a:p>
                  </a:txBody>
                  <a:tcPr marL="91450" marR="91450" marT="42201" marB="42201"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chemeClr val="accent5"/>
                    </a:solidFill>
                  </a:tcPr>
                </a:tc>
                <a:tc>
                  <a:txBody>
                    <a:bodyPr/>
                    <a:lstStyle/>
                    <a:p>
                      <a:pPr marL="0" marR="0" lvl="0" indent="0" algn="ctr" defTabSz="684530" rtl="0" eaLnBrk="1" fontAlgn="base" latinLnBrk="0" hangingPunct="1">
                        <a:lnSpc>
                          <a:spcPct val="70000"/>
                        </a:lnSpc>
                        <a:spcBef>
                          <a:spcPct val="20000"/>
                        </a:spcBef>
                        <a:spcAft>
                          <a:spcPct val="0"/>
                        </a:spcAft>
                        <a:buClrTx/>
                        <a:buSzTx/>
                        <a:buFontTx/>
                        <a:buNone/>
                        <a:defRPr/>
                      </a:pPr>
                      <a:r>
                        <a:rPr kumimoji="1" lang="zh-CN" altLang="zh-CN" sz="12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sym typeface="Times New Roman" panose="02020603050405020304" pitchFamily="18" charset="0"/>
                        </a:rPr>
                        <a:t>&lt;=</a:t>
                      </a:r>
                      <a:r>
                        <a:rPr kumimoji="1" lang="en-US" altLang="zh-CN" sz="12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sym typeface="宋体" panose="02010600030101010101" pitchFamily="2" charset="-122"/>
                        </a:rPr>
                        <a:t>500</a:t>
                      </a:r>
                      <a:endParaRPr kumimoji="1" lang="zh-CN" altLang="zh-CN" sz="12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sym typeface="Times New Roman" panose="02020603050405020304" pitchFamily="18" charset="0"/>
                      </a:endParaRPr>
                    </a:p>
                  </a:txBody>
                  <a:tcPr marL="91450" marR="91450" marT="42201" marB="42201"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chemeClr val="accent5"/>
                    </a:solidFill>
                  </a:tcPr>
                </a:tc>
              </a:tr>
              <a:tr h="434387">
                <a:tc>
                  <a:txBody>
                    <a:bodyPr/>
                    <a:lstStyle/>
                    <a:p>
                      <a:pPr marL="0" marR="0" lvl="0" indent="0" algn="l" defTabSz="684530" rtl="0" eaLnBrk="1" fontAlgn="base" latinLnBrk="0" hangingPunct="1">
                        <a:lnSpc>
                          <a:spcPct val="70000"/>
                        </a:lnSpc>
                        <a:spcBef>
                          <a:spcPct val="20000"/>
                        </a:spcBef>
                        <a:spcAft>
                          <a:spcPct val="0"/>
                        </a:spcAft>
                        <a:buClrTx/>
                        <a:buSzTx/>
                        <a:buFontTx/>
                        <a:buNone/>
                      </a:pPr>
                      <a:r>
                        <a:rPr kumimoji="1" lang="zh-CN" sz="11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sym typeface="宋体" panose="02010600030101010101" pitchFamily="2" charset="-122"/>
                        </a:rPr>
                        <a:t>最大工作压力 （</a:t>
                      </a:r>
                      <a:r>
                        <a:rPr kumimoji="1" lang="en-US" altLang="zh-CN" sz="1100" b="0" i="0" u="none" strike="noStrike" kern="1200" cap="none" normalizeH="0" baseline="0" dirty="0" err="1">
                          <a:ln>
                            <a:noFill/>
                          </a:ln>
                          <a:solidFill>
                            <a:schemeClr val="tx1"/>
                          </a:solidFill>
                          <a:effectLst/>
                          <a:latin typeface="Times New Roman" panose="02020603050405020304" pitchFamily="18" charset="0"/>
                          <a:ea typeface="仿宋_GB2312" panose="02010609030101010101" pitchFamily="49" charset="-122"/>
                          <a:cs typeface="+mn-cs"/>
                          <a:sym typeface="Times New Roman" panose="02020603050405020304" pitchFamily="18" charset="0"/>
                        </a:rPr>
                        <a:t>Mpa</a:t>
                      </a:r>
                      <a:r>
                        <a:rPr kumimoji="1" lang="zh-CN" sz="11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sym typeface="宋体" panose="02010600030101010101" pitchFamily="2" charset="-122"/>
                        </a:rPr>
                        <a:t>）</a:t>
                      </a:r>
                      <a:endParaRPr kumimoji="1" lang="zh-CN" sz="11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sym typeface="宋体" panose="02010600030101010101" pitchFamily="2" charset="-122"/>
                      </a:endParaRPr>
                    </a:p>
                  </a:txBody>
                  <a:tcPr marL="91450" marR="91450" marT="42201" marB="42201"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684530" rtl="0" eaLnBrk="1" fontAlgn="base" latinLnBrk="0" hangingPunct="1">
                        <a:lnSpc>
                          <a:spcPct val="70000"/>
                        </a:lnSpc>
                        <a:spcBef>
                          <a:spcPct val="20000"/>
                        </a:spcBef>
                        <a:spcAft>
                          <a:spcPct val="0"/>
                        </a:spcAft>
                        <a:buClrTx/>
                        <a:buSzTx/>
                        <a:buFontTx/>
                        <a:buNone/>
                      </a:pPr>
                      <a:r>
                        <a:rPr kumimoji="1" lang="en-US" altLang="zh-CN" sz="12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sym typeface="Times New Roman" panose="02020603050405020304" pitchFamily="18" charset="0"/>
                        </a:rPr>
                        <a:t>14</a:t>
                      </a:r>
                      <a:endParaRPr kumimoji="1" lang="zh-CN" altLang="en-US" sz="12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sym typeface="Times New Roman" panose="02020603050405020304" pitchFamily="18" charset="0"/>
                      </a:endParaRPr>
                    </a:p>
                  </a:txBody>
                  <a:tcPr marL="91450" marR="91450" marT="42201" marB="42201"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684530" rtl="0" eaLnBrk="1" fontAlgn="base" latinLnBrk="0" hangingPunct="1">
                        <a:lnSpc>
                          <a:spcPct val="70000"/>
                        </a:lnSpc>
                        <a:spcBef>
                          <a:spcPct val="20000"/>
                        </a:spcBef>
                        <a:spcAft>
                          <a:spcPct val="0"/>
                        </a:spcAft>
                        <a:buClrTx/>
                        <a:buSzTx/>
                        <a:buFontTx/>
                        <a:buNone/>
                      </a:pPr>
                      <a:r>
                        <a:rPr kumimoji="1" lang="en-US" altLang="zh-CN" sz="12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sym typeface="Times New Roman" panose="02020603050405020304" pitchFamily="18" charset="0"/>
                        </a:rPr>
                        <a:t>14</a:t>
                      </a:r>
                      <a:endParaRPr kumimoji="1" lang="zh-CN" altLang="en-US" sz="12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sym typeface="Times New Roman" panose="02020603050405020304" pitchFamily="18" charset="0"/>
                      </a:endParaRPr>
                    </a:p>
                  </a:txBody>
                  <a:tcPr marL="91450" marR="91450" marT="42201" marB="42201"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684530" rtl="0" eaLnBrk="1" fontAlgn="base" latinLnBrk="0" hangingPunct="1">
                        <a:lnSpc>
                          <a:spcPct val="70000"/>
                        </a:lnSpc>
                        <a:spcBef>
                          <a:spcPct val="20000"/>
                        </a:spcBef>
                        <a:spcAft>
                          <a:spcPct val="0"/>
                        </a:spcAft>
                        <a:buClrTx/>
                        <a:buSzTx/>
                        <a:buFontTx/>
                        <a:buNone/>
                      </a:pPr>
                      <a:r>
                        <a:rPr kumimoji="1" lang="en-US" altLang="zh-CN" sz="12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sym typeface="Times New Roman" panose="02020603050405020304" pitchFamily="18" charset="0"/>
                        </a:rPr>
                        <a:t>14</a:t>
                      </a:r>
                      <a:endParaRPr kumimoji="1" lang="zh-CN" altLang="en-US" sz="12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sym typeface="Times New Roman" panose="02020603050405020304" pitchFamily="18" charset="0"/>
                      </a:endParaRPr>
                    </a:p>
                  </a:txBody>
                  <a:tcPr marL="91450" marR="91450" marT="42201" marB="42201"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684530" rtl="0" eaLnBrk="1" fontAlgn="base" latinLnBrk="0" hangingPunct="1">
                        <a:lnSpc>
                          <a:spcPct val="70000"/>
                        </a:lnSpc>
                        <a:spcBef>
                          <a:spcPct val="20000"/>
                        </a:spcBef>
                        <a:spcAft>
                          <a:spcPct val="0"/>
                        </a:spcAft>
                        <a:buClrTx/>
                        <a:buSzTx/>
                        <a:buFontTx/>
                        <a:buNone/>
                      </a:pPr>
                      <a:r>
                        <a:rPr kumimoji="1" lang="en-US" altLang="zh-CN" sz="12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sym typeface="Times New Roman" panose="02020603050405020304" pitchFamily="18" charset="0"/>
                        </a:rPr>
                        <a:t>14</a:t>
                      </a:r>
                      <a:endParaRPr kumimoji="1" lang="zh-CN" altLang="en-US" sz="12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sym typeface="Times New Roman" panose="02020603050405020304" pitchFamily="18" charset="0"/>
                      </a:endParaRPr>
                    </a:p>
                  </a:txBody>
                  <a:tcPr marL="91450" marR="91450" marT="42201" marB="42201"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684530" rtl="0" eaLnBrk="1" fontAlgn="base" latinLnBrk="0" hangingPunct="1">
                        <a:lnSpc>
                          <a:spcPct val="70000"/>
                        </a:lnSpc>
                        <a:spcBef>
                          <a:spcPct val="20000"/>
                        </a:spcBef>
                        <a:spcAft>
                          <a:spcPct val="0"/>
                        </a:spcAft>
                        <a:buClrTx/>
                        <a:buSzTx/>
                        <a:buFontTx/>
                        <a:buNone/>
                      </a:pPr>
                      <a:r>
                        <a:rPr kumimoji="1" lang="en-US" altLang="zh-CN" sz="12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sym typeface="Times New Roman" panose="02020603050405020304" pitchFamily="18" charset="0"/>
                        </a:rPr>
                        <a:t>14</a:t>
                      </a:r>
                      <a:endParaRPr kumimoji="1" lang="zh-CN" altLang="en-US" sz="12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sym typeface="Times New Roman" panose="02020603050405020304" pitchFamily="18" charset="0"/>
                      </a:endParaRPr>
                    </a:p>
                  </a:txBody>
                  <a:tcPr marL="91450" marR="91450" marT="42201" marB="42201"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684530" rtl="0" eaLnBrk="1" fontAlgn="base" latinLnBrk="0" hangingPunct="1">
                        <a:lnSpc>
                          <a:spcPct val="70000"/>
                        </a:lnSpc>
                        <a:spcBef>
                          <a:spcPct val="20000"/>
                        </a:spcBef>
                        <a:spcAft>
                          <a:spcPct val="0"/>
                        </a:spcAft>
                        <a:buClrTx/>
                        <a:buSzTx/>
                        <a:buFontTx/>
                        <a:buNone/>
                      </a:pPr>
                      <a:r>
                        <a:rPr kumimoji="1" lang="zh-CN" altLang="en-US" sz="12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sym typeface="Times New Roman" panose="02020603050405020304" pitchFamily="18" charset="0"/>
                        </a:rPr>
                        <a:t>1</a:t>
                      </a:r>
                      <a:r>
                        <a:rPr kumimoji="1" lang="en-US" altLang="zh-CN" sz="12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sym typeface="Times New Roman" panose="02020603050405020304" pitchFamily="18" charset="0"/>
                        </a:rPr>
                        <a:t>1</a:t>
                      </a:r>
                      <a:endParaRPr kumimoji="1" lang="zh-CN" altLang="en-US" sz="12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sym typeface="Times New Roman" panose="02020603050405020304" pitchFamily="18" charset="0"/>
                      </a:endParaRPr>
                    </a:p>
                  </a:txBody>
                  <a:tcPr marL="91450" marR="91450" marT="42201" marB="42201"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684530" rtl="0" eaLnBrk="1" fontAlgn="base" latinLnBrk="0" hangingPunct="1">
                        <a:lnSpc>
                          <a:spcPct val="70000"/>
                        </a:lnSpc>
                        <a:spcBef>
                          <a:spcPct val="20000"/>
                        </a:spcBef>
                        <a:spcAft>
                          <a:spcPct val="0"/>
                        </a:spcAft>
                        <a:buClrTx/>
                        <a:buSzTx/>
                        <a:buFontTx/>
                        <a:buNone/>
                      </a:pPr>
                      <a:r>
                        <a:rPr kumimoji="1" lang="en-US" altLang="zh-CN" sz="12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sym typeface="Times New Roman" panose="02020603050405020304" pitchFamily="18" charset="0"/>
                        </a:rPr>
                        <a:t>9</a:t>
                      </a:r>
                      <a:endParaRPr kumimoji="1" lang="zh-CN" altLang="en-US" sz="12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sym typeface="Times New Roman" panose="02020603050405020304" pitchFamily="18" charset="0"/>
                      </a:endParaRPr>
                    </a:p>
                  </a:txBody>
                  <a:tcPr marL="91450" marR="91450" marT="42201" marB="42201"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r>
              <a:tr h="434387">
                <a:tc>
                  <a:txBody>
                    <a:bodyPr/>
                    <a:lstStyle/>
                    <a:p>
                      <a:pPr marL="0" marR="0" lvl="0" indent="0" algn="l" defTabSz="684530" rtl="0" eaLnBrk="1" fontAlgn="base" latinLnBrk="0" hangingPunct="1">
                        <a:lnSpc>
                          <a:spcPct val="70000"/>
                        </a:lnSpc>
                        <a:spcBef>
                          <a:spcPct val="20000"/>
                        </a:spcBef>
                        <a:spcAft>
                          <a:spcPct val="0"/>
                        </a:spcAft>
                        <a:buClrTx/>
                        <a:buSzTx/>
                        <a:buFontTx/>
                        <a:buNone/>
                      </a:pPr>
                      <a:r>
                        <a:rPr kumimoji="1" lang="zh-CN" sz="11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sym typeface="宋体" panose="02010600030101010101" pitchFamily="2" charset="-122"/>
                        </a:rPr>
                        <a:t>最大流量（</a:t>
                      </a:r>
                      <a:r>
                        <a:rPr kumimoji="1" lang="zh-CN" altLang="zh-CN" sz="11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sym typeface="Times New Roman" panose="02020603050405020304" pitchFamily="18" charset="0"/>
                        </a:rPr>
                        <a:t>LPM</a:t>
                      </a:r>
                      <a:r>
                        <a:rPr kumimoji="1" lang="zh-CN" sz="11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sym typeface="宋体" panose="02010600030101010101" pitchFamily="2" charset="-122"/>
                        </a:rPr>
                        <a:t>）</a:t>
                      </a:r>
                      <a:endParaRPr kumimoji="1" lang="zh-CN" sz="11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sym typeface="宋体" panose="02010600030101010101" pitchFamily="2" charset="-122"/>
                      </a:endParaRPr>
                    </a:p>
                  </a:txBody>
                  <a:tcPr marL="91450" marR="91450" marT="42201" marB="42201"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chemeClr val="accent5"/>
                    </a:solidFill>
                  </a:tcPr>
                </a:tc>
                <a:tc>
                  <a:txBody>
                    <a:bodyPr/>
                    <a:lstStyle/>
                    <a:p>
                      <a:pPr marL="0" marR="0" lvl="0" indent="0" algn="ctr" defTabSz="684530" rtl="0" eaLnBrk="1" fontAlgn="base" latinLnBrk="0" hangingPunct="1">
                        <a:lnSpc>
                          <a:spcPct val="70000"/>
                        </a:lnSpc>
                        <a:spcBef>
                          <a:spcPct val="20000"/>
                        </a:spcBef>
                        <a:spcAft>
                          <a:spcPct val="0"/>
                        </a:spcAft>
                        <a:buClrTx/>
                        <a:buSzTx/>
                        <a:buFontTx/>
                        <a:buNone/>
                      </a:pPr>
                      <a:r>
                        <a:rPr kumimoji="1" lang="en-US" altLang="zh-CN" sz="12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sym typeface="宋体" panose="02010600030101010101" pitchFamily="2" charset="-122"/>
                        </a:rPr>
                        <a:t>50</a:t>
                      </a:r>
                      <a:endParaRPr kumimoji="1" lang="zh-CN" altLang="zh-CN" sz="12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sym typeface="宋体" panose="02010600030101010101" pitchFamily="2" charset="-122"/>
                      </a:endParaRPr>
                    </a:p>
                  </a:txBody>
                  <a:tcPr marL="91450" marR="91450" marT="42201" marB="42201"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chemeClr val="accent5"/>
                    </a:solidFill>
                  </a:tcPr>
                </a:tc>
                <a:tc>
                  <a:txBody>
                    <a:bodyPr/>
                    <a:lstStyle/>
                    <a:p>
                      <a:pPr marL="0" marR="0" lvl="0" indent="0" algn="ctr" defTabSz="684530" rtl="0" eaLnBrk="1" fontAlgn="base" latinLnBrk="0" hangingPunct="1">
                        <a:lnSpc>
                          <a:spcPct val="70000"/>
                        </a:lnSpc>
                        <a:spcBef>
                          <a:spcPct val="20000"/>
                        </a:spcBef>
                        <a:spcAft>
                          <a:spcPct val="0"/>
                        </a:spcAft>
                        <a:buClrTx/>
                        <a:buSzTx/>
                        <a:buFontTx/>
                        <a:buNone/>
                      </a:pPr>
                      <a:r>
                        <a:rPr kumimoji="1" lang="en-US" altLang="zh-CN" sz="12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sym typeface="宋体" panose="02010600030101010101" pitchFamily="2" charset="-122"/>
                        </a:rPr>
                        <a:t>50</a:t>
                      </a:r>
                      <a:endParaRPr kumimoji="1" lang="zh-CN" altLang="zh-CN" sz="12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sym typeface="宋体" panose="02010600030101010101" pitchFamily="2" charset="-122"/>
                      </a:endParaRPr>
                    </a:p>
                  </a:txBody>
                  <a:tcPr marL="91450" marR="91450" marT="42201" marB="42201"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chemeClr val="accent5"/>
                    </a:solidFill>
                  </a:tcPr>
                </a:tc>
                <a:tc>
                  <a:txBody>
                    <a:bodyPr/>
                    <a:lstStyle/>
                    <a:p>
                      <a:pPr marL="0" marR="0" lvl="0" indent="0" algn="ctr" defTabSz="684530" rtl="0" eaLnBrk="1" fontAlgn="base" latinLnBrk="0" hangingPunct="1">
                        <a:lnSpc>
                          <a:spcPct val="70000"/>
                        </a:lnSpc>
                        <a:spcBef>
                          <a:spcPct val="20000"/>
                        </a:spcBef>
                        <a:spcAft>
                          <a:spcPct val="0"/>
                        </a:spcAft>
                        <a:buClrTx/>
                        <a:buSzTx/>
                        <a:buFontTx/>
                        <a:buNone/>
                      </a:pPr>
                      <a:r>
                        <a:rPr kumimoji="1" lang="zh-CN" altLang="zh-CN" sz="12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sym typeface="宋体" panose="02010600030101010101" pitchFamily="2" charset="-122"/>
                        </a:rPr>
                        <a:t>50</a:t>
                      </a:r>
                      <a:endParaRPr kumimoji="1" lang="zh-CN" altLang="zh-CN" sz="12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sym typeface="宋体" panose="02010600030101010101" pitchFamily="2" charset="-122"/>
                      </a:endParaRPr>
                    </a:p>
                  </a:txBody>
                  <a:tcPr marL="91450" marR="91450" marT="42201" marB="42201"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chemeClr val="accent5"/>
                    </a:solidFill>
                  </a:tcPr>
                </a:tc>
                <a:tc>
                  <a:txBody>
                    <a:bodyPr/>
                    <a:lstStyle/>
                    <a:p>
                      <a:pPr marL="0" marR="0" lvl="0" indent="0" algn="ctr" defTabSz="684530" rtl="0" eaLnBrk="1" fontAlgn="base" latinLnBrk="0" hangingPunct="1">
                        <a:lnSpc>
                          <a:spcPct val="70000"/>
                        </a:lnSpc>
                        <a:spcBef>
                          <a:spcPct val="20000"/>
                        </a:spcBef>
                        <a:spcAft>
                          <a:spcPct val="0"/>
                        </a:spcAft>
                        <a:buClrTx/>
                        <a:buSzTx/>
                        <a:buFontTx/>
                        <a:buNone/>
                      </a:pPr>
                      <a:r>
                        <a:rPr kumimoji="1" lang="en-US" altLang="zh-CN" sz="12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sym typeface="宋体" panose="02010600030101010101" pitchFamily="2" charset="-122"/>
                        </a:rPr>
                        <a:t>50</a:t>
                      </a:r>
                      <a:endParaRPr kumimoji="1" lang="zh-CN" altLang="zh-CN" sz="12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sym typeface="宋体" panose="02010600030101010101" pitchFamily="2" charset="-122"/>
                      </a:endParaRPr>
                    </a:p>
                  </a:txBody>
                  <a:tcPr marL="91450" marR="91450" marT="42201" marB="42201"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chemeClr val="accent5"/>
                    </a:solidFill>
                  </a:tcPr>
                </a:tc>
                <a:tc>
                  <a:txBody>
                    <a:bodyPr/>
                    <a:lstStyle/>
                    <a:p>
                      <a:pPr marL="0" marR="0" lvl="0" indent="0" algn="ctr" defTabSz="684530" rtl="0" eaLnBrk="1" fontAlgn="base" latinLnBrk="0" hangingPunct="1">
                        <a:lnSpc>
                          <a:spcPct val="70000"/>
                        </a:lnSpc>
                        <a:spcBef>
                          <a:spcPct val="20000"/>
                        </a:spcBef>
                        <a:spcAft>
                          <a:spcPct val="0"/>
                        </a:spcAft>
                        <a:buClrTx/>
                        <a:buSzTx/>
                        <a:buFontTx/>
                        <a:buNone/>
                      </a:pPr>
                      <a:r>
                        <a:rPr kumimoji="1" lang="zh-CN" altLang="zh-CN" sz="12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sym typeface="宋体" panose="02010600030101010101" pitchFamily="2" charset="-122"/>
                        </a:rPr>
                        <a:t>50</a:t>
                      </a:r>
                      <a:endParaRPr kumimoji="1" lang="zh-CN" altLang="zh-CN" sz="12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sym typeface="宋体" panose="02010600030101010101" pitchFamily="2" charset="-122"/>
                      </a:endParaRPr>
                    </a:p>
                  </a:txBody>
                  <a:tcPr marL="91450" marR="91450" marT="42201" marB="42201"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chemeClr val="accent5"/>
                    </a:solidFill>
                  </a:tcPr>
                </a:tc>
                <a:tc>
                  <a:txBody>
                    <a:bodyPr/>
                    <a:lstStyle/>
                    <a:p>
                      <a:pPr marL="0" marR="0" lvl="0" indent="0" algn="ctr" defTabSz="684530" rtl="0" eaLnBrk="1" fontAlgn="base" latinLnBrk="0" hangingPunct="1">
                        <a:lnSpc>
                          <a:spcPct val="70000"/>
                        </a:lnSpc>
                        <a:spcBef>
                          <a:spcPct val="20000"/>
                        </a:spcBef>
                        <a:spcAft>
                          <a:spcPct val="0"/>
                        </a:spcAft>
                        <a:buClrTx/>
                        <a:buSzTx/>
                        <a:buFontTx/>
                        <a:buNone/>
                      </a:pPr>
                      <a:r>
                        <a:rPr kumimoji="1" lang="zh-CN" altLang="zh-CN" sz="12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sym typeface="宋体" panose="02010600030101010101" pitchFamily="2" charset="-122"/>
                        </a:rPr>
                        <a:t>50</a:t>
                      </a:r>
                      <a:endParaRPr kumimoji="1" lang="zh-CN" altLang="zh-CN" sz="12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sym typeface="宋体" panose="02010600030101010101" pitchFamily="2" charset="-122"/>
                      </a:endParaRPr>
                    </a:p>
                  </a:txBody>
                  <a:tcPr marL="91450" marR="91450" marT="42201" marB="42201"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chemeClr val="accent5"/>
                    </a:solidFill>
                  </a:tcPr>
                </a:tc>
                <a:tc>
                  <a:txBody>
                    <a:bodyPr/>
                    <a:lstStyle/>
                    <a:p>
                      <a:pPr marL="0" marR="0" lvl="0" indent="0" algn="ctr" defTabSz="684530" rtl="0" eaLnBrk="1" fontAlgn="base" latinLnBrk="0" hangingPunct="1">
                        <a:lnSpc>
                          <a:spcPct val="70000"/>
                        </a:lnSpc>
                        <a:spcBef>
                          <a:spcPct val="20000"/>
                        </a:spcBef>
                        <a:spcAft>
                          <a:spcPct val="0"/>
                        </a:spcAft>
                        <a:buClrTx/>
                        <a:buSzTx/>
                        <a:buFontTx/>
                        <a:buNone/>
                      </a:pPr>
                      <a:r>
                        <a:rPr kumimoji="1" lang="en-US" altLang="zh-CN" sz="12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sym typeface="宋体" panose="02010600030101010101" pitchFamily="2" charset="-122"/>
                        </a:rPr>
                        <a:t>50</a:t>
                      </a:r>
                      <a:endParaRPr kumimoji="1" lang="zh-CN" altLang="zh-CN" sz="12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sym typeface="宋体" panose="02010600030101010101" pitchFamily="2" charset="-122"/>
                      </a:endParaRPr>
                    </a:p>
                  </a:txBody>
                  <a:tcPr marL="91450" marR="91450" marT="42201" marB="42201"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chemeClr val="accent5"/>
                    </a:solidFill>
                  </a:tcPr>
                </a:tc>
              </a:tr>
            </a:tbl>
          </a:graphicData>
        </a:graphic>
      </p:graphicFrame>
      <p:pic>
        <p:nvPicPr>
          <p:cNvPr id="2" name="图片 1"/>
          <p:cNvPicPr>
            <a:picLocks noChangeAspect="1"/>
          </p:cNvPicPr>
          <p:nvPr/>
        </p:nvPicPr>
        <p:blipFill rotWithShape="1">
          <a:blip r:embed="rId1" cstate="print">
            <a:extLst>
              <a:ext uri="{28A0092B-C50C-407E-A947-70E740481C1C}">
                <a14:useLocalDpi xmlns:a14="http://schemas.microsoft.com/office/drawing/2010/main" val="0"/>
              </a:ext>
            </a:extLst>
          </a:blip>
          <a:srcRect l="24998" r="25119"/>
          <a:stretch>
            <a:fillRect/>
          </a:stretch>
        </p:blipFill>
        <p:spPr>
          <a:xfrm>
            <a:off x="4782734" y="590917"/>
            <a:ext cx="1473262" cy="2299985"/>
          </a:xfrm>
          <a:prstGeom prst="rect">
            <a:avLst/>
          </a:prstGeom>
        </p:spPr>
      </p:pic>
      <p:grpSp>
        <p:nvGrpSpPr>
          <p:cNvPr id="17" name="组合 16"/>
          <p:cNvGrpSpPr/>
          <p:nvPr/>
        </p:nvGrpSpPr>
        <p:grpSpPr>
          <a:xfrm>
            <a:off x="6021288" y="9417496"/>
            <a:ext cx="776312" cy="369332"/>
            <a:chOff x="6021288" y="9417496"/>
            <a:chExt cx="776312" cy="369332"/>
          </a:xfrm>
        </p:grpSpPr>
        <p:sp>
          <p:nvSpPr>
            <p:cNvPr id="18" name="圆角矩形 17"/>
            <p:cNvSpPr/>
            <p:nvPr/>
          </p:nvSpPr>
          <p:spPr>
            <a:xfrm>
              <a:off x="6021288" y="9525218"/>
              <a:ext cx="214482" cy="153888"/>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9" name="TextBox 18"/>
            <p:cNvSpPr txBox="1"/>
            <p:nvPr/>
          </p:nvSpPr>
          <p:spPr>
            <a:xfrm>
              <a:off x="6235770" y="9417496"/>
              <a:ext cx="561830" cy="369332"/>
            </a:xfrm>
            <a:prstGeom prst="rect">
              <a:avLst/>
            </a:prstGeom>
            <a:noFill/>
          </p:spPr>
          <p:txBody>
            <a:bodyPr wrap="square" rtlCol="0">
              <a:spAutoFit/>
            </a:bodyPr>
            <a:lstStyle/>
            <a:p>
              <a:r>
                <a:rPr lang="en-US" altLang="zh-CN" dirty="0"/>
                <a:t>28</a:t>
              </a:r>
              <a:endParaRPr lang="zh-CN" altLang="en-US" dirty="0"/>
            </a:p>
          </p:txBody>
        </p:sp>
      </p:grpSp>
      <p:pic>
        <p:nvPicPr>
          <p:cNvPr id="20" name="图片 19"/>
          <p:cNvPicPr>
            <a:picLocks noChangeAspect="1"/>
          </p:cNvPicPr>
          <p:nvPr/>
        </p:nvPicPr>
        <p:blipFill rotWithShape="1">
          <a:blip r:embed="rId2">
            <a:extLst>
              <a:ext uri="{28A0092B-C50C-407E-A947-70E740481C1C}">
                <a14:useLocalDpi xmlns:a14="http://schemas.microsoft.com/office/drawing/2010/main" val="0"/>
              </a:ext>
            </a:extLst>
          </a:blip>
          <a:srcRect l="8001" t="9788" r="10800" b="33915"/>
          <a:stretch>
            <a:fillRect/>
          </a:stretch>
        </p:blipFill>
        <p:spPr>
          <a:xfrm>
            <a:off x="3644987" y="79214"/>
            <a:ext cx="1008151" cy="486694"/>
          </a:xfrm>
          <a:prstGeom prst="rect">
            <a:avLst/>
          </a:prstGeom>
        </p:spPr>
      </p:pic>
    </p:spTree>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平行四边形 3"/>
          <p:cNvSpPr/>
          <p:nvPr/>
        </p:nvSpPr>
        <p:spPr>
          <a:xfrm>
            <a:off x="403122" y="318099"/>
            <a:ext cx="1801742" cy="69027"/>
          </a:xfrm>
          <a:prstGeom prst="parallelogram">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TextBox 5"/>
          <p:cNvSpPr txBox="1"/>
          <p:nvPr/>
        </p:nvSpPr>
        <p:spPr>
          <a:xfrm>
            <a:off x="4581128" y="159821"/>
            <a:ext cx="2321446" cy="384721"/>
          </a:xfrm>
          <a:prstGeom prst="rect">
            <a:avLst/>
          </a:prstGeom>
          <a:noFill/>
        </p:spPr>
        <p:txBody>
          <a:bodyPr wrap="square" rtlCol="0">
            <a:spAutoFit/>
          </a:bodyPr>
          <a:lstStyle/>
          <a:p>
            <a:r>
              <a:rPr lang="zh-CN" altLang="en-US" sz="1000" b="1" kern="1400" spc="110" dirty="0">
                <a:latin typeface="+mn-ea"/>
              </a:rPr>
              <a:t>济宁钧华液压机械有限公司</a:t>
            </a:r>
            <a:endParaRPr lang="en-US" altLang="zh-CN" sz="1000" b="1" kern="1400" spc="110" dirty="0">
              <a:latin typeface="+mn-ea"/>
            </a:endParaRPr>
          </a:p>
          <a:p>
            <a:r>
              <a:rPr lang="en-US" altLang="zh-CN" sz="900" dirty="0">
                <a:latin typeface="Arial Unicode MS" panose="020B0604020202020204" pitchFamily="34" charset="-122"/>
                <a:ea typeface="Arial Unicode MS" panose="020B0604020202020204" pitchFamily="34" charset="-122"/>
                <a:cs typeface="Arial Unicode MS" panose="020B0604020202020204" pitchFamily="34" charset="-122"/>
              </a:rPr>
              <a:t>Jining  </a:t>
            </a:r>
            <a:r>
              <a:rPr lang="en-US" altLang="zh-CN" sz="900" dirty="0" err="1">
                <a:latin typeface="Arial Unicode MS" panose="020B0604020202020204" pitchFamily="34" charset="-122"/>
                <a:ea typeface="Arial Unicode MS" panose="020B0604020202020204" pitchFamily="34" charset="-122"/>
                <a:cs typeface="Arial Unicode MS" panose="020B0604020202020204" pitchFamily="34" charset="-122"/>
              </a:rPr>
              <a:t>JunHua</a:t>
            </a:r>
            <a:r>
              <a:rPr lang="en-US" altLang="zh-CN" sz="900" dirty="0">
                <a:latin typeface="Arial Unicode MS" panose="020B0604020202020204" pitchFamily="34" charset="-122"/>
                <a:ea typeface="Arial Unicode MS" panose="020B0604020202020204" pitchFamily="34" charset="-122"/>
                <a:cs typeface="Arial Unicode MS" panose="020B0604020202020204" pitchFamily="34" charset="-122"/>
              </a:rPr>
              <a:t> Hydraulic Co.,Ltd</a:t>
            </a:r>
            <a:endParaRPr lang="zh-CN" altLang="en-US" sz="900" dirty="0">
              <a:latin typeface="Arial Unicode MS" panose="020B0604020202020204" pitchFamily="34" charset="-122"/>
              <a:ea typeface="Arial Unicode MS" panose="020B0604020202020204" pitchFamily="34" charset="-122"/>
              <a:cs typeface="Arial Unicode MS" panose="020B0604020202020204" pitchFamily="34" charset="-122"/>
            </a:endParaRPr>
          </a:p>
        </p:txBody>
      </p:sp>
      <p:sp>
        <p:nvSpPr>
          <p:cNvPr id="7" name="平行四边形 6"/>
          <p:cNvSpPr/>
          <p:nvPr/>
        </p:nvSpPr>
        <p:spPr>
          <a:xfrm>
            <a:off x="2276872" y="315026"/>
            <a:ext cx="1368152" cy="72100"/>
          </a:xfrm>
          <a:prstGeom prst="parallelogram">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 name="Text Box 8"/>
          <p:cNvSpPr txBox="1">
            <a:spLocks noChangeArrowheads="1"/>
          </p:cNvSpPr>
          <p:nvPr/>
        </p:nvSpPr>
        <p:spPr bwMode="auto">
          <a:xfrm>
            <a:off x="342900" y="488504"/>
            <a:ext cx="1975757" cy="536436"/>
          </a:xfrm>
          <a:prstGeom prst="rect">
            <a:avLst/>
          </a:prstGeom>
          <a:noFill/>
          <a:ln>
            <a:noFill/>
          </a:ln>
          <a:effectLst/>
          <a:extLst>
            <a:ext uri="{909E8E84-426E-40DD-AFC4-6F175D3DCCD1}">
              <a14:hiddenFill xmlns:a14="http://schemas.microsoft.com/office/drawing/2010/main">
                <a:gradFill rotWithShape="0">
                  <a:gsLst>
                    <a:gs pos="0">
                      <a:srgbClr val="003366">
                        <a:gamma/>
                        <a:shade val="46275"/>
                        <a:invGamma/>
                      </a:srgbClr>
                    </a:gs>
                    <a:gs pos="100000">
                      <a:srgbClr val="003366"/>
                    </a:gs>
                  </a:gsLst>
                  <a:lin ang="5400000" scaled="1"/>
                </a:gradFill>
              </a14:hiddenFill>
            </a:ext>
            <a:ext uri="{91240B29-F687-4F45-9708-019B960494DF}">
              <a14:hiddenLine xmlns:a14="http://schemas.microsoft.com/office/drawing/2010/main" w="9525">
                <a:solidFill>
                  <a:srgbClr val="FFFF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74630" tIns="37315" rIns="74630" bIns="37315">
            <a:spAutoFit/>
          </a:bodyPr>
          <a:lstStyle>
            <a:lvl1pPr algn="l" defTabSz="860425">
              <a:spcBef>
                <a:spcPct val="0"/>
              </a:spcBef>
              <a:defRPr kumimoji="1" sz="2400">
                <a:solidFill>
                  <a:schemeClr val="tx1"/>
                </a:solidFill>
                <a:latin typeface="Times New Roman" panose="02020603050405020304" pitchFamily="18" charset="0"/>
                <a:ea typeface="宋体" panose="02010600030101010101" pitchFamily="2" charset="-122"/>
              </a:defRPr>
            </a:lvl1pPr>
            <a:lvl2pPr marL="430530" algn="l" defTabSz="860425">
              <a:spcBef>
                <a:spcPct val="0"/>
              </a:spcBef>
              <a:defRPr kumimoji="1" sz="2400">
                <a:solidFill>
                  <a:schemeClr val="tx1"/>
                </a:solidFill>
                <a:latin typeface="Times New Roman" panose="02020603050405020304" pitchFamily="18" charset="0"/>
                <a:ea typeface="宋体" panose="02010600030101010101" pitchFamily="2" charset="-122"/>
              </a:defRPr>
            </a:lvl2pPr>
            <a:lvl3pPr marL="860425" algn="l" defTabSz="860425">
              <a:spcBef>
                <a:spcPct val="0"/>
              </a:spcBef>
              <a:defRPr kumimoji="1" sz="2400">
                <a:solidFill>
                  <a:schemeClr val="tx1"/>
                </a:solidFill>
                <a:latin typeface="Times New Roman" panose="02020603050405020304" pitchFamily="18" charset="0"/>
                <a:ea typeface="宋体" panose="02010600030101010101" pitchFamily="2" charset="-122"/>
              </a:defRPr>
            </a:lvl3pPr>
            <a:lvl4pPr marL="1290955" algn="l" defTabSz="860425">
              <a:spcBef>
                <a:spcPct val="0"/>
              </a:spcBef>
              <a:defRPr kumimoji="1" sz="2400">
                <a:solidFill>
                  <a:schemeClr val="tx1"/>
                </a:solidFill>
                <a:latin typeface="Times New Roman" panose="02020603050405020304" pitchFamily="18" charset="0"/>
                <a:ea typeface="宋体" panose="02010600030101010101" pitchFamily="2" charset="-122"/>
              </a:defRPr>
            </a:lvl4pPr>
            <a:lvl5pPr marL="1719580" algn="l" defTabSz="860425">
              <a:spcBef>
                <a:spcPct val="0"/>
              </a:spcBef>
              <a:defRPr kumimoji="1" sz="2400">
                <a:solidFill>
                  <a:schemeClr val="tx1"/>
                </a:solidFill>
                <a:latin typeface="Times New Roman" panose="02020603050405020304" pitchFamily="18" charset="0"/>
                <a:ea typeface="宋体" panose="02010600030101010101" pitchFamily="2" charset="-122"/>
              </a:defRPr>
            </a:lvl5pPr>
            <a:lvl6pPr marL="21767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6339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0911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5483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0" hangingPunct="0">
              <a:lnSpc>
                <a:spcPct val="90000"/>
              </a:lnSpc>
              <a:spcBef>
                <a:spcPct val="50000"/>
              </a:spcBef>
              <a:buFontTx/>
              <a:buNone/>
            </a:pPr>
            <a:r>
              <a:rPr kumimoji="0" lang="en-US" altLang="zh-CN" sz="1300" b="1" dirty="0">
                <a:solidFill>
                  <a:schemeClr val="accent1"/>
                </a:solidFill>
                <a:effectLst>
                  <a:outerShdw blurRad="38100" dist="38100" dir="2700000" algn="tl">
                    <a:srgbClr val="C0C0C0"/>
                  </a:outerShdw>
                </a:effectLst>
              </a:rPr>
              <a:t>ZBM2 </a:t>
            </a:r>
            <a:r>
              <a:rPr kumimoji="0" lang="zh-CN" altLang="en-US" sz="1300" b="1" dirty="0">
                <a:solidFill>
                  <a:schemeClr val="accent1"/>
                </a:solidFill>
                <a:effectLst>
                  <a:outerShdw blurRad="38100" dist="38100" dir="2700000" algn="tl">
                    <a:srgbClr val="C0C0C0"/>
                  </a:outerShdw>
                </a:effectLst>
              </a:rPr>
              <a:t>系列马达外形图  </a:t>
            </a:r>
            <a:endParaRPr kumimoji="0" lang="zh-CN" altLang="en-US" sz="1300" b="1" dirty="0">
              <a:solidFill>
                <a:schemeClr val="accent1"/>
              </a:solidFill>
              <a:effectLst>
                <a:outerShdw blurRad="38100" dist="38100" dir="2700000" algn="tl">
                  <a:srgbClr val="C0C0C0"/>
                </a:outerShdw>
              </a:effectLst>
            </a:endParaRPr>
          </a:p>
          <a:p>
            <a:pPr eaLnBrk="0" hangingPunct="0">
              <a:lnSpc>
                <a:spcPct val="90000"/>
              </a:lnSpc>
              <a:spcBef>
                <a:spcPct val="50000"/>
              </a:spcBef>
              <a:buFontTx/>
              <a:buNone/>
            </a:pPr>
            <a:r>
              <a:rPr kumimoji="0" lang="zh-CN" altLang="en-US" sz="1300" b="1" dirty="0">
                <a:solidFill>
                  <a:schemeClr val="accent2"/>
                </a:solidFill>
                <a:effectLst>
                  <a:outerShdw blurRad="38100" dist="38100" dir="2700000" algn="tl">
                    <a:srgbClr val="C0C0C0"/>
                  </a:outerShdw>
                </a:effectLst>
              </a:rPr>
              <a:t>         </a:t>
            </a:r>
            <a:r>
              <a:rPr kumimoji="0" lang="en-US" altLang="zh-CN" sz="1300" b="1" dirty="0">
                <a:solidFill>
                  <a:schemeClr val="accent2"/>
                </a:solidFill>
                <a:effectLst>
                  <a:outerShdw blurRad="38100" dist="38100" dir="2700000" algn="tl">
                    <a:srgbClr val="C0C0C0"/>
                  </a:outerShdw>
                </a:effectLst>
              </a:rPr>
              <a:t>              </a:t>
            </a:r>
            <a:endParaRPr kumimoji="0" lang="en-US" altLang="zh-CN" sz="1000" dirty="0">
              <a:latin typeface="仿宋_GB2312" panose="02010609030101010101" pitchFamily="49" charset="-122"/>
              <a:ea typeface="仿宋_GB2312" panose="02010609030101010101" pitchFamily="49" charset="-122"/>
            </a:endParaRPr>
          </a:p>
        </p:txBody>
      </p:sp>
      <p:pic>
        <p:nvPicPr>
          <p:cNvPr id="14" name="Picture 6"/>
          <p:cNvPicPr>
            <a:picLocks noChangeAspect="1" noChangeArrowheads="1"/>
          </p:cNvPicPr>
          <p:nvPr/>
        </p:nvPicPr>
        <p:blipFill>
          <a:blip r:embed="rId1">
            <a:extLst>
              <a:ext uri="{28A0092B-C50C-407E-A947-70E740481C1C}">
                <a14:useLocalDpi xmlns:a14="http://schemas.microsoft.com/office/drawing/2010/main" val="0"/>
              </a:ext>
            </a:extLst>
          </a:blip>
          <a:srcRect/>
          <a:stretch>
            <a:fillRect/>
          </a:stretch>
        </p:blipFill>
        <p:spPr bwMode="auto">
          <a:xfrm>
            <a:off x="920115" y="7701280"/>
            <a:ext cx="4211320" cy="109283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3" name="Picture 1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620713" y="920552"/>
            <a:ext cx="5861050" cy="21272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6" name="Picture 14"/>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88950" y="3793927"/>
            <a:ext cx="6108700" cy="218598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7" name="Picture 15"/>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300163" y="6464102"/>
            <a:ext cx="4032250" cy="4762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18" name="组合 17"/>
          <p:cNvGrpSpPr/>
          <p:nvPr/>
        </p:nvGrpSpPr>
        <p:grpSpPr>
          <a:xfrm>
            <a:off x="6021288" y="9417496"/>
            <a:ext cx="776312" cy="369332"/>
            <a:chOff x="6021288" y="9417496"/>
            <a:chExt cx="776312" cy="369332"/>
          </a:xfrm>
        </p:grpSpPr>
        <p:sp>
          <p:nvSpPr>
            <p:cNvPr id="19" name="圆角矩形 18"/>
            <p:cNvSpPr/>
            <p:nvPr/>
          </p:nvSpPr>
          <p:spPr>
            <a:xfrm>
              <a:off x="6021288" y="9525218"/>
              <a:ext cx="214482" cy="153888"/>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0" name="TextBox 19"/>
            <p:cNvSpPr txBox="1"/>
            <p:nvPr/>
          </p:nvSpPr>
          <p:spPr>
            <a:xfrm>
              <a:off x="6235770" y="9417496"/>
              <a:ext cx="561830" cy="369332"/>
            </a:xfrm>
            <a:prstGeom prst="rect">
              <a:avLst/>
            </a:prstGeom>
            <a:noFill/>
          </p:spPr>
          <p:txBody>
            <a:bodyPr wrap="square" rtlCol="0">
              <a:spAutoFit/>
            </a:bodyPr>
            <a:lstStyle/>
            <a:p>
              <a:r>
                <a:rPr lang="en-US" altLang="zh-CN" dirty="0"/>
                <a:t>29</a:t>
              </a:r>
              <a:endParaRPr lang="zh-CN" altLang="en-US" dirty="0"/>
            </a:p>
          </p:txBody>
        </p:sp>
      </p:grpSp>
      <p:pic>
        <p:nvPicPr>
          <p:cNvPr id="21" name="图片 20"/>
          <p:cNvPicPr>
            <a:picLocks noChangeAspect="1"/>
          </p:cNvPicPr>
          <p:nvPr/>
        </p:nvPicPr>
        <p:blipFill rotWithShape="1">
          <a:blip r:embed="rId5">
            <a:extLst>
              <a:ext uri="{28A0092B-C50C-407E-A947-70E740481C1C}">
                <a14:useLocalDpi xmlns:a14="http://schemas.microsoft.com/office/drawing/2010/main" val="0"/>
              </a:ext>
            </a:extLst>
          </a:blip>
          <a:srcRect l="8001" t="9788" r="10800" b="33915"/>
          <a:stretch>
            <a:fillRect/>
          </a:stretch>
        </p:blipFill>
        <p:spPr>
          <a:xfrm>
            <a:off x="3644987" y="79214"/>
            <a:ext cx="1008151" cy="486694"/>
          </a:xfrm>
          <a:prstGeom prst="rect">
            <a:avLst/>
          </a:prstGeom>
        </p:spPr>
      </p:pic>
    </p:spTree>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平行四边形 3"/>
          <p:cNvSpPr/>
          <p:nvPr/>
        </p:nvSpPr>
        <p:spPr>
          <a:xfrm>
            <a:off x="403122" y="318099"/>
            <a:ext cx="1801742" cy="69027"/>
          </a:xfrm>
          <a:prstGeom prst="parallelogram">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TextBox 5"/>
          <p:cNvSpPr txBox="1"/>
          <p:nvPr/>
        </p:nvSpPr>
        <p:spPr>
          <a:xfrm>
            <a:off x="4581128" y="159821"/>
            <a:ext cx="2321446" cy="384721"/>
          </a:xfrm>
          <a:prstGeom prst="rect">
            <a:avLst/>
          </a:prstGeom>
          <a:noFill/>
        </p:spPr>
        <p:txBody>
          <a:bodyPr wrap="square" rtlCol="0">
            <a:spAutoFit/>
          </a:bodyPr>
          <a:lstStyle/>
          <a:p>
            <a:r>
              <a:rPr lang="zh-CN" altLang="en-US" sz="1000" b="1" kern="1400" spc="110" dirty="0">
                <a:latin typeface="+mn-ea"/>
              </a:rPr>
              <a:t>济宁钧华液压机械有限公司</a:t>
            </a:r>
            <a:endParaRPr lang="en-US" altLang="zh-CN" sz="1000" b="1" kern="1400" spc="110" dirty="0">
              <a:latin typeface="+mn-ea"/>
            </a:endParaRPr>
          </a:p>
          <a:p>
            <a:r>
              <a:rPr lang="en-US" altLang="zh-CN" sz="900" dirty="0">
                <a:latin typeface="Arial Unicode MS" panose="020B0604020202020204" pitchFamily="34" charset="-122"/>
                <a:ea typeface="Arial Unicode MS" panose="020B0604020202020204" pitchFamily="34" charset="-122"/>
                <a:cs typeface="Arial Unicode MS" panose="020B0604020202020204" pitchFamily="34" charset="-122"/>
              </a:rPr>
              <a:t>Jining  </a:t>
            </a:r>
            <a:r>
              <a:rPr lang="en-US" altLang="zh-CN" sz="900" dirty="0" err="1">
                <a:latin typeface="Arial Unicode MS" panose="020B0604020202020204" pitchFamily="34" charset="-122"/>
                <a:ea typeface="Arial Unicode MS" panose="020B0604020202020204" pitchFamily="34" charset="-122"/>
                <a:cs typeface="Arial Unicode MS" panose="020B0604020202020204" pitchFamily="34" charset="-122"/>
              </a:rPr>
              <a:t>JunHua</a:t>
            </a:r>
            <a:r>
              <a:rPr lang="en-US" altLang="zh-CN" sz="900" dirty="0">
                <a:latin typeface="Arial Unicode MS" panose="020B0604020202020204" pitchFamily="34" charset="-122"/>
                <a:ea typeface="Arial Unicode MS" panose="020B0604020202020204" pitchFamily="34" charset="-122"/>
                <a:cs typeface="Arial Unicode MS" panose="020B0604020202020204" pitchFamily="34" charset="-122"/>
              </a:rPr>
              <a:t> Hydraulic Co.,Ltd</a:t>
            </a:r>
            <a:endParaRPr lang="zh-CN" altLang="en-US" sz="900" dirty="0">
              <a:latin typeface="Arial Unicode MS" panose="020B0604020202020204" pitchFamily="34" charset="-122"/>
              <a:ea typeface="Arial Unicode MS" panose="020B0604020202020204" pitchFamily="34" charset="-122"/>
              <a:cs typeface="Arial Unicode MS" panose="020B0604020202020204" pitchFamily="34" charset="-122"/>
            </a:endParaRPr>
          </a:p>
        </p:txBody>
      </p:sp>
      <p:sp>
        <p:nvSpPr>
          <p:cNvPr id="7" name="平行四边形 6"/>
          <p:cNvSpPr/>
          <p:nvPr/>
        </p:nvSpPr>
        <p:spPr>
          <a:xfrm>
            <a:off x="2276872" y="315026"/>
            <a:ext cx="1368152" cy="72100"/>
          </a:xfrm>
          <a:prstGeom prst="parallelogram">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 name="Text Box 7"/>
          <p:cNvSpPr txBox="1">
            <a:spLocks noChangeArrowheads="1"/>
          </p:cNvSpPr>
          <p:nvPr/>
        </p:nvSpPr>
        <p:spPr bwMode="auto">
          <a:xfrm>
            <a:off x="466726" y="488504"/>
            <a:ext cx="2653393" cy="536436"/>
          </a:xfrm>
          <a:prstGeom prst="rect">
            <a:avLst/>
          </a:prstGeom>
          <a:noFill/>
          <a:ln>
            <a:noFill/>
          </a:ln>
          <a:effectLst/>
          <a:extLst>
            <a:ext uri="{909E8E84-426E-40DD-AFC4-6F175D3DCCD1}">
              <a14:hiddenFill xmlns:a14="http://schemas.microsoft.com/office/drawing/2010/main">
                <a:gradFill rotWithShape="0">
                  <a:gsLst>
                    <a:gs pos="0">
                      <a:srgbClr val="003366">
                        <a:gamma/>
                        <a:shade val="46275"/>
                        <a:invGamma/>
                      </a:srgbClr>
                    </a:gs>
                    <a:gs pos="100000">
                      <a:srgbClr val="003366"/>
                    </a:gs>
                  </a:gsLst>
                  <a:lin ang="5400000" scaled="1"/>
                </a:gradFill>
              </a14:hiddenFill>
            </a:ext>
            <a:ext uri="{91240B29-F687-4F45-9708-019B960494DF}">
              <a14:hiddenLine xmlns:a14="http://schemas.microsoft.com/office/drawing/2010/main" w="9525">
                <a:solidFill>
                  <a:srgbClr val="FFFF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74630" tIns="37315" rIns="74630" bIns="37315">
            <a:spAutoFit/>
          </a:bodyPr>
          <a:lstStyle>
            <a:lvl1pPr algn="l" defTabSz="860425">
              <a:spcBef>
                <a:spcPct val="0"/>
              </a:spcBef>
              <a:defRPr kumimoji="1" sz="2400">
                <a:solidFill>
                  <a:schemeClr val="tx1"/>
                </a:solidFill>
                <a:latin typeface="Times New Roman" panose="02020603050405020304" pitchFamily="18" charset="0"/>
                <a:ea typeface="宋体" panose="02010600030101010101" pitchFamily="2" charset="-122"/>
              </a:defRPr>
            </a:lvl1pPr>
            <a:lvl2pPr marL="430530" algn="l" defTabSz="860425">
              <a:spcBef>
                <a:spcPct val="0"/>
              </a:spcBef>
              <a:defRPr kumimoji="1" sz="2400">
                <a:solidFill>
                  <a:schemeClr val="tx1"/>
                </a:solidFill>
                <a:latin typeface="Times New Roman" panose="02020603050405020304" pitchFamily="18" charset="0"/>
                <a:ea typeface="宋体" panose="02010600030101010101" pitchFamily="2" charset="-122"/>
              </a:defRPr>
            </a:lvl2pPr>
            <a:lvl3pPr marL="860425" algn="l" defTabSz="860425">
              <a:spcBef>
                <a:spcPct val="0"/>
              </a:spcBef>
              <a:defRPr kumimoji="1" sz="2400">
                <a:solidFill>
                  <a:schemeClr val="tx1"/>
                </a:solidFill>
                <a:latin typeface="Times New Roman" panose="02020603050405020304" pitchFamily="18" charset="0"/>
                <a:ea typeface="宋体" panose="02010600030101010101" pitchFamily="2" charset="-122"/>
              </a:defRPr>
            </a:lvl3pPr>
            <a:lvl4pPr marL="1290955" algn="l" defTabSz="860425">
              <a:spcBef>
                <a:spcPct val="0"/>
              </a:spcBef>
              <a:defRPr kumimoji="1" sz="2400">
                <a:solidFill>
                  <a:schemeClr val="tx1"/>
                </a:solidFill>
                <a:latin typeface="Times New Roman" panose="02020603050405020304" pitchFamily="18" charset="0"/>
                <a:ea typeface="宋体" panose="02010600030101010101" pitchFamily="2" charset="-122"/>
              </a:defRPr>
            </a:lvl4pPr>
            <a:lvl5pPr marL="1719580" algn="l" defTabSz="860425">
              <a:spcBef>
                <a:spcPct val="0"/>
              </a:spcBef>
              <a:defRPr kumimoji="1" sz="2400">
                <a:solidFill>
                  <a:schemeClr val="tx1"/>
                </a:solidFill>
                <a:latin typeface="Times New Roman" panose="02020603050405020304" pitchFamily="18" charset="0"/>
                <a:ea typeface="宋体" panose="02010600030101010101" pitchFamily="2" charset="-122"/>
              </a:defRPr>
            </a:lvl5pPr>
            <a:lvl6pPr marL="21767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6339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0911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5483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0" hangingPunct="0">
              <a:lnSpc>
                <a:spcPct val="90000"/>
              </a:lnSpc>
              <a:spcBef>
                <a:spcPct val="50000"/>
              </a:spcBef>
              <a:buFontTx/>
              <a:buNone/>
            </a:pPr>
            <a:r>
              <a:rPr kumimoji="0" lang="en-US" altLang="zh-CN" sz="1300" b="1" dirty="0">
                <a:solidFill>
                  <a:schemeClr val="accent1"/>
                </a:solidFill>
                <a:effectLst>
                  <a:outerShdw blurRad="38100" dist="38100" dir="2700000" algn="tl">
                    <a:srgbClr val="C0C0C0"/>
                  </a:outerShdw>
                </a:effectLst>
              </a:rPr>
              <a:t>ZBM2</a:t>
            </a:r>
            <a:r>
              <a:rPr kumimoji="0" lang="zh-CN" altLang="en-US" sz="1300" b="1" dirty="0">
                <a:solidFill>
                  <a:schemeClr val="accent1"/>
                </a:solidFill>
                <a:effectLst>
                  <a:outerShdw blurRad="38100" dist="38100" dir="2700000" algn="tl">
                    <a:srgbClr val="C0C0C0"/>
                  </a:outerShdw>
                </a:effectLst>
              </a:rPr>
              <a:t>订货信息</a:t>
            </a:r>
            <a:endParaRPr kumimoji="0" lang="zh-CN" altLang="en-US" sz="1300" b="1" dirty="0">
              <a:solidFill>
                <a:schemeClr val="accent1"/>
              </a:solidFill>
              <a:effectLst>
                <a:outerShdw blurRad="38100" dist="38100" dir="2700000" algn="tl">
                  <a:srgbClr val="C0C0C0"/>
                </a:outerShdw>
              </a:effectLst>
            </a:endParaRPr>
          </a:p>
          <a:p>
            <a:pPr eaLnBrk="0" hangingPunct="0">
              <a:lnSpc>
                <a:spcPct val="90000"/>
              </a:lnSpc>
              <a:spcBef>
                <a:spcPct val="50000"/>
              </a:spcBef>
              <a:buFontTx/>
              <a:buNone/>
            </a:pPr>
            <a:r>
              <a:rPr kumimoji="0" lang="zh-CN" altLang="en-US" sz="1300" b="1" dirty="0">
                <a:solidFill>
                  <a:schemeClr val="accent1"/>
                </a:solidFill>
                <a:effectLst>
                  <a:outerShdw blurRad="38100" dist="38100" dir="2700000" algn="tl">
                    <a:srgbClr val="C0C0C0"/>
                  </a:outerShdw>
                </a:effectLst>
              </a:rPr>
              <a:t>         </a:t>
            </a:r>
            <a:r>
              <a:rPr kumimoji="0" lang="zh-CN" altLang="en-US" sz="1000" b="1" dirty="0">
                <a:solidFill>
                  <a:schemeClr val="accent1"/>
                </a:solidFill>
                <a:effectLst>
                  <a:outerShdw blurRad="38100" dist="38100" dir="2700000" algn="tl">
                    <a:srgbClr val="C0C0C0"/>
                  </a:outerShdw>
                </a:effectLst>
              </a:rPr>
              <a:t> </a:t>
            </a:r>
            <a:r>
              <a:rPr kumimoji="0" lang="en-US" altLang="zh-CN" sz="1000" b="1" dirty="0">
                <a:solidFill>
                  <a:schemeClr val="accent1"/>
                </a:solidFill>
                <a:effectLst>
                  <a:outerShdw blurRad="38100" dist="38100" dir="2700000" algn="tl">
                    <a:srgbClr val="C0C0C0"/>
                  </a:outerShdw>
                </a:effectLst>
              </a:rPr>
              <a:t>Ordering Information</a:t>
            </a:r>
            <a:r>
              <a:rPr kumimoji="0" lang="en-US" altLang="zh-CN" sz="1300" b="1" dirty="0">
                <a:solidFill>
                  <a:schemeClr val="accent1"/>
                </a:solidFill>
                <a:effectLst>
                  <a:outerShdw blurRad="38100" dist="38100" dir="2700000" algn="tl">
                    <a:srgbClr val="C0C0C0"/>
                  </a:outerShdw>
                </a:effectLst>
              </a:rPr>
              <a:t>        </a:t>
            </a:r>
            <a:endParaRPr kumimoji="0" lang="en-US" altLang="zh-CN" sz="1000" dirty="0">
              <a:solidFill>
                <a:schemeClr val="accent1"/>
              </a:solidFill>
              <a:latin typeface="仿宋_GB2312" panose="02010609030101010101" pitchFamily="49" charset="-122"/>
              <a:ea typeface="仿宋_GB2312" panose="02010609030101010101" pitchFamily="49" charset="-122"/>
            </a:endParaRPr>
          </a:p>
        </p:txBody>
      </p:sp>
      <p:sp>
        <p:nvSpPr>
          <p:cNvPr id="16" name="Text Box 2176"/>
          <p:cNvSpPr txBox="1">
            <a:spLocks noChangeArrowheads="1"/>
          </p:cNvSpPr>
          <p:nvPr/>
        </p:nvSpPr>
        <p:spPr bwMode="auto">
          <a:xfrm>
            <a:off x="3058886" y="792147"/>
            <a:ext cx="3429000" cy="655669"/>
          </a:xfrm>
          <a:prstGeom prst="rect">
            <a:avLst/>
          </a:prstGeom>
          <a:noFill/>
          <a:ln>
            <a:noFill/>
          </a:ln>
          <a:effectLst/>
          <a:extLst>
            <a:ext uri="{909E8E84-426E-40DD-AFC4-6F175D3DCCD1}">
              <a14:hiddenFill xmlns:a14="http://schemas.microsoft.com/office/drawing/2010/main">
                <a:no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79352" tIns="39676" rIns="79352" bIns="39676">
            <a:spAutoFit/>
          </a:bodyPr>
          <a:lstStyle/>
          <a:p>
            <a:pPr algn="l">
              <a:lnSpc>
                <a:spcPct val="95000"/>
              </a:lnSpc>
              <a:spcBef>
                <a:spcPct val="50000"/>
              </a:spcBef>
              <a:buFontTx/>
              <a:buNone/>
            </a:pPr>
            <a:r>
              <a:rPr lang="zh-CN" altLang="en-US" sz="1100" b="1" dirty="0">
                <a:solidFill>
                  <a:schemeClr val="accent1"/>
                </a:solidFill>
                <a:latin typeface="黑体" panose="02010609060101010101" pitchFamily="49" charset="-122"/>
                <a:ea typeface="黑体" panose="02010609060101010101" pitchFamily="49" charset="-122"/>
              </a:rPr>
              <a:t>订货说明</a:t>
            </a:r>
            <a:r>
              <a:rPr lang="en-US" altLang="zh-CN" sz="1100" b="1" dirty="0">
                <a:solidFill>
                  <a:schemeClr val="accent1"/>
                </a:solidFill>
                <a:latin typeface="黑体" panose="02010609060101010101" pitchFamily="49" charset="-122"/>
                <a:ea typeface="黑体" panose="02010609060101010101" pitchFamily="49" charset="-122"/>
              </a:rPr>
              <a:t>:         </a:t>
            </a:r>
            <a:r>
              <a:rPr lang="en-US" altLang="zh-CN" sz="1100" dirty="0">
                <a:solidFill>
                  <a:schemeClr val="accent1"/>
                </a:solidFill>
                <a:latin typeface="楷体_GB2312" panose="02010609030101010101" pitchFamily="49" charset="-122"/>
                <a:ea typeface="楷体_GB2312" panose="02010609030101010101" pitchFamily="49" charset="-122"/>
              </a:rPr>
              <a:t>127 </a:t>
            </a:r>
            <a:r>
              <a:rPr lang="en-US" altLang="zh-CN" sz="1100" dirty="0">
                <a:solidFill>
                  <a:schemeClr val="accent1"/>
                </a:solidFill>
                <a:latin typeface="Times New Roman" panose="02020603050405020304"/>
                <a:ea typeface="楷体_GB2312" panose="02010609030101010101" pitchFamily="49" charset="-122"/>
              </a:rPr>
              <a:t>–</a:t>
            </a:r>
            <a:r>
              <a:rPr lang="en-US" altLang="zh-CN" sz="1100" dirty="0">
                <a:solidFill>
                  <a:schemeClr val="accent1"/>
                </a:solidFill>
                <a:latin typeface="楷体_GB2312" panose="02010609030101010101" pitchFamily="49" charset="-122"/>
                <a:ea typeface="楷体_GB2312" panose="02010609030101010101" pitchFamily="49" charset="-122"/>
              </a:rPr>
              <a:t> 0012</a:t>
            </a:r>
            <a:endParaRPr lang="en-US" altLang="zh-CN" sz="1100" dirty="0">
              <a:solidFill>
                <a:schemeClr val="accent1"/>
              </a:solidFill>
              <a:latin typeface="楷体_GB2312" panose="02010609030101010101" pitchFamily="49" charset="-122"/>
              <a:ea typeface="楷体_GB2312" panose="02010609030101010101" pitchFamily="49" charset="-122"/>
            </a:endParaRPr>
          </a:p>
          <a:p>
            <a:pPr algn="l">
              <a:lnSpc>
                <a:spcPct val="95000"/>
              </a:lnSpc>
              <a:spcBef>
                <a:spcPct val="50000"/>
              </a:spcBef>
              <a:buFontTx/>
              <a:buNone/>
            </a:pPr>
            <a:r>
              <a:rPr lang="en-US" altLang="zh-CN" sz="1100" dirty="0">
                <a:solidFill>
                  <a:schemeClr val="accent1"/>
                </a:solidFill>
                <a:latin typeface="楷体_GB2312" panose="02010609030101010101" pitchFamily="49" charset="-122"/>
                <a:ea typeface="楷体_GB2312" panose="02010609030101010101" pitchFamily="49" charset="-122"/>
              </a:rPr>
              <a:t>        </a:t>
            </a:r>
            <a:r>
              <a:rPr lang="zh-CN" altLang="en-US" sz="1100" dirty="0">
                <a:solidFill>
                  <a:schemeClr val="accent1"/>
                </a:solidFill>
                <a:latin typeface="楷体_GB2312" panose="02010609030101010101" pitchFamily="49" charset="-122"/>
                <a:ea typeface="楷体_GB2312" panose="02010609030101010101" pitchFamily="49" charset="-122"/>
              </a:rPr>
              <a:t>系列代号                  规格编号</a:t>
            </a:r>
            <a:endParaRPr lang="zh-CN" altLang="en-US" sz="1100" dirty="0">
              <a:solidFill>
                <a:schemeClr val="accent1"/>
              </a:solidFill>
              <a:latin typeface="楷体_GB2312" panose="02010609030101010101" pitchFamily="49" charset="-122"/>
              <a:ea typeface="楷体_GB2312" panose="02010609030101010101" pitchFamily="49" charset="-122"/>
            </a:endParaRPr>
          </a:p>
          <a:p>
            <a:pPr algn="l">
              <a:lnSpc>
                <a:spcPct val="50000"/>
              </a:lnSpc>
              <a:spcBef>
                <a:spcPct val="50000"/>
              </a:spcBef>
              <a:buFontTx/>
              <a:buNone/>
            </a:pPr>
            <a:r>
              <a:rPr lang="zh-CN" altLang="en-US" sz="1100" dirty="0">
                <a:solidFill>
                  <a:schemeClr val="accent2"/>
                </a:solidFill>
                <a:latin typeface="楷体_GB2312" panose="02010609030101010101" pitchFamily="49" charset="-122"/>
                <a:ea typeface="楷体_GB2312" panose="02010609030101010101" pitchFamily="49" charset="-122"/>
              </a:rPr>
              <a:t>　　　　</a:t>
            </a:r>
            <a:endParaRPr lang="zh-CN" altLang="en-US" sz="1100" dirty="0">
              <a:solidFill>
                <a:schemeClr val="accent2"/>
              </a:solidFill>
              <a:latin typeface="楷体_GB2312" panose="02010609030101010101" pitchFamily="49" charset="-122"/>
              <a:ea typeface="楷体_GB2312" panose="02010609030101010101" pitchFamily="49" charset="-122"/>
            </a:endParaRPr>
          </a:p>
        </p:txBody>
      </p:sp>
      <p:sp>
        <p:nvSpPr>
          <p:cNvPr id="19" name="Line 2177"/>
          <p:cNvSpPr>
            <a:spLocks noChangeShapeType="1"/>
          </p:cNvSpPr>
          <p:nvPr/>
        </p:nvSpPr>
        <p:spPr bwMode="auto">
          <a:xfrm>
            <a:off x="4354286" y="981150"/>
            <a:ext cx="308883" cy="0"/>
          </a:xfrm>
          <a:prstGeom prst="line">
            <a:avLst/>
          </a:prstGeom>
          <a:noFill/>
          <a:ln w="9525">
            <a:solidFill>
              <a:schemeClr val="tx1"/>
            </a:solidFill>
            <a:rou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79352" tIns="39676" rIns="79352" bIns="39676" anchor="ctr"/>
          <a:lstStyle/>
          <a:p>
            <a:endParaRPr lang="zh-CN" altLang="en-US"/>
          </a:p>
        </p:txBody>
      </p:sp>
      <p:sp>
        <p:nvSpPr>
          <p:cNvPr id="20" name="Line 2179"/>
          <p:cNvSpPr>
            <a:spLocks noChangeShapeType="1"/>
          </p:cNvSpPr>
          <p:nvPr/>
        </p:nvSpPr>
        <p:spPr bwMode="auto">
          <a:xfrm>
            <a:off x="4478111" y="981150"/>
            <a:ext cx="0" cy="189003"/>
          </a:xfrm>
          <a:prstGeom prst="line">
            <a:avLst/>
          </a:prstGeom>
          <a:noFill/>
          <a:ln w="9525">
            <a:solidFill>
              <a:schemeClr val="tx1"/>
            </a:solidFill>
            <a:rou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79352" tIns="39676" rIns="79352" bIns="39676" anchor="ctr"/>
          <a:lstStyle/>
          <a:p>
            <a:endParaRPr lang="zh-CN" altLang="en-US"/>
          </a:p>
        </p:txBody>
      </p:sp>
      <p:sp>
        <p:nvSpPr>
          <p:cNvPr id="21" name="Line 2180"/>
          <p:cNvSpPr>
            <a:spLocks noChangeShapeType="1"/>
          </p:cNvSpPr>
          <p:nvPr/>
        </p:nvSpPr>
        <p:spPr bwMode="auto">
          <a:xfrm flipH="1">
            <a:off x="4293054" y="1170153"/>
            <a:ext cx="185057" cy="0"/>
          </a:xfrm>
          <a:prstGeom prst="line">
            <a:avLst/>
          </a:prstGeom>
          <a:noFill/>
          <a:ln w="9525">
            <a:solidFill>
              <a:schemeClr val="tx1"/>
            </a:solidFill>
            <a:rou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79352" tIns="39676" rIns="79352" bIns="39676" anchor="ctr"/>
          <a:lstStyle/>
          <a:p>
            <a:endParaRPr lang="zh-CN" altLang="en-US"/>
          </a:p>
        </p:txBody>
      </p:sp>
      <p:sp>
        <p:nvSpPr>
          <p:cNvPr id="22" name="Line 2181"/>
          <p:cNvSpPr>
            <a:spLocks noChangeShapeType="1"/>
          </p:cNvSpPr>
          <p:nvPr/>
        </p:nvSpPr>
        <p:spPr bwMode="auto">
          <a:xfrm>
            <a:off x="4972050" y="981150"/>
            <a:ext cx="0" cy="189003"/>
          </a:xfrm>
          <a:prstGeom prst="line">
            <a:avLst/>
          </a:prstGeom>
          <a:noFill/>
          <a:ln w="9525">
            <a:solidFill>
              <a:schemeClr val="tx1"/>
            </a:solidFill>
            <a:rou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79352" tIns="39676" rIns="79352" bIns="39676" anchor="ctr"/>
          <a:lstStyle/>
          <a:p>
            <a:endParaRPr lang="zh-CN" altLang="en-US"/>
          </a:p>
        </p:txBody>
      </p:sp>
      <p:sp>
        <p:nvSpPr>
          <p:cNvPr id="23" name="Line 2182"/>
          <p:cNvSpPr>
            <a:spLocks noChangeShapeType="1"/>
          </p:cNvSpPr>
          <p:nvPr/>
        </p:nvSpPr>
        <p:spPr bwMode="auto">
          <a:xfrm>
            <a:off x="4972051" y="1170153"/>
            <a:ext cx="432707" cy="0"/>
          </a:xfrm>
          <a:prstGeom prst="line">
            <a:avLst/>
          </a:prstGeom>
          <a:noFill/>
          <a:ln w="9525">
            <a:solidFill>
              <a:schemeClr val="tx1"/>
            </a:solidFill>
            <a:rou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79352" tIns="39676" rIns="79352" bIns="39676" anchor="ctr"/>
          <a:lstStyle/>
          <a:p>
            <a:endParaRPr lang="zh-CN" altLang="en-US"/>
          </a:p>
        </p:txBody>
      </p:sp>
      <p:graphicFrame>
        <p:nvGraphicFramePr>
          <p:cNvPr id="24" name="Group 7128"/>
          <p:cNvGraphicFramePr>
            <a:graphicFrameLocks noGrp="1"/>
          </p:cNvGraphicFramePr>
          <p:nvPr/>
        </p:nvGraphicFramePr>
        <p:xfrm>
          <a:off x="281670" y="1640632"/>
          <a:ext cx="6027649" cy="4653633"/>
        </p:xfrm>
        <a:graphic>
          <a:graphicData uri="http://schemas.openxmlformats.org/drawingml/2006/table">
            <a:tbl>
              <a:tblPr/>
              <a:tblGrid>
                <a:gridCol w="749938"/>
                <a:gridCol w="1060676"/>
                <a:gridCol w="826686"/>
                <a:gridCol w="484336"/>
                <a:gridCol w="484335"/>
                <a:gridCol w="484336"/>
                <a:gridCol w="484335"/>
                <a:gridCol w="484336"/>
                <a:gridCol w="484335"/>
                <a:gridCol w="484336"/>
              </a:tblGrid>
              <a:tr h="291994">
                <a:tc gridSpan="3">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zh-CN" altLang="en-US" sz="1100" b="1" i="0" u="none" strike="noStrike" cap="none" normalizeH="0" baseline="0" dirty="0">
                          <a:ln>
                            <a:noFill/>
                          </a:ln>
                          <a:solidFill>
                            <a:schemeClr val="tx1"/>
                          </a:solidFill>
                          <a:effectLst/>
                          <a:latin typeface="仿宋体" charset="-122"/>
                          <a:ea typeface="仿宋_GB2312" panose="02010609030101010101" pitchFamily="49" charset="-122"/>
                        </a:rPr>
                        <a:t>产品特征</a:t>
                      </a:r>
                      <a:endParaRPr kumimoji="1" lang="zh-CN" altLang="en-US" sz="2100" b="1"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solidFill>
                  </a:tcPr>
                </a:tc>
                <a:tc hMerge="1">
                  <a:tcPr/>
                </a:tc>
                <a:tc hMerge="1">
                  <a:tcPr/>
                </a:tc>
                <a:tc gridSpan="7">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zh-CN" altLang="en-US" sz="1100" b="1" i="0" u="none" strike="noStrike" cap="none" normalizeH="0" baseline="0" dirty="0">
                          <a:ln>
                            <a:noFill/>
                          </a:ln>
                          <a:solidFill>
                            <a:schemeClr val="tx1"/>
                          </a:solidFill>
                          <a:effectLst/>
                          <a:latin typeface="仿宋体" charset="-122"/>
                          <a:ea typeface="仿宋_GB2312" panose="02010609030101010101" pitchFamily="49" charset="-122"/>
                        </a:rPr>
                        <a:t>排量</a:t>
                      </a:r>
                      <a:r>
                        <a:rPr kumimoji="1" lang="en-US" altLang="zh-CN" sz="1100" b="1" i="0" u="none" strike="noStrike" cap="none" normalizeH="0" baseline="0" dirty="0">
                          <a:ln>
                            <a:noFill/>
                          </a:ln>
                          <a:solidFill>
                            <a:schemeClr val="tx1"/>
                          </a:solidFill>
                          <a:effectLst/>
                          <a:latin typeface="Times New Roman" panose="02020603050405020304" pitchFamily="18" charset="0"/>
                          <a:ea typeface="仿宋体" charset="-122"/>
                        </a:rPr>
                        <a:t>/</a:t>
                      </a:r>
                      <a:r>
                        <a:rPr kumimoji="1" lang="zh-CN" altLang="en-US" sz="1100" b="1" i="0" u="none" strike="noStrike" cap="none" normalizeH="0" baseline="0" dirty="0">
                          <a:ln>
                            <a:noFill/>
                          </a:ln>
                          <a:solidFill>
                            <a:schemeClr val="tx1"/>
                          </a:solidFill>
                          <a:effectLst/>
                          <a:latin typeface="仿宋体" charset="-122"/>
                          <a:ea typeface="仿宋_GB2312" panose="02010609030101010101" pitchFamily="49" charset="-122"/>
                        </a:rPr>
                        <a:t>编号</a:t>
                      </a:r>
                      <a:endParaRPr kumimoji="1" lang="zh-CN" altLang="en-US" sz="2100" b="1"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solidFill>
                  </a:tcPr>
                </a:tc>
                <a:tc hMerge="1">
                  <a:tcPr/>
                </a:tc>
                <a:tc hMerge="1">
                  <a:tcPr/>
                </a:tc>
                <a:tc hMerge="1">
                  <a:tcPr/>
                </a:tc>
                <a:tc hMerge="1">
                  <a:tcPr/>
                </a:tc>
                <a:tc hMerge="1">
                  <a:tcPr/>
                </a:tc>
                <a:tc hMerge="1">
                  <a:tcPr/>
                </a:tc>
              </a:tr>
              <a:tr h="250002">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zh-CN" altLang="en-US" sz="1100" b="0" i="0" u="none" strike="noStrike" cap="none" normalizeH="0" baseline="0" dirty="0">
                          <a:ln>
                            <a:noFill/>
                          </a:ln>
                          <a:solidFill>
                            <a:schemeClr val="tx1"/>
                          </a:solidFill>
                          <a:effectLst/>
                          <a:latin typeface="仿宋体" charset="-122"/>
                          <a:ea typeface="仿宋_GB2312" panose="02010609030101010101" pitchFamily="49" charset="-122"/>
                        </a:rPr>
                        <a:t>法兰</a:t>
                      </a:r>
                      <a:endParaRPr kumimoji="1" lang="zh-CN" altLang="en-US"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zh-CN" altLang="en-US" sz="1100" b="0" i="0" u="none" strike="noStrike" cap="none" normalizeH="0" baseline="0">
                          <a:ln>
                            <a:noFill/>
                          </a:ln>
                          <a:solidFill>
                            <a:schemeClr val="tx1"/>
                          </a:solidFill>
                          <a:effectLst/>
                          <a:latin typeface="仿宋体" charset="-122"/>
                          <a:ea typeface="仿宋_GB2312" panose="02010609030101010101" pitchFamily="49" charset="-122"/>
                        </a:rPr>
                        <a:t>输出轴</a:t>
                      </a:r>
                      <a:endParaRPr kumimoji="1" lang="zh-CN" altLang="en-US"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zh-CN" altLang="en-US" sz="1100" b="0" i="0" u="none" strike="noStrike" cap="none" normalizeH="0" baseline="0" dirty="0">
                          <a:ln>
                            <a:noFill/>
                          </a:ln>
                          <a:solidFill>
                            <a:schemeClr val="tx1"/>
                          </a:solidFill>
                          <a:effectLst/>
                          <a:latin typeface="仿宋体" charset="-122"/>
                          <a:ea typeface="仿宋_GB2312" panose="02010609030101010101" pitchFamily="49" charset="-122"/>
                        </a:rPr>
                        <a:t>油口</a:t>
                      </a:r>
                      <a:endParaRPr kumimoji="1" lang="zh-CN" altLang="en-US"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Times New Roman" panose="02020603050405020304" pitchFamily="18" charset="0"/>
                          <a:ea typeface="仿宋体" charset="-122"/>
                        </a:rPr>
                        <a:t>80</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Times New Roman" panose="02020603050405020304" pitchFamily="18" charset="0"/>
                          <a:ea typeface="仿宋体" charset="-122"/>
                        </a:rPr>
                        <a:t>100</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Times New Roman" panose="02020603050405020304" pitchFamily="18" charset="0"/>
                          <a:ea typeface="仿宋体" charset="-122"/>
                        </a:rPr>
                        <a:t>125</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Times New Roman" panose="02020603050405020304" pitchFamily="18" charset="0"/>
                          <a:ea typeface="仿宋体" charset="-122"/>
                        </a:rPr>
                        <a:t>160</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Times New Roman" panose="02020603050405020304" pitchFamily="18" charset="0"/>
                          <a:ea typeface="仿宋体" charset="-122"/>
                        </a:rPr>
                        <a:t>200</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Times New Roman" panose="02020603050405020304" pitchFamily="18" charset="0"/>
                          <a:ea typeface="仿宋体" charset="-122"/>
                        </a:rPr>
                        <a:t>250</a:t>
                      </a:r>
                      <a:endParaRPr kumimoji="1" lang="en-US" altLang="zh-CN" sz="9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Times New Roman" panose="02020603050405020304" pitchFamily="18" charset="0"/>
                          <a:ea typeface="仿宋体" charset="-122"/>
                        </a:rPr>
                        <a:t>315</a:t>
                      </a:r>
                      <a:endParaRPr kumimoji="1" lang="en-US" altLang="zh-CN" sz="9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414156">
                <a:tc>
                  <a:txBody>
                    <a:bodyPr/>
                    <a:lstStyle/>
                    <a:p>
                      <a:pPr marL="0" marR="0" lvl="0" indent="0" algn="ctr" defTabSz="914400" rtl="0" fontAlgn="base" latinLnBrk="0">
                        <a:lnSpc>
                          <a:spcPct val="100000"/>
                        </a:lnSpc>
                        <a:spcBef>
                          <a:spcPct val="0"/>
                        </a:spcBef>
                        <a:spcAft>
                          <a:spcPct val="0"/>
                        </a:spcAft>
                        <a:buClrTx/>
                        <a:buSzTx/>
                        <a:buFontTx/>
                        <a:buNone/>
                      </a:pPr>
                      <a:r>
                        <a:rPr kumimoji="1" lang="zh-CN" sz="7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rPr>
                        <a:t>菱型法兰</a:t>
                      </a:r>
                      <a:r>
                        <a:rPr kumimoji="1" lang="en-US" sz="7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rPr>
                        <a:t>,</a:t>
                      </a:r>
                      <a:endParaRPr kumimoji="1" lang="zh-CN" sz="7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endParaRPr>
                    </a:p>
                    <a:p>
                      <a:pPr marL="0" marR="0" lvl="0" indent="0" algn="ctr" defTabSz="914400" rtl="0" fontAlgn="base" latinLnBrk="0">
                        <a:lnSpc>
                          <a:spcPct val="100000"/>
                        </a:lnSpc>
                        <a:spcBef>
                          <a:spcPct val="0"/>
                        </a:spcBef>
                        <a:spcAft>
                          <a:spcPct val="0"/>
                        </a:spcAft>
                        <a:buClrTx/>
                        <a:buSzTx/>
                        <a:buFontTx/>
                        <a:buNone/>
                      </a:pPr>
                      <a:r>
                        <a:rPr kumimoji="1" lang="zh-CN" sz="7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rPr>
                        <a:t>止口Φ</a:t>
                      </a:r>
                      <a:r>
                        <a:rPr kumimoji="1" lang="en-US" sz="7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rPr>
                        <a:t>82.55</a:t>
                      </a:r>
                      <a:endParaRPr kumimoji="1" lang="zh-CN" sz="7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fontAlgn="base" latinLnBrk="0">
                        <a:lnSpc>
                          <a:spcPct val="100000"/>
                        </a:lnSpc>
                        <a:spcBef>
                          <a:spcPct val="0"/>
                        </a:spcBef>
                        <a:spcAft>
                          <a:spcPct val="0"/>
                        </a:spcAft>
                        <a:buClrTx/>
                        <a:buSzTx/>
                        <a:buFontTx/>
                        <a:buNone/>
                      </a:pPr>
                      <a:r>
                        <a:rPr kumimoji="1" lang="en-US" sz="7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rPr>
                        <a:t>Φ25X43</a:t>
                      </a:r>
                      <a:r>
                        <a:rPr kumimoji="1" lang="zh-CN" sz="7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rPr>
                        <a:t>轴</a:t>
                      </a:r>
                      <a:r>
                        <a:rPr kumimoji="1" lang="en-US" sz="7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rPr>
                        <a:t>,</a:t>
                      </a:r>
                      <a:endParaRPr kumimoji="1" lang="zh-CN" sz="7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endParaRPr>
                    </a:p>
                    <a:p>
                      <a:pPr marL="0" marR="0" lvl="0" indent="0" algn="ctr" defTabSz="914400" rtl="0" fontAlgn="base" latinLnBrk="0">
                        <a:lnSpc>
                          <a:spcPct val="100000"/>
                        </a:lnSpc>
                        <a:spcBef>
                          <a:spcPct val="0"/>
                        </a:spcBef>
                        <a:spcAft>
                          <a:spcPct val="0"/>
                        </a:spcAft>
                        <a:buClrTx/>
                        <a:buSzTx/>
                        <a:buFontTx/>
                        <a:buNone/>
                      </a:pPr>
                      <a:r>
                        <a:rPr kumimoji="1" lang="zh-CN" sz="7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rPr>
                        <a:t>平键</a:t>
                      </a:r>
                      <a:r>
                        <a:rPr kumimoji="1" lang="en-US" sz="7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rPr>
                        <a:t>8X32</a:t>
                      </a:r>
                      <a:endParaRPr kumimoji="1" lang="zh-CN" sz="7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endParaRPr>
                    </a:p>
                    <a:p>
                      <a:pPr marL="0" marR="0" lvl="0" indent="0" algn="ctr" defTabSz="914400" rtl="0" fontAlgn="base" latinLnBrk="0">
                        <a:lnSpc>
                          <a:spcPct val="100000"/>
                        </a:lnSpc>
                        <a:spcBef>
                          <a:spcPct val="0"/>
                        </a:spcBef>
                        <a:spcAft>
                          <a:spcPct val="0"/>
                        </a:spcAft>
                        <a:buClrTx/>
                        <a:buSzTx/>
                        <a:buFontTx/>
                        <a:buNone/>
                      </a:pPr>
                      <a:r>
                        <a:rPr kumimoji="1" lang="zh-CN" sz="7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rPr>
                        <a:t>轴端螺纹</a:t>
                      </a:r>
                      <a:r>
                        <a:rPr kumimoji="1" lang="en-US" sz="7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rPr>
                        <a:t>M8</a:t>
                      </a:r>
                      <a:endParaRPr kumimoji="1" lang="zh-CN" sz="7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fontAlgn="base" latinLnBrk="0">
                        <a:lnSpc>
                          <a:spcPct val="100000"/>
                        </a:lnSpc>
                        <a:spcBef>
                          <a:spcPct val="0"/>
                        </a:spcBef>
                        <a:spcAft>
                          <a:spcPct val="0"/>
                        </a:spcAft>
                        <a:buClrTx/>
                        <a:buSzTx/>
                        <a:buFontTx/>
                        <a:buNone/>
                      </a:pPr>
                      <a:r>
                        <a:rPr kumimoji="1" lang="en-US" sz="7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rPr>
                        <a:t>S</a:t>
                      </a:r>
                      <a:r>
                        <a:rPr kumimoji="1" lang="zh-CN" sz="7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rPr>
                        <a:t>形油口：</a:t>
                      </a:r>
                      <a:r>
                        <a:rPr kumimoji="1" lang="en-US" sz="7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rPr>
                        <a:t>G1/2"</a:t>
                      </a:r>
                      <a:endParaRPr kumimoji="1" lang="zh-CN" sz="7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endParaRPr>
                    </a:p>
                    <a:p>
                      <a:pPr marL="0" marR="0" lvl="0" indent="0" algn="ctr" defTabSz="914400" rtl="0" fontAlgn="base" latinLnBrk="0">
                        <a:lnSpc>
                          <a:spcPct val="100000"/>
                        </a:lnSpc>
                        <a:spcBef>
                          <a:spcPct val="0"/>
                        </a:spcBef>
                        <a:spcAft>
                          <a:spcPct val="0"/>
                        </a:spcAft>
                        <a:buClrTx/>
                        <a:buSzTx/>
                        <a:buFontTx/>
                        <a:buNone/>
                      </a:pPr>
                      <a:r>
                        <a:rPr kumimoji="1" lang="zh-CN" sz="7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rPr>
                        <a:t>泄油口：</a:t>
                      </a:r>
                      <a:r>
                        <a:rPr kumimoji="1" lang="en-US" sz="7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rPr>
                        <a:t>G1/4”</a:t>
                      </a:r>
                      <a:r>
                        <a:rPr kumimoji="1" lang="zh-CN" altLang="en-US" sz="7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rPr>
                        <a:t>螺孔</a:t>
                      </a:r>
                      <a:r>
                        <a:rPr kumimoji="1" lang="en-US" altLang="zh-CN" sz="7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rPr>
                        <a:t>4-M8</a:t>
                      </a:r>
                      <a:r>
                        <a:rPr kumimoji="1" lang="en-US" sz="7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rPr>
                        <a:t> </a:t>
                      </a:r>
                      <a:endParaRPr kumimoji="1" lang="zh-CN" sz="7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7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rPr>
                        <a:t>127-0012</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7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rPr>
                        <a:t>-0013</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7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rPr>
                        <a:t>-001A</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7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rPr>
                        <a:t>-0014</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7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rPr>
                        <a:t>-0015</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7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rPr>
                        <a:t>-0016</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7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rPr>
                        <a:t>-0017</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432048">
                <a:tc>
                  <a:txBody>
                    <a:bodyPr/>
                    <a:lstStyle/>
                    <a:p>
                      <a:pPr marL="0" marR="0" lvl="0" indent="0" algn="ctr" defTabSz="914400" rtl="0" fontAlgn="base" latinLnBrk="0">
                        <a:lnSpc>
                          <a:spcPct val="100000"/>
                        </a:lnSpc>
                        <a:spcBef>
                          <a:spcPct val="0"/>
                        </a:spcBef>
                        <a:spcAft>
                          <a:spcPct val="0"/>
                        </a:spcAft>
                        <a:buClrTx/>
                        <a:buSzTx/>
                        <a:buFontTx/>
                        <a:buNone/>
                      </a:pPr>
                      <a:r>
                        <a:rPr kumimoji="1" lang="zh-CN" sz="700" b="0" i="0" u="none" strike="noStrike" kern="1200" cap="none" normalizeH="0" baseline="0">
                          <a:ln>
                            <a:noFill/>
                          </a:ln>
                          <a:solidFill>
                            <a:schemeClr val="tx1"/>
                          </a:solidFill>
                          <a:effectLst/>
                          <a:latin typeface="Times New Roman" panose="02020603050405020304" pitchFamily="18" charset="0"/>
                          <a:ea typeface="仿宋_GB2312" panose="02010609030101010101" pitchFamily="49" charset="-122"/>
                          <a:cs typeface="+mn-cs"/>
                        </a:rPr>
                        <a:t>菱型法兰</a:t>
                      </a:r>
                      <a:r>
                        <a:rPr kumimoji="1" lang="en-US" sz="700" b="0" i="0" u="none" strike="noStrike" kern="1200" cap="none" normalizeH="0" baseline="0">
                          <a:ln>
                            <a:noFill/>
                          </a:ln>
                          <a:solidFill>
                            <a:schemeClr val="tx1"/>
                          </a:solidFill>
                          <a:effectLst/>
                          <a:latin typeface="Times New Roman" panose="02020603050405020304" pitchFamily="18" charset="0"/>
                          <a:ea typeface="仿宋_GB2312" panose="02010609030101010101" pitchFamily="49" charset="-122"/>
                          <a:cs typeface="+mn-cs"/>
                        </a:rPr>
                        <a:t>,</a:t>
                      </a:r>
                      <a:endParaRPr kumimoji="1" lang="zh-CN" sz="700" b="0" i="0" u="none" strike="noStrike" kern="1200" cap="none" normalizeH="0" baseline="0">
                        <a:ln>
                          <a:noFill/>
                        </a:ln>
                        <a:solidFill>
                          <a:schemeClr val="tx1"/>
                        </a:solidFill>
                        <a:effectLst/>
                        <a:latin typeface="Times New Roman" panose="02020603050405020304" pitchFamily="18" charset="0"/>
                        <a:ea typeface="仿宋_GB2312" panose="02010609030101010101" pitchFamily="49" charset="-122"/>
                        <a:cs typeface="+mn-cs"/>
                      </a:endParaRPr>
                    </a:p>
                    <a:p>
                      <a:pPr marL="0" marR="0" lvl="0" indent="0" algn="ctr" defTabSz="914400" rtl="0" fontAlgn="base" latinLnBrk="0">
                        <a:lnSpc>
                          <a:spcPct val="100000"/>
                        </a:lnSpc>
                        <a:spcBef>
                          <a:spcPct val="0"/>
                        </a:spcBef>
                        <a:spcAft>
                          <a:spcPct val="0"/>
                        </a:spcAft>
                        <a:buClrTx/>
                        <a:buSzTx/>
                        <a:buFontTx/>
                        <a:buNone/>
                      </a:pPr>
                      <a:r>
                        <a:rPr kumimoji="1" lang="zh-CN" sz="700" b="0" i="0" u="none" strike="noStrike" kern="1200" cap="none" normalizeH="0" baseline="0">
                          <a:ln>
                            <a:noFill/>
                          </a:ln>
                          <a:solidFill>
                            <a:schemeClr val="tx1"/>
                          </a:solidFill>
                          <a:effectLst/>
                          <a:latin typeface="Times New Roman" panose="02020603050405020304" pitchFamily="18" charset="0"/>
                          <a:ea typeface="仿宋_GB2312" panose="02010609030101010101" pitchFamily="49" charset="-122"/>
                          <a:cs typeface="+mn-cs"/>
                        </a:rPr>
                        <a:t>止口Φ</a:t>
                      </a:r>
                      <a:r>
                        <a:rPr kumimoji="1" lang="en-US" sz="700" b="0" i="0" u="none" strike="noStrike" kern="1200" cap="none" normalizeH="0" baseline="0">
                          <a:ln>
                            <a:noFill/>
                          </a:ln>
                          <a:solidFill>
                            <a:schemeClr val="tx1"/>
                          </a:solidFill>
                          <a:effectLst/>
                          <a:latin typeface="Times New Roman" panose="02020603050405020304" pitchFamily="18" charset="0"/>
                          <a:ea typeface="仿宋_GB2312" panose="02010609030101010101" pitchFamily="49" charset="-122"/>
                          <a:cs typeface="+mn-cs"/>
                        </a:rPr>
                        <a:t>82.55</a:t>
                      </a:r>
                      <a:endParaRPr kumimoji="1" lang="zh-CN" sz="700" b="0" i="0" u="none" strike="noStrike" kern="1200" cap="none" normalizeH="0" baseline="0">
                        <a:ln>
                          <a:noFill/>
                        </a:ln>
                        <a:solidFill>
                          <a:schemeClr val="tx1"/>
                        </a:solidFill>
                        <a:effectLst/>
                        <a:latin typeface="Times New Roman" panose="02020603050405020304" pitchFamily="18" charset="0"/>
                        <a:ea typeface="仿宋_GB2312" panose="02010609030101010101" pitchFamily="49" charset="-122"/>
                        <a:cs typeface="+mn-cs"/>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fontAlgn="base" latinLnBrk="0">
                        <a:lnSpc>
                          <a:spcPct val="100000"/>
                        </a:lnSpc>
                        <a:spcBef>
                          <a:spcPct val="0"/>
                        </a:spcBef>
                        <a:spcAft>
                          <a:spcPct val="0"/>
                        </a:spcAft>
                        <a:buClrTx/>
                        <a:buSzTx/>
                        <a:buFontTx/>
                        <a:buNone/>
                      </a:pPr>
                      <a:r>
                        <a:rPr kumimoji="1" lang="en-US" sz="7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rPr>
                        <a:t>Φ25.4X39</a:t>
                      </a:r>
                      <a:r>
                        <a:rPr kumimoji="1" lang="zh-CN" sz="7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rPr>
                        <a:t>轴</a:t>
                      </a:r>
                      <a:r>
                        <a:rPr kumimoji="1" lang="en-US" sz="7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rPr>
                        <a:t>,</a:t>
                      </a:r>
                      <a:endParaRPr kumimoji="1" lang="zh-CN" sz="7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endParaRPr>
                    </a:p>
                    <a:p>
                      <a:pPr marL="0" marR="0" lvl="0" indent="0" algn="ctr" defTabSz="914400" rtl="0" fontAlgn="base" latinLnBrk="0">
                        <a:lnSpc>
                          <a:spcPct val="100000"/>
                        </a:lnSpc>
                        <a:spcBef>
                          <a:spcPct val="0"/>
                        </a:spcBef>
                        <a:spcAft>
                          <a:spcPct val="0"/>
                        </a:spcAft>
                        <a:buClrTx/>
                        <a:buSzTx/>
                        <a:buFontTx/>
                        <a:buNone/>
                      </a:pPr>
                      <a:r>
                        <a:rPr kumimoji="1" lang="zh-CN" sz="7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rPr>
                        <a:t>半圆键</a:t>
                      </a:r>
                      <a:r>
                        <a:rPr kumimoji="1" lang="en-US" sz="7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rPr>
                        <a:t>Φ25.4X6.35</a:t>
                      </a:r>
                      <a:r>
                        <a:rPr kumimoji="1" lang="zh-CN" sz="7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rPr>
                        <a:t>轴端螺纹</a:t>
                      </a:r>
                      <a:r>
                        <a:rPr kumimoji="1" lang="en-US" sz="7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rPr>
                        <a:t>1/4-20UNC</a:t>
                      </a:r>
                      <a:endParaRPr kumimoji="1" lang="zh-CN" sz="7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fontAlgn="base" latinLnBrk="0">
                        <a:lnSpc>
                          <a:spcPct val="100000"/>
                        </a:lnSpc>
                        <a:spcBef>
                          <a:spcPct val="0"/>
                        </a:spcBef>
                        <a:spcAft>
                          <a:spcPct val="0"/>
                        </a:spcAft>
                        <a:buClrTx/>
                        <a:buSzTx/>
                        <a:buFontTx/>
                        <a:buNone/>
                      </a:pPr>
                      <a:r>
                        <a:rPr kumimoji="1" lang="en-US" sz="7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rPr>
                        <a:t>S</a:t>
                      </a:r>
                      <a:r>
                        <a:rPr kumimoji="1" lang="zh-CN" sz="7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rPr>
                        <a:t>形油口：</a:t>
                      </a:r>
                      <a:r>
                        <a:rPr kumimoji="1" lang="en-US" sz="7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rPr>
                        <a:t>7/8-14UNF</a:t>
                      </a:r>
                      <a:endParaRPr kumimoji="1" lang="zh-CN" sz="7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endParaRPr>
                    </a:p>
                    <a:p>
                      <a:pPr marL="0" marR="0" lvl="0" indent="0" algn="ctr" defTabSz="914400" rtl="0" eaLnBrk="1" fontAlgn="base" latinLnBrk="0" hangingPunct="1">
                        <a:lnSpc>
                          <a:spcPct val="100000"/>
                        </a:lnSpc>
                        <a:spcBef>
                          <a:spcPct val="0"/>
                        </a:spcBef>
                        <a:spcAft>
                          <a:spcPct val="0"/>
                        </a:spcAft>
                        <a:buClrTx/>
                        <a:buSzTx/>
                        <a:buFontTx/>
                        <a:buNone/>
                        <a:defRPr/>
                      </a:pPr>
                      <a:r>
                        <a:rPr kumimoji="1" lang="zh-CN" sz="7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rPr>
                        <a:t>泄油口：</a:t>
                      </a:r>
                      <a:r>
                        <a:rPr kumimoji="1" lang="en-US" sz="7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rPr>
                        <a:t>7/16-20UNF</a:t>
                      </a:r>
                      <a:r>
                        <a:rPr kumimoji="1" lang="zh-CN" altLang="en-US" sz="7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rPr>
                        <a:t>螺孔</a:t>
                      </a:r>
                      <a:r>
                        <a:rPr kumimoji="1" lang="en-US" altLang="zh-CN" sz="7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rPr>
                        <a:t>4-5/16-18UNC</a:t>
                      </a:r>
                      <a:endParaRPr kumimoji="1" lang="zh-CN" sz="7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endParaRPr>
                    </a:p>
                    <a:p>
                      <a:pPr marL="0" marR="0" lvl="0" indent="0" algn="ctr" defTabSz="914400" rtl="0" fontAlgn="base" latinLnBrk="0">
                        <a:lnSpc>
                          <a:spcPct val="100000"/>
                        </a:lnSpc>
                        <a:spcBef>
                          <a:spcPct val="0"/>
                        </a:spcBef>
                        <a:spcAft>
                          <a:spcPct val="0"/>
                        </a:spcAft>
                        <a:buClrTx/>
                        <a:buSzTx/>
                        <a:buFontTx/>
                        <a:buNone/>
                      </a:pPr>
                      <a:r>
                        <a:rPr kumimoji="1" lang="en-US" sz="7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rPr>
                        <a:t> </a:t>
                      </a:r>
                      <a:endParaRPr kumimoji="1" lang="zh-CN" sz="7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7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rPr>
                        <a:t>127-0022</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7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rPr>
                        <a:t>-0023</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7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rPr>
                        <a:t>-002A</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7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rPr>
                        <a:t>-0024</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7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rPr>
                        <a:t>-0025</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7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rPr>
                        <a:t>-0026</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7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rPr>
                        <a:t>-0027</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402704">
                <a:tc>
                  <a:txBody>
                    <a:bodyPr/>
                    <a:lstStyle/>
                    <a:p>
                      <a:pPr marL="0" marR="0" lvl="0" indent="0" algn="ctr" defTabSz="914400" rtl="0" fontAlgn="base" latinLnBrk="0">
                        <a:lnSpc>
                          <a:spcPct val="100000"/>
                        </a:lnSpc>
                        <a:spcBef>
                          <a:spcPct val="0"/>
                        </a:spcBef>
                        <a:spcAft>
                          <a:spcPct val="0"/>
                        </a:spcAft>
                        <a:buClrTx/>
                        <a:buSzTx/>
                        <a:buFontTx/>
                        <a:buNone/>
                      </a:pPr>
                      <a:r>
                        <a:rPr kumimoji="1" lang="zh-CN" sz="7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rPr>
                        <a:t>菱型法兰</a:t>
                      </a:r>
                      <a:r>
                        <a:rPr kumimoji="1" lang="en-US" sz="7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rPr>
                        <a:t>,</a:t>
                      </a:r>
                      <a:endParaRPr kumimoji="1" lang="zh-CN" sz="7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endParaRPr>
                    </a:p>
                    <a:p>
                      <a:pPr marL="0" marR="0" lvl="0" indent="0" algn="ctr" defTabSz="914400" rtl="0" fontAlgn="base" latinLnBrk="0">
                        <a:lnSpc>
                          <a:spcPct val="100000"/>
                        </a:lnSpc>
                        <a:spcBef>
                          <a:spcPct val="0"/>
                        </a:spcBef>
                        <a:spcAft>
                          <a:spcPct val="0"/>
                        </a:spcAft>
                        <a:buClrTx/>
                        <a:buSzTx/>
                        <a:buFontTx/>
                        <a:buNone/>
                      </a:pPr>
                      <a:r>
                        <a:rPr kumimoji="1" lang="zh-CN" sz="7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rPr>
                        <a:t>止口Φ</a:t>
                      </a:r>
                      <a:r>
                        <a:rPr kumimoji="1" lang="en-US" sz="7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rPr>
                        <a:t>82.55</a:t>
                      </a:r>
                      <a:endParaRPr kumimoji="1" lang="zh-CN" sz="7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fontAlgn="base" latinLnBrk="0">
                        <a:lnSpc>
                          <a:spcPct val="100000"/>
                        </a:lnSpc>
                        <a:spcBef>
                          <a:spcPct val="0"/>
                        </a:spcBef>
                        <a:spcAft>
                          <a:spcPct val="0"/>
                        </a:spcAft>
                        <a:buClrTx/>
                        <a:buSzTx/>
                        <a:buFontTx/>
                        <a:buNone/>
                      </a:pPr>
                      <a:r>
                        <a:rPr kumimoji="1" lang="en-US" sz="7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rPr>
                        <a:t>Φ25.4X40</a:t>
                      </a:r>
                      <a:r>
                        <a:rPr kumimoji="1" lang="zh-CN" sz="7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rPr>
                        <a:t>轴</a:t>
                      </a:r>
                      <a:r>
                        <a:rPr kumimoji="1" lang="en-US" sz="7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rPr>
                        <a:t>,</a:t>
                      </a:r>
                      <a:endParaRPr kumimoji="1" lang="zh-CN" sz="7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endParaRPr>
                    </a:p>
                    <a:p>
                      <a:pPr marL="0" marR="0" lvl="0" indent="0" algn="ctr" defTabSz="914400" rtl="0" fontAlgn="base" latinLnBrk="0">
                        <a:lnSpc>
                          <a:spcPct val="100000"/>
                        </a:lnSpc>
                        <a:spcBef>
                          <a:spcPct val="0"/>
                        </a:spcBef>
                        <a:spcAft>
                          <a:spcPct val="0"/>
                        </a:spcAft>
                        <a:buClrTx/>
                        <a:buSzTx/>
                        <a:buFontTx/>
                        <a:buNone/>
                      </a:pPr>
                      <a:r>
                        <a:rPr kumimoji="1" lang="zh-CN" sz="7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rPr>
                        <a:t>平键</a:t>
                      </a:r>
                      <a:r>
                        <a:rPr kumimoji="1" lang="en-US" sz="7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rPr>
                        <a:t>6.35X32</a:t>
                      </a:r>
                      <a:r>
                        <a:rPr kumimoji="1" lang="zh-CN" sz="7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rPr>
                        <a:t>轴端螺纹</a:t>
                      </a:r>
                      <a:r>
                        <a:rPr kumimoji="1" lang="en-US" sz="7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rPr>
                        <a:t>1/4-20UNC</a:t>
                      </a:r>
                      <a:endParaRPr kumimoji="1" lang="zh-CN" sz="7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fontAlgn="base" latinLnBrk="0">
                        <a:lnSpc>
                          <a:spcPct val="100000"/>
                        </a:lnSpc>
                        <a:spcBef>
                          <a:spcPct val="0"/>
                        </a:spcBef>
                        <a:spcAft>
                          <a:spcPct val="0"/>
                        </a:spcAft>
                        <a:buClrTx/>
                        <a:buSzTx/>
                        <a:buFontTx/>
                        <a:buNone/>
                      </a:pPr>
                      <a:r>
                        <a:rPr kumimoji="1" lang="en-US" sz="7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rPr>
                        <a:t>S</a:t>
                      </a:r>
                      <a:r>
                        <a:rPr kumimoji="1" lang="zh-CN" sz="7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rPr>
                        <a:t>形油口：</a:t>
                      </a:r>
                      <a:r>
                        <a:rPr kumimoji="1" lang="en-US" sz="7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rPr>
                        <a:t>G1/2"</a:t>
                      </a:r>
                      <a:endParaRPr kumimoji="1" lang="zh-CN" sz="7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endParaRPr>
                    </a:p>
                    <a:p>
                      <a:pPr marL="0" marR="0" lvl="0" indent="0" algn="ctr" defTabSz="914400" rtl="0" eaLnBrk="1" fontAlgn="base" latinLnBrk="0" hangingPunct="1">
                        <a:lnSpc>
                          <a:spcPct val="100000"/>
                        </a:lnSpc>
                        <a:spcBef>
                          <a:spcPct val="0"/>
                        </a:spcBef>
                        <a:spcAft>
                          <a:spcPct val="0"/>
                        </a:spcAft>
                        <a:buClrTx/>
                        <a:buSzTx/>
                        <a:buFontTx/>
                        <a:buNone/>
                        <a:defRPr/>
                      </a:pPr>
                      <a:r>
                        <a:rPr kumimoji="1" lang="zh-CN" sz="7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rPr>
                        <a:t>泄油口：</a:t>
                      </a:r>
                      <a:r>
                        <a:rPr kumimoji="1" lang="en-US" sz="7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rPr>
                        <a:t>G1/4”</a:t>
                      </a:r>
                      <a:r>
                        <a:rPr kumimoji="1" lang="zh-CN" altLang="en-US" sz="7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rPr>
                        <a:t>螺孔</a:t>
                      </a:r>
                      <a:r>
                        <a:rPr kumimoji="1" lang="en-US" altLang="zh-CN" sz="7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rPr>
                        <a:t>4-M8</a:t>
                      </a:r>
                      <a:endParaRPr kumimoji="1" lang="zh-CN" sz="7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endParaRPr>
                    </a:p>
                    <a:p>
                      <a:pPr marL="0" marR="0" lvl="0" indent="0" algn="ctr" defTabSz="914400" rtl="0" fontAlgn="base" latinLnBrk="0">
                        <a:lnSpc>
                          <a:spcPct val="100000"/>
                        </a:lnSpc>
                        <a:spcBef>
                          <a:spcPct val="0"/>
                        </a:spcBef>
                        <a:spcAft>
                          <a:spcPct val="0"/>
                        </a:spcAft>
                        <a:buClrTx/>
                        <a:buSzTx/>
                        <a:buFontTx/>
                        <a:buNone/>
                      </a:pPr>
                      <a:r>
                        <a:rPr kumimoji="1" lang="en-US" sz="7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rPr>
                        <a:t> </a:t>
                      </a:r>
                      <a:endParaRPr kumimoji="1" lang="zh-CN" sz="7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7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rPr>
                        <a:t>127-0032</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7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rPr>
                        <a:t>-0033</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7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rPr>
                        <a:t>-003A</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7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rPr>
                        <a:t>-0034</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7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rPr>
                        <a:t>-0035</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7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rPr>
                        <a:t>-0036</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7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rPr>
                        <a:t>-0037</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412756">
                <a:tc>
                  <a:txBody>
                    <a:bodyPr/>
                    <a:lstStyle/>
                    <a:p>
                      <a:pPr marL="0" marR="0" lvl="0" indent="0" algn="ctr" defTabSz="914400" rtl="0" fontAlgn="base" latinLnBrk="0">
                        <a:lnSpc>
                          <a:spcPct val="100000"/>
                        </a:lnSpc>
                        <a:spcBef>
                          <a:spcPct val="0"/>
                        </a:spcBef>
                        <a:spcAft>
                          <a:spcPct val="0"/>
                        </a:spcAft>
                        <a:buClrTx/>
                        <a:buSzTx/>
                        <a:buFontTx/>
                        <a:buNone/>
                      </a:pPr>
                      <a:r>
                        <a:rPr kumimoji="1" lang="zh-CN" altLang="en-US" sz="8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rPr>
                        <a:t>小方</a:t>
                      </a:r>
                      <a:r>
                        <a:rPr kumimoji="1" lang="zh-CN" altLang="zh-CN" sz="8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rPr>
                        <a:t>法兰</a:t>
                      </a:r>
                      <a:r>
                        <a:rPr kumimoji="1" lang="en-US" altLang="zh-CN" sz="8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rPr>
                        <a:t>,</a:t>
                      </a:r>
                      <a:endParaRPr kumimoji="1" lang="zh-CN" altLang="zh-CN" sz="8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endParaRPr>
                    </a:p>
                    <a:p>
                      <a:pPr marL="0" marR="0" lvl="0" indent="0" algn="ctr" defTabSz="914400" rtl="0" fontAlgn="base" latinLnBrk="0">
                        <a:lnSpc>
                          <a:spcPct val="100000"/>
                        </a:lnSpc>
                        <a:spcBef>
                          <a:spcPct val="0"/>
                        </a:spcBef>
                        <a:spcAft>
                          <a:spcPct val="0"/>
                        </a:spcAft>
                        <a:buClrTx/>
                        <a:buSzTx/>
                        <a:buFontTx/>
                        <a:buNone/>
                      </a:pPr>
                      <a:r>
                        <a:rPr kumimoji="1" lang="zh-CN" altLang="zh-CN" sz="8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rPr>
                        <a:t>止口Φ</a:t>
                      </a:r>
                      <a:r>
                        <a:rPr kumimoji="1" lang="en-US" altLang="zh-CN" sz="8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rPr>
                        <a:t>82.55</a:t>
                      </a:r>
                      <a:endParaRPr kumimoji="1" lang="zh-CN" altLang="zh-CN" sz="8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fontAlgn="base" latinLnBrk="0">
                        <a:lnSpc>
                          <a:spcPct val="100000"/>
                        </a:lnSpc>
                        <a:spcBef>
                          <a:spcPct val="0"/>
                        </a:spcBef>
                        <a:spcAft>
                          <a:spcPct val="0"/>
                        </a:spcAft>
                        <a:buClrTx/>
                        <a:buSzTx/>
                        <a:buFontTx/>
                        <a:buNone/>
                      </a:pPr>
                      <a:r>
                        <a:rPr kumimoji="1" lang="en-US" sz="7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rPr>
                        <a:t>Φ25X43</a:t>
                      </a:r>
                      <a:r>
                        <a:rPr kumimoji="1" lang="zh-CN" sz="7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rPr>
                        <a:t>轴</a:t>
                      </a:r>
                      <a:r>
                        <a:rPr kumimoji="1" lang="en-US" sz="7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rPr>
                        <a:t>,</a:t>
                      </a:r>
                      <a:endParaRPr kumimoji="1" lang="zh-CN" sz="7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endParaRPr>
                    </a:p>
                    <a:p>
                      <a:pPr marL="0" marR="0" lvl="0" indent="0" algn="ctr" defTabSz="914400" rtl="0" fontAlgn="base" latinLnBrk="0">
                        <a:lnSpc>
                          <a:spcPct val="100000"/>
                        </a:lnSpc>
                        <a:spcBef>
                          <a:spcPct val="0"/>
                        </a:spcBef>
                        <a:spcAft>
                          <a:spcPct val="0"/>
                        </a:spcAft>
                        <a:buClrTx/>
                        <a:buSzTx/>
                        <a:buFontTx/>
                        <a:buNone/>
                      </a:pPr>
                      <a:r>
                        <a:rPr kumimoji="1" lang="zh-CN" sz="7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rPr>
                        <a:t>平键</a:t>
                      </a:r>
                      <a:r>
                        <a:rPr kumimoji="1" lang="en-US" sz="7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rPr>
                        <a:t>8X32</a:t>
                      </a:r>
                      <a:endParaRPr kumimoji="1" lang="zh-CN" sz="7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endParaRPr>
                    </a:p>
                    <a:p>
                      <a:pPr marL="0" marR="0" lvl="0" indent="0" algn="ctr" defTabSz="914400" rtl="0" fontAlgn="base" latinLnBrk="0">
                        <a:lnSpc>
                          <a:spcPct val="100000"/>
                        </a:lnSpc>
                        <a:spcBef>
                          <a:spcPct val="0"/>
                        </a:spcBef>
                        <a:spcAft>
                          <a:spcPct val="0"/>
                        </a:spcAft>
                        <a:buClrTx/>
                        <a:buSzTx/>
                        <a:buFontTx/>
                        <a:buNone/>
                      </a:pPr>
                      <a:r>
                        <a:rPr kumimoji="1" lang="zh-CN" sz="7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rPr>
                        <a:t>轴端螺纹</a:t>
                      </a:r>
                      <a:r>
                        <a:rPr kumimoji="1" lang="en-US" sz="7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rPr>
                        <a:t>M8</a:t>
                      </a:r>
                      <a:endParaRPr kumimoji="1" lang="zh-CN" sz="7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fontAlgn="base" latinLnBrk="0">
                        <a:lnSpc>
                          <a:spcPct val="100000"/>
                        </a:lnSpc>
                        <a:spcBef>
                          <a:spcPct val="0"/>
                        </a:spcBef>
                        <a:spcAft>
                          <a:spcPct val="0"/>
                        </a:spcAft>
                        <a:buClrTx/>
                        <a:buSzTx/>
                        <a:buFontTx/>
                        <a:buNone/>
                      </a:pPr>
                      <a:r>
                        <a:rPr kumimoji="1" lang="en-US" sz="7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rPr>
                        <a:t>S</a:t>
                      </a:r>
                      <a:r>
                        <a:rPr kumimoji="1" lang="zh-CN" sz="7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rPr>
                        <a:t>形油口：</a:t>
                      </a:r>
                      <a:r>
                        <a:rPr kumimoji="1" lang="en-US" sz="7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rPr>
                        <a:t>G1/2"</a:t>
                      </a:r>
                      <a:endParaRPr kumimoji="1" lang="zh-CN" sz="7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endParaRPr>
                    </a:p>
                    <a:p>
                      <a:pPr marL="0" marR="0" lvl="0" indent="0" algn="ctr" defTabSz="914400" rtl="0" eaLnBrk="1" fontAlgn="base" latinLnBrk="0" hangingPunct="1">
                        <a:lnSpc>
                          <a:spcPct val="100000"/>
                        </a:lnSpc>
                        <a:spcBef>
                          <a:spcPct val="0"/>
                        </a:spcBef>
                        <a:spcAft>
                          <a:spcPct val="0"/>
                        </a:spcAft>
                        <a:buClrTx/>
                        <a:buSzTx/>
                        <a:buFontTx/>
                        <a:buNone/>
                        <a:defRPr/>
                      </a:pPr>
                      <a:r>
                        <a:rPr kumimoji="1" lang="zh-CN" sz="7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rPr>
                        <a:t>泄油口：</a:t>
                      </a:r>
                      <a:r>
                        <a:rPr kumimoji="1" lang="en-US" sz="7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rPr>
                        <a:t>G1/4”</a:t>
                      </a:r>
                      <a:r>
                        <a:rPr kumimoji="1" lang="zh-CN" altLang="en-US" sz="7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rPr>
                        <a:t>螺孔</a:t>
                      </a:r>
                      <a:r>
                        <a:rPr kumimoji="1" lang="en-US" altLang="zh-CN" sz="7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rPr>
                        <a:t>4-M8</a:t>
                      </a:r>
                      <a:r>
                        <a:rPr kumimoji="1" lang="en-US" sz="7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rPr>
                        <a:t> </a:t>
                      </a:r>
                      <a:endParaRPr kumimoji="1" lang="zh-CN" sz="7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7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rPr>
                        <a:t>127-0042</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7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rPr>
                        <a:t>-0043</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7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rPr>
                        <a:t>-004A</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7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rPr>
                        <a:t>-0044</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7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rPr>
                        <a:t>-0045</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7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rPr>
                        <a:t>-0046</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7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rPr>
                        <a:t>-0047</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512112">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zh-CN" altLang="en-US" sz="8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rPr>
                        <a:t>小方</a:t>
                      </a:r>
                      <a:r>
                        <a:rPr kumimoji="1" lang="zh-CN" altLang="zh-CN" sz="8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rPr>
                        <a:t>法兰</a:t>
                      </a:r>
                      <a:r>
                        <a:rPr kumimoji="1" lang="en-US" altLang="zh-CN" sz="8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rPr>
                        <a:t>,</a:t>
                      </a:r>
                      <a:endParaRPr kumimoji="1" lang="zh-CN" altLang="zh-CN" sz="8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endParaRPr>
                    </a:p>
                    <a:p>
                      <a:pPr marL="0" marR="0" lvl="0" indent="0" algn="ctr" defTabSz="914400" rtl="0" eaLnBrk="1" fontAlgn="base" latinLnBrk="0" hangingPunct="1">
                        <a:lnSpc>
                          <a:spcPct val="100000"/>
                        </a:lnSpc>
                        <a:spcBef>
                          <a:spcPct val="0"/>
                        </a:spcBef>
                        <a:spcAft>
                          <a:spcPct val="0"/>
                        </a:spcAft>
                        <a:buClrTx/>
                        <a:buSzTx/>
                        <a:buFontTx/>
                        <a:buNone/>
                      </a:pPr>
                      <a:r>
                        <a:rPr kumimoji="1" lang="zh-CN" altLang="zh-CN" sz="8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rPr>
                        <a:t>止口Φ</a:t>
                      </a:r>
                      <a:r>
                        <a:rPr kumimoji="1" lang="en-US" altLang="zh-CN" sz="8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rPr>
                        <a:t>82.55</a:t>
                      </a:r>
                      <a:endParaRPr kumimoji="1" lang="zh-CN" altLang="zh-CN" sz="8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endParaRPr>
                    </a:p>
                    <a:p>
                      <a:pPr marL="0" marR="0" lvl="0" indent="0" algn="ctr" defTabSz="914400" rtl="0" eaLnBrk="1" fontAlgn="base" latinLnBrk="0" hangingPunct="1">
                        <a:lnSpc>
                          <a:spcPct val="100000"/>
                        </a:lnSpc>
                        <a:spcBef>
                          <a:spcPct val="0"/>
                        </a:spcBef>
                        <a:spcAft>
                          <a:spcPct val="0"/>
                        </a:spcAft>
                        <a:buClrTx/>
                        <a:buSzTx/>
                        <a:buFontTx/>
                        <a:buNone/>
                      </a:pPr>
                      <a:endParaRPr kumimoji="1" lang="en-US" altLang="zh-CN" sz="8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fontAlgn="base" latinLnBrk="0">
                        <a:lnSpc>
                          <a:spcPct val="100000"/>
                        </a:lnSpc>
                        <a:spcBef>
                          <a:spcPct val="0"/>
                        </a:spcBef>
                        <a:spcAft>
                          <a:spcPct val="0"/>
                        </a:spcAft>
                        <a:buClrTx/>
                        <a:buSzTx/>
                        <a:buFontTx/>
                        <a:buNone/>
                      </a:pPr>
                      <a:r>
                        <a:rPr kumimoji="1" lang="en-US" sz="7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rPr>
                        <a:t>Φ25.4X39</a:t>
                      </a:r>
                      <a:r>
                        <a:rPr kumimoji="1" lang="zh-CN" sz="7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rPr>
                        <a:t>轴</a:t>
                      </a:r>
                      <a:r>
                        <a:rPr kumimoji="1" lang="en-US" sz="7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rPr>
                        <a:t>,</a:t>
                      </a:r>
                      <a:endParaRPr kumimoji="1" lang="zh-CN" sz="7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endParaRPr>
                    </a:p>
                    <a:p>
                      <a:pPr marL="0" marR="0" lvl="0" indent="0" algn="ctr" defTabSz="914400" rtl="0" fontAlgn="base" latinLnBrk="0">
                        <a:lnSpc>
                          <a:spcPct val="100000"/>
                        </a:lnSpc>
                        <a:spcBef>
                          <a:spcPct val="0"/>
                        </a:spcBef>
                        <a:spcAft>
                          <a:spcPct val="0"/>
                        </a:spcAft>
                        <a:buClrTx/>
                        <a:buSzTx/>
                        <a:buFontTx/>
                        <a:buNone/>
                      </a:pPr>
                      <a:r>
                        <a:rPr kumimoji="1" lang="zh-CN" sz="7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rPr>
                        <a:t>半圆键</a:t>
                      </a:r>
                      <a:r>
                        <a:rPr kumimoji="1" lang="en-US" sz="7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rPr>
                        <a:t>Φ25.4X6.35</a:t>
                      </a:r>
                      <a:r>
                        <a:rPr kumimoji="1" lang="zh-CN" sz="7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rPr>
                        <a:t>轴端螺纹</a:t>
                      </a:r>
                      <a:r>
                        <a:rPr kumimoji="1" lang="en-US" sz="7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rPr>
                        <a:t>1/4-20UNC</a:t>
                      </a:r>
                      <a:endParaRPr kumimoji="1" lang="zh-CN" sz="7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fontAlgn="base" latinLnBrk="0">
                        <a:lnSpc>
                          <a:spcPct val="100000"/>
                        </a:lnSpc>
                        <a:spcBef>
                          <a:spcPct val="0"/>
                        </a:spcBef>
                        <a:spcAft>
                          <a:spcPct val="0"/>
                        </a:spcAft>
                        <a:buClrTx/>
                        <a:buSzTx/>
                        <a:buFontTx/>
                        <a:buNone/>
                      </a:pPr>
                      <a:r>
                        <a:rPr kumimoji="1" lang="en-US" sz="7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rPr>
                        <a:t>S</a:t>
                      </a:r>
                      <a:r>
                        <a:rPr kumimoji="1" lang="zh-CN" sz="7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rPr>
                        <a:t>形油口：</a:t>
                      </a:r>
                      <a:r>
                        <a:rPr kumimoji="1" lang="en-US" sz="7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rPr>
                        <a:t>7/8-14UNF</a:t>
                      </a:r>
                      <a:endParaRPr kumimoji="1" lang="zh-CN" sz="7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endParaRPr>
                    </a:p>
                    <a:p>
                      <a:pPr marL="0" marR="0" lvl="0" indent="0" algn="ctr" defTabSz="914400" rtl="0" eaLnBrk="1" fontAlgn="base" latinLnBrk="0" hangingPunct="1">
                        <a:lnSpc>
                          <a:spcPct val="100000"/>
                        </a:lnSpc>
                        <a:spcBef>
                          <a:spcPct val="0"/>
                        </a:spcBef>
                        <a:spcAft>
                          <a:spcPct val="0"/>
                        </a:spcAft>
                        <a:buClrTx/>
                        <a:buSzTx/>
                        <a:buFontTx/>
                        <a:buNone/>
                        <a:defRPr/>
                      </a:pPr>
                      <a:r>
                        <a:rPr kumimoji="1" lang="zh-CN" sz="7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rPr>
                        <a:t>泄油口：</a:t>
                      </a:r>
                      <a:r>
                        <a:rPr kumimoji="1" lang="en-US" sz="7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rPr>
                        <a:t>7/16-20UNF</a:t>
                      </a:r>
                      <a:r>
                        <a:rPr kumimoji="1" lang="zh-CN" altLang="en-US" sz="7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rPr>
                        <a:t>螺孔</a:t>
                      </a:r>
                      <a:r>
                        <a:rPr kumimoji="1" lang="en-US" altLang="zh-CN" sz="7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rPr>
                        <a:t>4-5/16-18UNC</a:t>
                      </a:r>
                      <a:endParaRPr kumimoji="1" lang="zh-CN" sz="7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endParaRPr>
                    </a:p>
                    <a:p>
                      <a:pPr marL="0" marR="0" lvl="0" indent="0" algn="ctr" defTabSz="914400" rtl="0" fontAlgn="base" latinLnBrk="0">
                        <a:lnSpc>
                          <a:spcPct val="100000"/>
                        </a:lnSpc>
                        <a:spcBef>
                          <a:spcPct val="0"/>
                        </a:spcBef>
                        <a:spcAft>
                          <a:spcPct val="0"/>
                        </a:spcAft>
                        <a:buClrTx/>
                        <a:buSzTx/>
                        <a:buFontTx/>
                        <a:buNone/>
                      </a:pPr>
                      <a:r>
                        <a:rPr kumimoji="1" lang="en-US" sz="7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rPr>
                        <a:t> </a:t>
                      </a:r>
                      <a:endParaRPr kumimoji="1" lang="zh-CN" sz="7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7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rPr>
                        <a:t>127-0052</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7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rPr>
                        <a:t>-0053</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7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rPr>
                        <a:t>-005A</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7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rPr>
                        <a:t>-0054</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7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rPr>
                        <a:t>-0055</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7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rPr>
                        <a:t>-0056</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7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rPr>
                        <a:t>-0057</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426076">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zh-CN" altLang="en-US" sz="8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rPr>
                        <a:t>小方</a:t>
                      </a:r>
                      <a:r>
                        <a:rPr kumimoji="1" lang="zh-CN" altLang="zh-CN" sz="8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rPr>
                        <a:t>法兰</a:t>
                      </a:r>
                      <a:r>
                        <a:rPr kumimoji="1" lang="en-US" altLang="zh-CN" sz="8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rPr>
                        <a:t>,</a:t>
                      </a:r>
                      <a:endParaRPr kumimoji="1" lang="zh-CN" altLang="zh-CN" sz="8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endParaRPr>
                    </a:p>
                    <a:p>
                      <a:pPr marL="0" marR="0" lvl="0" indent="0" algn="ctr" defTabSz="914400" rtl="0" eaLnBrk="1" fontAlgn="base" latinLnBrk="0" hangingPunct="1">
                        <a:lnSpc>
                          <a:spcPct val="100000"/>
                        </a:lnSpc>
                        <a:spcBef>
                          <a:spcPct val="0"/>
                        </a:spcBef>
                        <a:spcAft>
                          <a:spcPct val="0"/>
                        </a:spcAft>
                        <a:buClrTx/>
                        <a:buSzTx/>
                        <a:buFontTx/>
                        <a:buNone/>
                      </a:pPr>
                      <a:r>
                        <a:rPr kumimoji="1" lang="zh-CN" altLang="zh-CN" sz="8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rPr>
                        <a:t>止口Φ</a:t>
                      </a:r>
                      <a:r>
                        <a:rPr kumimoji="1" lang="en-US" altLang="zh-CN" sz="8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rPr>
                        <a:t>82.55</a:t>
                      </a:r>
                      <a:endParaRPr kumimoji="1" lang="zh-CN" altLang="zh-CN" sz="8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endParaRPr>
                    </a:p>
                    <a:p>
                      <a:pPr marL="0" marR="0" lvl="0" indent="0" algn="ctr" defTabSz="914400" rtl="0" eaLnBrk="1" fontAlgn="base" latinLnBrk="0" hangingPunct="1">
                        <a:lnSpc>
                          <a:spcPct val="100000"/>
                        </a:lnSpc>
                        <a:spcBef>
                          <a:spcPct val="0"/>
                        </a:spcBef>
                        <a:spcAft>
                          <a:spcPct val="0"/>
                        </a:spcAft>
                        <a:buClrTx/>
                        <a:buSzTx/>
                        <a:buFontTx/>
                        <a:buNone/>
                      </a:pPr>
                      <a:endParaRPr kumimoji="1" lang="en-US" altLang="zh-CN" sz="8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fontAlgn="base" latinLnBrk="0">
                        <a:lnSpc>
                          <a:spcPct val="100000"/>
                        </a:lnSpc>
                        <a:spcBef>
                          <a:spcPct val="0"/>
                        </a:spcBef>
                        <a:spcAft>
                          <a:spcPct val="0"/>
                        </a:spcAft>
                        <a:buClrTx/>
                        <a:buSzTx/>
                        <a:buFontTx/>
                        <a:buNone/>
                      </a:pPr>
                      <a:r>
                        <a:rPr kumimoji="1" lang="en-US" sz="7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rPr>
                        <a:t>Φ25.4X40</a:t>
                      </a:r>
                      <a:r>
                        <a:rPr kumimoji="1" lang="zh-CN" sz="7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rPr>
                        <a:t>轴</a:t>
                      </a:r>
                      <a:r>
                        <a:rPr kumimoji="1" lang="en-US" sz="7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rPr>
                        <a:t>,</a:t>
                      </a:r>
                      <a:endParaRPr kumimoji="1" lang="zh-CN" sz="7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endParaRPr>
                    </a:p>
                    <a:p>
                      <a:pPr marL="0" marR="0" lvl="0" indent="0" algn="ctr" defTabSz="914400" rtl="0" fontAlgn="base" latinLnBrk="0">
                        <a:lnSpc>
                          <a:spcPct val="100000"/>
                        </a:lnSpc>
                        <a:spcBef>
                          <a:spcPct val="0"/>
                        </a:spcBef>
                        <a:spcAft>
                          <a:spcPct val="0"/>
                        </a:spcAft>
                        <a:buClrTx/>
                        <a:buSzTx/>
                        <a:buFontTx/>
                        <a:buNone/>
                      </a:pPr>
                      <a:r>
                        <a:rPr kumimoji="1" lang="zh-CN" sz="7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rPr>
                        <a:t>平键</a:t>
                      </a:r>
                      <a:r>
                        <a:rPr kumimoji="1" lang="en-US" sz="7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rPr>
                        <a:t>6.35X32</a:t>
                      </a:r>
                      <a:r>
                        <a:rPr kumimoji="1" lang="zh-CN" sz="7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rPr>
                        <a:t>轴端螺纹</a:t>
                      </a:r>
                      <a:r>
                        <a:rPr kumimoji="1" lang="en-US" sz="7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rPr>
                        <a:t>1/4-20UNC</a:t>
                      </a:r>
                      <a:endParaRPr kumimoji="1" lang="zh-CN" sz="7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fontAlgn="base" latinLnBrk="0">
                        <a:lnSpc>
                          <a:spcPct val="100000"/>
                        </a:lnSpc>
                        <a:spcBef>
                          <a:spcPct val="0"/>
                        </a:spcBef>
                        <a:spcAft>
                          <a:spcPct val="0"/>
                        </a:spcAft>
                        <a:buClrTx/>
                        <a:buSzTx/>
                        <a:buFontTx/>
                        <a:buNone/>
                      </a:pPr>
                      <a:r>
                        <a:rPr kumimoji="1" lang="en-US" sz="7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rPr>
                        <a:t>S</a:t>
                      </a:r>
                      <a:r>
                        <a:rPr kumimoji="1" lang="zh-CN" sz="7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rPr>
                        <a:t>形油口：</a:t>
                      </a:r>
                      <a:r>
                        <a:rPr kumimoji="1" lang="en-US" sz="7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rPr>
                        <a:t>G1/2"</a:t>
                      </a:r>
                      <a:endParaRPr kumimoji="1" lang="zh-CN" sz="7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endParaRPr>
                    </a:p>
                    <a:p>
                      <a:pPr marL="0" marR="0" lvl="0" indent="0" algn="ctr" defTabSz="914400" rtl="0" eaLnBrk="1" fontAlgn="base" latinLnBrk="0" hangingPunct="1">
                        <a:lnSpc>
                          <a:spcPct val="100000"/>
                        </a:lnSpc>
                        <a:spcBef>
                          <a:spcPct val="0"/>
                        </a:spcBef>
                        <a:spcAft>
                          <a:spcPct val="0"/>
                        </a:spcAft>
                        <a:buClrTx/>
                        <a:buSzTx/>
                        <a:buFontTx/>
                        <a:buNone/>
                        <a:defRPr/>
                      </a:pPr>
                      <a:r>
                        <a:rPr kumimoji="1" lang="zh-CN" sz="7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rPr>
                        <a:t>泄油口：</a:t>
                      </a:r>
                      <a:r>
                        <a:rPr kumimoji="1" lang="en-US" sz="7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rPr>
                        <a:t>G1/4”</a:t>
                      </a:r>
                      <a:r>
                        <a:rPr kumimoji="1" lang="zh-CN" altLang="en-US" sz="7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rPr>
                        <a:t>螺孔</a:t>
                      </a:r>
                      <a:r>
                        <a:rPr kumimoji="1" lang="en-US" altLang="zh-CN" sz="7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rPr>
                        <a:t>4-M8</a:t>
                      </a:r>
                      <a:endParaRPr kumimoji="1" lang="zh-CN" sz="7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endParaRPr>
                    </a:p>
                    <a:p>
                      <a:pPr marL="0" marR="0" lvl="0" indent="0" algn="ctr" defTabSz="914400" rtl="0" fontAlgn="base" latinLnBrk="0">
                        <a:lnSpc>
                          <a:spcPct val="100000"/>
                        </a:lnSpc>
                        <a:spcBef>
                          <a:spcPct val="0"/>
                        </a:spcBef>
                        <a:spcAft>
                          <a:spcPct val="0"/>
                        </a:spcAft>
                        <a:buClrTx/>
                        <a:buSzTx/>
                        <a:buFontTx/>
                        <a:buNone/>
                      </a:pPr>
                      <a:r>
                        <a:rPr kumimoji="1" lang="en-US" sz="7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rPr>
                        <a:t> </a:t>
                      </a:r>
                      <a:endParaRPr kumimoji="1" lang="zh-CN" sz="700" b="0" i="0" u="none" strike="noStrike" kern="1200" cap="none" normalizeH="0" baseline="0" dirty="0">
                        <a:ln>
                          <a:noFill/>
                        </a:ln>
                        <a:solidFill>
                          <a:schemeClr val="tx1"/>
                        </a:solidFill>
                        <a:effectLst/>
                        <a:latin typeface="Times New Roman" panose="02020603050405020304" pitchFamily="18" charset="0"/>
                        <a:ea typeface="仿宋_GB2312" panose="02010609030101010101" pitchFamily="49" charset="-122"/>
                        <a:cs typeface="+mn-cs"/>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7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rPr>
                        <a:t>127-0062</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7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rPr>
                        <a:t>-0063</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7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rPr>
                        <a:t>-006A</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7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rPr>
                        <a:t>-0064</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7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rPr>
                        <a:t>-0065</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7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rPr>
                        <a:t>-0066</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7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rPr>
                        <a:t>-0067</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619925">
                <a:tc>
                  <a:txBody>
                    <a:bodyPr/>
                    <a:lstStyle/>
                    <a:p>
                      <a:pPr marL="0" marR="0" lvl="0" indent="0" algn="ctr" defTabSz="914400" rtl="0" eaLnBrk="1" fontAlgn="base" latinLnBrk="0" hangingPunct="1">
                        <a:lnSpc>
                          <a:spcPct val="100000"/>
                        </a:lnSpc>
                        <a:spcBef>
                          <a:spcPct val="0"/>
                        </a:spcBef>
                        <a:spcAft>
                          <a:spcPct val="0"/>
                        </a:spcAft>
                        <a:buClrTx/>
                        <a:buSzTx/>
                        <a:buFontTx/>
                        <a:buNone/>
                      </a:pP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512112">
                <a:tc>
                  <a:txBody>
                    <a:bodyPr/>
                    <a:lstStyle/>
                    <a:p>
                      <a:pPr marL="0" marR="0" lvl="0" indent="0" algn="ctr" defTabSz="914400" rtl="0" eaLnBrk="1" fontAlgn="base" latinLnBrk="0" hangingPunct="1">
                        <a:lnSpc>
                          <a:spcPct val="100000"/>
                        </a:lnSpc>
                        <a:spcBef>
                          <a:spcPct val="0"/>
                        </a:spcBef>
                        <a:spcAft>
                          <a:spcPct val="0"/>
                        </a:spcAft>
                        <a:buClrTx/>
                        <a:buSzTx/>
                        <a:buFontTx/>
                        <a:buNone/>
                      </a:pP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endParaRPr kumimoji="1" lang="en-US" altLang="zh-CN" sz="21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cs typeface="Arial" panose="020B0604020202020204" pitchFamily="34" charset="0"/>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bl>
          </a:graphicData>
        </a:graphic>
      </p:graphicFrame>
      <p:sp>
        <p:nvSpPr>
          <p:cNvPr id="15" name="Line 2177"/>
          <p:cNvSpPr>
            <a:spLocks noChangeShapeType="1"/>
          </p:cNvSpPr>
          <p:nvPr/>
        </p:nvSpPr>
        <p:spPr bwMode="auto">
          <a:xfrm>
            <a:off x="4773386" y="988058"/>
            <a:ext cx="308883" cy="0"/>
          </a:xfrm>
          <a:prstGeom prst="line">
            <a:avLst/>
          </a:prstGeom>
          <a:noFill/>
          <a:ln w="9525">
            <a:solidFill>
              <a:schemeClr val="tx1"/>
            </a:solidFill>
            <a:rou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79352" tIns="39676" rIns="79352" bIns="39676" anchor="ctr"/>
          <a:lstStyle/>
          <a:p>
            <a:endParaRPr lang="zh-CN" altLang="en-US"/>
          </a:p>
        </p:txBody>
      </p:sp>
      <p:grpSp>
        <p:nvGrpSpPr>
          <p:cNvPr id="25" name="组合 24"/>
          <p:cNvGrpSpPr/>
          <p:nvPr/>
        </p:nvGrpSpPr>
        <p:grpSpPr>
          <a:xfrm>
            <a:off x="6021288" y="9417496"/>
            <a:ext cx="776312" cy="369332"/>
            <a:chOff x="6021288" y="9417496"/>
            <a:chExt cx="776312" cy="369332"/>
          </a:xfrm>
        </p:grpSpPr>
        <p:sp>
          <p:nvSpPr>
            <p:cNvPr id="26" name="圆角矩形 25"/>
            <p:cNvSpPr/>
            <p:nvPr/>
          </p:nvSpPr>
          <p:spPr>
            <a:xfrm>
              <a:off x="6021288" y="9525218"/>
              <a:ext cx="214482" cy="153888"/>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 name="TextBox 26"/>
            <p:cNvSpPr txBox="1"/>
            <p:nvPr/>
          </p:nvSpPr>
          <p:spPr>
            <a:xfrm>
              <a:off x="6235770" y="9417496"/>
              <a:ext cx="561830" cy="369332"/>
            </a:xfrm>
            <a:prstGeom prst="rect">
              <a:avLst/>
            </a:prstGeom>
            <a:noFill/>
          </p:spPr>
          <p:txBody>
            <a:bodyPr wrap="square" rtlCol="0">
              <a:spAutoFit/>
            </a:bodyPr>
            <a:lstStyle/>
            <a:p>
              <a:r>
                <a:rPr lang="en-US" altLang="zh-CN" dirty="0"/>
                <a:t>30</a:t>
              </a:r>
              <a:endParaRPr lang="zh-CN" altLang="en-US" dirty="0"/>
            </a:p>
          </p:txBody>
        </p:sp>
      </p:grpSp>
      <p:pic>
        <p:nvPicPr>
          <p:cNvPr id="28" name="图片 27"/>
          <p:cNvPicPr>
            <a:picLocks noChangeAspect="1"/>
          </p:cNvPicPr>
          <p:nvPr/>
        </p:nvPicPr>
        <p:blipFill rotWithShape="1">
          <a:blip r:embed="rId1">
            <a:extLst>
              <a:ext uri="{28A0092B-C50C-407E-A947-70E740481C1C}">
                <a14:useLocalDpi xmlns:a14="http://schemas.microsoft.com/office/drawing/2010/main" val="0"/>
              </a:ext>
            </a:extLst>
          </a:blip>
          <a:srcRect l="8001" t="9788" r="10800" b="33915"/>
          <a:stretch>
            <a:fillRect/>
          </a:stretch>
        </p:blipFill>
        <p:spPr>
          <a:xfrm>
            <a:off x="3644987" y="79214"/>
            <a:ext cx="1008151" cy="486694"/>
          </a:xfrm>
          <a:prstGeom prst="rect">
            <a:avLst/>
          </a:prstGeom>
        </p:spPr>
      </p:pic>
    </p:spTree>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平行四边形 3"/>
          <p:cNvSpPr/>
          <p:nvPr/>
        </p:nvSpPr>
        <p:spPr>
          <a:xfrm>
            <a:off x="403122" y="318099"/>
            <a:ext cx="1801742" cy="69027"/>
          </a:xfrm>
          <a:prstGeom prst="parallelogram">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TextBox 5"/>
          <p:cNvSpPr txBox="1"/>
          <p:nvPr/>
        </p:nvSpPr>
        <p:spPr>
          <a:xfrm>
            <a:off x="4581128" y="159821"/>
            <a:ext cx="2321446" cy="384721"/>
          </a:xfrm>
          <a:prstGeom prst="rect">
            <a:avLst/>
          </a:prstGeom>
          <a:noFill/>
        </p:spPr>
        <p:txBody>
          <a:bodyPr wrap="square" rtlCol="0">
            <a:spAutoFit/>
          </a:bodyPr>
          <a:lstStyle/>
          <a:p>
            <a:r>
              <a:rPr lang="zh-CN" altLang="en-US" sz="1000" b="1" kern="1400" spc="110" dirty="0">
                <a:latin typeface="+mn-ea"/>
              </a:rPr>
              <a:t>济宁钧华液压机械有限公司</a:t>
            </a:r>
            <a:endParaRPr lang="en-US" altLang="zh-CN" sz="1000" b="1" kern="1400" spc="110" dirty="0">
              <a:latin typeface="+mn-ea"/>
            </a:endParaRPr>
          </a:p>
          <a:p>
            <a:r>
              <a:rPr lang="en-US" altLang="zh-CN" sz="900" dirty="0">
                <a:latin typeface="Arial Unicode MS" panose="020B0604020202020204" pitchFamily="34" charset="-122"/>
                <a:ea typeface="Arial Unicode MS" panose="020B0604020202020204" pitchFamily="34" charset="-122"/>
                <a:cs typeface="Arial Unicode MS" panose="020B0604020202020204" pitchFamily="34" charset="-122"/>
              </a:rPr>
              <a:t>Jining  </a:t>
            </a:r>
            <a:r>
              <a:rPr lang="en-US" altLang="zh-CN" sz="900" dirty="0" err="1">
                <a:latin typeface="Arial Unicode MS" panose="020B0604020202020204" pitchFamily="34" charset="-122"/>
                <a:ea typeface="Arial Unicode MS" panose="020B0604020202020204" pitchFamily="34" charset="-122"/>
                <a:cs typeface="Arial Unicode MS" panose="020B0604020202020204" pitchFamily="34" charset="-122"/>
              </a:rPr>
              <a:t>JunHua</a:t>
            </a:r>
            <a:r>
              <a:rPr lang="en-US" altLang="zh-CN" sz="900" dirty="0">
                <a:latin typeface="Arial Unicode MS" panose="020B0604020202020204" pitchFamily="34" charset="-122"/>
                <a:ea typeface="Arial Unicode MS" panose="020B0604020202020204" pitchFamily="34" charset="-122"/>
                <a:cs typeface="Arial Unicode MS" panose="020B0604020202020204" pitchFamily="34" charset="-122"/>
              </a:rPr>
              <a:t> Hydraulic Co.,Ltd</a:t>
            </a:r>
            <a:endParaRPr lang="zh-CN" altLang="en-US" sz="900" dirty="0">
              <a:latin typeface="Arial Unicode MS" panose="020B0604020202020204" pitchFamily="34" charset="-122"/>
              <a:ea typeface="Arial Unicode MS" panose="020B0604020202020204" pitchFamily="34" charset="-122"/>
              <a:cs typeface="Arial Unicode MS" panose="020B0604020202020204" pitchFamily="34" charset="-122"/>
            </a:endParaRPr>
          </a:p>
        </p:txBody>
      </p:sp>
      <p:sp>
        <p:nvSpPr>
          <p:cNvPr id="7" name="平行四边形 6"/>
          <p:cNvSpPr/>
          <p:nvPr/>
        </p:nvSpPr>
        <p:spPr>
          <a:xfrm>
            <a:off x="2276872" y="315026"/>
            <a:ext cx="1368152" cy="72100"/>
          </a:xfrm>
          <a:prstGeom prst="parallelogram">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 name="TextBox 2"/>
          <p:cNvSpPr txBox="1"/>
          <p:nvPr/>
        </p:nvSpPr>
        <p:spPr>
          <a:xfrm>
            <a:off x="764704" y="632520"/>
            <a:ext cx="2520280" cy="369332"/>
          </a:xfrm>
          <a:prstGeom prst="rect">
            <a:avLst/>
          </a:prstGeom>
          <a:noFill/>
        </p:spPr>
        <p:txBody>
          <a:bodyPr wrap="square" rtlCol="0">
            <a:spAutoFit/>
          </a:bodyPr>
          <a:lstStyle/>
          <a:p>
            <a:r>
              <a:rPr lang="en-US" altLang="zh-CN" b="1" dirty="0">
                <a:latin typeface="黑体" panose="02010609060101010101" pitchFamily="49" charset="-122"/>
                <a:ea typeface="黑体" panose="02010609060101010101" pitchFamily="49" charset="-122"/>
              </a:rPr>
              <a:t>BM3</a:t>
            </a:r>
            <a:r>
              <a:rPr lang="zh-CN" altLang="en-US" b="1" dirty="0">
                <a:latin typeface="黑体" panose="02010609060101010101" pitchFamily="49" charset="-122"/>
                <a:ea typeface="黑体" panose="02010609060101010101" pitchFamily="49" charset="-122"/>
              </a:rPr>
              <a:t>系列（</a:t>
            </a:r>
            <a:r>
              <a:rPr lang="en-US" altLang="zh-CN" b="1" dirty="0">
                <a:latin typeface="黑体" panose="02010609060101010101" pitchFamily="49" charset="-122"/>
                <a:ea typeface="黑体" panose="02010609060101010101" pitchFamily="49" charset="-122"/>
              </a:rPr>
              <a:t>Series</a:t>
            </a:r>
            <a:r>
              <a:rPr lang="zh-CN" altLang="en-US" b="1" dirty="0">
                <a:latin typeface="黑体" panose="02010609060101010101" pitchFamily="49" charset="-122"/>
                <a:ea typeface="黑体" panose="02010609060101010101" pitchFamily="49" charset="-122"/>
              </a:rPr>
              <a:t>）</a:t>
            </a:r>
            <a:endParaRPr lang="zh-CN" altLang="en-US" b="1" dirty="0">
              <a:latin typeface="黑体" panose="02010609060101010101" pitchFamily="49" charset="-122"/>
              <a:ea typeface="黑体" panose="02010609060101010101" pitchFamily="49" charset="-122"/>
            </a:endParaRPr>
          </a:p>
        </p:txBody>
      </p:sp>
      <p:sp>
        <p:nvSpPr>
          <p:cNvPr id="9" name="等腰三角形 8"/>
          <p:cNvSpPr/>
          <p:nvPr/>
        </p:nvSpPr>
        <p:spPr>
          <a:xfrm rot="5400000">
            <a:off x="511905" y="724853"/>
            <a:ext cx="217566" cy="184666"/>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 name="TextBox 9"/>
          <p:cNvSpPr txBox="1"/>
          <p:nvPr/>
        </p:nvSpPr>
        <p:spPr>
          <a:xfrm>
            <a:off x="528355" y="1136576"/>
            <a:ext cx="4628837" cy="1723549"/>
          </a:xfrm>
          <a:prstGeom prst="rect">
            <a:avLst/>
          </a:prstGeom>
          <a:noFill/>
        </p:spPr>
        <p:txBody>
          <a:bodyPr wrap="square" rtlCol="0">
            <a:spAutoFit/>
          </a:bodyPr>
          <a:lstStyle/>
          <a:p>
            <a:r>
              <a:rPr lang="zh-CN" altLang="en-US" sz="1600" b="1" dirty="0">
                <a:latin typeface="宋体" panose="02010600030101010101" pitchFamily="2" charset="-122"/>
                <a:ea typeface="宋体" panose="02010600030101010101" pitchFamily="2" charset="-122"/>
              </a:rPr>
              <a:t>结构特点：</a:t>
            </a:r>
            <a:endParaRPr lang="zh-CN" altLang="en-US" sz="1600" b="1" dirty="0">
              <a:latin typeface="宋体" panose="02010600030101010101" pitchFamily="2" charset="-122"/>
              <a:ea typeface="宋体" panose="02010600030101010101" pitchFamily="2" charset="-122"/>
            </a:endParaRPr>
          </a:p>
          <a:p>
            <a:pPr eaLnBrk="0" hangingPunct="0">
              <a:spcBef>
                <a:spcPct val="50000"/>
              </a:spcBef>
              <a:buFontTx/>
              <a:buChar char="•"/>
            </a:pPr>
            <a:r>
              <a:rPr lang="zh-CN" altLang="en-US" sz="1000" dirty="0">
                <a:solidFill>
                  <a:schemeClr val="accent1"/>
                </a:solidFill>
                <a:latin typeface="仿宋_GB2312" panose="02010609030101010101" pitchFamily="49" charset="-122"/>
                <a:ea typeface="仿宋_GB2312" panose="02010609030101010101" pitchFamily="49" charset="-122"/>
              </a:rPr>
              <a:t>双轴承支撑</a:t>
            </a:r>
            <a:r>
              <a:rPr lang="en-US" altLang="zh-CN" sz="1000" dirty="0">
                <a:solidFill>
                  <a:schemeClr val="accent1"/>
                </a:solidFill>
                <a:latin typeface="仿宋_GB2312" panose="02010609030101010101" pitchFamily="49" charset="-122"/>
                <a:ea typeface="仿宋_GB2312" panose="02010609030101010101" pitchFamily="49" charset="-122"/>
              </a:rPr>
              <a:t>,</a:t>
            </a:r>
            <a:r>
              <a:rPr lang="zh-CN" altLang="en-US" sz="1000" dirty="0">
                <a:solidFill>
                  <a:schemeClr val="accent1"/>
                </a:solidFill>
                <a:latin typeface="仿宋_GB2312" panose="02010609030101010101" pitchFamily="49" charset="-122"/>
                <a:ea typeface="仿宋_GB2312" panose="02010609030101010101" pitchFamily="49" charset="-122"/>
              </a:rPr>
              <a:t>可承受加大的径向力比</a:t>
            </a:r>
            <a:r>
              <a:rPr lang="en-US" altLang="zh-CN" sz="1000" dirty="0">
                <a:solidFill>
                  <a:schemeClr val="accent1"/>
                </a:solidFill>
                <a:latin typeface="仿宋_GB2312" panose="02010609030101010101" pitchFamily="49" charset="-122"/>
                <a:ea typeface="仿宋_GB2312" panose="02010609030101010101" pitchFamily="49" charset="-122"/>
              </a:rPr>
              <a:t>BM2</a:t>
            </a:r>
            <a:r>
              <a:rPr lang="zh-CN" altLang="en-US" sz="1000" dirty="0">
                <a:solidFill>
                  <a:schemeClr val="accent1"/>
                </a:solidFill>
                <a:latin typeface="仿宋_GB2312" panose="02010609030101010101" pitchFamily="49" charset="-122"/>
                <a:ea typeface="仿宋_GB2312" panose="02010609030101010101" pitchFamily="49" charset="-122"/>
              </a:rPr>
              <a:t>马达。</a:t>
            </a:r>
            <a:endParaRPr lang="zh-CN" altLang="en-US" sz="1000" dirty="0">
              <a:solidFill>
                <a:schemeClr val="accent1"/>
              </a:solidFill>
              <a:latin typeface="仿宋_GB2312" panose="02010609030101010101" pitchFamily="49" charset="-122"/>
              <a:ea typeface="仿宋_GB2312" panose="02010609030101010101" pitchFamily="49" charset="-122"/>
            </a:endParaRPr>
          </a:p>
          <a:p>
            <a:pPr eaLnBrk="0" hangingPunct="0">
              <a:spcBef>
                <a:spcPct val="50000"/>
              </a:spcBef>
              <a:buFontTx/>
              <a:buChar char="•"/>
            </a:pPr>
            <a:r>
              <a:rPr lang="zh-CN" altLang="en-US" sz="1000" dirty="0">
                <a:solidFill>
                  <a:schemeClr val="accent1"/>
                </a:solidFill>
                <a:latin typeface="仿宋_GB2312" panose="02010609030101010101" pitchFamily="49" charset="-122"/>
                <a:ea typeface="仿宋_GB2312" panose="02010609030101010101" pitchFamily="49" charset="-122"/>
              </a:rPr>
              <a:t>采用镶针齿定转子副设计</a:t>
            </a:r>
            <a:r>
              <a:rPr lang="en-US" altLang="zh-CN" sz="1000" dirty="0">
                <a:solidFill>
                  <a:schemeClr val="accent1"/>
                </a:solidFill>
                <a:latin typeface="仿宋_GB2312" panose="02010609030101010101" pitchFamily="49" charset="-122"/>
                <a:ea typeface="仿宋_GB2312" panose="02010609030101010101" pitchFamily="49" charset="-122"/>
              </a:rPr>
              <a:t>,</a:t>
            </a:r>
            <a:r>
              <a:rPr lang="zh-CN" altLang="en-US" sz="1000" dirty="0">
                <a:solidFill>
                  <a:schemeClr val="accent1"/>
                </a:solidFill>
                <a:latin typeface="仿宋_GB2312" panose="02010609030101010101" pitchFamily="49" charset="-122"/>
                <a:ea typeface="仿宋_GB2312" panose="02010609030101010101" pitchFamily="49" charset="-122"/>
              </a:rPr>
              <a:t>启动压力低，效率较高，保持性好。</a:t>
            </a:r>
            <a:endParaRPr lang="zh-CN" altLang="en-US" sz="1000" dirty="0">
              <a:solidFill>
                <a:schemeClr val="accent1"/>
              </a:solidFill>
              <a:latin typeface="仿宋_GB2312" panose="02010609030101010101" pitchFamily="49" charset="-122"/>
              <a:ea typeface="仿宋_GB2312" panose="02010609030101010101" pitchFamily="49" charset="-122"/>
            </a:endParaRPr>
          </a:p>
          <a:p>
            <a:pPr eaLnBrk="0" hangingPunct="0">
              <a:spcBef>
                <a:spcPct val="50000"/>
              </a:spcBef>
              <a:buFontTx/>
              <a:buChar char="•"/>
            </a:pPr>
            <a:r>
              <a:rPr lang="zh-CN" altLang="en-US" sz="1000" dirty="0">
                <a:solidFill>
                  <a:schemeClr val="accent1"/>
                </a:solidFill>
                <a:latin typeface="仿宋_GB2312" panose="02010609030101010101" pitchFamily="49" charset="-122"/>
                <a:ea typeface="仿宋_GB2312" panose="02010609030101010101" pitchFamily="49" charset="-122"/>
              </a:rPr>
              <a:t>可靠的轴密封设计，承受背压高，可以串并联使用。</a:t>
            </a:r>
            <a:endParaRPr lang="zh-CN" altLang="en-US" sz="1000" dirty="0">
              <a:solidFill>
                <a:schemeClr val="accent1"/>
              </a:solidFill>
              <a:latin typeface="仿宋_GB2312" panose="02010609030101010101" pitchFamily="49" charset="-122"/>
              <a:ea typeface="仿宋_GB2312" panose="02010609030101010101" pitchFamily="49" charset="-122"/>
            </a:endParaRPr>
          </a:p>
          <a:p>
            <a:pPr eaLnBrk="0" hangingPunct="0">
              <a:spcBef>
                <a:spcPct val="50000"/>
              </a:spcBef>
              <a:buFontTx/>
              <a:buChar char="•"/>
            </a:pPr>
            <a:r>
              <a:rPr lang="zh-CN" altLang="en-US" sz="1000" dirty="0">
                <a:solidFill>
                  <a:schemeClr val="accent1"/>
                </a:solidFill>
                <a:latin typeface="仿宋_GB2312" panose="02010609030101010101" pitchFamily="49" charset="-122"/>
                <a:ea typeface="仿宋_GB2312" panose="02010609030101010101" pitchFamily="49" charset="-122"/>
              </a:rPr>
              <a:t>正反转换向方便、转速平稳。</a:t>
            </a:r>
            <a:endParaRPr lang="zh-CN" altLang="en-US" sz="1000" dirty="0">
              <a:solidFill>
                <a:schemeClr val="accent1"/>
              </a:solidFill>
              <a:latin typeface="仿宋_GB2312" panose="02010609030101010101" pitchFamily="49" charset="-122"/>
              <a:ea typeface="仿宋_GB2312" panose="02010609030101010101" pitchFamily="49" charset="-122"/>
            </a:endParaRPr>
          </a:p>
          <a:p>
            <a:pPr eaLnBrk="0" hangingPunct="0">
              <a:spcBef>
                <a:spcPct val="50000"/>
              </a:spcBef>
              <a:buFontTx/>
              <a:buChar char="•"/>
            </a:pPr>
            <a:r>
              <a:rPr lang="zh-CN" altLang="en-US" sz="1000" dirty="0">
                <a:solidFill>
                  <a:schemeClr val="accent1"/>
                </a:solidFill>
                <a:latin typeface="仿宋_GB2312" panose="02010609030101010101" pitchFamily="49" charset="-122"/>
                <a:ea typeface="仿宋_GB2312" panose="02010609030101010101" pitchFamily="49" charset="-122"/>
              </a:rPr>
              <a:t>联动轴特殊设计，马达使用寿命长。</a:t>
            </a:r>
            <a:endParaRPr lang="zh-CN" altLang="en-US" sz="1000" dirty="0">
              <a:solidFill>
                <a:schemeClr val="accent1"/>
              </a:solidFill>
              <a:latin typeface="仿宋_GB2312" panose="02010609030101010101" pitchFamily="49" charset="-122"/>
              <a:ea typeface="仿宋_GB2312" panose="02010609030101010101" pitchFamily="49" charset="-122"/>
            </a:endParaRPr>
          </a:p>
          <a:p>
            <a:pPr eaLnBrk="0" hangingPunct="0">
              <a:spcBef>
                <a:spcPct val="50000"/>
              </a:spcBef>
              <a:buFontTx/>
              <a:buChar char="•"/>
            </a:pPr>
            <a:r>
              <a:rPr lang="zh-CN" altLang="en-US" sz="1000" dirty="0">
                <a:solidFill>
                  <a:schemeClr val="accent1"/>
                </a:solidFill>
                <a:ea typeface="仿宋_GB2312" panose="02010609030101010101" pitchFamily="49" charset="-122"/>
              </a:rPr>
              <a:t>马达结构紧凑，安装方便。</a:t>
            </a:r>
            <a:endParaRPr lang="zh-CN" altLang="en-US" sz="1000" dirty="0">
              <a:solidFill>
                <a:schemeClr val="accent1"/>
              </a:solidFill>
              <a:ea typeface="仿宋_GB2312" panose="02010609030101010101" pitchFamily="49" charset="-122"/>
            </a:endParaRPr>
          </a:p>
        </p:txBody>
      </p:sp>
      <p:sp>
        <p:nvSpPr>
          <p:cNvPr id="11" name="Text Box 19"/>
          <p:cNvSpPr txBox="1">
            <a:spLocks noChangeArrowheads="1"/>
          </p:cNvSpPr>
          <p:nvPr/>
        </p:nvSpPr>
        <p:spPr bwMode="auto">
          <a:xfrm>
            <a:off x="342900" y="3296816"/>
            <a:ext cx="5864679" cy="255710"/>
          </a:xfrm>
          <a:prstGeom prst="rect">
            <a:avLst/>
          </a:prstGeom>
          <a:noFill/>
          <a:ln>
            <a:noFill/>
          </a:ln>
          <a:effectLst/>
          <a:extLst>
            <a:ext uri="{909E8E84-426E-40DD-AFC4-6F175D3DCCD1}">
              <a14:hiddenFill xmlns:a14="http://schemas.microsoft.com/office/drawing/2010/main">
                <a:gradFill rotWithShape="0">
                  <a:gsLst>
                    <a:gs pos="0">
                      <a:srgbClr val="003366">
                        <a:gamma/>
                        <a:shade val="46275"/>
                        <a:invGamma/>
                      </a:srgbClr>
                    </a:gs>
                    <a:gs pos="100000">
                      <a:srgbClr val="003366"/>
                    </a:gs>
                  </a:gsLst>
                  <a:lin ang="5400000" scaled="1"/>
                </a:gradFill>
              </a14:hiddenFill>
            </a:ext>
            <a:ext uri="{91240B29-F687-4F45-9708-019B960494DF}">
              <a14:hiddenLine xmlns:a14="http://schemas.microsoft.com/office/drawing/2010/main" w="9525">
                <a:solidFill>
                  <a:srgbClr val="FFFF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74630" tIns="37315" rIns="74630" bIns="37315">
            <a:spAutoFit/>
          </a:bodyPr>
          <a:lstStyle>
            <a:lvl1pPr algn="l" defTabSz="860425">
              <a:spcBef>
                <a:spcPct val="0"/>
              </a:spcBef>
              <a:defRPr kumimoji="1" sz="2400">
                <a:solidFill>
                  <a:schemeClr val="tx1"/>
                </a:solidFill>
                <a:latin typeface="Times New Roman" panose="02020603050405020304" pitchFamily="18" charset="0"/>
                <a:ea typeface="宋体" panose="02010600030101010101" pitchFamily="2" charset="-122"/>
              </a:defRPr>
            </a:lvl1pPr>
            <a:lvl2pPr marL="430530" algn="l" defTabSz="860425">
              <a:spcBef>
                <a:spcPct val="0"/>
              </a:spcBef>
              <a:defRPr kumimoji="1" sz="2400">
                <a:solidFill>
                  <a:schemeClr val="tx1"/>
                </a:solidFill>
                <a:latin typeface="Times New Roman" panose="02020603050405020304" pitchFamily="18" charset="0"/>
                <a:ea typeface="宋体" panose="02010600030101010101" pitchFamily="2" charset="-122"/>
              </a:defRPr>
            </a:lvl2pPr>
            <a:lvl3pPr marL="860425" algn="l" defTabSz="860425">
              <a:spcBef>
                <a:spcPct val="0"/>
              </a:spcBef>
              <a:defRPr kumimoji="1" sz="2400">
                <a:solidFill>
                  <a:schemeClr val="tx1"/>
                </a:solidFill>
                <a:latin typeface="Times New Roman" panose="02020603050405020304" pitchFamily="18" charset="0"/>
                <a:ea typeface="宋体" panose="02010600030101010101" pitchFamily="2" charset="-122"/>
              </a:defRPr>
            </a:lvl3pPr>
            <a:lvl4pPr marL="1290955" algn="l" defTabSz="860425">
              <a:spcBef>
                <a:spcPct val="0"/>
              </a:spcBef>
              <a:defRPr kumimoji="1" sz="2400">
                <a:solidFill>
                  <a:schemeClr val="tx1"/>
                </a:solidFill>
                <a:latin typeface="Times New Roman" panose="02020603050405020304" pitchFamily="18" charset="0"/>
                <a:ea typeface="宋体" panose="02010600030101010101" pitchFamily="2" charset="-122"/>
              </a:defRPr>
            </a:lvl4pPr>
            <a:lvl5pPr marL="1719580" algn="l" defTabSz="860425">
              <a:spcBef>
                <a:spcPct val="0"/>
              </a:spcBef>
              <a:defRPr kumimoji="1" sz="2400">
                <a:solidFill>
                  <a:schemeClr val="tx1"/>
                </a:solidFill>
                <a:latin typeface="Times New Roman" panose="02020603050405020304" pitchFamily="18" charset="0"/>
                <a:ea typeface="宋体" panose="02010600030101010101" pitchFamily="2" charset="-122"/>
              </a:defRPr>
            </a:lvl5pPr>
            <a:lvl6pPr marL="21767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6339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0911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5483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0" hangingPunct="0">
              <a:lnSpc>
                <a:spcPct val="90000"/>
              </a:lnSpc>
              <a:spcBef>
                <a:spcPct val="50000"/>
              </a:spcBef>
              <a:buFontTx/>
              <a:buNone/>
            </a:pPr>
            <a:r>
              <a:rPr kumimoji="0" lang="zh-CN" altLang="en-US" sz="1300" b="1" dirty="0">
                <a:solidFill>
                  <a:schemeClr val="accent1"/>
                </a:solidFill>
                <a:effectLst>
                  <a:outerShdw blurRad="38100" dist="38100" dir="2700000" algn="tl">
                    <a:srgbClr val="C0C0C0"/>
                  </a:outerShdw>
                </a:effectLst>
              </a:rPr>
              <a:t>主要技术参数    </a:t>
            </a:r>
            <a:r>
              <a:rPr kumimoji="0" lang="en-US" altLang="zh-CN" sz="1300" b="1" dirty="0">
                <a:solidFill>
                  <a:schemeClr val="accent1"/>
                </a:solidFill>
                <a:effectLst>
                  <a:outerShdw blurRad="38100" dist="38100" dir="2700000" algn="tl">
                    <a:srgbClr val="C0C0C0"/>
                  </a:outerShdw>
                </a:effectLst>
              </a:rPr>
              <a:t>Main Specification</a:t>
            </a:r>
            <a:endParaRPr kumimoji="0" lang="en-US" altLang="zh-CN" sz="1300" b="1" dirty="0">
              <a:solidFill>
                <a:schemeClr val="accent1"/>
              </a:solidFill>
              <a:effectLst>
                <a:outerShdw blurRad="38100" dist="38100" dir="2700000" algn="tl">
                  <a:srgbClr val="C0C0C0"/>
                </a:outerShdw>
              </a:effectLst>
            </a:endParaRPr>
          </a:p>
        </p:txBody>
      </p:sp>
      <p:sp>
        <p:nvSpPr>
          <p:cNvPr id="13" name="Text Box 1482"/>
          <p:cNvSpPr txBox="1">
            <a:spLocks noChangeArrowheads="1"/>
          </p:cNvSpPr>
          <p:nvPr/>
        </p:nvSpPr>
        <p:spPr bwMode="auto">
          <a:xfrm>
            <a:off x="612524" y="6825208"/>
            <a:ext cx="3107153" cy="1075633"/>
          </a:xfrm>
          <a:prstGeom prst="rect">
            <a:avLst/>
          </a:prstGeom>
          <a:noFill/>
          <a:ln>
            <a:noFill/>
          </a:ln>
          <a:effectLst/>
          <a:extLst>
            <a:ext uri="{909E8E84-426E-40DD-AFC4-6F175D3DCCD1}">
              <a14:hiddenFill xmlns:a14="http://schemas.microsoft.com/office/drawing/2010/main">
                <a:gradFill rotWithShape="0">
                  <a:gsLst>
                    <a:gs pos="0">
                      <a:srgbClr val="003366">
                        <a:gamma/>
                        <a:shade val="46275"/>
                        <a:invGamma/>
                      </a:srgbClr>
                    </a:gs>
                    <a:gs pos="100000">
                      <a:srgbClr val="003366"/>
                    </a:gs>
                  </a:gsLst>
                  <a:lin ang="5400000" scaled="1"/>
                </a:gradFill>
              </a14:hiddenFill>
            </a:ext>
            <a:ext uri="{91240B29-F687-4F45-9708-019B960494DF}">
              <a14:hiddenLine xmlns:a14="http://schemas.microsoft.com/office/drawing/2010/main" w="9525">
                <a:solidFill>
                  <a:srgbClr val="FFFF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lIns="74630" tIns="37315" rIns="74630" bIns="37315">
            <a:spAutoFit/>
          </a:bodyPr>
          <a:lstStyle>
            <a:lvl1pPr algn="l" defTabSz="860425">
              <a:spcBef>
                <a:spcPct val="0"/>
              </a:spcBef>
              <a:defRPr kumimoji="1" sz="2400">
                <a:solidFill>
                  <a:schemeClr val="tx1"/>
                </a:solidFill>
                <a:latin typeface="Times New Roman" panose="02020603050405020304" pitchFamily="18" charset="0"/>
                <a:ea typeface="宋体" panose="02010600030101010101" pitchFamily="2" charset="-122"/>
              </a:defRPr>
            </a:lvl1pPr>
            <a:lvl2pPr marL="430530" algn="l" defTabSz="860425">
              <a:spcBef>
                <a:spcPct val="0"/>
              </a:spcBef>
              <a:defRPr kumimoji="1" sz="2400">
                <a:solidFill>
                  <a:schemeClr val="tx1"/>
                </a:solidFill>
                <a:latin typeface="Times New Roman" panose="02020603050405020304" pitchFamily="18" charset="0"/>
                <a:ea typeface="宋体" panose="02010600030101010101" pitchFamily="2" charset="-122"/>
              </a:defRPr>
            </a:lvl2pPr>
            <a:lvl3pPr marL="860425" algn="l" defTabSz="860425">
              <a:spcBef>
                <a:spcPct val="0"/>
              </a:spcBef>
              <a:defRPr kumimoji="1" sz="2400">
                <a:solidFill>
                  <a:schemeClr val="tx1"/>
                </a:solidFill>
                <a:latin typeface="Times New Roman" panose="02020603050405020304" pitchFamily="18" charset="0"/>
                <a:ea typeface="宋体" panose="02010600030101010101" pitchFamily="2" charset="-122"/>
              </a:defRPr>
            </a:lvl3pPr>
            <a:lvl4pPr marL="1290955" algn="l" defTabSz="860425">
              <a:spcBef>
                <a:spcPct val="0"/>
              </a:spcBef>
              <a:defRPr kumimoji="1" sz="2400">
                <a:solidFill>
                  <a:schemeClr val="tx1"/>
                </a:solidFill>
                <a:latin typeface="Times New Roman" panose="02020603050405020304" pitchFamily="18" charset="0"/>
                <a:ea typeface="宋体" panose="02010600030101010101" pitchFamily="2" charset="-122"/>
              </a:defRPr>
            </a:lvl4pPr>
            <a:lvl5pPr marL="1719580" algn="l" defTabSz="860425">
              <a:spcBef>
                <a:spcPct val="0"/>
              </a:spcBef>
              <a:defRPr kumimoji="1" sz="2400">
                <a:solidFill>
                  <a:schemeClr val="tx1"/>
                </a:solidFill>
                <a:latin typeface="Times New Roman" panose="02020603050405020304" pitchFamily="18" charset="0"/>
                <a:ea typeface="宋体" panose="02010600030101010101" pitchFamily="2" charset="-122"/>
              </a:defRPr>
            </a:lvl5pPr>
            <a:lvl6pPr marL="21767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6339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0911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5483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0" hangingPunct="0">
              <a:lnSpc>
                <a:spcPct val="90000"/>
              </a:lnSpc>
              <a:spcBef>
                <a:spcPct val="50000"/>
              </a:spcBef>
              <a:buFontTx/>
              <a:buNone/>
            </a:pPr>
            <a:r>
              <a:rPr kumimoji="0" lang="zh-CN" altLang="en-US" sz="1000" dirty="0">
                <a:solidFill>
                  <a:schemeClr val="accent1"/>
                </a:solidFill>
                <a:latin typeface="楷体_GB2312" panose="02010609030101010101" pitchFamily="49" charset="-122"/>
                <a:ea typeface="楷体_GB2312" panose="02010609030101010101" pitchFamily="49" charset="-122"/>
              </a:rPr>
              <a:t>说明</a:t>
            </a:r>
            <a:r>
              <a:rPr kumimoji="0" lang="en-US" altLang="zh-CN" sz="1000" dirty="0">
                <a:solidFill>
                  <a:schemeClr val="accent1"/>
                </a:solidFill>
                <a:latin typeface="楷体_GB2312" panose="02010609030101010101" pitchFamily="49" charset="-122"/>
                <a:ea typeface="楷体_GB2312" panose="02010609030101010101" pitchFamily="49" charset="-122"/>
              </a:rPr>
              <a:t>:</a:t>
            </a:r>
            <a:endParaRPr kumimoji="0" lang="en-US" altLang="zh-CN" sz="1000" dirty="0">
              <a:solidFill>
                <a:schemeClr val="accent1"/>
              </a:solidFill>
              <a:latin typeface="楷体_GB2312" panose="02010609030101010101" pitchFamily="49" charset="-122"/>
              <a:ea typeface="楷体_GB2312" panose="02010609030101010101" pitchFamily="49" charset="-122"/>
            </a:endParaRPr>
          </a:p>
          <a:p>
            <a:pPr eaLnBrk="0" hangingPunct="0">
              <a:lnSpc>
                <a:spcPct val="90000"/>
              </a:lnSpc>
              <a:spcBef>
                <a:spcPct val="50000"/>
              </a:spcBef>
              <a:buFontTx/>
              <a:buNone/>
            </a:pPr>
            <a:r>
              <a:rPr kumimoji="0" lang="en-US" altLang="zh-CN" sz="1000" dirty="0">
                <a:solidFill>
                  <a:schemeClr val="accent1"/>
                </a:solidFill>
                <a:latin typeface="楷体_GB2312" panose="02010609030101010101" pitchFamily="49" charset="-122"/>
                <a:ea typeface="楷体_GB2312" panose="02010609030101010101" pitchFamily="49" charset="-122"/>
              </a:rPr>
              <a:t>1.</a:t>
            </a:r>
            <a:r>
              <a:rPr kumimoji="0" lang="zh-CN" altLang="en-US" sz="1000" dirty="0">
                <a:solidFill>
                  <a:schemeClr val="accent1"/>
                </a:solidFill>
                <a:latin typeface="楷体_GB2312" panose="02010609030101010101" pitchFamily="49" charset="-122"/>
                <a:ea typeface="楷体_GB2312" panose="02010609030101010101" pitchFamily="49" charset="-122"/>
              </a:rPr>
              <a:t>最大连续值</a:t>
            </a:r>
            <a:r>
              <a:rPr kumimoji="0" lang="en-US" altLang="zh-CN" sz="1000" dirty="0">
                <a:solidFill>
                  <a:schemeClr val="accent1"/>
                </a:solidFill>
                <a:latin typeface="楷体_GB2312" panose="02010609030101010101" pitchFamily="49" charset="-122"/>
                <a:ea typeface="楷体_GB2312" panose="02010609030101010101" pitchFamily="49" charset="-122"/>
              </a:rPr>
              <a:t>:</a:t>
            </a:r>
            <a:r>
              <a:rPr kumimoji="0" lang="zh-CN" altLang="en-US" sz="1000" dirty="0">
                <a:solidFill>
                  <a:schemeClr val="accent1"/>
                </a:solidFill>
                <a:latin typeface="楷体_GB2312" panose="02010609030101010101" pitchFamily="49" charset="-122"/>
                <a:ea typeface="楷体_GB2312" panose="02010609030101010101" pitchFamily="49" charset="-122"/>
              </a:rPr>
              <a:t>马达可以连续工作的最大值</a:t>
            </a:r>
            <a:r>
              <a:rPr kumimoji="0" lang="en-US" altLang="zh-CN" sz="1000" dirty="0">
                <a:solidFill>
                  <a:schemeClr val="accent1"/>
                </a:solidFill>
                <a:latin typeface="楷体_GB2312" panose="02010609030101010101" pitchFamily="49" charset="-122"/>
                <a:ea typeface="楷体_GB2312" panose="02010609030101010101" pitchFamily="49" charset="-122"/>
              </a:rPr>
              <a:t>.</a:t>
            </a:r>
            <a:endParaRPr kumimoji="0" lang="en-US" altLang="zh-CN" sz="1000" dirty="0">
              <a:solidFill>
                <a:schemeClr val="accent1"/>
              </a:solidFill>
              <a:latin typeface="楷体_GB2312" panose="02010609030101010101" pitchFamily="49" charset="-122"/>
              <a:ea typeface="楷体_GB2312" panose="02010609030101010101" pitchFamily="49" charset="-122"/>
            </a:endParaRPr>
          </a:p>
          <a:p>
            <a:pPr eaLnBrk="0" hangingPunct="0">
              <a:lnSpc>
                <a:spcPct val="90000"/>
              </a:lnSpc>
              <a:spcBef>
                <a:spcPct val="50000"/>
              </a:spcBef>
              <a:buFontTx/>
              <a:buNone/>
            </a:pPr>
            <a:r>
              <a:rPr kumimoji="0" lang="en-US" altLang="zh-CN" sz="1000" dirty="0">
                <a:solidFill>
                  <a:schemeClr val="accent1"/>
                </a:solidFill>
                <a:latin typeface="楷体_GB2312" panose="02010609030101010101" pitchFamily="49" charset="-122"/>
                <a:ea typeface="楷体_GB2312" panose="02010609030101010101" pitchFamily="49" charset="-122"/>
              </a:rPr>
              <a:t>2.</a:t>
            </a:r>
            <a:r>
              <a:rPr kumimoji="0" lang="zh-CN" altLang="en-US" sz="1000" dirty="0">
                <a:solidFill>
                  <a:schemeClr val="accent1"/>
                </a:solidFill>
                <a:latin typeface="楷体_GB2312" panose="02010609030101010101" pitchFamily="49" charset="-122"/>
                <a:ea typeface="楷体_GB2312" panose="02010609030101010101" pitchFamily="49" charset="-122"/>
              </a:rPr>
              <a:t>间断值</a:t>
            </a:r>
            <a:r>
              <a:rPr kumimoji="0" lang="en-US" altLang="zh-CN" sz="1000" dirty="0">
                <a:solidFill>
                  <a:schemeClr val="accent1"/>
                </a:solidFill>
                <a:latin typeface="楷体_GB2312" panose="02010609030101010101" pitchFamily="49" charset="-122"/>
                <a:ea typeface="楷体_GB2312" panose="02010609030101010101" pitchFamily="49" charset="-122"/>
              </a:rPr>
              <a:t>:</a:t>
            </a:r>
            <a:r>
              <a:rPr kumimoji="0" lang="zh-CN" altLang="en-US" sz="1000" dirty="0">
                <a:solidFill>
                  <a:schemeClr val="accent1"/>
                </a:solidFill>
                <a:latin typeface="楷体_GB2312" panose="02010609030101010101" pitchFamily="49" charset="-122"/>
                <a:ea typeface="楷体_GB2312" panose="02010609030101010101" pitchFamily="49" charset="-122"/>
              </a:rPr>
              <a:t>允许马达一分钟内持续</a:t>
            </a:r>
            <a:r>
              <a:rPr kumimoji="0" lang="en-US" altLang="zh-CN" sz="1000" dirty="0">
                <a:solidFill>
                  <a:schemeClr val="accent1"/>
                </a:solidFill>
                <a:latin typeface="楷体_GB2312" panose="02010609030101010101" pitchFamily="49" charset="-122"/>
                <a:ea typeface="楷体_GB2312" panose="02010609030101010101" pitchFamily="49" charset="-122"/>
              </a:rPr>
              <a:t>6</a:t>
            </a:r>
            <a:r>
              <a:rPr kumimoji="0" lang="zh-CN" altLang="en-US" sz="1000" dirty="0">
                <a:solidFill>
                  <a:schemeClr val="accent1"/>
                </a:solidFill>
                <a:latin typeface="楷体_GB2312" panose="02010609030101010101" pitchFamily="49" charset="-122"/>
                <a:ea typeface="楷体_GB2312" panose="02010609030101010101" pitchFamily="49" charset="-122"/>
              </a:rPr>
              <a:t>秒的最大值</a:t>
            </a:r>
            <a:r>
              <a:rPr kumimoji="0" lang="en-US" altLang="zh-CN" sz="1000" dirty="0">
                <a:solidFill>
                  <a:schemeClr val="accent1"/>
                </a:solidFill>
                <a:latin typeface="楷体_GB2312" panose="02010609030101010101" pitchFamily="49" charset="-122"/>
                <a:ea typeface="楷体_GB2312" panose="02010609030101010101" pitchFamily="49" charset="-122"/>
              </a:rPr>
              <a:t>.</a:t>
            </a:r>
            <a:endParaRPr kumimoji="0" lang="en-US" altLang="zh-CN" sz="1000" dirty="0">
              <a:solidFill>
                <a:schemeClr val="accent1"/>
              </a:solidFill>
              <a:latin typeface="楷体_GB2312" panose="02010609030101010101" pitchFamily="49" charset="-122"/>
              <a:ea typeface="楷体_GB2312" panose="02010609030101010101" pitchFamily="49" charset="-122"/>
            </a:endParaRPr>
          </a:p>
          <a:p>
            <a:pPr eaLnBrk="0" hangingPunct="0">
              <a:lnSpc>
                <a:spcPct val="90000"/>
              </a:lnSpc>
              <a:spcBef>
                <a:spcPct val="50000"/>
              </a:spcBef>
              <a:buFontTx/>
              <a:buNone/>
            </a:pPr>
            <a:r>
              <a:rPr kumimoji="0" lang="en-US" altLang="zh-CN" sz="1000" dirty="0">
                <a:solidFill>
                  <a:schemeClr val="accent1"/>
                </a:solidFill>
                <a:latin typeface="楷体_GB2312" panose="02010609030101010101" pitchFamily="49" charset="-122"/>
                <a:ea typeface="楷体_GB2312" panose="02010609030101010101" pitchFamily="49" charset="-122"/>
              </a:rPr>
              <a:t>3.</a:t>
            </a:r>
            <a:r>
              <a:rPr lang="zh-CN" altLang="en-US" sz="1000" dirty="0">
                <a:solidFill>
                  <a:schemeClr val="accent1"/>
                </a:solidFill>
                <a:latin typeface="楷体_GB2312" panose="02010609030101010101" pitchFamily="49" charset="-122"/>
                <a:ea typeface="楷体_GB2312" panose="02010609030101010101" pitchFamily="49" charset="-122"/>
              </a:rPr>
              <a:t>避免在同时最大速和最高压力的工况下使用</a:t>
            </a:r>
            <a:r>
              <a:rPr lang="en-US" altLang="zh-CN" sz="1000" dirty="0">
                <a:solidFill>
                  <a:schemeClr val="accent1"/>
                </a:solidFill>
                <a:latin typeface="楷体_GB2312" panose="02010609030101010101" pitchFamily="49" charset="-122"/>
                <a:ea typeface="楷体_GB2312" panose="02010609030101010101" pitchFamily="49" charset="-122"/>
              </a:rPr>
              <a:t>.</a:t>
            </a:r>
            <a:endParaRPr lang="en-US" altLang="zh-CN" sz="1000" dirty="0">
              <a:solidFill>
                <a:schemeClr val="accent1"/>
              </a:solidFill>
              <a:latin typeface="楷体_GB2312" panose="02010609030101010101" pitchFamily="49" charset="-122"/>
              <a:ea typeface="楷体_GB2312" panose="02010609030101010101" pitchFamily="49" charset="-122"/>
            </a:endParaRPr>
          </a:p>
          <a:p>
            <a:pPr eaLnBrk="0" hangingPunct="0">
              <a:lnSpc>
                <a:spcPct val="90000"/>
              </a:lnSpc>
              <a:spcBef>
                <a:spcPct val="50000"/>
              </a:spcBef>
              <a:buFontTx/>
              <a:buNone/>
            </a:pPr>
            <a:r>
              <a:rPr lang="en-US" altLang="zh-CN" sz="1000" dirty="0">
                <a:solidFill>
                  <a:schemeClr val="accent1"/>
                </a:solidFill>
                <a:latin typeface="楷体_GB2312" panose="02010609030101010101" pitchFamily="49" charset="-122"/>
                <a:ea typeface="楷体_GB2312" panose="02010609030101010101" pitchFamily="49" charset="-122"/>
              </a:rPr>
              <a:t>4.</a:t>
            </a:r>
            <a:r>
              <a:rPr lang="zh-CN" altLang="en-US" sz="1000" dirty="0">
                <a:solidFill>
                  <a:schemeClr val="accent1"/>
                </a:solidFill>
                <a:latin typeface="楷体_GB2312" panose="02010609030101010101" pitchFamily="49" charset="-122"/>
                <a:ea typeface="楷体_GB2312" panose="02010609030101010101" pitchFamily="49" charset="-122"/>
              </a:rPr>
              <a:t>马达的最佳工况范围：</a:t>
            </a:r>
            <a:r>
              <a:rPr lang="en-US" altLang="zh-CN" sz="1000" dirty="0">
                <a:solidFill>
                  <a:schemeClr val="accent1"/>
                </a:solidFill>
                <a:latin typeface="楷体_GB2312" panose="02010609030101010101" pitchFamily="49" charset="-122"/>
                <a:ea typeface="楷体_GB2312" panose="02010609030101010101" pitchFamily="49" charset="-122"/>
              </a:rPr>
              <a:t>1/3</a:t>
            </a:r>
            <a:r>
              <a:rPr lang="zh-CN" altLang="en-US" sz="1000" dirty="0">
                <a:solidFill>
                  <a:schemeClr val="accent1"/>
                </a:solidFill>
                <a:latin typeface="楷体_GB2312" panose="02010609030101010101" pitchFamily="49" charset="-122"/>
                <a:ea typeface="楷体_GB2312" panose="02010609030101010101" pitchFamily="49" charset="-122"/>
              </a:rPr>
              <a:t>～</a:t>
            </a:r>
            <a:r>
              <a:rPr lang="en-US" altLang="zh-CN" sz="1000" dirty="0">
                <a:solidFill>
                  <a:schemeClr val="accent1"/>
                </a:solidFill>
                <a:latin typeface="楷体_GB2312" panose="02010609030101010101" pitchFamily="49" charset="-122"/>
                <a:ea typeface="楷体_GB2312" panose="02010609030101010101" pitchFamily="49" charset="-122"/>
              </a:rPr>
              <a:t>2/3</a:t>
            </a:r>
            <a:r>
              <a:rPr lang="zh-CN" altLang="en-US" sz="1000" dirty="0">
                <a:solidFill>
                  <a:schemeClr val="accent1"/>
                </a:solidFill>
                <a:latin typeface="楷体_GB2312" panose="02010609030101010101" pitchFamily="49" charset="-122"/>
                <a:ea typeface="楷体_GB2312" panose="02010609030101010101" pitchFamily="49" charset="-122"/>
              </a:rPr>
              <a:t>连续工作工况</a:t>
            </a:r>
            <a:r>
              <a:rPr lang="en-US" altLang="zh-CN" sz="1000" dirty="0">
                <a:solidFill>
                  <a:schemeClr val="accent2"/>
                </a:solidFill>
                <a:latin typeface="楷体_GB2312" panose="02010609030101010101" pitchFamily="49" charset="-122"/>
                <a:ea typeface="楷体_GB2312" panose="02010609030101010101" pitchFamily="49" charset="-122"/>
              </a:rPr>
              <a:t>.</a:t>
            </a:r>
            <a:endParaRPr lang="en-US" altLang="zh-CN" sz="1000" dirty="0">
              <a:solidFill>
                <a:schemeClr val="accent2"/>
              </a:solidFill>
              <a:latin typeface="楷体_GB2312" panose="02010609030101010101" pitchFamily="49" charset="-122"/>
              <a:ea typeface="楷体_GB2312" panose="02010609030101010101" pitchFamily="49" charset="-122"/>
            </a:endParaRPr>
          </a:p>
        </p:txBody>
      </p:sp>
      <p:graphicFrame>
        <p:nvGraphicFramePr>
          <p:cNvPr id="14" name="Group 668"/>
          <p:cNvGraphicFramePr>
            <a:graphicFrameLocks noGrp="1"/>
          </p:cNvGraphicFramePr>
          <p:nvPr/>
        </p:nvGraphicFramePr>
        <p:xfrm>
          <a:off x="404133" y="3800872"/>
          <a:ext cx="6049735" cy="2892208"/>
        </p:xfrm>
        <a:graphic>
          <a:graphicData uri="http://schemas.openxmlformats.org/drawingml/2006/table">
            <a:tbl>
              <a:tblPr/>
              <a:tblGrid>
                <a:gridCol w="883103"/>
                <a:gridCol w="628650"/>
                <a:gridCol w="755197"/>
                <a:gridCol w="757917"/>
                <a:gridCol w="755197"/>
                <a:gridCol w="756557"/>
                <a:gridCol w="756557"/>
                <a:gridCol w="756557"/>
              </a:tblGrid>
              <a:tr h="400242">
                <a:tc gridSpan="2">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排量</a:t>
                      </a:r>
                      <a:br>
                        <a:rPr kumimoji="1" lang="zh-CN" altLang="en-US"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br>
                      <a:r>
                        <a:rPr kumimoji="1" lang="zh-CN" altLang="en-US"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a:t>
                      </a:r>
                      <a:r>
                        <a:rPr kumimoji="1" lang="en-US" altLang="zh-CN"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ml/r</a:t>
                      </a:r>
                      <a:r>
                        <a:rPr kumimoji="1" lang="zh-CN" altLang="en-US"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a:t>
                      </a:r>
                      <a:endParaRPr kumimoji="1" lang="zh-CN" altLang="en-US"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anchorCtr="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solidFill>
                  </a:tcPr>
                </a:tc>
                <a:tc hMerge="1">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100</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160</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200</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250</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315</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400</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solidFill>
                  </a:tcPr>
                </a:tc>
              </a:tr>
              <a:tr h="240424">
                <a:tc rowSpan="2">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流量</a:t>
                      </a:r>
                      <a:endParaRPr kumimoji="1" lang="zh-CN" altLang="en-US"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a:t>
                      </a:r>
                      <a:r>
                        <a:rPr kumimoji="1" lang="en-US" altLang="zh-CN"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LPM</a:t>
                      </a:r>
                      <a:r>
                        <a:rPr kumimoji="1" lang="zh-CN" altLang="en-US"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a:t>
                      </a:r>
                      <a:endParaRPr kumimoji="1" lang="zh-CN" altLang="en-US"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anchorCtr="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1100" b="0" i="0" u="none" strike="noStrike" cap="none" normalizeH="0" baseline="0">
                          <a:ln>
                            <a:noFill/>
                          </a:ln>
                          <a:solidFill>
                            <a:schemeClr val="tx1"/>
                          </a:solidFill>
                          <a:effectLst/>
                          <a:latin typeface="宋体" panose="02010600030101010101" pitchFamily="2" charset="-122"/>
                          <a:ea typeface="宋体" panose="02010600030101010101" pitchFamily="2" charset="-122"/>
                        </a:rPr>
                        <a:t>连续</a:t>
                      </a:r>
                      <a:endParaRPr kumimoji="1" lang="zh-CN" altLang="en-US"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1100" b="0" i="0" u="none" strike="noStrike" cap="none" normalizeH="0" baseline="0">
                          <a:ln>
                            <a:noFill/>
                          </a:ln>
                          <a:solidFill>
                            <a:schemeClr val="tx1"/>
                          </a:solidFill>
                          <a:effectLst/>
                          <a:latin typeface="宋体" panose="02010600030101010101" pitchFamily="2" charset="-122"/>
                          <a:ea typeface="宋体" panose="02010600030101010101" pitchFamily="2" charset="-122"/>
                        </a:rPr>
                        <a:t>58</a:t>
                      </a: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1100" b="0" i="0" u="none" strike="noStrike" cap="none" normalizeH="0" baseline="0">
                          <a:ln>
                            <a:noFill/>
                          </a:ln>
                          <a:solidFill>
                            <a:schemeClr val="tx1"/>
                          </a:solidFill>
                          <a:effectLst/>
                          <a:latin typeface="宋体" panose="02010600030101010101" pitchFamily="2" charset="-122"/>
                          <a:ea typeface="宋体" panose="02010600030101010101" pitchFamily="2" charset="-122"/>
                        </a:rPr>
                        <a:t>58</a:t>
                      </a: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1100" b="0" i="0" u="none" strike="noStrike" cap="none" normalizeH="0" baseline="0">
                          <a:ln>
                            <a:noFill/>
                          </a:ln>
                          <a:solidFill>
                            <a:schemeClr val="tx1"/>
                          </a:solidFill>
                          <a:effectLst/>
                          <a:latin typeface="宋体" panose="02010600030101010101" pitchFamily="2" charset="-122"/>
                          <a:ea typeface="宋体" panose="02010600030101010101" pitchFamily="2" charset="-122"/>
                        </a:rPr>
                        <a:t>58</a:t>
                      </a: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1100" b="0" i="0" u="none" strike="noStrike" cap="none" normalizeH="0" baseline="0">
                          <a:ln>
                            <a:noFill/>
                          </a:ln>
                          <a:solidFill>
                            <a:schemeClr val="tx1"/>
                          </a:solidFill>
                          <a:effectLst/>
                          <a:latin typeface="宋体" panose="02010600030101010101" pitchFamily="2" charset="-122"/>
                          <a:ea typeface="宋体" panose="02010600030101010101" pitchFamily="2" charset="-122"/>
                        </a:rPr>
                        <a:t>58</a:t>
                      </a: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1100" b="0" i="0" u="none" strike="noStrike" cap="none" normalizeH="0" baseline="0">
                          <a:ln>
                            <a:noFill/>
                          </a:ln>
                          <a:solidFill>
                            <a:schemeClr val="tx1"/>
                          </a:solidFill>
                          <a:effectLst/>
                          <a:latin typeface="宋体" panose="02010600030101010101" pitchFamily="2" charset="-122"/>
                          <a:ea typeface="宋体" panose="02010600030101010101" pitchFamily="2" charset="-122"/>
                        </a:rPr>
                        <a:t>58</a:t>
                      </a: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1100" b="0" i="0" u="none" strike="noStrike" cap="none" normalizeH="0" baseline="0">
                          <a:ln>
                            <a:noFill/>
                          </a:ln>
                          <a:solidFill>
                            <a:schemeClr val="tx1"/>
                          </a:solidFill>
                          <a:effectLst/>
                          <a:latin typeface="宋体" panose="02010600030101010101" pitchFamily="2" charset="-122"/>
                          <a:ea typeface="宋体" panose="02010600030101010101" pitchFamily="2" charset="-122"/>
                        </a:rPr>
                        <a:t>58</a:t>
                      </a: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240424">
                <a:tc vMerge="1">
                  <a:tcPr marL="78377" marR="78377" marT="40024" marB="40024" anchor="ctr" anchorCtr="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1100" b="0" i="0" u="none" strike="noStrike" cap="none" normalizeH="0" baseline="0">
                          <a:ln>
                            <a:noFill/>
                          </a:ln>
                          <a:solidFill>
                            <a:schemeClr val="tx1"/>
                          </a:solidFill>
                          <a:effectLst/>
                          <a:latin typeface="宋体" panose="02010600030101010101" pitchFamily="2" charset="-122"/>
                          <a:ea typeface="宋体" panose="02010600030101010101" pitchFamily="2" charset="-122"/>
                        </a:rPr>
                        <a:t>间断</a:t>
                      </a:r>
                      <a:endParaRPr kumimoji="1" lang="zh-CN" altLang="en-US"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1100" b="0" i="0" u="none" strike="noStrike" cap="none" normalizeH="0" baseline="0">
                          <a:ln>
                            <a:noFill/>
                          </a:ln>
                          <a:solidFill>
                            <a:schemeClr val="tx1"/>
                          </a:solidFill>
                          <a:effectLst/>
                          <a:latin typeface="宋体" panose="02010600030101010101" pitchFamily="2" charset="-122"/>
                          <a:ea typeface="宋体" panose="02010600030101010101" pitchFamily="2" charset="-122"/>
                        </a:rPr>
                        <a:t>68</a:t>
                      </a: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1100" b="0" i="0" u="none" strike="noStrike" cap="none" normalizeH="0" baseline="0">
                          <a:ln>
                            <a:noFill/>
                          </a:ln>
                          <a:solidFill>
                            <a:schemeClr val="tx1"/>
                          </a:solidFill>
                          <a:effectLst/>
                          <a:latin typeface="宋体" panose="02010600030101010101" pitchFamily="2" charset="-122"/>
                          <a:ea typeface="宋体" panose="02010600030101010101" pitchFamily="2" charset="-122"/>
                        </a:rPr>
                        <a:t>68</a:t>
                      </a: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1100" b="0" i="0" u="none" strike="noStrike" cap="none" normalizeH="0" baseline="0">
                          <a:ln>
                            <a:noFill/>
                          </a:ln>
                          <a:solidFill>
                            <a:schemeClr val="tx1"/>
                          </a:solidFill>
                          <a:effectLst/>
                          <a:latin typeface="宋体" panose="02010600030101010101" pitchFamily="2" charset="-122"/>
                          <a:ea typeface="宋体" panose="02010600030101010101" pitchFamily="2" charset="-122"/>
                        </a:rPr>
                        <a:t>68</a:t>
                      </a: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1100" b="0" i="0" u="none" strike="noStrike" cap="none" normalizeH="0" baseline="0">
                          <a:ln>
                            <a:noFill/>
                          </a:ln>
                          <a:solidFill>
                            <a:schemeClr val="tx1"/>
                          </a:solidFill>
                          <a:effectLst/>
                          <a:latin typeface="宋体" panose="02010600030101010101" pitchFamily="2" charset="-122"/>
                          <a:ea typeface="宋体" panose="02010600030101010101" pitchFamily="2" charset="-122"/>
                        </a:rPr>
                        <a:t>68</a:t>
                      </a: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1100" b="0" i="0" u="none" strike="noStrike" cap="none" normalizeH="0" baseline="0">
                          <a:ln>
                            <a:noFill/>
                          </a:ln>
                          <a:solidFill>
                            <a:schemeClr val="tx1"/>
                          </a:solidFill>
                          <a:effectLst/>
                          <a:latin typeface="宋体" panose="02010600030101010101" pitchFamily="2" charset="-122"/>
                          <a:ea typeface="宋体" panose="02010600030101010101" pitchFamily="2" charset="-122"/>
                        </a:rPr>
                        <a:t>68</a:t>
                      </a: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1100" b="0" i="0" u="none" strike="noStrike" cap="none" normalizeH="0" baseline="0">
                          <a:ln>
                            <a:noFill/>
                          </a:ln>
                          <a:solidFill>
                            <a:schemeClr val="tx1"/>
                          </a:solidFill>
                          <a:effectLst/>
                          <a:latin typeface="宋体" panose="02010600030101010101" pitchFamily="2" charset="-122"/>
                          <a:ea typeface="宋体" panose="02010600030101010101" pitchFamily="2" charset="-122"/>
                        </a:rPr>
                        <a:t>68</a:t>
                      </a: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240424">
                <a:tc rowSpan="2">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转速</a:t>
                      </a:r>
                      <a:endParaRPr kumimoji="1" lang="zh-CN" altLang="en-US"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a:t>
                      </a:r>
                      <a:r>
                        <a:rPr kumimoji="1" lang="en-US" altLang="zh-CN"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RPM</a:t>
                      </a:r>
                      <a:r>
                        <a:rPr kumimoji="1" lang="zh-CN" altLang="en-US"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a:t>
                      </a:r>
                      <a:endParaRPr kumimoji="1" lang="zh-CN" altLang="en-US"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anchorCtr="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连续</a:t>
                      </a:r>
                      <a:endParaRPr kumimoji="1" lang="zh-CN" altLang="en-US"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551</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1100" b="0" i="0" u="none" strike="noStrike" cap="none" normalizeH="0" baseline="0">
                          <a:ln>
                            <a:noFill/>
                          </a:ln>
                          <a:solidFill>
                            <a:schemeClr val="tx1"/>
                          </a:solidFill>
                          <a:effectLst/>
                          <a:latin typeface="宋体" panose="02010600030101010101" pitchFamily="2" charset="-122"/>
                          <a:ea typeface="宋体" panose="02010600030101010101" pitchFamily="2" charset="-122"/>
                        </a:rPr>
                        <a:t>344</a:t>
                      </a: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1100" b="0" i="0" u="none" strike="noStrike" cap="none" normalizeH="0" baseline="0">
                          <a:ln>
                            <a:noFill/>
                          </a:ln>
                          <a:solidFill>
                            <a:schemeClr val="tx1"/>
                          </a:solidFill>
                          <a:effectLst/>
                          <a:latin typeface="宋体" panose="02010600030101010101" pitchFamily="2" charset="-122"/>
                          <a:ea typeface="宋体" panose="02010600030101010101" pitchFamily="2" charset="-122"/>
                        </a:rPr>
                        <a:t>276</a:t>
                      </a: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1100" b="0" i="0" u="none" strike="noStrike" cap="none" normalizeH="0" baseline="0">
                          <a:ln>
                            <a:noFill/>
                          </a:ln>
                          <a:solidFill>
                            <a:schemeClr val="tx1"/>
                          </a:solidFill>
                          <a:effectLst/>
                          <a:latin typeface="宋体" panose="02010600030101010101" pitchFamily="2" charset="-122"/>
                          <a:ea typeface="宋体" panose="02010600030101010101" pitchFamily="2" charset="-122"/>
                        </a:rPr>
                        <a:t>220</a:t>
                      </a: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1100" b="0" i="0" u="none" strike="noStrike" cap="none" normalizeH="0" baseline="0">
                          <a:ln>
                            <a:noFill/>
                          </a:ln>
                          <a:solidFill>
                            <a:schemeClr val="tx1"/>
                          </a:solidFill>
                          <a:effectLst/>
                          <a:latin typeface="宋体" panose="02010600030101010101" pitchFamily="2" charset="-122"/>
                          <a:ea typeface="宋体" panose="02010600030101010101" pitchFamily="2" charset="-122"/>
                        </a:rPr>
                        <a:t>175</a:t>
                      </a: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1100" b="0" i="0" u="none" strike="noStrike" cap="none" normalizeH="0" baseline="0">
                          <a:ln>
                            <a:noFill/>
                          </a:ln>
                          <a:solidFill>
                            <a:schemeClr val="tx1"/>
                          </a:solidFill>
                          <a:effectLst/>
                          <a:latin typeface="宋体" panose="02010600030101010101" pitchFamily="2" charset="-122"/>
                          <a:ea typeface="宋体" panose="02010600030101010101" pitchFamily="2" charset="-122"/>
                        </a:rPr>
                        <a:t>140</a:t>
                      </a: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solidFill>
                  </a:tcPr>
                </a:tc>
              </a:tr>
              <a:tr h="240424">
                <a:tc vMerge="1">
                  <a:tcPr marL="78377" marR="78377" marT="40024" marB="40024" anchor="ctr" anchorCtr="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CFFFF"/>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间断</a:t>
                      </a:r>
                      <a:endParaRPr kumimoji="1" lang="zh-CN" altLang="en-US"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646</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404</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323</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258</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205</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162</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solidFill>
                  </a:tcPr>
                </a:tc>
              </a:tr>
              <a:tr h="240424">
                <a:tc rowSpan="2">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压力</a:t>
                      </a:r>
                      <a:endParaRPr kumimoji="1" lang="zh-CN" altLang="en-US"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a:t>
                      </a:r>
                      <a:r>
                        <a:rPr kumimoji="1" lang="en-US" altLang="zh-CN"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MPA</a:t>
                      </a:r>
                      <a:r>
                        <a:rPr kumimoji="1" lang="zh-CN" altLang="en-US"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a:t>
                      </a:r>
                      <a:endParaRPr kumimoji="1" lang="zh-CN" altLang="en-US"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anchorCtr="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1100" b="0" i="0" u="none" strike="noStrike" cap="none" normalizeH="0" baseline="0">
                          <a:ln>
                            <a:noFill/>
                          </a:ln>
                          <a:solidFill>
                            <a:schemeClr val="tx1"/>
                          </a:solidFill>
                          <a:effectLst/>
                          <a:latin typeface="宋体" panose="02010600030101010101" pitchFamily="2" charset="-122"/>
                          <a:ea typeface="宋体" panose="02010600030101010101" pitchFamily="2" charset="-122"/>
                        </a:rPr>
                        <a:t>连续</a:t>
                      </a:r>
                      <a:endParaRPr kumimoji="1" lang="zh-CN" altLang="en-US"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1100" b="0" i="0" u="none" strike="noStrike" cap="none" normalizeH="0" baseline="0">
                          <a:ln>
                            <a:noFill/>
                          </a:ln>
                          <a:solidFill>
                            <a:schemeClr val="tx1"/>
                          </a:solidFill>
                          <a:effectLst/>
                          <a:latin typeface="宋体" panose="02010600030101010101" pitchFamily="2" charset="-122"/>
                          <a:ea typeface="宋体" panose="02010600030101010101" pitchFamily="2" charset="-122"/>
                        </a:rPr>
                        <a:t>14</a:t>
                      </a: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1100" b="0" i="0" u="none" strike="noStrike" cap="none" normalizeH="0" baseline="0">
                          <a:ln>
                            <a:noFill/>
                          </a:ln>
                          <a:solidFill>
                            <a:schemeClr val="tx1"/>
                          </a:solidFill>
                          <a:effectLst/>
                          <a:latin typeface="宋体" panose="02010600030101010101" pitchFamily="2" charset="-122"/>
                          <a:ea typeface="宋体" panose="02010600030101010101" pitchFamily="2" charset="-122"/>
                        </a:rPr>
                        <a:t>14</a:t>
                      </a: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1100" b="0" i="0" u="none" strike="noStrike" cap="none" normalizeH="0" baseline="0">
                          <a:ln>
                            <a:noFill/>
                          </a:ln>
                          <a:solidFill>
                            <a:schemeClr val="tx1"/>
                          </a:solidFill>
                          <a:effectLst/>
                          <a:latin typeface="宋体" panose="02010600030101010101" pitchFamily="2" charset="-122"/>
                          <a:ea typeface="宋体" panose="02010600030101010101" pitchFamily="2" charset="-122"/>
                        </a:rPr>
                        <a:t>12.5</a:t>
                      </a: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1100" b="0" i="0" u="none" strike="noStrike" cap="none" normalizeH="0" baseline="0">
                          <a:ln>
                            <a:noFill/>
                          </a:ln>
                          <a:solidFill>
                            <a:schemeClr val="tx1"/>
                          </a:solidFill>
                          <a:effectLst/>
                          <a:latin typeface="宋体" panose="02010600030101010101" pitchFamily="2" charset="-122"/>
                          <a:ea typeface="宋体" panose="02010600030101010101" pitchFamily="2" charset="-122"/>
                        </a:rPr>
                        <a:t>11</a:t>
                      </a: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1100" b="0" i="0" u="none" strike="noStrike" cap="none" normalizeH="0" baseline="0">
                          <a:ln>
                            <a:noFill/>
                          </a:ln>
                          <a:solidFill>
                            <a:schemeClr val="tx1"/>
                          </a:solidFill>
                          <a:effectLst/>
                          <a:latin typeface="宋体" panose="02010600030101010101" pitchFamily="2" charset="-122"/>
                          <a:ea typeface="宋体" panose="02010600030101010101" pitchFamily="2" charset="-122"/>
                        </a:rPr>
                        <a:t>9</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1100" b="0" i="0" u="none" strike="noStrike" cap="none" normalizeH="0" baseline="0">
                          <a:ln>
                            <a:noFill/>
                          </a:ln>
                          <a:solidFill>
                            <a:schemeClr val="tx1"/>
                          </a:solidFill>
                          <a:effectLst/>
                          <a:latin typeface="宋体" panose="02010600030101010101" pitchFamily="2" charset="-122"/>
                          <a:ea typeface="宋体" panose="02010600030101010101" pitchFamily="2" charset="-122"/>
                        </a:rPr>
                        <a:t>9</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240424">
                <a:tc vMerge="1">
                  <a:tcPr marL="78377" marR="78377" marT="40024" marB="40024" anchor="ctr" anchorCtr="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1100" b="0" i="0" u="none" strike="noStrike" cap="none" normalizeH="0" baseline="0">
                          <a:ln>
                            <a:noFill/>
                          </a:ln>
                          <a:solidFill>
                            <a:schemeClr val="tx1"/>
                          </a:solidFill>
                          <a:effectLst/>
                          <a:latin typeface="宋体" panose="02010600030101010101" pitchFamily="2" charset="-122"/>
                          <a:ea typeface="宋体" panose="02010600030101010101" pitchFamily="2" charset="-122"/>
                        </a:rPr>
                        <a:t>间断</a:t>
                      </a:r>
                      <a:endParaRPr kumimoji="1" lang="zh-CN" altLang="en-US"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1100" b="0" i="0" u="none" strike="noStrike" cap="none" normalizeH="0" baseline="0">
                          <a:ln>
                            <a:noFill/>
                          </a:ln>
                          <a:solidFill>
                            <a:schemeClr val="tx1"/>
                          </a:solidFill>
                          <a:effectLst/>
                          <a:latin typeface="宋体" panose="02010600030101010101" pitchFamily="2" charset="-122"/>
                          <a:ea typeface="宋体" panose="02010600030101010101" pitchFamily="2" charset="-122"/>
                        </a:rPr>
                        <a:t>17</a:t>
                      </a: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1100" b="0" i="0" u="none" strike="noStrike" cap="none" normalizeH="0" baseline="0">
                          <a:ln>
                            <a:noFill/>
                          </a:ln>
                          <a:solidFill>
                            <a:schemeClr val="tx1"/>
                          </a:solidFill>
                          <a:effectLst/>
                          <a:latin typeface="宋体" panose="02010600030101010101" pitchFamily="2" charset="-122"/>
                          <a:ea typeface="宋体" panose="02010600030101010101" pitchFamily="2" charset="-122"/>
                        </a:rPr>
                        <a:t>17</a:t>
                      </a: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1100" b="0" i="0" u="none" strike="noStrike" cap="none" normalizeH="0" baseline="0">
                          <a:ln>
                            <a:noFill/>
                          </a:ln>
                          <a:solidFill>
                            <a:schemeClr val="tx1"/>
                          </a:solidFill>
                          <a:effectLst/>
                          <a:latin typeface="宋体" panose="02010600030101010101" pitchFamily="2" charset="-122"/>
                          <a:ea typeface="宋体" panose="02010600030101010101" pitchFamily="2" charset="-122"/>
                        </a:rPr>
                        <a:t>15</a:t>
                      </a: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1100" b="0" i="0" u="none" strike="noStrike" cap="none" normalizeH="0" baseline="0">
                          <a:ln>
                            <a:noFill/>
                          </a:ln>
                          <a:solidFill>
                            <a:schemeClr val="tx1"/>
                          </a:solidFill>
                          <a:effectLst/>
                          <a:latin typeface="宋体" panose="02010600030101010101" pitchFamily="2" charset="-122"/>
                          <a:ea typeface="宋体" panose="02010600030101010101" pitchFamily="2" charset="-122"/>
                        </a:rPr>
                        <a:t>13</a:t>
                      </a: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1100" b="0" i="0" u="none" strike="noStrike" cap="none" normalizeH="0" baseline="0">
                          <a:ln>
                            <a:noFill/>
                          </a:ln>
                          <a:solidFill>
                            <a:schemeClr val="tx1"/>
                          </a:solidFill>
                          <a:effectLst/>
                          <a:latin typeface="宋体" panose="02010600030101010101" pitchFamily="2" charset="-122"/>
                          <a:ea typeface="宋体" panose="02010600030101010101" pitchFamily="2" charset="-122"/>
                        </a:rPr>
                        <a:t>11</a:t>
                      </a: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1100" b="0" i="0" u="none" strike="noStrike" cap="none" normalizeH="0" baseline="0">
                          <a:ln>
                            <a:noFill/>
                          </a:ln>
                          <a:solidFill>
                            <a:schemeClr val="tx1"/>
                          </a:solidFill>
                          <a:effectLst/>
                          <a:latin typeface="宋体" panose="02010600030101010101" pitchFamily="2" charset="-122"/>
                          <a:ea typeface="宋体" panose="02010600030101010101" pitchFamily="2" charset="-122"/>
                        </a:rPr>
                        <a:t>10</a:t>
                      </a: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240424">
                <a:tc rowSpan="2">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扭矩</a:t>
                      </a:r>
                      <a:endParaRPr kumimoji="1" lang="zh-CN" altLang="en-US"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a:t>
                      </a:r>
                      <a:r>
                        <a:rPr kumimoji="1" lang="en-US" altLang="zh-CN"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N*M</a:t>
                      </a:r>
                      <a:r>
                        <a:rPr kumimoji="1" lang="zh-CN" altLang="en-US"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a:t>
                      </a:r>
                      <a:endParaRPr kumimoji="1" lang="zh-CN" altLang="en-US"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anchorCtr="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连续</a:t>
                      </a:r>
                      <a:endParaRPr kumimoji="1" lang="zh-CN" altLang="en-US"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178</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285</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318</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350</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360</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418</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solidFill>
                  </a:tcPr>
                </a:tc>
              </a:tr>
              <a:tr h="240424">
                <a:tc vMerge="1">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CFFFF"/>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间断</a:t>
                      </a:r>
                      <a:endParaRPr kumimoji="1" lang="zh-CN" altLang="en-US"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216</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346</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382</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413</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425</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464</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solidFill>
                  </a:tcPr>
                </a:tc>
              </a:tr>
              <a:tr h="240424">
                <a:tc rowSpan="2">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输出功率</a:t>
                      </a:r>
                      <a:endParaRPr kumimoji="1" lang="zh-CN" altLang="en-US"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a:t>
                      </a:r>
                      <a:r>
                        <a:rPr kumimoji="1" lang="en-US" altLang="zh-CN"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KW</a:t>
                      </a:r>
                      <a:r>
                        <a:rPr kumimoji="1" lang="zh-CN" altLang="en-US"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a:t>
                      </a:r>
                      <a:endParaRPr kumimoji="1" lang="zh-CN" altLang="en-US"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anchorCtr="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连续</a:t>
                      </a:r>
                      <a:endParaRPr kumimoji="1" lang="zh-CN" altLang="en-US"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8.8</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9</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9</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8</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8</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6</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240424">
                <a:tc vMerge="1">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6">
                        <a:lumMod val="60000"/>
                        <a:lumOff val="40000"/>
                      </a:schemeClr>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间断</a:t>
                      </a:r>
                      <a:endParaRPr kumimoji="1" lang="zh-CN" altLang="en-US"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11</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11</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11</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10</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9</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9</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bl>
          </a:graphicData>
        </a:graphic>
      </p:graphicFrame>
      <p:pic>
        <p:nvPicPr>
          <p:cNvPr id="2" name="图片 1"/>
          <p:cNvPicPr>
            <a:picLocks noChangeAspect="1"/>
          </p:cNvPicPr>
          <p:nvPr/>
        </p:nvPicPr>
        <p:blipFill>
          <a:blip r:embed="rId1" cstate="print">
            <a:extLst>
              <a:ext uri="{28A0092B-C50C-407E-A947-70E740481C1C}">
                <a14:useLocalDpi xmlns:a14="http://schemas.microsoft.com/office/drawing/2010/main" val="0"/>
              </a:ext>
            </a:extLst>
          </a:blip>
          <a:stretch>
            <a:fillRect/>
          </a:stretch>
        </p:blipFill>
        <p:spPr>
          <a:xfrm>
            <a:off x="4675674" y="646847"/>
            <a:ext cx="1428019" cy="2113083"/>
          </a:xfrm>
          <a:prstGeom prst="rect">
            <a:avLst/>
          </a:prstGeom>
        </p:spPr>
      </p:pic>
      <p:grpSp>
        <p:nvGrpSpPr>
          <p:cNvPr id="17" name="组合 16"/>
          <p:cNvGrpSpPr/>
          <p:nvPr/>
        </p:nvGrpSpPr>
        <p:grpSpPr>
          <a:xfrm>
            <a:off x="6021288" y="9417496"/>
            <a:ext cx="776312" cy="369332"/>
            <a:chOff x="6021288" y="9417496"/>
            <a:chExt cx="776312" cy="369332"/>
          </a:xfrm>
        </p:grpSpPr>
        <p:sp>
          <p:nvSpPr>
            <p:cNvPr id="18" name="圆角矩形 17"/>
            <p:cNvSpPr/>
            <p:nvPr/>
          </p:nvSpPr>
          <p:spPr>
            <a:xfrm>
              <a:off x="6021288" y="9525218"/>
              <a:ext cx="214482" cy="153888"/>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9" name="TextBox 18"/>
            <p:cNvSpPr txBox="1"/>
            <p:nvPr/>
          </p:nvSpPr>
          <p:spPr>
            <a:xfrm>
              <a:off x="6235770" y="9417496"/>
              <a:ext cx="561830" cy="369332"/>
            </a:xfrm>
            <a:prstGeom prst="rect">
              <a:avLst/>
            </a:prstGeom>
            <a:noFill/>
          </p:spPr>
          <p:txBody>
            <a:bodyPr wrap="square" rtlCol="0">
              <a:spAutoFit/>
            </a:bodyPr>
            <a:lstStyle/>
            <a:p>
              <a:r>
                <a:rPr lang="en-US" altLang="zh-CN" dirty="0"/>
                <a:t>31</a:t>
              </a:r>
              <a:endParaRPr lang="zh-CN" altLang="en-US" dirty="0"/>
            </a:p>
          </p:txBody>
        </p:sp>
      </p:grpSp>
      <p:pic>
        <p:nvPicPr>
          <p:cNvPr id="20" name="图片 19"/>
          <p:cNvPicPr>
            <a:picLocks noChangeAspect="1"/>
          </p:cNvPicPr>
          <p:nvPr/>
        </p:nvPicPr>
        <p:blipFill rotWithShape="1">
          <a:blip r:embed="rId2">
            <a:extLst>
              <a:ext uri="{28A0092B-C50C-407E-A947-70E740481C1C}">
                <a14:useLocalDpi xmlns:a14="http://schemas.microsoft.com/office/drawing/2010/main" val="0"/>
              </a:ext>
            </a:extLst>
          </a:blip>
          <a:srcRect l="8001" t="9788" r="10800" b="33915"/>
          <a:stretch>
            <a:fillRect/>
          </a:stretch>
        </p:blipFill>
        <p:spPr>
          <a:xfrm>
            <a:off x="3644987" y="79214"/>
            <a:ext cx="1008151" cy="486694"/>
          </a:xfrm>
          <a:prstGeom prst="rect">
            <a:avLst/>
          </a:prstGeom>
        </p:spPr>
      </p:pic>
    </p:spTree>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平行四边形 3"/>
          <p:cNvSpPr/>
          <p:nvPr/>
        </p:nvSpPr>
        <p:spPr>
          <a:xfrm>
            <a:off x="403122" y="318099"/>
            <a:ext cx="1801742" cy="69027"/>
          </a:xfrm>
          <a:prstGeom prst="parallelogram">
            <a:avLst/>
          </a:prstGeom>
          <a:solidFill>
            <a:schemeClr val="accent5"/>
          </a:solidFill>
        </p:spPr>
        <p:style>
          <a:lnRef idx="0">
            <a:srgbClr val="FFFFFF"/>
          </a:lnRef>
          <a:fillRef idx="1">
            <a:schemeClr val="accent1"/>
          </a:fillRef>
          <a:effectRef idx="0">
            <a:srgbClr val="FFFFFF"/>
          </a:effectRef>
          <a:fontRef idx="minor">
            <a:schemeClr val="lt1"/>
          </a:fontRef>
        </p:style>
        <p:txBody>
          <a:bodyPr rtlCol="0" anchor="ctr"/>
          <a:lstStyle/>
          <a:p>
            <a:pPr algn="ctr"/>
            <a:endParaRPr lang="zh-CN" altLang="en-US"/>
          </a:p>
        </p:txBody>
      </p:sp>
      <p:sp>
        <p:nvSpPr>
          <p:cNvPr id="6" name="TextBox 5"/>
          <p:cNvSpPr txBox="1"/>
          <p:nvPr/>
        </p:nvSpPr>
        <p:spPr>
          <a:xfrm>
            <a:off x="4581128" y="159821"/>
            <a:ext cx="2321446" cy="384721"/>
          </a:xfrm>
          <a:prstGeom prst="rect">
            <a:avLst/>
          </a:prstGeom>
          <a:noFill/>
        </p:spPr>
        <p:txBody>
          <a:bodyPr wrap="square" rtlCol="0">
            <a:spAutoFit/>
          </a:bodyPr>
          <a:lstStyle/>
          <a:p>
            <a:r>
              <a:rPr lang="zh-CN" altLang="en-US" sz="1000" b="1" kern="1400" spc="110" dirty="0">
                <a:latin typeface="+mn-ea"/>
              </a:rPr>
              <a:t>济宁钧华液压机械有限公司</a:t>
            </a:r>
            <a:endParaRPr lang="en-US" altLang="zh-CN" sz="1000" b="1" kern="1400" spc="110" dirty="0">
              <a:latin typeface="+mn-ea"/>
            </a:endParaRPr>
          </a:p>
          <a:p>
            <a:r>
              <a:rPr lang="en-US" altLang="zh-CN" sz="900" dirty="0">
                <a:latin typeface="Arial Unicode MS" panose="020B0604020202020204" pitchFamily="34" charset="-122"/>
                <a:ea typeface="Arial Unicode MS" panose="020B0604020202020204" pitchFamily="34" charset="-122"/>
                <a:cs typeface="Arial Unicode MS" panose="020B0604020202020204" pitchFamily="34" charset="-122"/>
              </a:rPr>
              <a:t>Jining  </a:t>
            </a:r>
            <a:r>
              <a:rPr lang="en-US" altLang="zh-CN" sz="900" dirty="0" err="1">
                <a:latin typeface="Arial Unicode MS" panose="020B0604020202020204" pitchFamily="34" charset="-122"/>
                <a:ea typeface="Arial Unicode MS" panose="020B0604020202020204" pitchFamily="34" charset="-122"/>
                <a:cs typeface="Arial Unicode MS" panose="020B0604020202020204" pitchFamily="34" charset="-122"/>
              </a:rPr>
              <a:t>JunHua</a:t>
            </a:r>
            <a:r>
              <a:rPr lang="en-US" altLang="zh-CN" sz="900" dirty="0">
                <a:latin typeface="Arial Unicode MS" panose="020B0604020202020204" pitchFamily="34" charset="-122"/>
                <a:ea typeface="Arial Unicode MS" panose="020B0604020202020204" pitchFamily="34" charset="-122"/>
                <a:cs typeface="Arial Unicode MS" panose="020B0604020202020204" pitchFamily="34" charset="-122"/>
              </a:rPr>
              <a:t> Hydraulic Co.,Ltd</a:t>
            </a:r>
            <a:endParaRPr lang="zh-CN" altLang="en-US" sz="900" dirty="0">
              <a:latin typeface="Arial Unicode MS" panose="020B0604020202020204" pitchFamily="34" charset="-122"/>
              <a:ea typeface="Arial Unicode MS" panose="020B0604020202020204" pitchFamily="34" charset="-122"/>
              <a:cs typeface="Arial Unicode MS" panose="020B0604020202020204" pitchFamily="34" charset="-122"/>
            </a:endParaRPr>
          </a:p>
        </p:txBody>
      </p:sp>
      <p:sp>
        <p:nvSpPr>
          <p:cNvPr id="7" name="平行四边形 6"/>
          <p:cNvSpPr/>
          <p:nvPr/>
        </p:nvSpPr>
        <p:spPr>
          <a:xfrm>
            <a:off x="2276872" y="315026"/>
            <a:ext cx="1368152" cy="72100"/>
          </a:xfrm>
          <a:prstGeom prst="parallelogram">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 name="Text Box 8"/>
          <p:cNvSpPr txBox="1">
            <a:spLocks noChangeArrowheads="1"/>
          </p:cNvSpPr>
          <p:nvPr/>
        </p:nvSpPr>
        <p:spPr bwMode="auto">
          <a:xfrm>
            <a:off x="342900" y="488504"/>
            <a:ext cx="1975757" cy="536436"/>
          </a:xfrm>
          <a:prstGeom prst="rect">
            <a:avLst/>
          </a:prstGeom>
          <a:noFill/>
          <a:ln>
            <a:noFill/>
          </a:ln>
          <a:effectLst/>
          <a:extLst>
            <a:ext uri="{909E8E84-426E-40DD-AFC4-6F175D3DCCD1}">
              <a14:hiddenFill xmlns:a14="http://schemas.microsoft.com/office/drawing/2010/main">
                <a:gradFill rotWithShape="0">
                  <a:gsLst>
                    <a:gs pos="0">
                      <a:srgbClr val="003366">
                        <a:gamma/>
                        <a:shade val="46275"/>
                        <a:invGamma/>
                      </a:srgbClr>
                    </a:gs>
                    <a:gs pos="100000">
                      <a:srgbClr val="003366"/>
                    </a:gs>
                  </a:gsLst>
                  <a:lin ang="5400000" scaled="1"/>
                </a:gradFill>
              </a14:hiddenFill>
            </a:ext>
            <a:ext uri="{91240B29-F687-4F45-9708-019B960494DF}">
              <a14:hiddenLine xmlns:a14="http://schemas.microsoft.com/office/drawing/2010/main" w="9525">
                <a:solidFill>
                  <a:srgbClr val="FFFF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74630" tIns="37315" rIns="74630" bIns="37315">
            <a:spAutoFit/>
          </a:bodyPr>
          <a:lstStyle>
            <a:lvl1pPr algn="l" defTabSz="860425">
              <a:spcBef>
                <a:spcPct val="0"/>
              </a:spcBef>
              <a:defRPr kumimoji="1" sz="2400">
                <a:solidFill>
                  <a:schemeClr val="tx1"/>
                </a:solidFill>
                <a:latin typeface="Times New Roman" panose="02020603050405020304" pitchFamily="18" charset="0"/>
                <a:ea typeface="宋体" panose="02010600030101010101" pitchFamily="2" charset="-122"/>
              </a:defRPr>
            </a:lvl1pPr>
            <a:lvl2pPr marL="430530" algn="l" defTabSz="860425">
              <a:spcBef>
                <a:spcPct val="0"/>
              </a:spcBef>
              <a:defRPr kumimoji="1" sz="2400">
                <a:solidFill>
                  <a:schemeClr val="tx1"/>
                </a:solidFill>
                <a:latin typeface="Times New Roman" panose="02020603050405020304" pitchFamily="18" charset="0"/>
                <a:ea typeface="宋体" panose="02010600030101010101" pitchFamily="2" charset="-122"/>
              </a:defRPr>
            </a:lvl2pPr>
            <a:lvl3pPr marL="860425" algn="l" defTabSz="860425">
              <a:spcBef>
                <a:spcPct val="0"/>
              </a:spcBef>
              <a:defRPr kumimoji="1" sz="2400">
                <a:solidFill>
                  <a:schemeClr val="tx1"/>
                </a:solidFill>
                <a:latin typeface="Times New Roman" panose="02020603050405020304" pitchFamily="18" charset="0"/>
                <a:ea typeface="宋体" panose="02010600030101010101" pitchFamily="2" charset="-122"/>
              </a:defRPr>
            </a:lvl3pPr>
            <a:lvl4pPr marL="1290955" algn="l" defTabSz="860425">
              <a:spcBef>
                <a:spcPct val="0"/>
              </a:spcBef>
              <a:defRPr kumimoji="1" sz="2400">
                <a:solidFill>
                  <a:schemeClr val="tx1"/>
                </a:solidFill>
                <a:latin typeface="Times New Roman" panose="02020603050405020304" pitchFamily="18" charset="0"/>
                <a:ea typeface="宋体" panose="02010600030101010101" pitchFamily="2" charset="-122"/>
              </a:defRPr>
            </a:lvl4pPr>
            <a:lvl5pPr marL="1719580" algn="l" defTabSz="860425">
              <a:spcBef>
                <a:spcPct val="0"/>
              </a:spcBef>
              <a:defRPr kumimoji="1" sz="2400">
                <a:solidFill>
                  <a:schemeClr val="tx1"/>
                </a:solidFill>
                <a:latin typeface="Times New Roman" panose="02020603050405020304" pitchFamily="18" charset="0"/>
                <a:ea typeface="宋体" panose="02010600030101010101" pitchFamily="2" charset="-122"/>
              </a:defRPr>
            </a:lvl5pPr>
            <a:lvl6pPr marL="21767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6339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0911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5483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0" hangingPunct="0">
              <a:lnSpc>
                <a:spcPct val="90000"/>
              </a:lnSpc>
              <a:spcBef>
                <a:spcPct val="50000"/>
              </a:spcBef>
              <a:buFontTx/>
              <a:buNone/>
            </a:pPr>
            <a:r>
              <a:rPr kumimoji="0" lang="en-US" altLang="zh-CN" sz="1300" b="1" dirty="0">
                <a:solidFill>
                  <a:schemeClr val="accent1"/>
                </a:solidFill>
                <a:effectLst>
                  <a:outerShdw blurRad="38100" dist="25400" dir="5400000" algn="ctr" rotWithShape="0">
                    <a:srgbClr val="6E747A">
                      <a:alpha val="43000"/>
                    </a:srgbClr>
                  </a:outerShdw>
                </a:effectLst>
              </a:rPr>
              <a:t>BM3 </a:t>
            </a:r>
            <a:r>
              <a:rPr kumimoji="0" lang="zh-CN" altLang="en-US" sz="1300" b="1" dirty="0">
                <a:solidFill>
                  <a:schemeClr val="accent1"/>
                </a:solidFill>
                <a:effectLst>
                  <a:outerShdw blurRad="38100" dist="25400" dir="5400000" algn="ctr" rotWithShape="0">
                    <a:srgbClr val="6E747A">
                      <a:alpha val="43000"/>
                    </a:srgbClr>
                  </a:outerShdw>
                </a:effectLst>
              </a:rPr>
              <a:t>马达工作参数表  </a:t>
            </a:r>
            <a:endParaRPr kumimoji="0" lang="zh-CN" altLang="en-US" sz="1300" b="1" dirty="0">
              <a:solidFill>
                <a:schemeClr val="accent1"/>
              </a:solidFill>
              <a:effectLst>
                <a:outerShdw blurRad="38100" dist="25400" dir="5400000" algn="ctr" rotWithShape="0">
                  <a:srgbClr val="6E747A">
                    <a:alpha val="43000"/>
                  </a:srgbClr>
                </a:outerShdw>
              </a:effectLst>
            </a:endParaRPr>
          </a:p>
          <a:p>
            <a:pPr eaLnBrk="0" hangingPunct="0">
              <a:lnSpc>
                <a:spcPct val="90000"/>
              </a:lnSpc>
              <a:spcBef>
                <a:spcPct val="50000"/>
              </a:spcBef>
              <a:buFontTx/>
              <a:buNone/>
            </a:pPr>
            <a:r>
              <a:rPr kumimoji="0" lang="zh-CN" altLang="en-US" sz="1300" b="1" dirty="0">
                <a:solidFill>
                  <a:schemeClr val="accent1"/>
                </a:solidFill>
                <a:effectLst>
                  <a:outerShdw blurRad="38100" dist="25400" dir="5400000" algn="ctr" rotWithShape="0">
                    <a:srgbClr val="6E747A">
                      <a:alpha val="43000"/>
                    </a:srgbClr>
                  </a:outerShdw>
                </a:effectLst>
              </a:rPr>
              <a:t>         </a:t>
            </a:r>
            <a:r>
              <a:rPr kumimoji="0" lang="en-US" altLang="zh-CN" sz="1300" b="1" dirty="0">
                <a:solidFill>
                  <a:schemeClr val="accent1"/>
                </a:solidFill>
                <a:effectLst>
                  <a:outerShdw blurRad="38100" dist="25400" dir="5400000" algn="ctr" rotWithShape="0">
                    <a:srgbClr val="6E747A">
                      <a:alpha val="43000"/>
                    </a:srgbClr>
                  </a:outerShdw>
                </a:effectLst>
              </a:rPr>
              <a:t>Performance Data   </a:t>
            </a:r>
            <a:r>
              <a:rPr kumimoji="0" lang="en-US" altLang="zh-CN" sz="1300" b="1" dirty="0">
                <a:solidFill>
                  <a:schemeClr val="accent2"/>
                </a:solidFill>
                <a:effectLst>
                  <a:outerShdw blurRad="38100" dist="38100" dir="2700000" algn="tl">
                    <a:srgbClr val="C0C0C0"/>
                  </a:outerShdw>
                </a:effectLst>
              </a:rPr>
              <a:t>            </a:t>
            </a:r>
            <a:endParaRPr kumimoji="0" lang="en-US" altLang="zh-CN" sz="1000" dirty="0">
              <a:latin typeface="仿宋_GB2312" panose="02010609030101010101" pitchFamily="49" charset="-122"/>
              <a:ea typeface="仿宋_GB2312" panose="02010609030101010101" pitchFamily="49" charset="-122"/>
            </a:endParaRPr>
          </a:p>
        </p:txBody>
      </p:sp>
      <p:sp useBgFill="1">
        <p:nvSpPr>
          <p:cNvPr id="10" name="Rectangle 141"/>
          <p:cNvSpPr>
            <a:spLocks noChangeArrowheads="1"/>
          </p:cNvSpPr>
          <p:nvPr/>
        </p:nvSpPr>
        <p:spPr bwMode="auto">
          <a:xfrm>
            <a:off x="2688772" y="677507"/>
            <a:ext cx="122464" cy="125076"/>
          </a:xfrm>
          <a:prstGeom prst="rect">
            <a:avLst/>
          </a:prstGeom>
          <a:ln w="9525" algn="ctr">
            <a:solidFill>
              <a:schemeClr val="tx1"/>
            </a:solidFill>
            <a:miter lim="800000"/>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79352" tIns="39676" rIns="79352" bIns="39676" anchor="ctr"/>
          <a:lstStyle/>
          <a:p>
            <a:endParaRPr lang="zh-CN" altLang="en-US"/>
          </a:p>
        </p:txBody>
      </p:sp>
      <p:sp>
        <p:nvSpPr>
          <p:cNvPr id="11" name="Rectangle 143"/>
          <p:cNvSpPr>
            <a:spLocks noChangeArrowheads="1"/>
          </p:cNvSpPr>
          <p:nvPr/>
        </p:nvSpPr>
        <p:spPr bwMode="auto">
          <a:xfrm>
            <a:off x="4293054" y="677507"/>
            <a:ext cx="123825" cy="125076"/>
          </a:xfrm>
          <a:prstGeom prst="rect">
            <a:avLst/>
          </a:prstGeom>
          <a:solidFill>
            <a:schemeClr val="accent5"/>
          </a:solidFill>
          <a:ln w="9525" algn="ctr">
            <a:solidFill>
              <a:schemeClr val="tx1"/>
            </a:solidFill>
            <a:miter lim="800000"/>
          </a:ln>
          <a:effectLst>
            <a:outerShdw sy="50000" rotWithShape="0">
              <a:schemeClr val="bg2">
                <a:alpha val="50000"/>
              </a:schemeClr>
            </a:outerShdw>
          </a:effectLst>
        </p:spPr>
        <p:txBody>
          <a:bodyPr wrap="none" lIns="79352" tIns="39676" rIns="79352" bIns="39676" anchor="ctr"/>
          <a:lstStyle/>
          <a:p>
            <a:endParaRPr lang="zh-CN" altLang="en-US"/>
          </a:p>
        </p:txBody>
      </p:sp>
      <p:sp>
        <p:nvSpPr>
          <p:cNvPr id="12" name="Text Box 144"/>
          <p:cNvSpPr txBox="1">
            <a:spLocks noChangeArrowheads="1"/>
          </p:cNvSpPr>
          <p:nvPr/>
        </p:nvSpPr>
        <p:spPr bwMode="auto">
          <a:xfrm>
            <a:off x="4416879" y="614970"/>
            <a:ext cx="1049111" cy="255710"/>
          </a:xfrm>
          <a:prstGeom prst="rect">
            <a:avLst/>
          </a:prstGeom>
          <a:noFill/>
          <a:ln>
            <a:noFill/>
          </a:ln>
          <a:effectLst/>
          <a:extLst>
            <a:ext uri="{909E8E84-426E-40DD-AFC4-6F175D3DCCD1}">
              <a14:hiddenFill xmlns:a14="http://schemas.microsoft.com/office/drawing/2010/main">
                <a:gradFill rotWithShape="0">
                  <a:gsLst>
                    <a:gs pos="0">
                      <a:srgbClr val="003366">
                        <a:gamma/>
                        <a:shade val="46275"/>
                        <a:invGamma/>
                      </a:srgbClr>
                    </a:gs>
                    <a:gs pos="100000">
                      <a:srgbClr val="003366"/>
                    </a:gs>
                  </a:gsLst>
                  <a:lin ang="5400000" scaled="1"/>
                </a:gradFill>
              </a14:hiddenFill>
            </a:ext>
            <a:ext uri="{91240B29-F687-4F45-9708-019B960494DF}">
              <a14:hiddenLine xmlns:a14="http://schemas.microsoft.com/office/drawing/2010/main" w="9525">
                <a:solidFill>
                  <a:srgbClr val="FFFF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74630" tIns="37315" rIns="74630" bIns="37315">
            <a:spAutoFit/>
          </a:bodyPr>
          <a:lstStyle>
            <a:lvl1pPr algn="l" defTabSz="860425">
              <a:spcBef>
                <a:spcPct val="0"/>
              </a:spcBef>
              <a:defRPr kumimoji="1" sz="2400">
                <a:solidFill>
                  <a:schemeClr val="tx1"/>
                </a:solidFill>
                <a:latin typeface="Times New Roman" panose="02020603050405020304" pitchFamily="18" charset="0"/>
                <a:ea typeface="宋体" panose="02010600030101010101" pitchFamily="2" charset="-122"/>
              </a:defRPr>
            </a:lvl1pPr>
            <a:lvl2pPr marL="430530" algn="l" defTabSz="860425">
              <a:spcBef>
                <a:spcPct val="0"/>
              </a:spcBef>
              <a:defRPr kumimoji="1" sz="2400">
                <a:solidFill>
                  <a:schemeClr val="tx1"/>
                </a:solidFill>
                <a:latin typeface="Times New Roman" panose="02020603050405020304" pitchFamily="18" charset="0"/>
                <a:ea typeface="宋体" panose="02010600030101010101" pitchFamily="2" charset="-122"/>
              </a:defRPr>
            </a:lvl2pPr>
            <a:lvl3pPr marL="860425" algn="l" defTabSz="860425">
              <a:spcBef>
                <a:spcPct val="0"/>
              </a:spcBef>
              <a:defRPr kumimoji="1" sz="2400">
                <a:solidFill>
                  <a:schemeClr val="tx1"/>
                </a:solidFill>
                <a:latin typeface="Times New Roman" panose="02020603050405020304" pitchFamily="18" charset="0"/>
                <a:ea typeface="宋体" panose="02010600030101010101" pitchFamily="2" charset="-122"/>
              </a:defRPr>
            </a:lvl3pPr>
            <a:lvl4pPr marL="1290955" algn="l" defTabSz="860425">
              <a:spcBef>
                <a:spcPct val="0"/>
              </a:spcBef>
              <a:defRPr kumimoji="1" sz="2400">
                <a:solidFill>
                  <a:schemeClr val="tx1"/>
                </a:solidFill>
                <a:latin typeface="Times New Roman" panose="02020603050405020304" pitchFamily="18" charset="0"/>
                <a:ea typeface="宋体" panose="02010600030101010101" pitchFamily="2" charset="-122"/>
              </a:defRPr>
            </a:lvl4pPr>
            <a:lvl5pPr marL="1719580" algn="l" defTabSz="860425">
              <a:spcBef>
                <a:spcPct val="0"/>
              </a:spcBef>
              <a:defRPr kumimoji="1" sz="2400">
                <a:solidFill>
                  <a:schemeClr val="tx1"/>
                </a:solidFill>
                <a:latin typeface="Times New Roman" panose="02020603050405020304" pitchFamily="18" charset="0"/>
                <a:ea typeface="宋体" panose="02010600030101010101" pitchFamily="2" charset="-122"/>
              </a:defRPr>
            </a:lvl5pPr>
            <a:lvl6pPr marL="21767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6339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0911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5483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0" hangingPunct="0">
              <a:lnSpc>
                <a:spcPct val="90000"/>
              </a:lnSpc>
              <a:spcBef>
                <a:spcPct val="50000"/>
              </a:spcBef>
              <a:buFontTx/>
              <a:buNone/>
            </a:pPr>
            <a:r>
              <a:rPr kumimoji="0" lang="zh-CN" altLang="en-US" sz="1300" b="1">
                <a:solidFill>
                  <a:schemeClr val="accent1"/>
                </a:solidFill>
                <a:effectLst>
                  <a:outerShdw blurRad="38100" dist="25400" dir="5400000" algn="ctr" rotWithShape="0">
                    <a:srgbClr val="6E747A">
                      <a:alpha val="43000"/>
                    </a:srgbClr>
                  </a:outerShdw>
                </a:effectLst>
              </a:rPr>
              <a:t>间断工作区     </a:t>
            </a:r>
            <a:r>
              <a:rPr kumimoji="0" lang="zh-CN" altLang="en-US" sz="1300" b="1">
                <a:solidFill>
                  <a:schemeClr val="accent2"/>
                </a:solidFill>
                <a:effectLst>
                  <a:outerShdw blurRad="38100" dist="38100" dir="2700000" algn="tl">
                    <a:srgbClr val="C0C0C0"/>
                  </a:outerShdw>
                </a:effectLst>
              </a:rPr>
              <a:t>           </a:t>
            </a:r>
            <a:endParaRPr kumimoji="0" lang="zh-CN" altLang="en-US" sz="1000">
              <a:latin typeface="仿宋_GB2312" panose="02010609030101010101" pitchFamily="49" charset="-122"/>
              <a:ea typeface="仿宋_GB2312" panose="02010609030101010101" pitchFamily="49" charset="-122"/>
            </a:endParaRPr>
          </a:p>
        </p:txBody>
      </p:sp>
      <p:sp>
        <p:nvSpPr>
          <p:cNvPr id="13" name="Text Box 633"/>
          <p:cNvSpPr txBox="1">
            <a:spLocks noChangeArrowheads="1"/>
          </p:cNvSpPr>
          <p:nvPr/>
        </p:nvSpPr>
        <p:spPr bwMode="auto">
          <a:xfrm>
            <a:off x="2811236" y="614970"/>
            <a:ext cx="1049111" cy="255710"/>
          </a:xfrm>
          <a:prstGeom prst="rect">
            <a:avLst/>
          </a:prstGeom>
          <a:noFill/>
          <a:ln>
            <a:noFill/>
          </a:ln>
          <a:effectLst/>
          <a:extLst>
            <a:ext uri="{909E8E84-426E-40DD-AFC4-6F175D3DCCD1}">
              <a14:hiddenFill xmlns:a14="http://schemas.microsoft.com/office/drawing/2010/main">
                <a:gradFill rotWithShape="0">
                  <a:gsLst>
                    <a:gs pos="0">
                      <a:srgbClr val="003366">
                        <a:gamma/>
                        <a:shade val="46275"/>
                        <a:invGamma/>
                      </a:srgbClr>
                    </a:gs>
                    <a:gs pos="100000">
                      <a:srgbClr val="003366"/>
                    </a:gs>
                  </a:gsLst>
                  <a:lin ang="5400000" scaled="1"/>
                </a:gradFill>
              </a14:hiddenFill>
            </a:ext>
            <a:ext uri="{91240B29-F687-4F45-9708-019B960494DF}">
              <a14:hiddenLine xmlns:a14="http://schemas.microsoft.com/office/drawing/2010/main" w="9525">
                <a:solidFill>
                  <a:srgbClr val="FFFF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74630" tIns="37315" rIns="74630" bIns="37315">
            <a:spAutoFit/>
          </a:bodyPr>
          <a:lstStyle>
            <a:lvl1pPr algn="l" defTabSz="860425">
              <a:spcBef>
                <a:spcPct val="0"/>
              </a:spcBef>
              <a:defRPr kumimoji="1" sz="2400">
                <a:solidFill>
                  <a:schemeClr val="tx1"/>
                </a:solidFill>
                <a:latin typeface="Times New Roman" panose="02020603050405020304" pitchFamily="18" charset="0"/>
                <a:ea typeface="宋体" panose="02010600030101010101" pitchFamily="2" charset="-122"/>
              </a:defRPr>
            </a:lvl1pPr>
            <a:lvl2pPr marL="430530" algn="l" defTabSz="860425">
              <a:spcBef>
                <a:spcPct val="0"/>
              </a:spcBef>
              <a:defRPr kumimoji="1" sz="2400">
                <a:solidFill>
                  <a:schemeClr val="tx1"/>
                </a:solidFill>
                <a:latin typeface="Times New Roman" panose="02020603050405020304" pitchFamily="18" charset="0"/>
                <a:ea typeface="宋体" panose="02010600030101010101" pitchFamily="2" charset="-122"/>
              </a:defRPr>
            </a:lvl2pPr>
            <a:lvl3pPr marL="860425" algn="l" defTabSz="860425">
              <a:spcBef>
                <a:spcPct val="0"/>
              </a:spcBef>
              <a:defRPr kumimoji="1" sz="2400">
                <a:solidFill>
                  <a:schemeClr val="tx1"/>
                </a:solidFill>
                <a:latin typeface="Times New Roman" panose="02020603050405020304" pitchFamily="18" charset="0"/>
                <a:ea typeface="宋体" panose="02010600030101010101" pitchFamily="2" charset="-122"/>
              </a:defRPr>
            </a:lvl3pPr>
            <a:lvl4pPr marL="1290955" algn="l" defTabSz="860425">
              <a:spcBef>
                <a:spcPct val="0"/>
              </a:spcBef>
              <a:defRPr kumimoji="1" sz="2400">
                <a:solidFill>
                  <a:schemeClr val="tx1"/>
                </a:solidFill>
                <a:latin typeface="Times New Roman" panose="02020603050405020304" pitchFamily="18" charset="0"/>
                <a:ea typeface="宋体" panose="02010600030101010101" pitchFamily="2" charset="-122"/>
              </a:defRPr>
            </a:lvl4pPr>
            <a:lvl5pPr marL="1719580" algn="l" defTabSz="860425">
              <a:spcBef>
                <a:spcPct val="0"/>
              </a:spcBef>
              <a:defRPr kumimoji="1" sz="2400">
                <a:solidFill>
                  <a:schemeClr val="tx1"/>
                </a:solidFill>
                <a:latin typeface="Times New Roman" panose="02020603050405020304" pitchFamily="18" charset="0"/>
                <a:ea typeface="宋体" panose="02010600030101010101" pitchFamily="2" charset="-122"/>
              </a:defRPr>
            </a:lvl5pPr>
            <a:lvl6pPr marL="21767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6339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0911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5483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0" hangingPunct="0">
              <a:lnSpc>
                <a:spcPct val="90000"/>
              </a:lnSpc>
              <a:spcBef>
                <a:spcPct val="50000"/>
              </a:spcBef>
              <a:buFontTx/>
              <a:buNone/>
            </a:pPr>
            <a:r>
              <a:rPr kumimoji="0" lang="zh-CN" altLang="en-US" sz="1300" b="1">
                <a:solidFill>
                  <a:schemeClr val="accent1"/>
                </a:solidFill>
                <a:effectLst>
                  <a:outerShdw blurRad="38100" dist="25400" dir="5400000" algn="ctr" rotWithShape="0">
                    <a:srgbClr val="6E747A">
                      <a:alpha val="43000"/>
                    </a:srgbClr>
                  </a:outerShdw>
                </a:effectLst>
              </a:rPr>
              <a:t>连续工作区</a:t>
            </a:r>
            <a:r>
              <a:rPr kumimoji="0" lang="zh-CN" altLang="en-US" sz="1300" b="1">
                <a:solidFill>
                  <a:schemeClr val="accent2"/>
                </a:solidFill>
                <a:effectLst>
                  <a:outerShdw blurRad="38100" dist="38100" dir="2700000" algn="tl">
                    <a:srgbClr val="C0C0C0"/>
                  </a:outerShdw>
                </a:effectLst>
              </a:rPr>
              <a:t>                </a:t>
            </a:r>
            <a:endParaRPr kumimoji="0" lang="zh-CN" altLang="en-US" sz="1000">
              <a:latin typeface="仿宋_GB2312" panose="02010609030101010101" pitchFamily="49" charset="-122"/>
              <a:ea typeface="仿宋_GB2312" panose="02010609030101010101" pitchFamily="49" charset="-122"/>
            </a:endParaRPr>
          </a:p>
        </p:txBody>
      </p:sp>
      <p:sp>
        <p:nvSpPr>
          <p:cNvPr id="2" name="TextBox 1"/>
          <p:cNvSpPr txBox="1"/>
          <p:nvPr/>
        </p:nvSpPr>
        <p:spPr>
          <a:xfrm>
            <a:off x="630011" y="1155676"/>
            <a:ext cx="802672" cy="268932"/>
          </a:xfrm>
          <a:prstGeom prst="rect">
            <a:avLst/>
          </a:prstGeom>
          <a:solidFill>
            <a:schemeClr val="bg1"/>
          </a:solidFill>
        </p:spPr>
        <p:txBody>
          <a:bodyPr wrap="square" rtlCol="0">
            <a:spAutoFit/>
          </a:bodyPr>
          <a:lstStyle/>
          <a:p>
            <a:endParaRPr lang="zh-CN" altLang="en-US" dirty="0"/>
          </a:p>
        </p:txBody>
      </p:sp>
      <p:sp>
        <p:nvSpPr>
          <p:cNvPr id="18" name="TextBox 17"/>
          <p:cNvSpPr txBox="1"/>
          <p:nvPr/>
        </p:nvSpPr>
        <p:spPr>
          <a:xfrm>
            <a:off x="3552053" y="1155676"/>
            <a:ext cx="802672" cy="268932"/>
          </a:xfrm>
          <a:prstGeom prst="rect">
            <a:avLst/>
          </a:prstGeom>
          <a:solidFill>
            <a:schemeClr val="bg1"/>
          </a:solidFill>
        </p:spPr>
        <p:txBody>
          <a:bodyPr wrap="square" rtlCol="0">
            <a:spAutoFit/>
          </a:bodyPr>
          <a:lstStyle/>
          <a:p>
            <a:endParaRPr lang="zh-CN" altLang="en-US" dirty="0"/>
          </a:p>
        </p:txBody>
      </p:sp>
      <p:sp>
        <p:nvSpPr>
          <p:cNvPr id="19" name="TextBox 18"/>
          <p:cNvSpPr txBox="1"/>
          <p:nvPr/>
        </p:nvSpPr>
        <p:spPr>
          <a:xfrm>
            <a:off x="970144" y="3872880"/>
            <a:ext cx="802672" cy="268932"/>
          </a:xfrm>
          <a:prstGeom prst="rect">
            <a:avLst/>
          </a:prstGeom>
          <a:solidFill>
            <a:schemeClr val="bg1"/>
          </a:solidFill>
        </p:spPr>
        <p:txBody>
          <a:bodyPr wrap="square" rtlCol="0">
            <a:spAutoFit/>
          </a:bodyPr>
          <a:lstStyle/>
          <a:p>
            <a:endParaRPr lang="zh-CN" altLang="en-US" dirty="0"/>
          </a:p>
        </p:txBody>
      </p:sp>
      <p:sp>
        <p:nvSpPr>
          <p:cNvPr id="21" name="TextBox 20"/>
          <p:cNvSpPr txBox="1"/>
          <p:nvPr/>
        </p:nvSpPr>
        <p:spPr>
          <a:xfrm>
            <a:off x="836712" y="6628284"/>
            <a:ext cx="802672" cy="268932"/>
          </a:xfrm>
          <a:prstGeom prst="rect">
            <a:avLst/>
          </a:prstGeom>
          <a:solidFill>
            <a:schemeClr val="bg1"/>
          </a:solidFill>
        </p:spPr>
        <p:txBody>
          <a:bodyPr wrap="square" rtlCol="0">
            <a:spAutoFit/>
          </a:bodyPr>
          <a:lstStyle/>
          <a:p>
            <a:endParaRPr lang="zh-CN" altLang="en-US" dirty="0"/>
          </a:p>
        </p:txBody>
      </p:sp>
      <p:sp>
        <p:nvSpPr>
          <p:cNvPr id="22" name="TextBox 21"/>
          <p:cNvSpPr txBox="1"/>
          <p:nvPr/>
        </p:nvSpPr>
        <p:spPr>
          <a:xfrm>
            <a:off x="3490424" y="6609184"/>
            <a:ext cx="802672" cy="268932"/>
          </a:xfrm>
          <a:prstGeom prst="rect">
            <a:avLst/>
          </a:prstGeom>
          <a:solidFill>
            <a:schemeClr val="bg1"/>
          </a:solidFill>
        </p:spPr>
        <p:txBody>
          <a:bodyPr wrap="square" rtlCol="0">
            <a:spAutoFit/>
          </a:bodyPr>
          <a:lstStyle/>
          <a:p>
            <a:endParaRPr lang="zh-CN" altLang="en-US" dirty="0"/>
          </a:p>
        </p:txBody>
      </p:sp>
      <p:sp>
        <p:nvSpPr>
          <p:cNvPr id="3" name="TextBox 2"/>
          <p:cNvSpPr txBox="1"/>
          <p:nvPr/>
        </p:nvSpPr>
        <p:spPr>
          <a:xfrm>
            <a:off x="908720" y="1064568"/>
            <a:ext cx="720080" cy="268932"/>
          </a:xfrm>
          <a:prstGeom prst="rect">
            <a:avLst/>
          </a:prstGeom>
          <a:solidFill>
            <a:schemeClr val="bg1"/>
          </a:solidFill>
        </p:spPr>
        <p:txBody>
          <a:bodyPr wrap="square" rtlCol="0">
            <a:spAutoFit/>
          </a:bodyPr>
          <a:lstStyle/>
          <a:p>
            <a:endParaRPr lang="zh-CN" altLang="en-US" dirty="0"/>
          </a:p>
        </p:txBody>
      </p:sp>
      <p:sp>
        <p:nvSpPr>
          <p:cNvPr id="29" name="TextBox 28"/>
          <p:cNvSpPr txBox="1"/>
          <p:nvPr/>
        </p:nvSpPr>
        <p:spPr>
          <a:xfrm>
            <a:off x="908720" y="3891980"/>
            <a:ext cx="720080" cy="268932"/>
          </a:xfrm>
          <a:prstGeom prst="rect">
            <a:avLst/>
          </a:prstGeom>
          <a:solidFill>
            <a:schemeClr val="bg1"/>
          </a:solidFill>
        </p:spPr>
        <p:txBody>
          <a:bodyPr wrap="square" rtlCol="0">
            <a:spAutoFit/>
          </a:bodyPr>
          <a:lstStyle/>
          <a:p>
            <a:endParaRPr lang="zh-CN" altLang="en-US" dirty="0"/>
          </a:p>
        </p:txBody>
      </p:sp>
      <p:sp>
        <p:nvSpPr>
          <p:cNvPr id="31" name="TextBox 30"/>
          <p:cNvSpPr txBox="1"/>
          <p:nvPr/>
        </p:nvSpPr>
        <p:spPr>
          <a:xfrm>
            <a:off x="980728" y="6393160"/>
            <a:ext cx="720080" cy="268932"/>
          </a:xfrm>
          <a:prstGeom prst="rect">
            <a:avLst/>
          </a:prstGeom>
          <a:solidFill>
            <a:schemeClr val="bg1"/>
          </a:solidFill>
        </p:spPr>
        <p:txBody>
          <a:bodyPr wrap="square" rtlCol="0">
            <a:spAutoFit/>
          </a:bodyPr>
          <a:lstStyle/>
          <a:p>
            <a:endParaRPr lang="zh-CN" altLang="en-US" dirty="0"/>
          </a:p>
        </p:txBody>
      </p:sp>
      <p:sp>
        <p:nvSpPr>
          <p:cNvPr id="32" name="TextBox 31"/>
          <p:cNvSpPr txBox="1"/>
          <p:nvPr/>
        </p:nvSpPr>
        <p:spPr>
          <a:xfrm>
            <a:off x="4020184" y="6412260"/>
            <a:ext cx="720080" cy="268932"/>
          </a:xfrm>
          <a:prstGeom prst="rect">
            <a:avLst/>
          </a:prstGeom>
          <a:solidFill>
            <a:schemeClr val="bg1"/>
          </a:solidFill>
        </p:spPr>
        <p:txBody>
          <a:bodyPr wrap="square" rtlCol="0">
            <a:spAutoFit/>
          </a:bodyPr>
          <a:lstStyle/>
          <a:p>
            <a:endParaRPr lang="zh-CN" altLang="en-US" dirty="0"/>
          </a:p>
        </p:txBody>
      </p:sp>
      <p:pic>
        <p:nvPicPr>
          <p:cNvPr id="1030" name="Picture 6" descr="d:/Pictures/BM3/100.png100"/>
          <p:cNvPicPr>
            <a:picLocks noChangeAspect="1" noChangeArrowheads="1"/>
          </p:cNvPicPr>
          <p:nvPr/>
        </p:nvPicPr>
        <p:blipFill>
          <a:blip r:embed="rId1"/>
          <a:srcRect t="261" b="261"/>
          <a:stretch>
            <a:fillRect/>
          </a:stretch>
        </p:blipFill>
        <p:spPr bwMode="auto">
          <a:xfrm>
            <a:off x="291465" y="992505"/>
            <a:ext cx="2617470" cy="248094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031" name="Picture 7" descr="D:/Pictures/BM3/160.png160"/>
          <p:cNvPicPr>
            <a:picLocks noChangeAspect="1" noChangeArrowheads="1"/>
          </p:cNvPicPr>
          <p:nvPr/>
        </p:nvPicPr>
        <p:blipFill>
          <a:blip r:embed="rId2"/>
          <a:srcRect l="1389" r="1389"/>
          <a:stretch>
            <a:fillRect/>
          </a:stretch>
        </p:blipFill>
        <p:spPr bwMode="auto">
          <a:xfrm>
            <a:off x="3576955" y="1016000"/>
            <a:ext cx="2557145" cy="23749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032" name="Picture 8" descr="D:/Pictures/BM3/200.png200"/>
          <p:cNvPicPr>
            <a:picLocks noChangeAspect="1" noChangeArrowheads="1"/>
          </p:cNvPicPr>
          <p:nvPr/>
        </p:nvPicPr>
        <p:blipFill>
          <a:blip r:embed="rId3"/>
          <a:srcRect l="2802" r="2802"/>
          <a:stretch>
            <a:fillRect/>
          </a:stretch>
        </p:blipFill>
        <p:spPr bwMode="auto">
          <a:xfrm>
            <a:off x="363855" y="3578860"/>
            <a:ext cx="2467610" cy="27146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033" name="Picture 9" descr="D:/Pictures/BM3/250.png250"/>
          <p:cNvPicPr>
            <a:picLocks noChangeAspect="1" noChangeArrowheads="1"/>
          </p:cNvPicPr>
          <p:nvPr/>
        </p:nvPicPr>
        <p:blipFill>
          <a:blip r:embed="rId4"/>
          <a:srcRect l="235" r="235"/>
          <a:stretch>
            <a:fillRect/>
          </a:stretch>
        </p:blipFill>
        <p:spPr bwMode="auto">
          <a:xfrm>
            <a:off x="3632835" y="3589655"/>
            <a:ext cx="2501265" cy="269811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034" name="Picture 10" descr="D:/Pictures/BM3/315.png315"/>
          <p:cNvPicPr>
            <a:picLocks noChangeAspect="1" noChangeArrowheads="1"/>
          </p:cNvPicPr>
          <p:nvPr/>
        </p:nvPicPr>
        <p:blipFill>
          <a:blip r:embed="rId5"/>
          <a:srcRect l="493" r="493"/>
          <a:stretch>
            <a:fillRect/>
          </a:stretch>
        </p:blipFill>
        <p:spPr bwMode="auto">
          <a:xfrm>
            <a:off x="403225" y="6321425"/>
            <a:ext cx="2454910" cy="28530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40" name="Text Box 144"/>
          <p:cNvSpPr txBox="1">
            <a:spLocks noChangeArrowheads="1"/>
          </p:cNvSpPr>
          <p:nvPr/>
        </p:nvSpPr>
        <p:spPr bwMode="auto">
          <a:xfrm>
            <a:off x="620223" y="9287158"/>
            <a:ext cx="5194864" cy="393734"/>
          </a:xfrm>
          <a:prstGeom prst="rect">
            <a:avLst/>
          </a:prstGeom>
          <a:noFill/>
          <a:ln>
            <a:noFill/>
          </a:ln>
          <a:effectLst/>
          <a:extLst>
            <a:ext uri="{909E8E84-426E-40DD-AFC4-6F175D3DCCD1}">
              <a14:hiddenFill xmlns:a14="http://schemas.microsoft.com/office/drawing/2010/main">
                <a:solidFill>
                  <a:srgbClr val="003366"/>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lIns="74456" tIns="37229" rIns="74456" bIns="37229">
            <a:spAutoFit/>
          </a:bodyPr>
          <a:lstStyle>
            <a:lvl1pPr algn="ctr" defTabSz="860425" eaLnBrk="0" hangingPunct="0">
              <a:spcBef>
                <a:spcPct val="20000"/>
              </a:spcBef>
              <a:buChar char="–"/>
              <a:defRPr kumimoji="1" sz="2000">
                <a:solidFill>
                  <a:schemeClr val="tx1"/>
                </a:solidFill>
                <a:latin typeface="Times New Roman" panose="02020603050405020304" pitchFamily="18" charset="0"/>
                <a:ea typeface="宋体" panose="02010600030101010101" pitchFamily="2" charset="-122"/>
              </a:defRPr>
            </a:lvl1pPr>
            <a:lvl2pPr marL="742950" indent="-285750" algn="ctr" defTabSz="860425" eaLnBrk="0" hangingPunct="0">
              <a:spcBef>
                <a:spcPct val="20000"/>
              </a:spcBef>
              <a:buChar char="–"/>
              <a:defRPr kumimoji="1" sz="2000">
                <a:solidFill>
                  <a:schemeClr val="tx1"/>
                </a:solidFill>
                <a:latin typeface="Times New Roman" panose="02020603050405020304" pitchFamily="18" charset="0"/>
                <a:ea typeface="宋体" panose="02010600030101010101" pitchFamily="2" charset="-122"/>
              </a:defRPr>
            </a:lvl2pPr>
            <a:lvl3pPr marL="1143000" indent="-228600" algn="ctr" defTabSz="860425" eaLnBrk="0" hangingPunct="0">
              <a:spcBef>
                <a:spcPct val="20000"/>
              </a:spcBef>
              <a:buChar char="–"/>
              <a:defRPr kumimoji="1" sz="2000">
                <a:solidFill>
                  <a:schemeClr val="tx1"/>
                </a:solidFill>
                <a:latin typeface="Times New Roman" panose="02020603050405020304" pitchFamily="18" charset="0"/>
                <a:ea typeface="宋体" panose="02010600030101010101" pitchFamily="2" charset="-122"/>
              </a:defRPr>
            </a:lvl3pPr>
            <a:lvl4pPr marL="1600200" indent="-228600" algn="ctr" defTabSz="860425" eaLnBrk="0" hangingPunct="0">
              <a:spcBef>
                <a:spcPct val="20000"/>
              </a:spcBef>
              <a:buChar char="–"/>
              <a:defRPr kumimoji="1" sz="2000">
                <a:solidFill>
                  <a:schemeClr val="tx1"/>
                </a:solidFill>
                <a:latin typeface="Times New Roman" panose="02020603050405020304" pitchFamily="18" charset="0"/>
                <a:ea typeface="宋体" panose="02010600030101010101" pitchFamily="2" charset="-122"/>
              </a:defRPr>
            </a:lvl4pPr>
            <a:lvl5pPr marL="2057400" indent="-228600" algn="ctr" defTabSz="860425" eaLnBrk="0" hangingPunct="0">
              <a:spcBef>
                <a:spcPct val="20000"/>
              </a:spcBef>
              <a:buChar char="–"/>
              <a:defRPr kumimoji="1" sz="2000">
                <a:solidFill>
                  <a:schemeClr val="tx1"/>
                </a:solidFill>
                <a:latin typeface="Times New Roman" panose="02020603050405020304" pitchFamily="18" charset="0"/>
                <a:ea typeface="宋体" panose="02010600030101010101" pitchFamily="2" charset="-122"/>
              </a:defRPr>
            </a:lvl5pPr>
            <a:lvl6pPr marL="2514600" indent="-228600" algn="ctr" defTabSz="860425" eaLnBrk="0" fontAlgn="base" hangingPunct="0">
              <a:spcBef>
                <a:spcPct val="20000"/>
              </a:spcBef>
              <a:spcAft>
                <a:spcPct val="0"/>
              </a:spcAft>
              <a:buChar char="–"/>
              <a:defRPr kumimoji="1" sz="2000">
                <a:solidFill>
                  <a:schemeClr val="tx1"/>
                </a:solidFill>
                <a:latin typeface="Times New Roman" panose="02020603050405020304" pitchFamily="18" charset="0"/>
                <a:ea typeface="宋体" panose="02010600030101010101" pitchFamily="2" charset="-122"/>
              </a:defRPr>
            </a:lvl6pPr>
            <a:lvl7pPr marL="2971800" indent="-228600" algn="ctr" defTabSz="860425" eaLnBrk="0" fontAlgn="base" hangingPunct="0">
              <a:spcBef>
                <a:spcPct val="20000"/>
              </a:spcBef>
              <a:spcAft>
                <a:spcPct val="0"/>
              </a:spcAft>
              <a:buChar char="–"/>
              <a:defRPr kumimoji="1" sz="2000">
                <a:solidFill>
                  <a:schemeClr val="tx1"/>
                </a:solidFill>
                <a:latin typeface="Times New Roman" panose="02020603050405020304" pitchFamily="18" charset="0"/>
                <a:ea typeface="宋体" panose="02010600030101010101" pitchFamily="2" charset="-122"/>
              </a:defRPr>
            </a:lvl7pPr>
            <a:lvl8pPr marL="3429000" indent="-228600" algn="ctr" defTabSz="860425" eaLnBrk="0" fontAlgn="base" hangingPunct="0">
              <a:spcBef>
                <a:spcPct val="20000"/>
              </a:spcBef>
              <a:spcAft>
                <a:spcPct val="0"/>
              </a:spcAft>
              <a:buChar char="–"/>
              <a:defRPr kumimoji="1" sz="2000">
                <a:solidFill>
                  <a:schemeClr val="tx1"/>
                </a:solidFill>
                <a:latin typeface="Times New Roman" panose="02020603050405020304" pitchFamily="18" charset="0"/>
                <a:ea typeface="宋体" panose="02010600030101010101" pitchFamily="2" charset="-122"/>
              </a:defRPr>
            </a:lvl8pPr>
            <a:lvl9pPr marL="3886200" indent="-228600" algn="ctr" defTabSz="860425" eaLnBrk="0" fontAlgn="base" hangingPunct="0">
              <a:spcBef>
                <a:spcPct val="20000"/>
              </a:spcBef>
              <a:spcAft>
                <a:spcPct val="0"/>
              </a:spcAft>
              <a:buChar char="–"/>
              <a:defRPr kumimoji="1" sz="2000">
                <a:solidFill>
                  <a:schemeClr val="tx1"/>
                </a:solidFill>
                <a:latin typeface="Times New Roman" panose="02020603050405020304" pitchFamily="18" charset="0"/>
                <a:ea typeface="宋体" panose="02010600030101010101" pitchFamily="2" charset="-122"/>
              </a:defRPr>
            </a:lvl9pPr>
          </a:lstStyle>
          <a:p>
            <a:pPr algn="l">
              <a:lnSpc>
                <a:spcPct val="90000"/>
              </a:lnSpc>
              <a:spcBef>
                <a:spcPct val="50000"/>
              </a:spcBef>
              <a:buFontTx/>
              <a:buNone/>
            </a:pPr>
            <a:r>
              <a:rPr kumimoji="0" lang="zh-CN" altLang="en-US" sz="900" dirty="0">
                <a:latin typeface="+mj-ea"/>
                <a:ea typeface="+mj-ea"/>
              </a:rPr>
              <a:t>表中数据在使用</a:t>
            </a:r>
            <a:r>
              <a:rPr kumimoji="0" lang="en-US" altLang="zh-CN" sz="900" dirty="0">
                <a:latin typeface="+mj-ea"/>
                <a:ea typeface="+mj-ea"/>
              </a:rPr>
              <a:t>68#</a:t>
            </a:r>
            <a:r>
              <a:rPr kumimoji="0" lang="zh-CN" altLang="en-US" sz="900" dirty="0">
                <a:latin typeface="+mj-ea"/>
                <a:ea typeface="+mj-ea"/>
              </a:rPr>
              <a:t>抗磨液压油</a:t>
            </a:r>
            <a:r>
              <a:rPr kumimoji="0" lang="en-US" altLang="zh-CN" sz="900" dirty="0">
                <a:latin typeface="+mj-ea"/>
                <a:ea typeface="+mj-ea"/>
              </a:rPr>
              <a:t>,50℃ </a:t>
            </a:r>
            <a:r>
              <a:rPr kumimoji="0" lang="zh-CN" altLang="en-US" sz="900" dirty="0">
                <a:latin typeface="+mj-ea"/>
                <a:ea typeface="+mj-ea"/>
              </a:rPr>
              <a:t>油温条件下测试的</a:t>
            </a:r>
            <a:r>
              <a:rPr kumimoji="0" lang="en-US" altLang="zh-CN" sz="900" dirty="0">
                <a:latin typeface="+mj-ea"/>
                <a:ea typeface="+mj-ea"/>
              </a:rPr>
              <a:t>,</a:t>
            </a:r>
            <a:r>
              <a:rPr kumimoji="0" lang="zh-CN" altLang="en-US" sz="900" dirty="0">
                <a:latin typeface="+mj-ea"/>
                <a:ea typeface="+mj-ea"/>
              </a:rPr>
              <a:t>不同马达结果略有差别</a:t>
            </a:r>
            <a:r>
              <a:rPr kumimoji="0" lang="en-US" altLang="zh-CN" sz="900" dirty="0">
                <a:latin typeface="+mj-ea"/>
                <a:ea typeface="+mj-ea"/>
              </a:rPr>
              <a:t>.</a:t>
            </a:r>
            <a:endParaRPr kumimoji="0" lang="en-US" altLang="zh-CN" sz="900" dirty="0">
              <a:latin typeface="+mj-ea"/>
              <a:ea typeface="+mj-ea"/>
            </a:endParaRPr>
          </a:p>
          <a:p>
            <a:pPr algn="l">
              <a:lnSpc>
                <a:spcPct val="90000"/>
              </a:lnSpc>
              <a:spcBef>
                <a:spcPct val="50000"/>
              </a:spcBef>
              <a:buFontTx/>
              <a:buNone/>
            </a:pPr>
            <a:r>
              <a:rPr kumimoji="0" lang="en-US" altLang="zh-CN" sz="900" dirty="0">
                <a:latin typeface="+mj-lt"/>
                <a:ea typeface="楷体_GB2312" panose="02010609030101010101" pitchFamily="49" charset="-122"/>
              </a:rPr>
              <a:t>             </a:t>
            </a:r>
            <a:endParaRPr kumimoji="0" lang="en-US" altLang="zh-CN" sz="900" dirty="0">
              <a:latin typeface="+mj-lt"/>
              <a:ea typeface="楷体_GB2312" panose="02010609030101010101" pitchFamily="49" charset="-122"/>
            </a:endParaRPr>
          </a:p>
        </p:txBody>
      </p:sp>
      <p:grpSp>
        <p:nvGrpSpPr>
          <p:cNvPr id="34" name="组合 33"/>
          <p:cNvGrpSpPr/>
          <p:nvPr/>
        </p:nvGrpSpPr>
        <p:grpSpPr>
          <a:xfrm>
            <a:off x="6021288" y="9417496"/>
            <a:ext cx="776312" cy="369332"/>
            <a:chOff x="6021288" y="9417496"/>
            <a:chExt cx="776312" cy="369332"/>
          </a:xfrm>
        </p:grpSpPr>
        <p:sp>
          <p:nvSpPr>
            <p:cNvPr id="35" name="圆角矩形 34"/>
            <p:cNvSpPr/>
            <p:nvPr/>
          </p:nvSpPr>
          <p:spPr>
            <a:xfrm>
              <a:off x="6021288" y="9525218"/>
              <a:ext cx="214482" cy="153888"/>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6" name="TextBox 35"/>
            <p:cNvSpPr txBox="1"/>
            <p:nvPr/>
          </p:nvSpPr>
          <p:spPr>
            <a:xfrm>
              <a:off x="6235770" y="9417496"/>
              <a:ext cx="561830" cy="369332"/>
            </a:xfrm>
            <a:prstGeom prst="rect">
              <a:avLst/>
            </a:prstGeom>
            <a:noFill/>
          </p:spPr>
          <p:txBody>
            <a:bodyPr wrap="square" rtlCol="0">
              <a:spAutoFit/>
            </a:bodyPr>
            <a:lstStyle/>
            <a:p>
              <a:r>
                <a:rPr lang="en-US" altLang="zh-CN" dirty="0"/>
                <a:t>32</a:t>
              </a:r>
              <a:endParaRPr lang="zh-CN" altLang="en-US" dirty="0"/>
            </a:p>
          </p:txBody>
        </p:sp>
      </p:grpSp>
      <p:sp>
        <p:nvSpPr>
          <p:cNvPr id="33" name="AutoShape 10"/>
          <p:cNvSpPr>
            <a:spLocks noChangeArrowheads="1"/>
          </p:cNvSpPr>
          <p:nvPr/>
        </p:nvSpPr>
        <p:spPr bwMode="auto">
          <a:xfrm>
            <a:off x="5373216" y="3391049"/>
            <a:ext cx="866775" cy="315576"/>
          </a:xfrm>
          <a:prstGeom prst="wedgeRoundRectCallout">
            <a:avLst>
              <a:gd name="adj1" fmla="val -42463"/>
              <a:gd name="adj2" fmla="val -71546"/>
              <a:gd name="adj3" fmla="val 16667"/>
            </a:avLst>
          </a:prstGeom>
          <a:noFill/>
          <a:ln w="9525">
            <a:solidFill>
              <a:schemeClr val="tx1"/>
            </a:solidFill>
            <a:miter lim="800000"/>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lIns="58394" tIns="30366" rIns="58394" bIns="30366"/>
          <a:lstStyle/>
          <a:p>
            <a:pPr defTabSz="793750">
              <a:spcBef>
                <a:spcPct val="0"/>
              </a:spcBef>
              <a:buNone/>
            </a:pPr>
            <a:r>
              <a:rPr lang="zh-CN" altLang="en-US" sz="800" b="1" dirty="0">
                <a:solidFill>
                  <a:srgbClr val="0000FF"/>
                </a:solidFill>
              </a:rPr>
              <a:t>扭矩</a:t>
            </a:r>
            <a:r>
              <a:rPr lang="en-US" altLang="zh-CN" sz="800" b="1" dirty="0">
                <a:solidFill>
                  <a:srgbClr val="0000FF"/>
                </a:solidFill>
              </a:rPr>
              <a:t> 176 Nm   </a:t>
            </a:r>
            <a:endParaRPr lang="en-US" altLang="zh-CN" sz="800" b="1" dirty="0">
              <a:solidFill>
                <a:srgbClr val="0000FF"/>
              </a:solidFill>
            </a:endParaRPr>
          </a:p>
          <a:p>
            <a:pPr defTabSz="793750">
              <a:spcBef>
                <a:spcPct val="0"/>
              </a:spcBef>
              <a:buNone/>
            </a:pPr>
            <a:r>
              <a:rPr lang="zh-CN" altLang="en-US" sz="800" b="1" dirty="0">
                <a:solidFill>
                  <a:srgbClr val="0000FF"/>
                </a:solidFill>
              </a:rPr>
              <a:t>转速</a:t>
            </a:r>
            <a:r>
              <a:rPr lang="en-US" altLang="zh-CN" sz="800" b="1" dirty="0">
                <a:solidFill>
                  <a:srgbClr val="0000FF"/>
                </a:solidFill>
              </a:rPr>
              <a:t>  370 rpm</a:t>
            </a:r>
            <a:endParaRPr lang="en-US" altLang="zh-CN" sz="800" b="1" dirty="0">
              <a:solidFill>
                <a:srgbClr val="0000FF"/>
              </a:solidFill>
            </a:endParaRPr>
          </a:p>
        </p:txBody>
      </p:sp>
      <p:pic>
        <p:nvPicPr>
          <p:cNvPr id="20" name="图片 19" descr="400"/>
          <p:cNvPicPr>
            <a:picLocks noChangeAspect="1"/>
          </p:cNvPicPr>
          <p:nvPr/>
        </p:nvPicPr>
        <p:blipFill>
          <a:blip r:embed="rId6"/>
          <a:stretch>
            <a:fillRect/>
          </a:stretch>
        </p:blipFill>
        <p:spPr>
          <a:xfrm>
            <a:off x="3717290" y="6249035"/>
            <a:ext cx="2504440" cy="3016250"/>
          </a:xfrm>
          <a:prstGeom prst="rect">
            <a:avLst/>
          </a:prstGeom>
        </p:spPr>
      </p:pic>
      <p:pic>
        <p:nvPicPr>
          <p:cNvPr id="26" name="图片 25"/>
          <p:cNvPicPr>
            <a:picLocks noChangeAspect="1"/>
          </p:cNvPicPr>
          <p:nvPr/>
        </p:nvPicPr>
        <p:blipFill rotWithShape="1">
          <a:blip r:embed="rId7">
            <a:extLst>
              <a:ext uri="{28A0092B-C50C-407E-A947-70E740481C1C}">
                <a14:useLocalDpi xmlns:a14="http://schemas.microsoft.com/office/drawing/2010/main" val="0"/>
              </a:ext>
            </a:extLst>
          </a:blip>
          <a:srcRect l="8001" t="9788" r="10800" b="33915"/>
          <a:stretch>
            <a:fillRect/>
          </a:stretch>
        </p:blipFill>
        <p:spPr>
          <a:xfrm>
            <a:off x="3644987" y="79214"/>
            <a:ext cx="1008151" cy="486694"/>
          </a:xfrm>
          <a:prstGeom prst="rect">
            <a:avLst/>
          </a:prstGeom>
        </p:spPr>
      </p:pic>
    </p:spTree>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平行四边形 3"/>
          <p:cNvSpPr/>
          <p:nvPr/>
        </p:nvSpPr>
        <p:spPr>
          <a:xfrm>
            <a:off x="403122" y="318099"/>
            <a:ext cx="1801742" cy="69027"/>
          </a:xfrm>
          <a:prstGeom prst="parallelogram">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TextBox 5"/>
          <p:cNvSpPr txBox="1"/>
          <p:nvPr/>
        </p:nvSpPr>
        <p:spPr>
          <a:xfrm>
            <a:off x="4581128" y="159821"/>
            <a:ext cx="2321446" cy="384721"/>
          </a:xfrm>
          <a:prstGeom prst="rect">
            <a:avLst/>
          </a:prstGeom>
          <a:noFill/>
        </p:spPr>
        <p:txBody>
          <a:bodyPr wrap="square" rtlCol="0">
            <a:spAutoFit/>
          </a:bodyPr>
          <a:lstStyle/>
          <a:p>
            <a:r>
              <a:rPr lang="zh-CN" altLang="en-US" sz="1000" b="1" kern="1400" spc="110" dirty="0">
                <a:latin typeface="+mn-ea"/>
              </a:rPr>
              <a:t>济宁钧华液压机械有限公司</a:t>
            </a:r>
            <a:endParaRPr lang="en-US" altLang="zh-CN" sz="1000" b="1" kern="1400" spc="110" dirty="0">
              <a:latin typeface="+mn-ea"/>
            </a:endParaRPr>
          </a:p>
          <a:p>
            <a:r>
              <a:rPr lang="en-US" altLang="zh-CN" sz="900" dirty="0">
                <a:latin typeface="Arial Unicode MS" panose="020B0604020202020204" pitchFamily="34" charset="-122"/>
                <a:ea typeface="Arial Unicode MS" panose="020B0604020202020204" pitchFamily="34" charset="-122"/>
                <a:cs typeface="Arial Unicode MS" panose="020B0604020202020204" pitchFamily="34" charset="-122"/>
              </a:rPr>
              <a:t>Jining  </a:t>
            </a:r>
            <a:r>
              <a:rPr lang="en-US" altLang="zh-CN" sz="900" dirty="0" err="1">
                <a:latin typeface="Arial Unicode MS" panose="020B0604020202020204" pitchFamily="34" charset="-122"/>
                <a:ea typeface="Arial Unicode MS" panose="020B0604020202020204" pitchFamily="34" charset="-122"/>
                <a:cs typeface="Arial Unicode MS" panose="020B0604020202020204" pitchFamily="34" charset="-122"/>
              </a:rPr>
              <a:t>JunHua</a:t>
            </a:r>
            <a:r>
              <a:rPr lang="en-US" altLang="zh-CN" sz="900" dirty="0">
                <a:latin typeface="Arial Unicode MS" panose="020B0604020202020204" pitchFamily="34" charset="-122"/>
                <a:ea typeface="Arial Unicode MS" panose="020B0604020202020204" pitchFamily="34" charset="-122"/>
                <a:cs typeface="Arial Unicode MS" panose="020B0604020202020204" pitchFamily="34" charset="-122"/>
              </a:rPr>
              <a:t> Hydraulic Co.,Ltd</a:t>
            </a:r>
            <a:endParaRPr lang="zh-CN" altLang="en-US" sz="900" dirty="0">
              <a:latin typeface="Arial Unicode MS" panose="020B0604020202020204" pitchFamily="34" charset="-122"/>
              <a:ea typeface="Arial Unicode MS" panose="020B0604020202020204" pitchFamily="34" charset="-122"/>
              <a:cs typeface="Arial Unicode MS" panose="020B0604020202020204" pitchFamily="34" charset="-122"/>
            </a:endParaRPr>
          </a:p>
        </p:txBody>
      </p:sp>
      <p:sp>
        <p:nvSpPr>
          <p:cNvPr id="7" name="平行四边形 6"/>
          <p:cNvSpPr/>
          <p:nvPr/>
        </p:nvSpPr>
        <p:spPr>
          <a:xfrm>
            <a:off x="2276872" y="315026"/>
            <a:ext cx="1368152" cy="72100"/>
          </a:xfrm>
          <a:prstGeom prst="parallelogram">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 name="Text Box 8"/>
          <p:cNvSpPr txBox="1">
            <a:spLocks noChangeArrowheads="1"/>
          </p:cNvSpPr>
          <p:nvPr/>
        </p:nvSpPr>
        <p:spPr bwMode="auto">
          <a:xfrm>
            <a:off x="342900" y="488504"/>
            <a:ext cx="1975757" cy="536436"/>
          </a:xfrm>
          <a:prstGeom prst="rect">
            <a:avLst/>
          </a:prstGeom>
          <a:noFill/>
          <a:ln>
            <a:noFill/>
          </a:ln>
          <a:effectLst/>
          <a:extLst>
            <a:ext uri="{909E8E84-426E-40DD-AFC4-6F175D3DCCD1}">
              <a14:hiddenFill xmlns:a14="http://schemas.microsoft.com/office/drawing/2010/main">
                <a:gradFill rotWithShape="0">
                  <a:gsLst>
                    <a:gs pos="0">
                      <a:srgbClr val="003366">
                        <a:gamma/>
                        <a:shade val="46275"/>
                        <a:invGamma/>
                      </a:srgbClr>
                    </a:gs>
                    <a:gs pos="100000">
                      <a:srgbClr val="003366"/>
                    </a:gs>
                  </a:gsLst>
                  <a:lin ang="5400000" scaled="1"/>
                </a:gradFill>
              </a14:hiddenFill>
            </a:ext>
            <a:ext uri="{91240B29-F687-4F45-9708-019B960494DF}">
              <a14:hiddenLine xmlns:a14="http://schemas.microsoft.com/office/drawing/2010/main" w="9525">
                <a:solidFill>
                  <a:srgbClr val="FFFF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74630" tIns="37315" rIns="74630" bIns="37315">
            <a:spAutoFit/>
          </a:bodyPr>
          <a:lstStyle>
            <a:lvl1pPr algn="l" defTabSz="860425">
              <a:spcBef>
                <a:spcPct val="0"/>
              </a:spcBef>
              <a:defRPr kumimoji="1" sz="2400">
                <a:solidFill>
                  <a:schemeClr val="tx1"/>
                </a:solidFill>
                <a:latin typeface="Times New Roman" panose="02020603050405020304" pitchFamily="18" charset="0"/>
                <a:ea typeface="宋体" panose="02010600030101010101" pitchFamily="2" charset="-122"/>
              </a:defRPr>
            </a:lvl1pPr>
            <a:lvl2pPr marL="430530" algn="l" defTabSz="860425">
              <a:spcBef>
                <a:spcPct val="0"/>
              </a:spcBef>
              <a:defRPr kumimoji="1" sz="2400">
                <a:solidFill>
                  <a:schemeClr val="tx1"/>
                </a:solidFill>
                <a:latin typeface="Times New Roman" panose="02020603050405020304" pitchFamily="18" charset="0"/>
                <a:ea typeface="宋体" panose="02010600030101010101" pitchFamily="2" charset="-122"/>
              </a:defRPr>
            </a:lvl2pPr>
            <a:lvl3pPr marL="860425" algn="l" defTabSz="860425">
              <a:spcBef>
                <a:spcPct val="0"/>
              </a:spcBef>
              <a:defRPr kumimoji="1" sz="2400">
                <a:solidFill>
                  <a:schemeClr val="tx1"/>
                </a:solidFill>
                <a:latin typeface="Times New Roman" panose="02020603050405020304" pitchFamily="18" charset="0"/>
                <a:ea typeface="宋体" panose="02010600030101010101" pitchFamily="2" charset="-122"/>
              </a:defRPr>
            </a:lvl3pPr>
            <a:lvl4pPr marL="1290955" algn="l" defTabSz="860425">
              <a:spcBef>
                <a:spcPct val="0"/>
              </a:spcBef>
              <a:defRPr kumimoji="1" sz="2400">
                <a:solidFill>
                  <a:schemeClr val="tx1"/>
                </a:solidFill>
                <a:latin typeface="Times New Roman" panose="02020603050405020304" pitchFamily="18" charset="0"/>
                <a:ea typeface="宋体" panose="02010600030101010101" pitchFamily="2" charset="-122"/>
              </a:defRPr>
            </a:lvl4pPr>
            <a:lvl5pPr marL="1719580" algn="l" defTabSz="860425">
              <a:spcBef>
                <a:spcPct val="0"/>
              </a:spcBef>
              <a:defRPr kumimoji="1" sz="2400">
                <a:solidFill>
                  <a:schemeClr val="tx1"/>
                </a:solidFill>
                <a:latin typeface="Times New Roman" panose="02020603050405020304" pitchFamily="18" charset="0"/>
                <a:ea typeface="宋体" panose="02010600030101010101" pitchFamily="2" charset="-122"/>
              </a:defRPr>
            </a:lvl5pPr>
            <a:lvl6pPr marL="21767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6339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0911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5483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0" hangingPunct="0">
              <a:lnSpc>
                <a:spcPct val="90000"/>
              </a:lnSpc>
              <a:spcBef>
                <a:spcPct val="50000"/>
              </a:spcBef>
              <a:buFontTx/>
              <a:buNone/>
            </a:pPr>
            <a:r>
              <a:rPr kumimoji="0" lang="en-US" altLang="zh-CN" sz="1300" b="1" dirty="0">
                <a:solidFill>
                  <a:schemeClr val="accent1"/>
                </a:solidFill>
                <a:effectLst>
                  <a:outerShdw blurRad="38100" dist="25400" dir="5400000" algn="ctr" rotWithShape="0">
                    <a:srgbClr val="6E747A">
                      <a:alpha val="43000"/>
                    </a:srgbClr>
                  </a:outerShdw>
                </a:effectLst>
              </a:rPr>
              <a:t>BM3 </a:t>
            </a:r>
            <a:r>
              <a:rPr kumimoji="0" lang="zh-CN" altLang="en-US" sz="1300" b="1" dirty="0">
                <a:solidFill>
                  <a:schemeClr val="accent1"/>
                </a:solidFill>
                <a:effectLst>
                  <a:outerShdw blurRad="38100" dist="25400" dir="5400000" algn="ctr" rotWithShape="0">
                    <a:srgbClr val="6E747A">
                      <a:alpha val="43000"/>
                    </a:srgbClr>
                  </a:outerShdw>
                </a:effectLst>
              </a:rPr>
              <a:t>系列马达外形图</a:t>
            </a:r>
            <a:r>
              <a:rPr kumimoji="0" lang="zh-CN" altLang="en-US" sz="1300" b="1" dirty="0">
                <a:solidFill>
                  <a:schemeClr val="accent2"/>
                </a:solidFill>
                <a:effectLst>
                  <a:outerShdw blurRad="38100" dist="38100" dir="2700000" algn="tl">
                    <a:srgbClr val="C0C0C0"/>
                  </a:outerShdw>
                </a:effectLst>
              </a:rPr>
              <a:t>  </a:t>
            </a:r>
            <a:endParaRPr kumimoji="0" lang="zh-CN" altLang="en-US" sz="1300" b="1" dirty="0">
              <a:solidFill>
                <a:schemeClr val="accent2"/>
              </a:solidFill>
              <a:effectLst>
                <a:outerShdw blurRad="38100" dist="38100" dir="2700000" algn="tl">
                  <a:srgbClr val="C0C0C0"/>
                </a:outerShdw>
              </a:effectLst>
            </a:endParaRPr>
          </a:p>
          <a:p>
            <a:pPr eaLnBrk="0" hangingPunct="0">
              <a:lnSpc>
                <a:spcPct val="90000"/>
              </a:lnSpc>
              <a:spcBef>
                <a:spcPct val="50000"/>
              </a:spcBef>
              <a:buFontTx/>
              <a:buNone/>
            </a:pPr>
            <a:r>
              <a:rPr kumimoji="0" lang="zh-CN" altLang="en-US" sz="1300" b="1" dirty="0">
                <a:solidFill>
                  <a:schemeClr val="accent2"/>
                </a:solidFill>
                <a:effectLst>
                  <a:outerShdw blurRad="38100" dist="38100" dir="2700000" algn="tl">
                    <a:srgbClr val="C0C0C0"/>
                  </a:outerShdw>
                </a:effectLst>
              </a:rPr>
              <a:t>         </a:t>
            </a:r>
            <a:r>
              <a:rPr kumimoji="0" lang="en-US" altLang="zh-CN" sz="1300" b="1" dirty="0">
                <a:solidFill>
                  <a:schemeClr val="accent2"/>
                </a:solidFill>
                <a:effectLst>
                  <a:outerShdw blurRad="38100" dist="38100" dir="2700000" algn="tl">
                    <a:srgbClr val="C0C0C0"/>
                  </a:outerShdw>
                </a:effectLst>
              </a:rPr>
              <a:t>              </a:t>
            </a:r>
            <a:endParaRPr kumimoji="0" lang="en-US" altLang="zh-CN" sz="1000" dirty="0">
              <a:latin typeface="仿宋_GB2312" panose="02010609030101010101" pitchFamily="49" charset="-122"/>
              <a:ea typeface="仿宋_GB2312" panose="02010609030101010101" pitchFamily="49" charset="-122"/>
            </a:endParaRPr>
          </a:p>
        </p:txBody>
      </p:sp>
      <p:pic>
        <p:nvPicPr>
          <p:cNvPr id="13" name="Picture 2"/>
          <p:cNvPicPr>
            <a:picLocks noChangeAspect="1" noChangeArrowheads="1"/>
          </p:cNvPicPr>
          <p:nvPr/>
        </p:nvPicPr>
        <p:blipFill>
          <a:blip r:embed="rId1">
            <a:extLst>
              <a:ext uri="{28A0092B-C50C-407E-A947-70E740481C1C}">
                <a14:useLocalDpi xmlns:a14="http://schemas.microsoft.com/office/drawing/2010/main" val="0"/>
              </a:ext>
            </a:extLst>
          </a:blip>
          <a:srcRect/>
          <a:stretch>
            <a:fillRect/>
          </a:stretch>
        </p:blipFill>
        <p:spPr bwMode="auto">
          <a:xfrm>
            <a:off x="836712" y="992560"/>
            <a:ext cx="4248472" cy="297658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6" name="Picture 3"/>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749935" y="4155440"/>
            <a:ext cx="5503545" cy="43262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14" name="组合 13"/>
          <p:cNvGrpSpPr/>
          <p:nvPr/>
        </p:nvGrpSpPr>
        <p:grpSpPr>
          <a:xfrm>
            <a:off x="6021288" y="9417496"/>
            <a:ext cx="776312" cy="369332"/>
            <a:chOff x="6021288" y="9417496"/>
            <a:chExt cx="776312" cy="369332"/>
          </a:xfrm>
        </p:grpSpPr>
        <p:sp>
          <p:nvSpPr>
            <p:cNvPr id="15" name="圆角矩形 14"/>
            <p:cNvSpPr/>
            <p:nvPr/>
          </p:nvSpPr>
          <p:spPr>
            <a:xfrm>
              <a:off x="6021288" y="9525218"/>
              <a:ext cx="214482" cy="153888"/>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 name="TextBox 16"/>
            <p:cNvSpPr txBox="1"/>
            <p:nvPr/>
          </p:nvSpPr>
          <p:spPr>
            <a:xfrm>
              <a:off x="6235770" y="9417496"/>
              <a:ext cx="561830" cy="369332"/>
            </a:xfrm>
            <a:prstGeom prst="rect">
              <a:avLst/>
            </a:prstGeom>
            <a:noFill/>
          </p:spPr>
          <p:txBody>
            <a:bodyPr wrap="square" rtlCol="0">
              <a:spAutoFit/>
            </a:bodyPr>
            <a:lstStyle/>
            <a:p>
              <a:r>
                <a:rPr lang="en-US" altLang="zh-CN" dirty="0"/>
                <a:t>33</a:t>
              </a:r>
              <a:endParaRPr lang="zh-CN" altLang="en-US" dirty="0"/>
            </a:p>
          </p:txBody>
        </p:sp>
      </p:grpSp>
      <p:pic>
        <p:nvPicPr>
          <p:cNvPr id="20" name="图片 19"/>
          <p:cNvPicPr>
            <a:picLocks noChangeAspect="1"/>
          </p:cNvPicPr>
          <p:nvPr/>
        </p:nvPicPr>
        <p:blipFill rotWithShape="1">
          <a:blip r:embed="rId3">
            <a:extLst>
              <a:ext uri="{28A0092B-C50C-407E-A947-70E740481C1C}">
                <a14:useLocalDpi xmlns:a14="http://schemas.microsoft.com/office/drawing/2010/main" val="0"/>
              </a:ext>
            </a:extLst>
          </a:blip>
          <a:srcRect l="8001" t="9788" r="10800" b="33915"/>
          <a:stretch>
            <a:fillRect/>
          </a:stretch>
        </p:blipFill>
        <p:spPr>
          <a:xfrm>
            <a:off x="3644987" y="79214"/>
            <a:ext cx="1008151" cy="486694"/>
          </a:xfrm>
          <a:prstGeom prst="rect">
            <a:avLst/>
          </a:prstGeom>
        </p:spPr>
      </p:pic>
    </p:spTree>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平行四边形 3"/>
          <p:cNvSpPr/>
          <p:nvPr/>
        </p:nvSpPr>
        <p:spPr>
          <a:xfrm>
            <a:off x="403122" y="318099"/>
            <a:ext cx="1801742" cy="69027"/>
          </a:xfrm>
          <a:prstGeom prst="parallelogram">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TextBox 5"/>
          <p:cNvSpPr txBox="1"/>
          <p:nvPr/>
        </p:nvSpPr>
        <p:spPr>
          <a:xfrm>
            <a:off x="4581128" y="159821"/>
            <a:ext cx="2321446" cy="384721"/>
          </a:xfrm>
          <a:prstGeom prst="rect">
            <a:avLst/>
          </a:prstGeom>
          <a:noFill/>
        </p:spPr>
        <p:txBody>
          <a:bodyPr wrap="square" rtlCol="0">
            <a:spAutoFit/>
          </a:bodyPr>
          <a:lstStyle/>
          <a:p>
            <a:r>
              <a:rPr lang="zh-CN" altLang="en-US" sz="1000" b="1" kern="1400" spc="110" dirty="0">
                <a:latin typeface="+mn-ea"/>
              </a:rPr>
              <a:t>济宁钧华液压机械有限公司</a:t>
            </a:r>
            <a:endParaRPr lang="en-US" altLang="zh-CN" sz="1000" b="1" kern="1400" spc="110" dirty="0">
              <a:latin typeface="+mn-ea"/>
            </a:endParaRPr>
          </a:p>
          <a:p>
            <a:r>
              <a:rPr lang="en-US" altLang="zh-CN" sz="900" dirty="0">
                <a:latin typeface="Arial Unicode MS" panose="020B0604020202020204" pitchFamily="34" charset="-122"/>
                <a:ea typeface="Arial Unicode MS" panose="020B0604020202020204" pitchFamily="34" charset="-122"/>
                <a:cs typeface="Arial Unicode MS" panose="020B0604020202020204" pitchFamily="34" charset="-122"/>
              </a:rPr>
              <a:t>Jining  </a:t>
            </a:r>
            <a:r>
              <a:rPr lang="en-US" altLang="zh-CN" sz="900" dirty="0" err="1">
                <a:latin typeface="Arial Unicode MS" panose="020B0604020202020204" pitchFamily="34" charset="-122"/>
                <a:ea typeface="Arial Unicode MS" panose="020B0604020202020204" pitchFamily="34" charset="-122"/>
                <a:cs typeface="Arial Unicode MS" panose="020B0604020202020204" pitchFamily="34" charset="-122"/>
              </a:rPr>
              <a:t>JunHua</a:t>
            </a:r>
            <a:r>
              <a:rPr lang="en-US" altLang="zh-CN" sz="900" dirty="0">
                <a:latin typeface="Arial Unicode MS" panose="020B0604020202020204" pitchFamily="34" charset="-122"/>
                <a:ea typeface="Arial Unicode MS" panose="020B0604020202020204" pitchFamily="34" charset="-122"/>
                <a:cs typeface="Arial Unicode MS" panose="020B0604020202020204" pitchFamily="34" charset="-122"/>
              </a:rPr>
              <a:t> Hydraulic Co.,Ltd</a:t>
            </a:r>
            <a:endParaRPr lang="zh-CN" altLang="en-US" sz="900" dirty="0">
              <a:latin typeface="Arial Unicode MS" panose="020B0604020202020204" pitchFamily="34" charset="-122"/>
              <a:ea typeface="Arial Unicode MS" panose="020B0604020202020204" pitchFamily="34" charset="-122"/>
              <a:cs typeface="Arial Unicode MS" panose="020B0604020202020204" pitchFamily="34" charset="-122"/>
            </a:endParaRPr>
          </a:p>
        </p:txBody>
      </p:sp>
      <p:sp>
        <p:nvSpPr>
          <p:cNvPr id="7" name="平行四边形 6"/>
          <p:cNvSpPr/>
          <p:nvPr/>
        </p:nvSpPr>
        <p:spPr>
          <a:xfrm>
            <a:off x="2276872" y="315026"/>
            <a:ext cx="1368152" cy="72100"/>
          </a:xfrm>
          <a:prstGeom prst="parallelogram">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 name="Text Box 7"/>
          <p:cNvSpPr txBox="1">
            <a:spLocks noChangeArrowheads="1"/>
          </p:cNvSpPr>
          <p:nvPr/>
        </p:nvSpPr>
        <p:spPr bwMode="auto">
          <a:xfrm>
            <a:off x="281669" y="488504"/>
            <a:ext cx="2653393" cy="536436"/>
          </a:xfrm>
          <a:prstGeom prst="rect">
            <a:avLst/>
          </a:prstGeom>
          <a:noFill/>
          <a:ln>
            <a:noFill/>
          </a:ln>
          <a:effectLst/>
          <a:extLst>
            <a:ext uri="{909E8E84-426E-40DD-AFC4-6F175D3DCCD1}">
              <a14:hiddenFill xmlns:a14="http://schemas.microsoft.com/office/drawing/2010/main">
                <a:gradFill rotWithShape="0">
                  <a:gsLst>
                    <a:gs pos="0">
                      <a:srgbClr val="003366">
                        <a:gamma/>
                        <a:shade val="46275"/>
                        <a:invGamma/>
                      </a:srgbClr>
                    </a:gs>
                    <a:gs pos="100000">
                      <a:srgbClr val="003366"/>
                    </a:gs>
                  </a:gsLst>
                  <a:lin ang="5400000" scaled="1"/>
                </a:gradFill>
              </a14:hiddenFill>
            </a:ext>
            <a:ext uri="{91240B29-F687-4F45-9708-019B960494DF}">
              <a14:hiddenLine xmlns:a14="http://schemas.microsoft.com/office/drawing/2010/main" w="9525">
                <a:solidFill>
                  <a:srgbClr val="FFFF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74630" tIns="37315" rIns="74630" bIns="37315">
            <a:spAutoFit/>
          </a:bodyPr>
          <a:lstStyle>
            <a:lvl1pPr algn="l" defTabSz="860425">
              <a:spcBef>
                <a:spcPct val="0"/>
              </a:spcBef>
              <a:defRPr kumimoji="1" sz="2400">
                <a:solidFill>
                  <a:schemeClr val="tx1"/>
                </a:solidFill>
                <a:latin typeface="Times New Roman" panose="02020603050405020304" pitchFamily="18" charset="0"/>
                <a:ea typeface="宋体" panose="02010600030101010101" pitchFamily="2" charset="-122"/>
              </a:defRPr>
            </a:lvl1pPr>
            <a:lvl2pPr marL="430530" algn="l" defTabSz="860425">
              <a:spcBef>
                <a:spcPct val="0"/>
              </a:spcBef>
              <a:defRPr kumimoji="1" sz="2400">
                <a:solidFill>
                  <a:schemeClr val="tx1"/>
                </a:solidFill>
                <a:latin typeface="Times New Roman" panose="02020603050405020304" pitchFamily="18" charset="0"/>
                <a:ea typeface="宋体" panose="02010600030101010101" pitchFamily="2" charset="-122"/>
              </a:defRPr>
            </a:lvl2pPr>
            <a:lvl3pPr marL="860425" algn="l" defTabSz="860425">
              <a:spcBef>
                <a:spcPct val="0"/>
              </a:spcBef>
              <a:defRPr kumimoji="1" sz="2400">
                <a:solidFill>
                  <a:schemeClr val="tx1"/>
                </a:solidFill>
                <a:latin typeface="Times New Roman" panose="02020603050405020304" pitchFamily="18" charset="0"/>
                <a:ea typeface="宋体" panose="02010600030101010101" pitchFamily="2" charset="-122"/>
              </a:defRPr>
            </a:lvl3pPr>
            <a:lvl4pPr marL="1290955" algn="l" defTabSz="860425">
              <a:spcBef>
                <a:spcPct val="0"/>
              </a:spcBef>
              <a:defRPr kumimoji="1" sz="2400">
                <a:solidFill>
                  <a:schemeClr val="tx1"/>
                </a:solidFill>
                <a:latin typeface="Times New Roman" panose="02020603050405020304" pitchFamily="18" charset="0"/>
                <a:ea typeface="宋体" panose="02010600030101010101" pitchFamily="2" charset="-122"/>
              </a:defRPr>
            </a:lvl4pPr>
            <a:lvl5pPr marL="1719580" algn="l" defTabSz="860425">
              <a:spcBef>
                <a:spcPct val="0"/>
              </a:spcBef>
              <a:defRPr kumimoji="1" sz="2400">
                <a:solidFill>
                  <a:schemeClr val="tx1"/>
                </a:solidFill>
                <a:latin typeface="Times New Roman" panose="02020603050405020304" pitchFamily="18" charset="0"/>
                <a:ea typeface="宋体" panose="02010600030101010101" pitchFamily="2" charset="-122"/>
              </a:defRPr>
            </a:lvl5pPr>
            <a:lvl6pPr marL="21767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6339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0911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5483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0" hangingPunct="0">
              <a:lnSpc>
                <a:spcPct val="90000"/>
              </a:lnSpc>
              <a:spcBef>
                <a:spcPct val="50000"/>
              </a:spcBef>
              <a:buFontTx/>
              <a:buNone/>
            </a:pPr>
            <a:r>
              <a:rPr kumimoji="0" lang="en-US" altLang="zh-CN" sz="1300" b="1" dirty="0">
                <a:solidFill>
                  <a:schemeClr val="accent1"/>
                </a:solidFill>
                <a:effectLst>
                  <a:outerShdw blurRad="38100" dist="25400" dir="5400000" algn="ctr" rotWithShape="0">
                    <a:srgbClr val="6E747A">
                      <a:alpha val="43000"/>
                    </a:srgbClr>
                  </a:outerShdw>
                </a:effectLst>
              </a:rPr>
              <a:t>BM3 </a:t>
            </a:r>
            <a:r>
              <a:rPr kumimoji="0" lang="zh-CN" altLang="en-US" sz="1300" b="1" dirty="0">
                <a:solidFill>
                  <a:schemeClr val="accent1"/>
                </a:solidFill>
                <a:effectLst>
                  <a:outerShdw blurRad="38100" dist="25400" dir="5400000" algn="ctr" rotWithShape="0">
                    <a:srgbClr val="6E747A">
                      <a:alpha val="43000"/>
                    </a:srgbClr>
                  </a:outerShdw>
                </a:effectLst>
              </a:rPr>
              <a:t>连接尺寸  </a:t>
            </a:r>
            <a:r>
              <a:rPr kumimoji="0" lang="en-US" altLang="zh-CN" sz="1300" b="1" dirty="0">
                <a:solidFill>
                  <a:schemeClr val="accent1"/>
                </a:solidFill>
                <a:effectLst>
                  <a:outerShdw blurRad="38100" dist="25400" dir="5400000" algn="ctr" rotWithShape="0">
                    <a:srgbClr val="6E747A">
                      <a:alpha val="43000"/>
                    </a:srgbClr>
                  </a:outerShdw>
                </a:effectLst>
              </a:rPr>
              <a:t>----</a:t>
            </a:r>
            <a:r>
              <a:rPr kumimoji="0" lang="zh-CN" altLang="en-US" sz="1300" b="1" dirty="0">
                <a:solidFill>
                  <a:schemeClr val="accent1"/>
                </a:solidFill>
                <a:effectLst>
                  <a:outerShdw blurRad="38100" dist="25400" dir="5400000" algn="ctr" rotWithShape="0">
                    <a:srgbClr val="6E747A">
                      <a:alpha val="43000"/>
                    </a:srgbClr>
                  </a:outerShdw>
                </a:effectLst>
              </a:rPr>
              <a:t>安装法兰</a:t>
            </a:r>
            <a:endParaRPr kumimoji="0" lang="zh-CN" altLang="en-US" sz="1300" b="1" dirty="0">
              <a:solidFill>
                <a:schemeClr val="accent1"/>
              </a:solidFill>
              <a:effectLst>
                <a:outerShdw blurRad="38100" dist="25400" dir="5400000" algn="ctr" rotWithShape="0">
                  <a:srgbClr val="6E747A">
                    <a:alpha val="43000"/>
                  </a:srgbClr>
                </a:outerShdw>
              </a:effectLst>
            </a:endParaRPr>
          </a:p>
          <a:p>
            <a:pPr eaLnBrk="0" hangingPunct="0">
              <a:lnSpc>
                <a:spcPct val="90000"/>
              </a:lnSpc>
              <a:spcBef>
                <a:spcPct val="50000"/>
              </a:spcBef>
              <a:buFontTx/>
              <a:buNone/>
            </a:pPr>
            <a:r>
              <a:rPr kumimoji="0" lang="zh-CN" altLang="en-US" sz="1300" b="1" dirty="0">
                <a:solidFill>
                  <a:schemeClr val="accent1"/>
                </a:solidFill>
                <a:effectLst>
                  <a:outerShdw blurRad="38100" dist="25400" dir="5400000" algn="ctr" rotWithShape="0">
                    <a:srgbClr val="6E747A">
                      <a:alpha val="43000"/>
                    </a:srgbClr>
                  </a:outerShdw>
                </a:effectLst>
              </a:rPr>
              <a:t>         </a:t>
            </a:r>
            <a:r>
              <a:rPr kumimoji="0" lang="zh-CN" altLang="en-US" sz="1000" b="1" dirty="0">
                <a:solidFill>
                  <a:schemeClr val="accent1"/>
                </a:solidFill>
                <a:effectLst>
                  <a:outerShdw blurRad="38100" dist="25400" dir="5400000" algn="ctr" rotWithShape="0">
                    <a:srgbClr val="6E747A">
                      <a:alpha val="43000"/>
                    </a:srgbClr>
                  </a:outerShdw>
                </a:effectLst>
              </a:rPr>
              <a:t> </a:t>
            </a:r>
            <a:r>
              <a:rPr kumimoji="0" lang="en-US" altLang="zh-CN" sz="1000" b="1" dirty="0">
                <a:solidFill>
                  <a:schemeClr val="accent1"/>
                </a:solidFill>
                <a:effectLst>
                  <a:outerShdw blurRad="38100" dist="25400" dir="5400000" algn="ctr" rotWithShape="0">
                    <a:srgbClr val="6E747A">
                      <a:alpha val="43000"/>
                    </a:srgbClr>
                  </a:outerShdw>
                </a:effectLst>
              </a:rPr>
              <a:t>Mounting  Flange</a:t>
            </a:r>
            <a:r>
              <a:rPr kumimoji="0" lang="en-US" altLang="zh-CN" sz="1300" b="1" dirty="0">
                <a:solidFill>
                  <a:schemeClr val="accent2"/>
                </a:solidFill>
                <a:effectLst>
                  <a:outerShdw blurRad="38100" dist="38100" dir="2700000" algn="tl">
                    <a:srgbClr val="C0C0C0"/>
                  </a:outerShdw>
                </a:effectLst>
              </a:rPr>
              <a:t>        </a:t>
            </a:r>
            <a:endParaRPr kumimoji="0" lang="en-US" altLang="zh-CN" sz="1000" dirty="0">
              <a:latin typeface="仿宋_GB2312" panose="02010609030101010101" pitchFamily="49" charset="-122"/>
              <a:ea typeface="仿宋_GB2312" panose="02010609030101010101" pitchFamily="49" charset="-122"/>
            </a:endParaRPr>
          </a:p>
        </p:txBody>
      </p:sp>
      <p:pic>
        <p:nvPicPr>
          <p:cNvPr id="10" name="Picture 14"/>
          <p:cNvPicPr>
            <a:picLocks noChangeAspect="1" noChangeArrowheads="1"/>
          </p:cNvPicPr>
          <p:nvPr/>
        </p:nvPicPr>
        <p:blipFill>
          <a:blip r:embed="rId1" cstate="print">
            <a:extLst>
              <a:ext uri="{28A0092B-C50C-407E-A947-70E740481C1C}">
                <a14:useLocalDpi xmlns:a14="http://schemas.microsoft.com/office/drawing/2010/main" val="0"/>
              </a:ext>
            </a:extLst>
          </a:blip>
          <a:srcRect/>
          <a:stretch>
            <a:fillRect/>
          </a:stretch>
        </p:blipFill>
        <p:spPr bwMode="auto">
          <a:xfrm>
            <a:off x="342900" y="1208584"/>
            <a:ext cx="6172200" cy="3338133"/>
          </a:xfrm>
          <a:prstGeom prst="rect">
            <a:avLst/>
          </a:prstGeom>
          <a:noFill/>
          <a:ln>
            <a:noFill/>
          </a:ln>
          <a:effectLst/>
          <a:extLst>
            <a:ext uri="{909E8E84-426E-40DD-AFC4-6F175D3DCCD1}">
              <a14:hiddenFill xmlns:a14="http://schemas.microsoft.com/office/drawing/2010/main">
                <a:no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2" name="Picture 15"/>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404133" y="5772941"/>
            <a:ext cx="6110967" cy="3089372"/>
          </a:xfrm>
          <a:prstGeom prst="rect">
            <a:avLst/>
          </a:prstGeom>
          <a:noFill/>
          <a:ln>
            <a:noFill/>
          </a:ln>
          <a:effectLst/>
          <a:extLst>
            <a:ext uri="{909E8E84-426E-40DD-AFC4-6F175D3DCCD1}">
              <a14:hiddenFill xmlns:a14="http://schemas.microsoft.com/office/drawing/2010/main">
                <a:no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3" name="Text Box 7"/>
          <p:cNvSpPr txBox="1">
            <a:spLocks noChangeArrowheads="1"/>
          </p:cNvSpPr>
          <p:nvPr/>
        </p:nvSpPr>
        <p:spPr bwMode="auto">
          <a:xfrm>
            <a:off x="342900" y="4776604"/>
            <a:ext cx="2653393" cy="536436"/>
          </a:xfrm>
          <a:prstGeom prst="rect">
            <a:avLst/>
          </a:prstGeom>
          <a:noFill/>
          <a:ln>
            <a:noFill/>
          </a:ln>
          <a:effectLst/>
          <a:extLst>
            <a:ext uri="{909E8E84-426E-40DD-AFC4-6F175D3DCCD1}">
              <a14:hiddenFill xmlns:a14="http://schemas.microsoft.com/office/drawing/2010/main">
                <a:gradFill rotWithShape="0">
                  <a:gsLst>
                    <a:gs pos="0">
                      <a:srgbClr val="003366">
                        <a:gamma/>
                        <a:shade val="46275"/>
                        <a:invGamma/>
                      </a:srgbClr>
                    </a:gs>
                    <a:gs pos="100000">
                      <a:srgbClr val="003366"/>
                    </a:gs>
                  </a:gsLst>
                  <a:lin ang="5400000" scaled="1"/>
                </a:gradFill>
              </a14:hiddenFill>
            </a:ext>
            <a:ext uri="{91240B29-F687-4F45-9708-019B960494DF}">
              <a14:hiddenLine xmlns:a14="http://schemas.microsoft.com/office/drawing/2010/main" w="9525">
                <a:solidFill>
                  <a:srgbClr val="FFFF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74630" tIns="37315" rIns="74630" bIns="37315">
            <a:spAutoFit/>
          </a:bodyPr>
          <a:lstStyle>
            <a:lvl1pPr algn="l" defTabSz="860425">
              <a:spcBef>
                <a:spcPct val="0"/>
              </a:spcBef>
              <a:defRPr kumimoji="1" sz="2400">
                <a:solidFill>
                  <a:schemeClr val="tx1"/>
                </a:solidFill>
                <a:latin typeface="Times New Roman" panose="02020603050405020304" pitchFamily="18" charset="0"/>
                <a:ea typeface="宋体" panose="02010600030101010101" pitchFamily="2" charset="-122"/>
              </a:defRPr>
            </a:lvl1pPr>
            <a:lvl2pPr marL="430530" algn="l" defTabSz="860425">
              <a:spcBef>
                <a:spcPct val="0"/>
              </a:spcBef>
              <a:defRPr kumimoji="1" sz="2400">
                <a:solidFill>
                  <a:schemeClr val="tx1"/>
                </a:solidFill>
                <a:latin typeface="Times New Roman" panose="02020603050405020304" pitchFamily="18" charset="0"/>
                <a:ea typeface="宋体" panose="02010600030101010101" pitchFamily="2" charset="-122"/>
              </a:defRPr>
            </a:lvl2pPr>
            <a:lvl3pPr marL="860425" algn="l" defTabSz="860425">
              <a:spcBef>
                <a:spcPct val="0"/>
              </a:spcBef>
              <a:defRPr kumimoji="1" sz="2400">
                <a:solidFill>
                  <a:schemeClr val="tx1"/>
                </a:solidFill>
                <a:latin typeface="Times New Roman" panose="02020603050405020304" pitchFamily="18" charset="0"/>
                <a:ea typeface="宋体" panose="02010600030101010101" pitchFamily="2" charset="-122"/>
              </a:defRPr>
            </a:lvl3pPr>
            <a:lvl4pPr marL="1290955" algn="l" defTabSz="860425">
              <a:spcBef>
                <a:spcPct val="0"/>
              </a:spcBef>
              <a:defRPr kumimoji="1" sz="2400">
                <a:solidFill>
                  <a:schemeClr val="tx1"/>
                </a:solidFill>
                <a:latin typeface="Times New Roman" panose="02020603050405020304" pitchFamily="18" charset="0"/>
                <a:ea typeface="宋体" panose="02010600030101010101" pitchFamily="2" charset="-122"/>
              </a:defRPr>
            </a:lvl4pPr>
            <a:lvl5pPr marL="1719580" algn="l" defTabSz="860425">
              <a:spcBef>
                <a:spcPct val="0"/>
              </a:spcBef>
              <a:defRPr kumimoji="1" sz="2400">
                <a:solidFill>
                  <a:schemeClr val="tx1"/>
                </a:solidFill>
                <a:latin typeface="Times New Roman" panose="02020603050405020304" pitchFamily="18" charset="0"/>
                <a:ea typeface="宋体" panose="02010600030101010101" pitchFamily="2" charset="-122"/>
              </a:defRPr>
            </a:lvl5pPr>
            <a:lvl6pPr marL="21767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6339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0911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5483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0" hangingPunct="0">
              <a:lnSpc>
                <a:spcPct val="90000"/>
              </a:lnSpc>
              <a:spcBef>
                <a:spcPct val="50000"/>
              </a:spcBef>
              <a:buFontTx/>
              <a:buNone/>
            </a:pPr>
            <a:r>
              <a:rPr kumimoji="0" lang="en-US" altLang="zh-CN" sz="1300" b="1" dirty="0">
                <a:solidFill>
                  <a:schemeClr val="accent1"/>
                </a:solidFill>
                <a:effectLst>
                  <a:outerShdw blurRad="38100" dist="25400" dir="5400000" algn="ctr" rotWithShape="0">
                    <a:srgbClr val="6E747A">
                      <a:alpha val="43000"/>
                    </a:srgbClr>
                  </a:outerShdw>
                </a:effectLst>
              </a:rPr>
              <a:t>BM3 </a:t>
            </a:r>
            <a:r>
              <a:rPr kumimoji="0" lang="zh-CN" altLang="en-US" sz="1300" b="1" dirty="0">
                <a:solidFill>
                  <a:schemeClr val="accent1"/>
                </a:solidFill>
                <a:effectLst>
                  <a:outerShdw blurRad="38100" dist="25400" dir="5400000" algn="ctr" rotWithShape="0">
                    <a:srgbClr val="6E747A">
                      <a:alpha val="43000"/>
                    </a:srgbClr>
                  </a:outerShdw>
                </a:effectLst>
              </a:rPr>
              <a:t>连接尺寸  </a:t>
            </a:r>
            <a:r>
              <a:rPr kumimoji="0" lang="en-US" altLang="zh-CN" sz="1300" b="1" dirty="0">
                <a:solidFill>
                  <a:schemeClr val="accent1"/>
                </a:solidFill>
                <a:effectLst>
                  <a:outerShdw blurRad="38100" dist="25400" dir="5400000" algn="ctr" rotWithShape="0">
                    <a:srgbClr val="6E747A">
                      <a:alpha val="43000"/>
                    </a:srgbClr>
                  </a:outerShdw>
                </a:effectLst>
              </a:rPr>
              <a:t>----</a:t>
            </a:r>
            <a:r>
              <a:rPr kumimoji="0" lang="zh-CN" altLang="en-US" sz="1300" b="1" dirty="0">
                <a:solidFill>
                  <a:schemeClr val="accent1"/>
                </a:solidFill>
                <a:effectLst>
                  <a:outerShdw blurRad="38100" dist="25400" dir="5400000" algn="ctr" rotWithShape="0">
                    <a:srgbClr val="6E747A">
                      <a:alpha val="43000"/>
                    </a:srgbClr>
                  </a:outerShdw>
                </a:effectLst>
              </a:rPr>
              <a:t>输出轴</a:t>
            </a:r>
            <a:endParaRPr kumimoji="0" lang="zh-CN" altLang="en-US" sz="1300" b="1" dirty="0">
              <a:solidFill>
                <a:schemeClr val="accent1"/>
              </a:solidFill>
              <a:effectLst>
                <a:outerShdw blurRad="38100" dist="25400" dir="5400000" algn="ctr" rotWithShape="0">
                  <a:srgbClr val="6E747A">
                    <a:alpha val="43000"/>
                  </a:srgbClr>
                </a:outerShdw>
              </a:effectLst>
            </a:endParaRPr>
          </a:p>
          <a:p>
            <a:pPr eaLnBrk="0" hangingPunct="0">
              <a:lnSpc>
                <a:spcPct val="90000"/>
              </a:lnSpc>
              <a:spcBef>
                <a:spcPct val="50000"/>
              </a:spcBef>
              <a:buFontTx/>
              <a:buNone/>
            </a:pPr>
            <a:r>
              <a:rPr kumimoji="0" lang="zh-CN" altLang="en-US" sz="1300" b="1" dirty="0">
                <a:solidFill>
                  <a:schemeClr val="accent1"/>
                </a:solidFill>
                <a:effectLst>
                  <a:outerShdw blurRad="38100" dist="25400" dir="5400000" algn="ctr" rotWithShape="0">
                    <a:srgbClr val="6E747A">
                      <a:alpha val="43000"/>
                    </a:srgbClr>
                  </a:outerShdw>
                </a:effectLst>
              </a:rPr>
              <a:t>         </a:t>
            </a:r>
            <a:r>
              <a:rPr kumimoji="0" lang="zh-CN" altLang="en-US" sz="1000" b="1" dirty="0">
                <a:solidFill>
                  <a:schemeClr val="accent1"/>
                </a:solidFill>
                <a:effectLst>
                  <a:outerShdw blurRad="38100" dist="25400" dir="5400000" algn="ctr" rotWithShape="0">
                    <a:srgbClr val="6E747A">
                      <a:alpha val="43000"/>
                    </a:srgbClr>
                  </a:outerShdw>
                </a:effectLst>
              </a:rPr>
              <a:t> </a:t>
            </a:r>
            <a:r>
              <a:rPr kumimoji="0" lang="en-US" altLang="zh-CN" sz="1000" b="1" dirty="0">
                <a:solidFill>
                  <a:schemeClr val="accent1"/>
                </a:solidFill>
                <a:effectLst>
                  <a:outerShdw blurRad="38100" dist="25400" dir="5400000" algn="ctr" rotWithShape="0">
                    <a:srgbClr val="6E747A">
                      <a:alpha val="43000"/>
                    </a:srgbClr>
                  </a:outerShdw>
                </a:effectLst>
              </a:rPr>
              <a:t>Shaft</a:t>
            </a:r>
            <a:r>
              <a:rPr kumimoji="0" lang="en-US" altLang="zh-CN" sz="1300" b="1" dirty="0">
                <a:solidFill>
                  <a:schemeClr val="accent1"/>
                </a:solidFill>
                <a:effectLst>
                  <a:outerShdw blurRad="38100" dist="25400" dir="5400000" algn="ctr" rotWithShape="0">
                    <a:srgbClr val="6E747A">
                      <a:alpha val="43000"/>
                    </a:srgbClr>
                  </a:outerShdw>
                </a:effectLst>
              </a:rPr>
              <a:t>     </a:t>
            </a:r>
            <a:endParaRPr kumimoji="0" lang="en-US" altLang="zh-CN" sz="1300" b="1" dirty="0">
              <a:solidFill>
                <a:schemeClr val="accent1"/>
              </a:solidFill>
              <a:effectLst>
                <a:outerShdw blurRad="38100" dist="25400" dir="5400000" algn="ctr" rotWithShape="0">
                  <a:srgbClr val="6E747A">
                    <a:alpha val="43000"/>
                  </a:srgbClr>
                </a:outerShdw>
              </a:effectLst>
              <a:latin typeface="仿宋_GB2312" panose="02010609030101010101" pitchFamily="49" charset="-122"/>
              <a:ea typeface="仿宋_GB2312" panose="02010609030101010101" pitchFamily="49" charset="-122"/>
            </a:endParaRPr>
          </a:p>
        </p:txBody>
      </p:sp>
      <p:grpSp>
        <p:nvGrpSpPr>
          <p:cNvPr id="14" name="组合 13"/>
          <p:cNvGrpSpPr/>
          <p:nvPr/>
        </p:nvGrpSpPr>
        <p:grpSpPr>
          <a:xfrm>
            <a:off x="6021288" y="9417496"/>
            <a:ext cx="776312" cy="369332"/>
            <a:chOff x="6021288" y="9417496"/>
            <a:chExt cx="776312" cy="369332"/>
          </a:xfrm>
        </p:grpSpPr>
        <p:sp>
          <p:nvSpPr>
            <p:cNvPr id="15" name="圆角矩形 14"/>
            <p:cNvSpPr/>
            <p:nvPr/>
          </p:nvSpPr>
          <p:spPr>
            <a:xfrm>
              <a:off x="6021288" y="9525218"/>
              <a:ext cx="214482" cy="153888"/>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 name="TextBox 15"/>
            <p:cNvSpPr txBox="1"/>
            <p:nvPr/>
          </p:nvSpPr>
          <p:spPr>
            <a:xfrm>
              <a:off x="6235770" y="9417496"/>
              <a:ext cx="561830" cy="369332"/>
            </a:xfrm>
            <a:prstGeom prst="rect">
              <a:avLst/>
            </a:prstGeom>
            <a:noFill/>
          </p:spPr>
          <p:txBody>
            <a:bodyPr wrap="square" rtlCol="0">
              <a:spAutoFit/>
            </a:bodyPr>
            <a:lstStyle/>
            <a:p>
              <a:r>
                <a:rPr lang="en-US" altLang="zh-CN" dirty="0"/>
                <a:t>34</a:t>
              </a:r>
              <a:endParaRPr lang="zh-CN" altLang="en-US" dirty="0"/>
            </a:p>
          </p:txBody>
        </p:sp>
      </p:grpSp>
      <p:pic>
        <p:nvPicPr>
          <p:cNvPr id="20" name="图片 19"/>
          <p:cNvPicPr>
            <a:picLocks noChangeAspect="1"/>
          </p:cNvPicPr>
          <p:nvPr/>
        </p:nvPicPr>
        <p:blipFill rotWithShape="1">
          <a:blip r:embed="rId3">
            <a:extLst>
              <a:ext uri="{28A0092B-C50C-407E-A947-70E740481C1C}">
                <a14:useLocalDpi xmlns:a14="http://schemas.microsoft.com/office/drawing/2010/main" val="0"/>
              </a:ext>
            </a:extLst>
          </a:blip>
          <a:srcRect l="8001" t="9788" r="10800" b="33915"/>
          <a:stretch>
            <a:fillRect/>
          </a:stretch>
        </p:blipFill>
        <p:spPr>
          <a:xfrm>
            <a:off x="3644987" y="79214"/>
            <a:ext cx="1008151" cy="486694"/>
          </a:xfrm>
          <a:prstGeom prst="rect">
            <a:avLst/>
          </a:prstGeom>
        </p:spPr>
      </p:pic>
    </p:spTree>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平行四边形 3"/>
          <p:cNvSpPr/>
          <p:nvPr/>
        </p:nvSpPr>
        <p:spPr>
          <a:xfrm>
            <a:off x="403122" y="318099"/>
            <a:ext cx="1801742" cy="69027"/>
          </a:xfrm>
          <a:prstGeom prst="parallelogram">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TextBox 5"/>
          <p:cNvSpPr txBox="1"/>
          <p:nvPr/>
        </p:nvSpPr>
        <p:spPr>
          <a:xfrm>
            <a:off x="4581128" y="159821"/>
            <a:ext cx="2321446" cy="384721"/>
          </a:xfrm>
          <a:prstGeom prst="rect">
            <a:avLst/>
          </a:prstGeom>
          <a:noFill/>
        </p:spPr>
        <p:txBody>
          <a:bodyPr wrap="square" rtlCol="0">
            <a:spAutoFit/>
          </a:bodyPr>
          <a:lstStyle/>
          <a:p>
            <a:r>
              <a:rPr lang="zh-CN" altLang="en-US" sz="1000" b="1" kern="1400" spc="110" dirty="0">
                <a:latin typeface="+mn-ea"/>
              </a:rPr>
              <a:t>济宁钧华液压机械有限公司</a:t>
            </a:r>
            <a:endParaRPr lang="en-US" altLang="zh-CN" sz="1000" b="1" kern="1400" spc="110" dirty="0">
              <a:latin typeface="+mn-ea"/>
            </a:endParaRPr>
          </a:p>
          <a:p>
            <a:r>
              <a:rPr lang="en-US" altLang="zh-CN" sz="900" dirty="0">
                <a:latin typeface="Arial Unicode MS" panose="020B0604020202020204" pitchFamily="34" charset="-122"/>
                <a:ea typeface="Arial Unicode MS" panose="020B0604020202020204" pitchFamily="34" charset="-122"/>
                <a:cs typeface="Arial Unicode MS" panose="020B0604020202020204" pitchFamily="34" charset="-122"/>
              </a:rPr>
              <a:t>Jining  </a:t>
            </a:r>
            <a:r>
              <a:rPr lang="en-US" altLang="zh-CN" sz="900" dirty="0" err="1">
                <a:latin typeface="Arial Unicode MS" panose="020B0604020202020204" pitchFamily="34" charset="-122"/>
                <a:ea typeface="Arial Unicode MS" panose="020B0604020202020204" pitchFamily="34" charset="-122"/>
                <a:cs typeface="Arial Unicode MS" panose="020B0604020202020204" pitchFamily="34" charset="-122"/>
              </a:rPr>
              <a:t>JunHua</a:t>
            </a:r>
            <a:r>
              <a:rPr lang="en-US" altLang="zh-CN" sz="900" dirty="0">
                <a:latin typeface="Arial Unicode MS" panose="020B0604020202020204" pitchFamily="34" charset="-122"/>
                <a:ea typeface="Arial Unicode MS" panose="020B0604020202020204" pitchFamily="34" charset="-122"/>
                <a:cs typeface="Arial Unicode MS" panose="020B0604020202020204" pitchFamily="34" charset="-122"/>
              </a:rPr>
              <a:t> Hydraulic Co.,Ltd</a:t>
            </a:r>
            <a:endParaRPr lang="zh-CN" altLang="en-US" sz="900" dirty="0">
              <a:latin typeface="Arial Unicode MS" panose="020B0604020202020204" pitchFamily="34" charset="-122"/>
              <a:ea typeface="Arial Unicode MS" panose="020B0604020202020204" pitchFamily="34" charset="-122"/>
              <a:cs typeface="Arial Unicode MS" panose="020B0604020202020204" pitchFamily="34" charset="-122"/>
            </a:endParaRPr>
          </a:p>
        </p:txBody>
      </p:sp>
      <p:sp>
        <p:nvSpPr>
          <p:cNvPr id="7" name="平行四边形 6"/>
          <p:cNvSpPr/>
          <p:nvPr/>
        </p:nvSpPr>
        <p:spPr>
          <a:xfrm>
            <a:off x="2276872" y="315026"/>
            <a:ext cx="1368152" cy="72100"/>
          </a:xfrm>
          <a:prstGeom prst="parallelogram">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 name="Text Box 3167"/>
          <p:cNvSpPr txBox="1">
            <a:spLocks noChangeArrowheads="1"/>
          </p:cNvSpPr>
          <p:nvPr/>
        </p:nvSpPr>
        <p:spPr bwMode="auto">
          <a:xfrm>
            <a:off x="404133" y="488504"/>
            <a:ext cx="2653393" cy="475288"/>
          </a:xfrm>
          <a:prstGeom prst="rect">
            <a:avLst/>
          </a:prstGeom>
          <a:noFill/>
          <a:ln>
            <a:noFill/>
          </a:ln>
          <a:effectLst/>
          <a:extLst>
            <a:ext uri="{909E8E84-426E-40DD-AFC4-6F175D3DCCD1}">
              <a14:hiddenFill xmlns:a14="http://schemas.microsoft.com/office/drawing/2010/main">
                <a:gradFill rotWithShape="0">
                  <a:gsLst>
                    <a:gs pos="0">
                      <a:srgbClr val="003366">
                        <a:gamma/>
                        <a:shade val="46275"/>
                        <a:invGamma/>
                      </a:srgbClr>
                    </a:gs>
                    <a:gs pos="100000">
                      <a:srgbClr val="003366"/>
                    </a:gs>
                  </a:gsLst>
                  <a:lin ang="5400000" scaled="1"/>
                </a:gradFill>
              </a14:hiddenFill>
            </a:ext>
            <a:ext uri="{91240B29-F687-4F45-9708-019B960494DF}">
              <a14:hiddenLine xmlns:a14="http://schemas.microsoft.com/office/drawing/2010/main" w="9525">
                <a:solidFill>
                  <a:srgbClr val="FFFF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74630" tIns="37315" rIns="74630" bIns="37315">
            <a:spAutoFit/>
          </a:bodyPr>
          <a:lstStyle>
            <a:lvl1pPr algn="l" defTabSz="860425">
              <a:spcBef>
                <a:spcPct val="0"/>
              </a:spcBef>
              <a:defRPr kumimoji="1" sz="2400">
                <a:solidFill>
                  <a:schemeClr val="tx1"/>
                </a:solidFill>
                <a:latin typeface="Times New Roman" panose="02020603050405020304" pitchFamily="18" charset="0"/>
                <a:ea typeface="宋体" panose="02010600030101010101" pitchFamily="2" charset="-122"/>
              </a:defRPr>
            </a:lvl1pPr>
            <a:lvl2pPr marL="430530" algn="l" defTabSz="860425">
              <a:spcBef>
                <a:spcPct val="0"/>
              </a:spcBef>
              <a:defRPr kumimoji="1" sz="2400">
                <a:solidFill>
                  <a:schemeClr val="tx1"/>
                </a:solidFill>
                <a:latin typeface="Times New Roman" panose="02020603050405020304" pitchFamily="18" charset="0"/>
                <a:ea typeface="宋体" panose="02010600030101010101" pitchFamily="2" charset="-122"/>
              </a:defRPr>
            </a:lvl2pPr>
            <a:lvl3pPr marL="860425" algn="l" defTabSz="860425">
              <a:spcBef>
                <a:spcPct val="0"/>
              </a:spcBef>
              <a:defRPr kumimoji="1" sz="2400">
                <a:solidFill>
                  <a:schemeClr val="tx1"/>
                </a:solidFill>
                <a:latin typeface="Times New Roman" panose="02020603050405020304" pitchFamily="18" charset="0"/>
                <a:ea typeface="宋体" panose="02010600030101010101" pitchFamily="2" charset="-122"/>
              </a:defRPr>
            </a:lvl3pPr>
            <a:lvl4pPr marL="1290955" algn="l" defTabSz="860425">
              <a:spcBef>
                <a:spcPct val="0"/>
              </a:spcBef>
              <a:defRPr kumimoji="1" sz="2400">
                <a:solidFill>
                  <a:schemeClr val="tx1"/>
                </a:solidFill>
                <a:latin typeface="Times New Roman" panose="02020603050405020304" pitchFamily="18" charset="0"/>
                <a:ea typeface="宋体" panose="02010600030101010101" pitchFamily="2" charset="-122"/>
              </a:defRPr>
            </a:lvl4pPr>
            <a:lvl5pPr marL="1719580" algn="l" defTabSz="860425">
              <a:spcBef>
                <a:spcPct val="0"/>
              </a:spcBef>
              <a:defRPr kumimoji="1" sz="2400">
                <a:solidFill>
                  <a:schemeClr val="tx1"/>
                </a:solidFill>
                <a:latin typeface="Times New Roman" panose="02020603050405020304" pitchFamily="18" charset="0"/>
                <a:ea typeface="宋体" panose="02010600030101010101" pitchFamily="2" charset="-122"/>
              </a:defRPr>
            </a:lvl5pPr>
            <a:lvl6pPr marL="21767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6339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0911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5483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0" hangingPunct="0">
              <a:lnSpc>
                <a:spcPct val="75000"/>
              </a:lnSpc>
              <a:spcBef>
                <a:spcPct val="50000"/>
              </a:spcBef>
              <a:buFontTx/>
              <a:buNone/>
            </a:pPr>
            <a:r>
              <a:rPr kumimoji="0" lang="en-US" altLang="zh-CN" sz="1300" b="1" dirty="0">
                <a:solidFill>
                  <a:schemeClr val="accent1"/>
                </a:solidFill>
                <a:effectLst>
                  <a:outerShdw blurRad="38100" dist="25400" dir="5400000" algn="ctr" rotWithShape="0">
                    <a:srgbClr val="6E747A">
                      <a:alpha val="43000"/>
                    </a:srgbClr>
                  </a:outerShdw>
                </a:effectLst>
              </a:rPr>
              <a:t>BM3</a:t>
            </a:r>
            <a:r>
              <a:rPr kumimoji="0" lang="zh-CN" altLang="en-US" sz="1300" b="1" dirty="0">
                <a:solidFill>
                  <a:schemeClr val="accent1"/>
                </a:solidFill>
                <a:effectLst>
                  <a:outerShdw blurRad="38100" dist="25400" dir="5400000" algn="ctr" rotWithShape="0">
                    <a:srgbClr val="6E747A">
                      <a:alpha val="43000"/>
                    </a:srgbClr>
                  </a:outerShdw>
                </a:effectLst>
              </a:rPr>
              <a:t>订货信息（八位代码形式）</a:t>
            </a:r>
            <a:endParaRPr kumimoji="0" lang="zh-CN" altLang="en-US" sz="1300" b="1" dirty="0">
              <a:solidFill>
                <a:schemeClr val="accent1"/>
              </a:solidFill>
              <a:effectLst>
                <a:outerShdw blurRad="38100" dist="25400" dir="5400000" algn="ctr" rotWithShape="0">
                  <a:srgbClr val="6E747A">
                    <a:alpha val="43000"/>
                  </a:srgbClr>
                </a:outerShdw>
              </a:effectLst>
            </a:endParaRPr>
          </a:p>
          <a:p>
            <a:pPr eaLnBrk="0" hangingPunct="0">
              <a:lnSpc>
                <a:spcPct val="75000"/>
              </a:lnSpc>
              <a:spcBef>
                <a:spcPct val="50000"/>
              </a:spcBef>
              <a:buFontTx/>
              <a:buNone/>
            </a:pPr>
            <a:r>
              <a:rPr kumimoji="0" lang="zh-CN" altLang="en-US" sz="1300" b="1" dirty="0">
                <a:solidFill>
                  <a:schemeClr val="accent1"/>
                </a:solidFill>
                <a:effectLst>
                  <a:outerShdw blurRad="38100" dist="25400" dir="5400000" algn="ctr" rotWithShape="0">
                    <a:srgbClr val="6E747A">
                      <a:alpha val="43000"/>
                    </a:srgbClr>
                  </a:outerShdw>
                </a:effectLst>
              </a:rPr>
              <a:t>         </a:t>
            </a:r>
            <a:r>
              <a:rPr kumimoji="0" lang="zh-CN" altLang="en-US" sz="1000" b="1" dirty="0">
                <a:solidFill>
                  <a:schemeClr val="accent1"/>
                </a:solidFill>
                <a:effectLst>
                  <a:outerShdw blurRad="38100" dist="25400" dir="5400000" algn="ctr" rotWithShape="0">
                    <a:srgbClr val="6E747A">
                      <a:alpha val="43000"/>
                    </a:srgbClr>
                  </a:outerShdw>
                </a:effectLst>
              </a:rPr>
              <a:t> </a:t>
            </a:r>
            <a:r>
              <a:rPr kumimoji="0" lang="en-US" altLang="zh-CN" sz="1000" b="1" dirty="0">
                <a:solidFill>
                  <a:schemeClr val="accent1"/>
                </a:solidFill>
                <a:effectLst>
                  <a:outerShdw blurRad="38100" dist="25400" dir="5400000" algn="ctr" rotWithShape="0">
                    <a:srgbClr val="6E747A">
                      <a:alpha val="43000"/>
                    </a:srgbClr>
                  </a:outerShdw>
                </a:effectLst>
              </a:rPr>
              <a:t>Ordering Information</a:t>
            </a:r>
            <a:r>
              <a:rPr kumimoji="0" lang="en-US" altLang="zh-CN" sz="1300" b="1" dirty="0">
                <a:solidFill>
                  <a:schemeClr val="accent2"/>
                </a:solidFill>
                <a:effectLst>
                  <a:outerShdw blurRad="38100" dist="38100" dir="2700000" algn="tl">
                    <a:srgbClr val="C0C0C0"/>
                  </a:outerShdw>
                </a:effectLst>
              </a:rPr>
              <a:t>        </a:t>
            </a:r>
            <a:endParaRPr kumimoji="0" lang="en-US" altLang="zh-CN" sz="1000" dirty="0">
              <a:latin typeface="仿宋_GB2312" panose="02010609030101010101" pitchFamily="49" charset="-122"/>
              <a:ea typeface="仿宋_GB2312" panose="02010609030101010101" pitchFamily="49" charset="-122"/>
            </a:endParaRPr>
          </a:p>
        </p:txBody>
      </p:sp>
      <p:sp>
        <p:nvSpPr>
          <p:cNvPr id="16" name="Text Box 3168"/>
          <p:cNvSpPr txBox="1">
            <a:spLocks noChangeArrowheads="1"/>
          </p:cNvSpPr>
          <p:nvPr/>
        </p:nvSpPr>
        <p:spPr bwMode="auto">
          <a:xfrm>
            <a:off x="3933056" y="623049"/>
            <a:ext cx="2273163" cy="255408"/>
          </a:xfrm>
          <a:prstGeom prst="rect">
            <a:avLst/>
          </a:prstGeom>
          <a:noFill/>
          <a:ln w="9525">
            <a:solidFill>
              <a:srgbClr val="000000"/>
            </a:solidFill>
            <a:miter lim="800000"/>
          </a:ln>
          <a:effectLst/>
          <a:extLst>
            <a:ext uri="{909E8E84-426E-40DD-AFC4-6F175D3DCCD1}">
              <a14:hiddenFill xmlns:a14="http://schemas.microsoft.com/office/drawing/2010/main">
                <a:solidFill>
                  <a:srgbClr val="003366"/>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lIns="74630" tIns="37315" rIns="74630" bIns="37315">
            <a:spAutoFit/>
            <a:scene3d>
              <a:camera prst="orthographicFront"/>
              <a:lightRig rig="threePt" dir="t"/>
            </a:scene3d>
          </a:bodyPr>
          <a:lstStyle>
            <a:lvl1pPr algn="l" defTabSz="860425">
              <a:spcBef>
                <a:spcPct val="0"/>
              </a:spcBef>
              <a:defRPr kumimoji="1" sz="2400">
                <a:solidFill>
                  <a:schemeClr val="tx1"/>
                </a:solidFill>
                <a:latin typeface="Times New Roman" panose="02020603050405020304" pitchFamily="18" charset="0"/>
                <a:ea typeface="宋体" panose="02010600030101010101" pitchFamily="2" charset="-122"/>
              </a:defRPr>
            </a:lvl1pPr>
            <a:lvl2pPr marL="430530" algn="l" defTabSz="860425">
              <a:spcBef>
                <a:spcPct val="0"/>
              </a:spcBef>
              <a:defRPr kumimoji="1" sz="2400">
                <a:solidFill>
                  <a:schemeClr val="tx1"/>
                </a:solidFill>
                <a:latin typeface="Times New Roman" panose="02020603050405020304" pitchFamily="18" charset="0"/>
                <a:ea typeface="宋体" panose="02010600030101010101" pitchFamily="2" charset="-122"/>
              </a:defRPr>
            </a:lvl2pPr>
            <a:lvl3pPr marL="860425" algn="l" defTabSz="860425">
              <a:spcBef>
                <a:spcPct val="0"/>
              </a:spcBef>
              <a:defRPr kumimoji="1" sz="2400">
                <a:solidFill>
                  <a:schemeClr val="tx1"/>
                </a:solidFill>
                <a:latin typeface="Times New Roman" panose="02020603050405020304" pitchFamily="18" charset="0"/>
                <a:ea typeface="宋体" panose="02010600030101010101" pitchFamily="2" charset="-122"/>
              </a:defRPr>
            </a:lvl3pPr>
            <a:lvl4pPr marL="1290955" algn="l" defTabSz="860425">
              <a:spcBef>
                <a:spcPct val="0"/>
              </a:spcBef>
              <a:defRPr kumimoji="1" sz="2400">
                <a:solidFill>
                  <a:schemeClr val="tx1"/>
                </a:solidFill>
                <a:latin typeface="Times New Roman" panose="02020603050405020304" pitchFamily="18" charset="0"/>
                <a:ea typeface="宋体" panose="02010600030101010101" pitchFamily="2" charset="-122"/>
              </a:defRPr>
            </a:lvl4pPr>
            <a:lvl5pPr marL="1719580" algn="l" defTabSz="860425">
              <a:spcBef>
                <a:spcPct val="0"/>
              </a:spcBef>
              <a:defRPr kumimoji="1" sz="2400">
                <a:solidFill>
                  <a:schemeClr val="tx1"/>
                </a:solidFill>
                <a:latin typeface="Times New Roman" panose="02020603050405020304" pitchFamily="18" charset="0"/>
                <a:ea typeface="宋体" panose="02010600030101010101" pitchFamily="2" charset="-122"/>
              </a:defRPr>
            </a:lvl5pPr>
            <a:lvl6pPr marL="21767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6339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0911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5483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0" hangingPunct="0">
              <a:lnSpc>
                <a:spcPct val="90000"/>
              </a:lnSpc>
              <a:spcBef>
                <a:spcPct val="50000"/>
              </a:spcBef>
              <a:buFontTx/>
              <a:buNone/>
            </a:pPr>
            <a:r>
              <a:rPr kumimoji="0" lang="en-US" altLang="zh-CN" sz="1300" b="1" dirty="0">
                <a:solidFill>
                  <a:schemeClr val="accent1"/>
                </a:solidFill>
                <a:effectLst>
                  <a:outerShdw blurRad="38100" dist="25400" dir="5400000" algn="ctr" rotWithShape="0">
                    <a:srgbClr val="6E747A">
                      <a:alpha val="43000"/>
                    </a:srgbClr>
                  </a:outerShdw>
                </a:effectLst>
              </a:rPr>
              <a:t>BM3     1   2   3   4   5   6   7   8</a:t>
            </a:r>
            <a:endParaRPr kumimoji="0" lang="en-US" altLang="zh-CN" sz="1300" b="1" dirty="0">
              <a:solidFill>
                <a:schemeClr val="accent1"/>
              </a:solidFill>
              <a:effectLst>
                <a:outerShdw blurRad="38100" dist="25400" dir="5400000" algn="ctr" rotWithShape="0">
                  <a:srgbClr val="6E747A">
                    <a:alpha val="43000"/>
                  </a:srgbClr>
                </a:outerShdw>
              </a:effectLst>
              <a:latin typeface="仿宋_GB2312" panose="02010609030101010101" pitchFamily="49" charset="-122"/>
              <a:ea typeface="仿宋_GB2312" panose="02010609030101010101" pitchFamily="49" charset="-122"/>
            </a:endParaRPr>
          </a:p>
        </p:txBody>
      </p:sp>
      <p:graphicFrame>
        <p:nvGraphicFramePr>
          <p:cNvPr id="17" name="Group 4018"/>
          <p:cNvGraphicFramePr>
            <a:graphicFrameLocks noGrp="1"/>
          </p:cNvGraphicFramePr>
          <p:nvPr/>
        </p:nvGraphicFramePr>
        <p:xfrm>
          <a:off x="404133" y="1035800"/>
          <a:ext cx="6363970" cy="3629025"/>
        </p:xfrm>
        <a:graphic>
          <a:graphicData uri="http://schemas.openxmlformats.org/drawingml/2006/table">
            <a:tbl>
              <a:tblPr/>
              <a:tblGrid>
                <a:gridCol w="221797"/>
                <a:gridCol w="568779"/>
                <a:gridCol w="195943"/>
                <a:gridCol w="375557"/>
                <a:gridCol w="242207"/>
                <a:gridCol w="740229"/>
                <a:gridCol w="185057"/>
                <a:gridCol w="1111703"/>
                <a:gridCol w="246290"/>
                <a:gridCol w="493939"/>
                <a:gridCol w="204107"/>
                <a:gridCol w="635454"/>
                <a:gridCol w="182154"/>
                <a:gridCol w="419100"/>
                <a:gridCol w="193221"/>
                <a:gridCol w="348343"/>
              </a:tblGrid>
              <a:tr h="232410">
                <a:tc gridSpan="2">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1000" b="1"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cs typeface="Times New Roman" panose="02020603050405020304" pitchFamily="18" charset="0"/>
                        </a:rPr>
                        <a:t>  </a:t>
                      </a:r>
                      <a:r>
                        <a:rPr kumimoji="1" lang="en-US" altLang="zh-CN" sz="1000" b="1" i="0" u="none" strike="noStrike" cap="none" normalizeH="0" baseline="0" dirty="0" err="1">
                          <a:ln>
                            <a:noFill/>
                          </a:ln>
                          <a:solidFill>
                            <a:schemeClr val="tx1"/>
                          </a:solidFill>
                          <a:effectLst/>
                          <a:latin typeface="Times New Roman" panose="02020603050405020304" pitchFamily="18" charset="0"/>
                          <a:ea typeface="宋体" panose="02010600030101010101" pitchFamily="2" charset="-122"/>
                          <a:cs typeface="Times New Roman" panose="02020603050405020304" pitchFamily="18" charset="0"/>
                        </a:rPr>
                        <a:t>pos</a:t>
                      </a:r>
                      <a:r>
                        <a:rPr kumimoji="1" lang="en-US" altLang="zh-CN" sz="1000" b="1"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cs typeface="Times New Roman" panose="02020603050405020304" pitchFamily="18" charset="0"/>
                        </a:rPr>
                        <a:t> 1</a:t>
                      </a:r>
                      <a:endParaRPr kumimoji="1" lang="en-US" altLang="zh-CN" sz="2100" b="1"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solidFill>
                  </a:tcPr>
                </a:tc>
                <a:tc hMerge="1">
                  <a:tcPr/>
                </a:tc>
                <a:tc gridSpan="2">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1000" b="1"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cs typeface="Times New Roman" panose="02020603050405020304" pitchFamily="18" charset="0"/>
                        </a:rPr>
                        <a:t>2</a:t>
                      </a:r>
                      <a:endParaRPr kumimoji="1" lang="en-US" altLang="zh-CN" sz="2100" b="1"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solidFill>
                  </a:tcPr>
                </a:tc>
                <a:tc hMerge="1">
                  <a:tcPr/>
                </a:tc>
                <a:tc gridSpan="2">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1000" b="1"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cs typeface="Times New Roman" panose="02020603050405020304" pitchFamily="18" charset="0"/>
                        </a:rPr>
                        <a:t>3</a:t>
                      </a:r>
                      <a:endParaRPr kumimoji="1" lang="en-US" altLang="zh-CN" sz="2100" b="1"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solidFill>
                  </a:tcPr>
                </a:tc>
                <a:tc hMerge="1">
                  <a:tcPr/>
                </a:tc>
                <a:tc gridSpan="2">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1000" b="1"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cs typeface="Times New Roman" panose="02020603050405020304" pitchFamily="18" charset="0"/>
                        </a:rPr>
                        <a:t>4</a:t>
                      </a:r>
                      <a:endParaRPr kumimoji="1" lang="en-US" altLang="zh-CN" sz="2100" b="1"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solidFill>
                  </a:tcPr>
                </a:tc>
                <a:tc hMerge="1">
                  <a:tcPr/>
                </a:tc>
                <a:tc gridSpan="2">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1000" b="1"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cs typeface="Times New Roman" panose="02020603050405020304" pitchFamily="18" charset="0"/>
                        </a:rPr>
                        <a:t>5</a:t>
                      </a:r>
                      <a:endParaRPr kumimoji="1" lang="en-US" altLang="zh-CN" sz="2100" b="1"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solidFill>
                  </a:tcPr>
                </a:tc>
                <a:tc hMerge="1">
                  <a:tcPr/>
                </a:tc>
                <a:tc gridSpan="2">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1000" b="1"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cs typeface="Times New Roman" panose="02020603050405020304" pitchFamily="18" charset="0"/>
                        </a:rPr>
                        <a:t>6</a:t>
                      </a:r>
                      <a:endParaRPr kumimoji="1" lang="en-US" altLang="zh-CN" sz="2100" b="1"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solidFill>
                  </a:tcPr>
                </a:tc>
                <a:tc hMerge="1">
                  <a:tcPr/>
                </a:tc>
                <a:tc gridSpan="2">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1000" b="1"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cs typeface="Times New Roman" panose="02020603050405020304" pitchFamily="18" charset="0"/>
                        </a:rPr>
                        <a:t>7</a:t>
                      </a:r>
                      <a:endParaRPr kumimoji="1" lang="en-US" altLang="zh-CN" sz="2100" b="1"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solidFill>
                  </a:tcPr>
                </a:tc>
                <a:tc hMerge="1">
                  <a:tcPr/>
                </a:tc>
                <a:tc gridSpan="2">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1000" b="1"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cs typeface="Times New Roman" panose="02020603050405020304" pitchFamily="18" charset="0"/>
                        </a:rPr>
                        <a:t>8</a:t>
                      </a:r>
                      <a:endParaRPr kumimoji="1" lang="en-US" altLang="zh-CN" sz="2100" b="1"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solidFill>
                  </a:tcPr>
                </a:tc>
                <a:tc hMerge="1">
                  <a:tcPr/>
                </a:tc>
              </a:tr>
              <a:tr h="346877">
                <a:tc gridSpan="2">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900" b="1" i="0" u="none" strike="noStrike" cap="none" normalizeH="0" baseline="0">
                          <a:ln>
                            <a:noFill/>
                          </a:ln>
                          <a:solidFill>
                            <a:schemeClr val="tx1"/>
                          </a:solidFill>
                          <a:effectLst/>
                          <a:latin typeface="宋体" panose="02010600030101010101" pitchFamily="2" charset="-122"/>
                          <a:ea typeface="宋体" panose="02010600030101010101" pitchFamily="2" charset="-122"/>
                        </a:rPr>
                        <a:t>外形</a:t>
                      </a:r>
                      <a:endParaRPr kumimoji="1" lang="zh-CN" altLang="en-US" sz="2100" b="1"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hMerge="1">
                  <a:tcPr/>
                </a:tc>
                <a:tc gridSpan="2">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900" b="1" i="0" u="none" strike="noStrike" cap="none" normalizeH="0" baseline="0">
                          <a:ln>
                            <a:noFill/>
                          </a:ln>
                          <a:solidFill>
                            <a:schemeClr val="tx1"/>
                          </a:solidFill>
                          <a:effectLst/>
                          <a:latin typeface="宋体" panose="02010600030101010101" pitchFamily="2" charset="-122"/>
                          <a:ea typeface="宋体" panose="02010600030101010101" pitchFamily="2" charset="-122"/>
                        </a:rPr>
                        <a:t>排量</a:t>
                      </a:r>
                      <a:r>
                        <a:rPr kumimoji="1" lang="zh-CN" altLang="en-US" sz="900" b="1" i="0" u="none" strike="noStrike" cap="none" normalizeH="0" baseline="0">
                          <a:ln>
                            <a:noFill/>
                          </a:ln>
                          <a:solidFill>
                            <a:schemeClr val="tx1"/>
                          </a:solidFill>
                          <a:effectLst/>
                          <a:latin typeface="Times New Roman" panose="02020603050405020304" pitchFamily="18" charset="0"/>
                          <a:ea typeface="宋体" panose="02010600030101010101" pitchFamily="2" charset="-122"/>
                          <a:cs typeface="Times New Roman" panose="02020603050405020304" pitchFamily="18" charset="0"/>
                        </a:rPr>
                        <a:t>  </a:t>
                      </a:r>
                      <a:r>
                        <a:rPr kumimoji="1" lang="en-US" altLang="zh-CN" sz="900" b="1" i="0" u="none" strike="noStrike" cap="none" normalizeH="0" baseline="0">
                          <a:ln>
                            <a:noFill/>
                          </a:ln>
                          <a:solidFill>
                            <a:schemeClr val="tx1"/>
                          </a:solidFill>
                          <a:effectLst/>
                          <a:latin typeface="Times New Roman" panose="02020603050405020304" pitchFamily="18" charset="0"/>
                          <a:ea typeface="宋体" panose="02010600030101010101" pitchFamily="2" charset="-122"/>
                          <a:cs typeface="Times New Roman" panose="02020603050405020304" pitchFamily="18" charset="0"/>
                        </a:rPr>
                        <a:t>(ml/r)</a:t>
                      </a:r>
                      <a:endParaRPr kumimoji="1" lang="en-US" altLang="zh-CN" sz="2100" b="1"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hMerge="1">
                  <a:tcPr/>
                </a:tc>
                <a:tc gridSpan="2">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900" b="1" i="0" u="none" strike="noStrike" cap="none" normalizeH="0" baseline="0">
                          <a:ln>
                            <a:noFill/>
                          </a:ln>
                          <a:solidFill>
                            <a:schemeClr val="tx1"/>
                          </a:solidFill>
                          <a:effectLst/>
                          <a:latin typeface="宋体" panose="02010600030101010101" pitchFamily="2" charset="-122"/>
                          <a:ea typeface="宋体" panose="02010600030101010101" pitchFamily="2" charset="-122"/>
                        </a:rPr>
                        <a:t>法兰</a:t>
                      </a:r>
                      <a:r>
                        <a:rPr kumimoji="1" lang="en-US" altLang="zh-CN" sz="900" b="1" i="0" u="none" strike="noStrike" cap="none" normalizeH="0" baseline="0">
                          <a:ln>
                            <a:noFill/>
                          </a:ln>
                          <a:solidFill>
                            <a:schemeClr val="tx1"/>
                          </a:solidFill>
                          <a:effectLst/>
                          <a:latin typeface="Times New Roman" panose="02020603050405020304" pitchFamily="18" charset="0"/>
                          <a:ea typeface="宋体" panose="02010600030101010101" pitchFamily="2" charset="-122"/>
                          <a:cs typeface="Times New Roman" panose="02020603050405020304" pitchFamily="18" charset="0"/>
                        </a:rPr>
                        <a:t>&amp;</a:t>
                      </a:r>
                      <a:r>
                        <a:rPr kumimoji="1" lang="zh-CN" altLang="en-US" sz="900" b="1" i="0" u="none" strike="noStrike" cap="none" normalizeH="0" baseline="0">
                          <a:ln>
                            <a:noFill/>
                          </a:ln>
                          <a:solidFill>
                            <a:schemeClr val="tx1"/>
                          </a:solidFill>
                          <a:effectLst/>
                          <a:latin typeface="宋体" panose="02010600030101010101" pitchFamily="2" charset="-122"/>
                          <a:ea typeface="宋体" panose="02010600030101010101" pitchFamily="2" charset="-122"/>
                        </a:rPr>
                        <a:t>止口</a:t>
                      </a:r>
                      <a:r>
                        <a:rPr kumimoji="1" lang="zh-CN" altLang="en-US" sz="900" b="1" i="0" u="none" strike="noStrike" cap="none" normalizeH="0" baseline="0">
                          <a:ln>
                            <a:noFill/>
                          </a:ln>
                          <a:solidFill>
                            <a:schemeClr val="tx1"/>
                          </a:solidFill>
                          <a:effectLst/>
                          <a:latin typeface="Times New Roman" panose="02020603050405020304" pitchFamily="18" charset="0"/>
                          <a:ea typeface="宋体" panose="02010600030101010101" pitchFamily="2" charset="-122"/>
                          <a:cs typeface="Times New Roman" panose="02020603050405020304" pitchFamily="18" charset="0"/>
                        </a:rPr>
                        <a:t> </a:t>
                      </a:r>
                      <a:r>
                        <a:rPr kumimoji="1" lang="en-US" altLang="zh-CN" sz="900" b="1" i="0" u="none" strike="noStrike" cap="none" normalizeH="0" baseline="0">
                          <a:ln>
                            <a:noFill/>
                          </a:ln>
                          <a:solidFill>
                            <a:schemeClr val="tx1"/>
                          </a:solidFill>
                          <a:effectLst/>
                          <a:latin typeface="Times New Roman" panose="02020603050405020304" pitchFamily="18" charset="0"/>
                          <a:ea typeface="宋体" panose="02010600030101010101" pitchFamily="2" charset="-122"/>
                          <a:cs typeface="Times New Roman" panose="02020603050405020304" pitchFamily="18" charset="0"/>
                        </a:rPr>
                        <a:t>(mm)</a:t>
                      </a:r>
                      <a:endParaRPr kumimoji="1" lang="en-US" altLang="zh-CN" sz="2100" b="1"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hMerge="1">
                  <a:tcPr/>
                </a:tc>
                <a:tc gridSpan="2">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900" b="1" i="0" u="none" strike="noStrike" cap="none" normalizeH="0" baseline="0">
                          <a:ln>
                            <a:noFill/>
                          </a:ln>
                          <a:solidFill>
                            <a:schemeClr val="tx1"/>
                          </a:solidFill>
                          <a:effectLst/>
                          <a:latin typeface="Times New Roman" panose="02020603050405020304" pitchFamily="18" charset="0"/>
                          <a:ea typeface="宋体" panose="02010600030101010101" pitchFamily="2" charset="-122"/>
                          <a:cs typeface="Times New Roman" panose="02020603050405020304" pitchFamily="18" charset="0"/>
                        </a:rPr>
                        <a:t>     </a:t>
                      </a:r>
                      <a:r>
                        <a:rPr kumimoji="1" lang="zh-CN" altLang="en-US" sz="900" b="1" i="0" u="none" strike="noStrike" cap="none" normalizeH="0" baseline="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轴</a:t>
                      </a:r>
                      <a:r>
                        <a:rPr kumimoji="1" lang="en-US" altLang="zh-CN" sz="900" b="1" i="0" u="none" strike="noStrike" cap="none" normalizeH="0" baseline="0">
                          <a:ln>
                            <a:noFill/>
                          </a:ln>
                          <a:solidFill>
                            <a:schemeClr val="tx1"/>
                          </a:solidFill>
                          <a:effectLst/>
                          <a:latin typeface="Times New Roman" panose="02020603050405020304" pitchFamily="18" charset="0"/>
                          <a:ea typeface="宋体" panose="02010600030101010101" pitchFamily="2" charset="-122"/>
                          <a:cs typeface="Times New Roman" panose="02020603050405020304" pitchFamily="18" charset="0"/>
                        </a:rPr>
                        <a:t>&amp;</a:t>
                      </a:r>
                      <a:r>
                        <a:rPr kumimoji="1" lang="zh-CN" altLang="en-US" sz="900" b="1" i="0" u="none" strike="noStrike" cap="none" normalizeH="0" baseline="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键</a:t>
                      </a:r>
                      <a:r>
                        <a:rPr kumimoji="1" lang="zh-CN" altLang="en-US" sz="900" b="1" i="0" u="none" strike="noStrike" cap="none" normalizeH="0" baseline="0">
                          <a:ln>
                            <a:noFill/>
                          </a:ln>
                          <a:solidFill>
                            <a:schemeClr val="tx1"/>
                          </a:solidFill>
                          <a:effectLst/>
                          <a:latin typeface="Times New Roman" panose="02020603050405020304" pitchFamily="18" charset="0"/>
                          <a:ea typeface="宋体" panose="02010600030101010101" pitchFamily="2" charset="-122"/>
                          <a:cs typeface="Times New Roman" panose="02020603050405020304" pitchFamily="18" charset="0"/>
                        </a:rPr>
                        <a:t> </a:t>
                      </a:r>
                      <a:r>
                        <a:rPr kumimoji="1" lang="en-US" altLang="zh-CN" sz="900" b="1" i="0" u="none" strike="noStrike" cap="none" normalizeH="0" baseline="0">
                          <a:ln>
                            <a:noFill/>
                          </a:ln>
                          <a:solidFill>
                            <a:schemeClr val="tx1"/>
                          </a:solidFill>
                          <a:effectLst/>
                          <a:latin typeface="Times New Roman" panose="02020603050405020304" pitchFamily="18" charset="0"/>
                          <a:ea typeface="宋体" panose="02010600030101010101" pitchFamily="2" charset="-122"/>
                          <a:cs typeface="Times New Roman" panose="02020603050405020304" pitchFamily="18" charset="0"/>
                        </a:rPr>
                        <a:t>(mm)</a:t>
                      </a:r>
                      <a:endParaRPr kumimoji="1" lang="en-US" altLang="zh-CN" sz="2100" b="1"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hMerge="1">
                  <a:tcPr/>
                </a:tc>
                <a:tc gridSpan="2">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900" b="1" i="0" u="none" strike="noStrike" cap="none" normalizeH="0" baseline="0">
                          <a:ln>
                            <a:noFill/>
                          </a:ln>
                          <a:solidFill>
                            <a:schemeClr val="tx1"/>
                          </a:solidFill>
                          <a:effectLst/>
                          <a:latin typeface="Times New Roman" panose="02020603050405020304" pitchFamily="18" charset="0"/>
                          <a:ea typeface="宋体" panose="02010600030101010101" pitchFamily="2" charset="-122"/>
                          <a:cs typeface="Times New Roman" panose="02020603050405020304" pitchFamily="18" charset="0"/>
                        </a:rPr>
                        <a:t>   </a:t>
                      </a:r>
                      <a:r>
                        <a:rPr kumimoji="1" lang="zh-CN" altLang="en-US" sz="900" b="1" i="0" u="none" strike="noStrike" cap="none" normalizeH="0" baseline="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油口</a:t>
                      </a:r>
                      <a:endParaRPr kumimoji="1" lang="zh-CN" altLang="en-US" sz="2100" b="1"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hMerge="1">
                  <a:tcPr/>
                </a:tc>
                <a:tc gridSpan="2">
                  <a:txBody>
                    <a:bodyPr/>
                    <a:lstStyle/>
                    <a:p>
                      <a:pPr marL="0" marR="0" lvl="0" indent="0" algn="l" defTabSz="914400" rtl="0" eaLnBrk="1" fontAlgn="ctr" latinLnBrk="0" hangingPunct="1">
                        <a:lnSpc>
                          <a:spcPct val="100000"/>
                        </a:lnSpc>
                        <a:spcBef>
                          <a:spcPct val="0"/>
                        </a:spcBef>
                        <a:spcAft>
                          <a:spcPct val="0"/>
                        </a:spcAft>
                        <a:buClrTx/>
                        <a:buSzTx/>
                        <a:buFontTx/>
                        <a:buNone/>
                      </a:pPr>
                      <a:r>
                        <a:rPr kumimoji="1" lang="zh-CN" altLang="en-US" sz="900" b="1" i="0" u="none" strike="noStrike" cap="none" normalizeH="0" baseline="0">
                          <a:ln>
                            <a:noFill/>
                          </a:ln>
                          <a:solidFill>
                            <a:schemeClr val="tx1"/>
                          </a:solidFill>
                          <a:effectLst/>
                          <a:latin typeface="宋体" panose="02010600030101010101" pitchFamily="2" charset="-122"/>
                          <a:ea typeface="宋体" panose="02010600030101010101" pitchFamily="2" charset="-122"/>
                        </a:rPr>
                        <a:t>油口面外</a:t>
                      </a:r>
                      <a:r>
                        <a:rPr kumimoji="1" lang="zh-CN" altLang="en-US" sz="900" b="1" i="0" u="none" strike="noStrike" cap="none" normalizeH="0" baseline="0">
                          <a:ln>
                            <a:noFill/>
                          </a:ln>
                          <a:solidFill>
                            <a:schemeClr val="tx1"/>
                          </a:solidFill>
                          <a:effectLst/>
                          <a:latin typeface="Times New Roman" panose="02020603050405020304" pitchFamily="18" charset="0"/>
                          <a:ea typeface="宋体" panose="02010600030101010101" pitchFamily="2" charset="-122"/>
                          <a:cs typeface="Times New Roman" panose="02020603050405020304" pitchFamily="18" charset="0"/>
                        </a:rPr>
                        <a:t>           </a:t>
                      </a:r>
                      <a:r>
                        <a:rPr kumimoji="1" lang="zh-CN" altLang="en-US" sz="900" b="1" i="0" u="none" strike="noStrike" cap="none" normalizeH="0" baseline="0">
                          <a:ln>
                            <a:noFill/>
                          </a:ln>
                          <a:solidFill>
                            <a:schemeClr val="tx1"/>
                          </a:solidFill>
                          <a:effectLst/>
                          <a:latin typeface="宋体" panose="02010600030101010101" pitchFamily="2" charset="-122"/>
                          <a:ea typeface="宋体" panose="02010600030101010101" pitchFamily="2" charset="-122"/>
                        </a:rPr>
                        <a:t>连螺纹</a:t>
                      </a:r>
                      <a:endParaRPr kumimoji="1" lang="zh-CN" altLang="en-US" sz="2100" b="1"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hMerge="1">
                  <a:tcPr/>
                </a:tc>
                <a:tc gridSpan="2">
                  <a:txBody>
                    <a:bodyPr/>
                    <a:lstStyle/>
                    <a:p>
                      <a:pPr marL="0" marR="0" lvl="0" indent="0" algn="l" defTabSz="914400" rtl="0" eaLnBrk="1" fontAlgn="ctr" latinLnBrk="0" hangingPunct="1">
                        <a:lnSpc>
                          <a:spcPct val="100000"/>
                        </a:lnSpc>
                        <a:spcBef>
                          <a:spcPct val="0"/>
                        </a:spcBef>
                        <a:spcAft>
                          <a:spcPct val="0"/>
                        </a:spcAft>
                        <a:buClrTx/>
                        <a:buSzTx/>
                        <a:buFontTx/>
                        <a:buNone/>
                      </a:pPr>
                      <a:r>
                        <a:rPr kumimoji="1" lang="zh-CN" altLang="en-US" sz="900" b="1" i="0" u="none" strike="noStrike" cap="none" normalizeH="0" baseline="0">
                          <a:ln>
                            <a:noFill/>
                          </a:ln>
                          <a:solidFill>
                            <a:schemeClr val="tx1"/>
                          </a:solidFill>
                          <a:effectLst/>
                          <a:latin typeface="宋体" panose="02010600030101010101" pitchFamily="2" charset="-122"/>
                          <a:ea typeface="宋体" panose="02010600030101010101" pitchFamily="2" charset="-122"/>
                        </a:rPr>
                        <a:t>外泄口</a:t>
                      </a:r>
                      <a:endParaRPr kumimoji="1" lang="zh-CN" altLang="en-US" sz="2100" b="1"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hMerge="1">
                  <a:tcPr/>
                </a:tc>
                <a:tc gridSpan="2">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900" b="1" i="0" u="none" strike="noStrike" cap="none" normalizeH="0" baseline="0" dirty="0">
                          <a:ln>
                            <a:noFill/>
                          </a:ln>
                          <a:solidFill>
                            <a:schemeClr val="tx1"/>
                          </a:solidFill>
                          <a:effectLst/>
                          <a:latin typeface="宋体" panose="02010600030101010101" pitchFamily="2" charset="-122"/>
                          <a:ea typeface="宋体" panose="02010600030101010101" pitchFamily="2" charset="-122"/>
                        </a:rPr>
                        <a:t>特殊     要求</a:t>
                      </a:r>
                      <a:endParaRPr kumimoji="1" lang="zh-CN" altLang="en-US" sz="2100" b="1"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hMerge="1">
                  <a:tcPr/>
                </a:tc>
              </a:tr>
              <a:tr h="680412">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A</a:t>
                      </a: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直油口</a:t>
                      </a:r>
                      <a:endParaRPr kumimoji="1" lang="zh-CN" altLang="en-US"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A</a:t>
                      </a: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100</a:t>
                      </a: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A</a:t>
                      </a: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方法兰</a:t>
                      </a: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 4-</a:t>
                      </a:r>
                      <a:r>
                        <a:rPr kumimoji="1" lang="el-GR"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φ</a:t>
                      </a: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13 </a:t>
                      </a:r>
                      <a:r>
                        <a:rPr kumimoji="1" lang="zh-CN" altLang="en-US"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分度圆 </a:t>
                      </a:r>
                      <a:r>
                        <a:rPr kumimoji="1" lang="el-GR"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φ</a:t>
                      </a: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127 ,                     </a:t>
                      </a:r>
                      <a:r>
                        <a:rPr kumimoji="1" lang="zh-CN" altLang="en-US"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止口</a:t>
                      </a:r>
                      <a:r>
                        <a:rPr kumimoji="1" lang="el-GR"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φ</a:t>
                      </a: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100X7.5</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A</a:t>
                      </a: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圆柱轴</a:t>
                      </a: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a:t>
                      </a:r>
                      <a:r>
                        <a:rPr kumimoji="1" lang="el-GR"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φ</a:t>
                      </a: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30X36</a:t>
                      </a:r>
                      <a:b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br>
                      <a:r>
                        <a:rPr kumimoji="1" lang="zh-CN" altLang="en-US"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平键</a:t>
                      </a: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:8X7X28                   </a:t>
                      </a:r>
                      <a:b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br>
                      <a:r>
                        <a:rPr kumimoji="1" lang="zh-CN" altLang="en-US"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轴端螺纹 </a:t>
                      </a: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 M8</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A</a:t>
                      </a: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2-M22X1.5</a:t>
                      </a: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A</a:t>
                      </a: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1" lang="zh-CN" altLang="en-US" sz="900" b="0" i="0" u="none" strike="noStrike" cap="none" normalizeH="0" baseline="0">
                          <a:ln>
                            <a:noFill/>
                          </a:ln>
                          <a:solidFill>
                            <a:schemeClr val="tx1"/>
                          </a:solidFill>
                          <a:effectLst/>
                          <a:latin typeface="宋体" panose="02010600030101010101" pitchFamily="2" charset="-122"/>
                          <a:ea typeface="宋体" panose="02010600030101010101" pitchFamily="2" charset="-122"/>
                        </a:rPr>
                        <a:t>无</a:t>
                      </a:r>
                      <a:endParaRPr kumimoji="1" lang="zh-CN" altLang="en-US"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A</a:t>
                      </a: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1" lang="zh-CN" altLang="en-US" sz="900" b="0" i="0" u="none" strike="noStrike" cap="none" normalizeH="0" baseline="0">
                          <a:ln>
                            <a:noFill/>
                          </a:ln>
                          <a:solidFill>
                            <a:schemeClr val="tx1"/>
                          </a:solidFill>
                          <a:effectLst/>
                          <a:latin typeface="宋体" panose="02010600030101010101" pitchFamily="2" charset="-122"/>
                          <a:ea typeface="宋体" panose="02010600030101010101" pitchFamily="2" charset="-122"/>
                        </a:rPr>
                        <a:t>无</a:t>
                      </a:r>
                      <a:endParaRPr kumimoji="1" lang="zh-CN" altLang="en-US"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A</a:t>
                      </a: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无</a:t>
                      </a:r>
                      <a:endParaRPr kumimoji="1" lang="zh-CN" altLang="en-US"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560339">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B</a:t>
                      </a: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油口面连接板式 </a:t>
                      </a:r>
                      <a:r>
                        <a:rPr kumimoji="1" lang="en-US" altLang="zh-CN"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I</a:t>
                      </a: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B</a:t>
                      </a: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160</a:t>
                      </a: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B</a:t>
                      </a: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方法兰</a:t>
                      </a: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,8-</a:t>
                      </a:r>
                      <a:r>
                        <a:rPr kumimoji="1" lang="el-GR"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φ</a:t>
                      </a: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11           ,</a:t>
                      </a:r>
                      <a:r>
                        <a:rPr kumimoji="1" lang="zh-CN" altLang="en-US"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止口</a:t>
                      </a:r>
                      <a:r>
                        <a:rPr kumimoji="1" lang="el-GR"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φ</a:t>
                      </a: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85X5</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B</a:t>
                      </a: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圆柱轴</a:t>
                      </a: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a:t>
                      </a:r>
                      <a:r>
                        <a:rPr kumimoji="1" lang="el-GR"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φ</a:t>
                      </a: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25X36</a:t>
                      </a:r>
                      <a:b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br>
                      <a:r>
                        <a:rPr kumimoji="1" lang="zh-CN" altLang="en-US"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平键</a:t>
                      </a: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:8X7X28                   </a:t>
                      </a:r>
                      <a:b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br>
                      <a:r>
                        <a:rPr kumimoji="1" lang="zh-CN" altLang="en-US"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轴端螺纹 </a:t>
                      </a: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 M8</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B</a:t>
                      </a: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2-</a:t>
                      </a:r>
                      <a:r>
                        <a:rPr kumimoji="1" lang="el-GR"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φ</a:t>
                      </a: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13</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B</a:t>
                      </a: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4-M12,</a:t>
                      </a:r>
                      <a:r>
                        <a:rPr kumimoji="1" lang="zh-CN" altLang="en-US"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中心距 </a:t>
                      </a:r>
                      <a:r>
                        <a:rPr kumimoji="1" lang="en-US" altLang="zh-CN"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76X60</a:t>
                      </a: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B</a:t>
                      </a: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M14X1.5</a:t>
                      </a: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　</a:t>
                      </a:r>
                      <a:endParaRPr kumimoji="1" lang="zh-CN" altLang="en-US"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441934">
                <a:tc>
                  <a:txBody>
                    <a:bodyPr/>
                    <a:lstStyle/>
                    <a:p>
                      <a:pPr marL="0" marR="0" lvl="0" indent="0" algn="ctr" defTabSz="914400" rtl="0" eaLnBrk="1" fontAlgn="ctr" latinLnBrk="0" hangingPunct="1">
                        <a:lnSpc>
                          <a:spcPct val="100000"/>
                        </a:lnSpc>
                        <a:spcBef>
                          <a:spcPct val="0"/>
                        </a:spcBef>
                        <a:spcAft>
                          <a:spcPct val="0"/>
                        </a:spcAft>
                        <a:buClrTx/>
                        <a:buSzTx/>
                        <a:buFontTx/>
                        <a:buNone/>
                      </a:pP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C</a:t>
                      </a: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200</a:t>
                      </a: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　</a:t>
                      </a:r>
                      <a:endParaRPr kumimoji="1" lang="zh-CN" altLang="en-US"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　</a:t>
                      </a:r>
                      <a:endParaRPr kumimoji="1" lang="zh-CN" altLang="en-US"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C</a:t>
                      </a: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矩形花键</a:t>
                      </a: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a:t>
                      </a:r>
                      <a:r>
                        <a:rPr kumimoji="1" lang="el-GR"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φ</a:t>
                      </a: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25X39,       6D-25X22X6,                  </a:t>
                      </a:r>
                      <a:r>
                        <a:rPr kumimoji="1" lang="zh-CN" altLang="en-US"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轴端螺纹 </a:t>
                      </a: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:M8</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　</a:t>
                      </a:r>
                      <a:endParaRPr kumimoji="1" lang="zh-CN" altLang="en-US"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　</a:t>
                      </a:r>
                      <a:endParaRPr kumimoji="1" lang="zh-CN" altLang="en-US"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C</a:t>
                      </a: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4-M12,</a:t>
                      </a:r>
                      <a:r>
                        <a:rPr kumimoji="1" lang="zh-CN" altLang="en-US"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中心距 </a:t>
                      </a:r>
                      <a:r>
                        <a:rPr kumimoji="1" lang="en-US" altLang="zh-CN"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80X65</a:t>
                      </a: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C</a:t>
                      </a: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　</a:t>
                      </a:r>
                      <a:endParaRPr kumimoji="1" lang="zh-CN" altLang="en-US"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　</a:t>
                      </a:r>
                      <a:endParaRPr kumimoji="1" lang="zh-CN" altLang="en-US"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440267">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　</a:t>
                      </a:r>
                      <a:endParaRPr kumimoji="1" lang="zh-CN" altLang="en-US"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　</a:t>
                      </a:r>
                      <a:endParaRPr kumimoji="1" lang="zh-CN" altLang="en-US"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D</a:t>
                      </a: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250</a:t>
                      </a: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　</a:t>
                      </a:r>
                      <a:endParaRPr kumimoji="1" lang="zh-CN" altLang="en-US"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　</a:t>
                      </a:r>
                      <a:endParaRPr kumimoji="1" lang="zh-CN" altLang="en-US"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D</a:t>
                      </a: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矩形花键</a:t>
                      </a: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a:t>
                      </a:r>
                      <a:r>
                        <a:rPr kumimoji="1" lang="el-GR"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φ</a:t>
                      </a: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30X46,            6D-30X26X8      </a:t>
                      </a:r>
                      <a:b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br>
                      <a:r>
                        <a:rPr kumimoji="1" lang="zh-CN" altLang="en-US"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轴端螺纹 </a:t>
                      </a: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:M14</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　</a:t>
                      </a:r>
                      <a:endParaRPr kumimoji="1" lang="zh-CN" altLang="en-US"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　</a:t>
                      </a:r>
                      <a:endParaRPr kumimoji="1" lang="zh-CN" altLang="en-US"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　</a:t>
                      </a:r>
                      <a:endParaRPr kumimoji="1" lang="zh-CN" altLang="en-US"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　</a:t>
                      </a:r>
                      <a:endParaRPr kumimoji="1" lang="zh-CN" altLang="en-US"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　</a:t>
                      </a:r>
                      <a:endParaRPr kumimoji="1" lang="zh-CN" altLang="en-US"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440267">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　</a:t>
                      </a:r>
                      <a:endParaRPr kumimoji="1" lang="zh-CN" altLang="en-US"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　</a:t>
                      </a:r>
                      <a:endParaRPr kumimoji="1" lang="zh-CN" altLang="en-US"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E</a:t>
                      </a: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315</a:t>
                      </a: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　</a:t>
                      </a:r>
                      <a:endParaRPr kumimoji="1" lang="zh-CN" altLang="en-US"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　</a:t>
                      </a:r>
                      <a:endParaRPr kumimoji="1" lang="zh-CN" altLang="en-US"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E</a:t>
                      </a: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矩形花键</a:t>
                      </a: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a:t>
                      </a:r>
                      <a:r>
                        <a:rPr kumimoji="1" lang="el-GR"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φ</a:t>
                      </a: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30X46,               6D-30X26X8      </a:t>
                      </a:r>
                      <a:b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br>
                      <a:r>
                        <a:rPr kumimoji="1" lang="zh-CN" altLang="en-US"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轴端螺纹 </a:t>
                      </a: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:M8</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　</a:t>
                      </a:r>
                      <a:endParaRPr kumimoji="1" lang="zh-CN" altLang="en-US"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　</a:t>
                      </a:r>
                      <a:endParaRPr kumimoji="1" lang="zh-CN" altLang="en-US"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　</a:t>
                      </a:r>
                      <a:endParaRPr kumimoji="1" lang="zh-CN" altLang="en-US"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　</a:t>
                      </a:r>
                      <a:endParaRPr kumimoji="1" lang="zh-CN" altLang="en-US"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　</a:t>
                      </a:r>
                      <a:endParaRPr kumimoji="1" lang="zh-CN" altLang="en-US"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447493">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　</a:t>
                      </a:r>
                      <a:endParaRPr kumimoji="1" lang="zh-CN" altLang="en-US"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　</a:t>
                      </a:r>
                      <a:endParaRPr kumimoji="1" lang="zh-CN" altLang="en-US"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F</a:t>
                      </a: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400</a:t>
                      </a: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　</a:t>
                      </a:r>
                      <a:endParaRPr kumimoji="1" lang="zh-CN" altLang="en-US"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　</a:t>
                      </a:r>
                      <a:endParaRPr kumimoji="1" lang="zh-CN" altLang="en-US"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F</a:t>
                      </a: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矩形花键</a:t>
                      </a: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a:t>
                      </a:r>
                      <a:r>
                        <a:rPr kumimoji="1" lang="el-GR"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φ</a:t>
                      </a: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30X46,                 6D-30X26X6      </a:t>
                      </a:r>
                      <a:b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br>
                      <a:r>
                        <a:rPr kumimoji="1" lang="zh-CN" altLang="en-US"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轴端螺纹 </a:t>
                      </a: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:M8</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　</a:t>
                      </a:r>
                      <a:endParaRPr kumimoji="1" lang="zh-CN" altLang="en-US"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　</a:t>
                      </a:r>
                      <a:endParaRPr kumimoji="1" lang="zh-CN" altLang="en-US"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　</a:t>
                      </a:r>
                      <a:endParaRPr kumimoji="1" lang="zh-CN" altLang="en-US"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　</a:t>
                      </a:r>
                      <a:endParaRPr kumimoji="1" lang="zh-CN" altLang="en-US"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　</a:t>
                      </a:r>
                      <a:endParaRPr kumimoji="1" lang="zh-CN" altLang="en-US"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bl>
          </a:graphicData>
        </a:graphic>
      </p:graphicFrame>
      <p:sp>
        <p:nvSpPr>
          <p:cNvPr id="18" name="Line 4019"/>
          <p:cNvSpPr>
            <a:spLocks noChangeShapeType="1"/>
          </p:cNvSpPr>
          <p:nvPr/>
        </p:nvSpPr>
        <p:spPr bwMode="auto">
          <a:xfrm>
            <a:off x="4539343" y="623050"/>
            <a:ext cx="0" cy="252931"/>
          </a:xfrm>
          <a:prstGeom prst="line">
            <a:avLst/>
          </a:prstGeom>
          <a:noFill/>
          <a:ln w="9525">
            <a:solidFill>
              <a:schemeClr val="tx1"/>
            </a:solidFill>
            <a:rou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79352" tIns="39676" rIns="79352" bIns="39676" anchor="ctr"/>
          <a:lstStyle/>
          <a:p>
            <a:endParaRPr lang="zh-CN" altLang="en-US"/>
          </a:p>
        </p:txBody>
      </p:sp>
      <p:sp>
        <p:nvSpPr>
          <p:cNvPr id="19" name="Line 4020"/>
          <p:cNvSpPr>
            <a:spLocks noChangeShapeType="1"/>
          </p:cNvSpPr>
          <p:nvPr/>
        </p:nvSpPr>
        <p:spPr bwMode="auto">
          <a:xfrm>
            <a:off x="4725761" y="623050"/>
            <a:ext cx="0" cy="252931"/>
          </a:xfrm>
          <a:prstGeom prst="line">
            <a:avLst/>
          </a:prstGeom>
          <a:noFill/>
          <a:ln w="9525">
            <a:solidFill>
              <a:schemeClr val="tx1"/>
            </a:solidFill>
            <a:rou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79352" tIns="39676" rIns="79352" bIns="39676" anchor="ctr"/>
          <a:lstStyle/>
          <a:p>
            <a:endParaRPr lang="zh-CN" altLang="en-US"/>
          </a:p>
        </p:txBody>
      </p:sp>
      <p:sp>
        <p:nvSpPr>
          <p:cNvPr id="20" name="Line 4021"/>
          <p:cNvSpPr>
            <a:spLocks noChangeShapeType="1"/>
          </p:cNvSpPr>
          <p:nvPr/>
        </p:nvSpPr>
        <p:spPr bwMode="auto">
          <a:xfrm>
            <a:off x="4910818" y="623050"/>
            <a:ext cx="0" cy="252931"/>
          </a:xfrm>
          <a:prstGeom prst="line">
            <a:avLst/>
          </a:prstGeom>
          <a:noFill/>
          <a:ln w="9525">
            <a:solidFill>
              <a:schemeClr val="tx1"/>
            </a:solidFill>
            <a:rou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79352" tIns="39676" rIns="79352" bIns="39676" anchor="ctr"/>
          <a:lstStyle/>
          <a:p>
            <a:endParaRPr lang="zh-CN" altLang="en-US"/>
          </a:p>
        </p:txBody>
      </p:sp>
      <p:sp>
        <p:nvSpPr>
          <p:cNvPr id="21" name="Line 4022"/>
          <p:cNvSpPr>
            <a:spLocks noChangeShapeType="1"/>
          </p:cNvSpPr>
          <p:nvPr/>
        </p:nvSpPr>
        <p:spPr bwMode="auto">
          <a:xfrm>
            <a:off x="5157107" y="623050"/>
            <a:ext cx="0" cy="252931"/>
          </a:xfrm>
          <a:prstGeom prst="line">
            <a:avLst/>
          </a:prstGeom>
          <a:noFill/>
          <a:ln w="9525">
            <a:solidFill>
              <a:schemeClr val="tx1"/>
            </a:solidFill>
            <a:rou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79352" tIns="39676" rIns="79352" bIns="39676" anchor="ctr"/>
          <a:lstStyle/>
          <a:p>
            <a:endParaRPr lang="zh-CN" altLang="en-US"/>
          </a:p>
        </p:txBody>
      </p:sp>
      <p:sp>
        <p:nvSpPr>
          <p:cNvPr id="22" name="Line 4023"/>
          <p:cNvSpPr>
            <a:spLocks noChangeShapeType="1"/>
          </p:cNvSpPr>
          <p:nvPr/>
        </p:nvSpPr>
        <p:spPr bwMode="auto">
          <a:xfrm>
            <a:off x="5342164" y="623050"/>
            <a:ext cx="0" cy="252931"/>
          </a:xfrm>
          <a:prstGeom prst="line">
            <a:avLst/>
          </a:prstGeom>
          <a:noFill/>
          <a:ln w="9525">
            <a:solidFill>
              <a:schemeClr val="tx1"/>
            </a:solidFill>
            <a:rou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79352" tIns="39676" rIns="79352" bIns="39676" anchor="ctr"/>
          <a:lstStyle/>
          <a:p>
            <a:endParaRPr lang="zh-CN" altLang="en-US"/>
          </a:p>
        </p:txBody>
      </p:sp>
      <p:sp>
        <p:nvSpPr>
          <p:cNvPr id="23" name="Line 4024"/>
          <p:cNvSpPr>
            <a:spLocks noChangeShapeType="1"/>
          </p:cNvSpPr>
          <p:nvPr/>
        </p:nvSpPr>
        <p:spPr bwMode="auto">
          <a:xfrm>
            <a:off x="5527221" y="623050"/>
            <a:ext cx="0" cy="252931"/>
          </a:xfrm>
          <a:prstGeom prst="line">
            <a:avLst/>
          </a:prstGeom>
          <a:noFill/>
          <a:ln w="9525">
            <a:solidFill>
              <a:schemeClr val="tx1"/>
            </a:solidFill>
            <a:rou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79352" tIns="39676" rIns="79352" bIns="39676" anchor="ctr"/>
          <a:lstStyle/>
          <a:p>
            <a:endParaRPr lang="zh-CN" altLang="en-US"/>
          </a:p>
        </p:txBody>
      </p:sp>
      <p:sp>
        <p:nvSpPr>
          <p:cNvPr id="24" name="Line 4025"/>
          <p:cNvSpPr>
            <a:spLocks noChangeShapeType="1"/>
          </p:cNvSpPr>
          <p:nvPr/>
        </p:nvSpPr>
        <p:spPr bwMode="auto">
          <a:xfrm>
            <a:off x="5774871" y="623050"/>
            <a:ext cx="0" cy="252931"/>
          </a:xfrm>
          <a:prstGeom prst="line">
            <a:avLst/>
          </a:prstGeom>
          <a:noFill/>
          <a:ln w="9525">
            <a:solidFill>
              <a:schemeClr val="tx1"/>
            </a:solidFill>
            <a:rou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79352" tIns="39676" rIns="79352" bIns="39676" anchor="ctr"/>
          <a:lstStyle/>
          <a:p>
            <a:endParaRPr lang="zh-CN" altLang="en-US"/>
          </a:p>
        </p:txBody>
      </p:sp>
      <p:sp>
        <p:nvSpPr>
          <p:cNvPr id="25" name="Line 4026"/>
          <p:cNvSpPr>
            <a:spLocks noChangeShapeType="1"/>
          </p:cNvSpPr>
          <p:nvPr/>
        </p:nvSpPr>
        <p:spPr bwMode="auto">
          <a:xfrm>
            <a:off x="5959929" y="623050"/>
            <a:ext cx="0" cy="252931"/>
          </a:xfrm>
          <a:prstGeom prst="line">
            <a:avLst/>
          </a:prstGeom>
          <a:noFill/>
          <a:ln w="9525">
            <a:solidFill>
              <a:schemeClr val="tx1"/>
            </a:solidFill>
            <a:rou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79352" tIns="39676" rIns="79352" bIns="39676" anchor="ctr"/>
          <a:lstStyle/>
          <a:p>
            <a:endParaRPr lang="zh-CN" altLang="en-US"/>
          </a:p>
        </p:txBody>
      </p:sp>
      <p:sp>
        <p:nvSpPr>
          <p:cNvPr id="26" name="Text Box 309"/>
          <p:cNvSpPr txBox="1">
            <a:spLocks noChangeArrowheads="1"/>
          </p:cNvSpPr>
          <p:nvPr/>
        </p:nvSpPr>
        <p:spPr bwMode="auto">
          <a:xfrm>
            <a:off x="3552826" y="4922982"/>
            <a:ext cx="3024867" cy="1038129"/>
          </a:xfrm>
          <a:prstGeom prst="rect">
            <a:avLst/>
          </a:prstGeom>
          <a:noFill/>
          <a:ln>
            <a:noFill/>
          </a:ln>
          <a:effectLst/>
          <a:extLst>
            <a:ext uri="{909E8E84-426E-40DD-AFC4-6F175D3DCCD1}">
              <a14:hiddenFill xmlns:a14="http://schemas.microsoft.com/office/drawing/2010/main">
                <a:no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79352" tIns="39676" rIns="79352" bIns="39676">
            <a:spAutoFit/>
          </a:bodyPr>
          <a:lstStyle/>
          <a:p>
            <a:pPr algn="l">
              <a:spcBef>
                <a:spcPct val="50000"/>
              </a:spcBef>
              <a:buFontTx/>
              <a:buNone/>
            </a:pPr>
            <a:r>
              <a:rPr lang="zh-CN" altLang="en-US" sz="1100" b="1" dirty="0">
                <a:solidFill>
                  <a:schemeClr val="accent1"/>
                </a:solidFill>
                <a:effectLst>
                  <a:outerShdw blurRad="38100" dist="25400" dir="5400000" algn="ctr" rotWithShape="0">
                    <a:srgbClr val="6E747A">
                      <a:alpha val="43000"/>
                    </a:srgbClr>
                  </a:outerShdw>
                </a:effectLst>
                <a:latin typeface="黑体" panose="02010609060101010101" pitchFamily="49" charset="-122"/>
                <a:ea typeface="黑体" panose="02010609060101010101" pitchFamily="49" charset="-122"/>
              </a:rPr>
              <a:t>订货说明</a:t>
            </a:r>
            <a:r>
              <a:rPr lang="en-US" altLang="zh-CN" sz="1100" b="1" dirty="0">
                <a:solidFill>
                  <a:schemeClr val="accent1"/>
                </a:solidFill>
                <a:effectLst>
                  <a:outerShdw blurRad="38100" dist="25400" dir="5400000" algn="ctr" rotWithShape="0">
                    <a:srgbClr val="6E747A">
                      <a:alpha val="43000"/>
                    </a:srgbClr>
                  </a:outerShdw>
                </a:effectLst>
                <a:latin typeface="黑体" panose="02010609060101010101" pitchFamily="49" charset="-122"/>
                <a:ea typeface="黑体" panose="02010609060101010101" pitchFamily="49" charset="-122"/>
              </a:rPr>
              <a:t>:         </a:t>
            </a:r>
            <a:r>
              <a:rPr lang="en-US" altLang="zh-CN" sz="1100" dirty="0">
                <a:solidFill>
                  <a:schemeClr val="accent1"/>
                </a:solidFill>
                <a:effectLst>
                  <a:outerShdw blurRad="38100" dist="25400" dir="5400000" algn="ctr" rotWithShape="0">
                    <a:srgbClr val="6E747A">
                      <a:alpha val="43000"/>
                    </a:srgbClr>
                  </a:outerShdw>
                </a:effectLst>
                <a:latin typeface="楷体_GB2312" panose="02010609030101010101" pitchFamily="49" charset="-122"/>
                <a:ea typeface="楷体_GB2312" panose="02010609030101010101" pitchFamily="49" charset="-122"/>
              </a:rPr>
              <a:t>13* </a:t>
            </a:r>
            <a:r>
              <a:rPr lang="en-US" altLang="zh-CN" sz="1100" dirty="0">
                <a:solidFill>
                  <a:schemeClr val="accent1"/>
                </a:solidFill>
                <a:effectLst>
                  <a:outerShdw blurRad="38100" dist="25400" dir="5400000" algn="ctr" rotWithShape="0">
                    <a:srgbClr val="6E747A">
                      <a:alpha val="43000"/>
                    </a:srgbClr>
                  </a:outerShdw>
                </a:effectLst>
                <a:latin typeface="Times New Roman" panose="02020603050405020304"/>
                <a:ea typeface="楷体_GB2312" panose="02010609030101010101" pitchFamily="49" charset="-122"/>
              </a:rPr>
              <a:t>–</a:t>
            </a:r>
            <a:r>
              <a:rPr lang="en-US" altLang="zh-CN" sz="1100" dirty="0">
                <a:solidFill>
                  <a:schemeClr val="accent1"/>
                </a:solidFill>
                <a:effectLst>
                  <a:outerShdw blurRad="38100" dist="25400" dir="5400000" algn="ctr" rotWithShape="0">
                    <a:srgbClr val="6E747A">
                      <a:alpha val="43000"/>
                    </a:srgbClr>
                  </a:outerShdw>
                </a:effectLst>
                <a:latin typeface="楷体_GB2312" panose="02010609030101010101" pitchFamily="49" charset="-122"/>
                <a:ea typeface="楷体_GB2312" panose="02010609030101010101" pitchFamily="49" charset="-122"/>
              </a:rPr>
              <a:t> 1010</a:t>
            </a:r>
            <a:endParaRPr lang="en-US" altLang="zh-CN" sz="1100" dirty="0">
              <a:solidFill>
                <a:schemeClr val="accent1"/>
              </a:solidFill>
              <a:effectLst>
                <a:outerShdw blurRad="38100" dist="25400" dir="5400000" algn="ctr" rotWithShape="0">
                  <a:srgbClr val="6E747A">
                    <a:alpha val="43000"/>
                  </a:srgbClr>
                </a:outerShdw>
              </a:effectLst>
              <a:latin typeface="楷体_GB2312" panose="02010609030101010101" pitchFamily="49" charset="-122"/>
              <a:ea typeface="楷体_GB2312" panose="02010609030101010101" pitchFamily="49" charset="-122"/>
            </a:endParaRPr>
          </a:p>
          <a:p>
            <a:pPr algn="l">
              <a:spcBef>
                <a:spcPct val="50000"/>
              </a:spcBef>
              <a:buFontTx/>
              <a:buNone/>
            </a:pPr>
            <a:r>
              <a:rPr lang="en-US" altLang="zh-CN" sz="1100" dirty="0">
                <a:solidFill>
                  <a:schemeClr val="accent1"/>
                </a:solidFill>
                <a:effectLst>
                  <a:outerShdw blurRad="38100" dist="25400" dir="5400000" algn="ctr" rotWithShape="0">
                    <a:srgbClr val="6E747A">
                      <a:alpha val="43000"/>
                    </a:srgbClr>
                  </a:outerShdw>
                </a:effectLst>
                <a:latin typeface="楷体_GB2312" panose="02010609030101010101" pitchFamily="49" charset="-122"/>
                <a:ea typeface="楷体_GB2312" panose="02010609030101010101" pitchFamily="49" charset="-122"/>
              </a:rPr>
              <a:t>        </a:t>
            </a:r>
            <a:r>
              <a:rPr lang="zh-CN" altLang="en-US" sz="1100" dirty="0">
                <a:solidFill>
                  <a:schemeClr val="accent1"/>
                </a:solidFill>
                <a:effectLst>
                  <a:outerShdw blurRad="38100" dist="25400" dir="5400000" algn="ctr" rotWithShape="0">
                    <a:srgbClr val="6E747A">
                      <a:alpha val="43000"/>
                    </a:srgbClr>
                  </a:outerShdw>
                </a:effectLst>
                <a:latin typeface="楷体_GB2312" panose="02010609030101010101" pitchFamily="49" charset="-122"/>
                <a:ea typeface="楷体_GB2312" panose="02010609030101010101" pitchFamily="49" charset="-122"/>
              </a:rPr>
              <a:t>系列代号            规格编号</a:t>
            </a:r>
            <a:endParaRPr lang="zh-CN" altLang="en-US" sz="1100" dirty="0">
              <a:solidFill>
                <a:schemeClr val="accent1"/>
              </a:solidFill>
              <a:effectLst>
                <a:outerShdw blurRad="38100" dist="25400" dir="5400000" algn="ctr" rotWithShape="0">
                  <a:srgbClr val="6E747A">
                    <a:alpha val="43000"/>
                  </a:srgbClr>
                </a:outerShdw>
              </a:effectLst>
              <a:latin typeface="楷体_GB2312" panose="02010609030101010101" pitchFamily="49" charset="-122"/>
              <a:ea typeface="楷体_GB2312" panose="02010609030101010101" pitchFamily="49" charset="-122"/>
            </a:endParaRPr>
          </a:p>
          <a:p>
            <a:pPr algn="l">
              <a:spcBef>
                <a:spcPct val="50000"/>
              </a:spcBef>
              <a:buFontTx/>
              <a:buNone/>
            </a:pPr>
            <a:r>
              <a:rPr lang="zh-CN" altLang="en-US" sz="1100" dirty="0">
                <a:solidFill>
                  <a:schemeClr val="accent1"/>
                </a:solidFill>
                <a:effectLst>
                  <a:outerShdw blurRad="38100" dist="25400" dir="5400000" algn="ctr" rotWithShape="0">
                    <a:srgbClr val="6E747A">
                      <a:alpha val="43000"/>
                    </a:srgbClr>
                  </a:outerShdw>
                </a:effectLst>
                <a:latin typeface="楷体_GB2312" panose="02010609030101010101" pitchFamily="49" charset="-122"/>
                <a:ea typeface="楷体_GB2312" panose="02010609030101010101" pitchFamily="49" charset="-122"/>
              </a:rPr>
              <a:t>       </a:t>
            </a:r>
            <a:r>
              <a:rPr lang="en-US" altLang="zh-CN" sz="1100" dirty="0">
                <a:solidFill>
                  <a:schemeClr val="accent1"/>
                </a:solidFill>
                <a:effectLst>
                  <a:outerShdw blurRad="38100" dist="25400" dir="5400000" algn="ctr" rotWithShape="0">
                    <a:srgbClr val="6E747A">
                      <a:alpha val="43000"/>
                    </a:srgbClr>
                  </a:outerShdw>
                </a:effectLst>
                <a:latin typeface="楷体_GB2312" panose="02010609030101010101" pitchFamily="49" charset="-122"/>
                <a:ea typeface="楷体_GB2312" panose="02010609030101010101" pitchFamily="49" charset="-122"/>
              </a:rPr>
              <a:t>130</a:t>
            </a:r>
            <a:r>
              <a:rPr lang="zh-CN" altLang="en-US" sz="1100" dirty="0">
                <a:solidFill>
                  <a:schemeClr val="accent1"/>
                </a:solidFill>
                <a:effectLst>
                  <a:outerShdw blurRad="38100" dist="25400" dir="5400000" algn="ctr" rotWithShape="0">
                    <a:srgbClr val="6E747A">
                      <a:alpha val="43000"/>
                    </a:srgbClr>
                  </a:outerShdw>
                </a:effectLst>
                <a:latin typeface="楷体_GB2312" panose="02010609030101010101" pitchFamily="49" charset="-122"/>
                <a:ea typeface="楷体_GB2312" panose="02010609030101010101" pitchFamily="49" charset="-122"/>
              </a:rPr>
              <a:t>系列为螺纹连接</a:t>
            </a:r>
            <a:endParaRPr lang="zh-CN" altLang="en-US" sz="1100" dirty="0">
              <a:solidFill>
                <a:schemeClr val="accent1"/>
              </a:solidFill>
              <a:effectLst>
                <a:outerShdw blurRad="38100" dist="25400" dir="5400000" algn="ctr" rotWithShape="0">
                  <a:srgbClr val="6E747A">
                    <a:alpha val="43000"/>
                  </a:srgbClr>
                </a:outerShdw>
              </a:effectLst>
              <a:latin typeface="楷体_GB2312" panose="02010609030101010101" pitchFamily="49" charset="-122"/>
              <a:ea typeface="楷体_GB2312" panose="02010609030101010101" pitchFamily="49" charset="-122"/>
            </a:endParaRPr>
          </a:p>
          <a:p>
            <a:pPr algn="l">
              <a:spcBef>
                <a:spcPct val="50000"/>
              </a:spcBef>
              <a:buFontTx/>
              <a:buNone/>
            </a:pPr>
            <a:r>
              <a:rPr lang="zh-CN" altLang="en-US" sz="1100" dirty="0">
                <a:solidFill>
                  <a:schemeClr val="accent1"/>
                </a:solidFill>
                <a:effectLst>
                  <a:outerShdw blurRad="38100" dist="25400" dir="5400000" algn="ctr" rotWithShape="0">
                    <a:srgbClr val="6E747A">
                      <a:alpha val="43000"/>
                    </a:srgbClr>
                  </a:outerShdw>
                </a:effectLst>
                <a:latin typeface="楷体_GB2312" panose="02010609030101010101" pitchFamily="49" charset="-122"/>
                <a:ea typeface="楷体_GB2312" panose="02010609030101010101" pitchFamily="49" charset="-122"/>
              </a:rPr>
              <a:t>       </a:t>
            </a:r>
            <a:r>
              <a:rPr lang="en-US" altLang="zh-CN" sz="1100" dirty="0">
                <a:solidFill>
                  <a:schemeClr val="accent1"/>
                </a:solidFill>
                <a:effectLst>
                  <a:outerShdw blurRad="38100" dist="25400" dir="5400000" algn="ctr" rotWithShape="0">
                    <a:srgbClr val="6E747A">
                      <a:alpha val="43000"/>
                    </a:srgbClr>
                  </a:outerShdw>
                </a:effectLst>
                <a:latin typeface="楷体_GB2312" panose="02010609030101010101" pitchFamily="49" charset="-122"/>
                <a:ea typeface="楷体_GB2312" panose="02010609030101010101" pitchFamily="49" charset="-122"/>
              </a:rPr>
              <a:t>131</a:t>
            </a:r>
            <a:r>
              <a:rPr lang="zh-CN" altLang="en-US" sz="1100" dirty="0">
                <a:solidFill>
                  <a:schemeClr val="accent1"/>
                </a:solidFill>
                <a:effectLst>
                  <a:outerShdw blurRad="38100" dist="25400" dir="5400000" algn="ctr" rotWithShape="0">
                    <a:srgbClr val="6E747A">
                      <a:alpha val="43000"/>
                    </a:srgbClr>
                  </a:outerShdw>
                </a:effectLst>
                <a:latin typeface="楷体_GB2312" panose="02010609030101010101" pitchFamily="49" charset="-122"/>
                <a:ea typeface="楷体_GB2312" panose="02010609030101010101" pitchFamily="49" charset="-122"/>
              </a:rPr>
              <a:t>系列为板式连接</a:t>
            </a:r>
            <a:endParaRPr lang="zh-CN" altLang="en-US" sz="1100" dirty="0">
              <a:solidFill>
                <a:schemeClr val="accent1"/>
              </a:solidFill>
              <a:effectLst>
                <a:outerShdw blurRad="38100" dist="25400" dir="5400000" algn="ctr" rotWithShape="0">
                  <a:srgbClr val="6E747A">
                    <a:alpha val="43000"/>
                  </a:srgbClr>
                </a:outerShdw>
              </a:effectLst>
              <a:latin typeface="楷体_GB2312" panose="02010609030101010101" pitchFamily="49" charset="-122"/>
              <a:ea typeface="楷体_GB2312" panose="02010609030101010101" pitchFamily="49" charset="-122"/>
            </a:endParaRPr>
          </a:p>
        </p:txBody>
      </p:sp>
      <p:sp>
        <p:nvSpPr>
          <p:cNvPr id="27" name="Line 310"/>
          <p:cNvSpPr>
            <a:spLocks noChangeShapeType="1"/>
          </p:cNvSpPr>
          <p:nvPr/>
        </p:nvSpPr>
        <p:spPr bwMode="auto">
          <a:xfrm>
            <a:off x="5033283" y="5114981"/>
            <a:ext cx="0" cy="189003"/>
          </a:xfrm>
          <a:prstGeom prst="line">
            <a:avLst/>
          </a:prstGeom>
          <a:noFill/>
          <a:ln w="9525">
            <a:solidFill>
              <a:schemeClr val="tx1"/>
            </a:solidFill>
            <a:rou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79352" tIns="39676" rIns="79352" bIns="39676" anchor="ctr"/>
          <a:lstStyle/>
          <a:p>
            <a:endParaRPr lang="zh-CN" altLang="en-US"/>
          </a:p>
        </p:txBody>
      </p:sp>
      <p:sp>
        <p:nvSpPr>
          <p:cNvPr id="28" name="Line 311"/>
          <p:cNvSpPr>
            <a:spLocks noChangeShapeType="1"/>
          </p:cNvSpPr>
          <p:nvPr/>
        </p:nvSpPr>
        <p:spPr bwMode="auto">
          <a:xfrm flipH="1">
            <a:off x="4910818" y="5303984"/>
            <a:ext cx="123825" cy="0"/>
          </a:xfrm>
          <a:prstGeom prst="line">
            <a:avLst/>
          </a:prstGeom>
          <a:noFill/>
          <a:ln w="9525">
            <a:solidFill>
              <a:schemeClr val="tx1"/>
            </a:solidFill>
            <a:rou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79352" tIns="39676" rIns="79352" bIns="39676" anchor="ctr"/>
          <a:lstStyle/>
          <a:p>
            <a:endParaRPr lang="zh-CN" altLang="en-US"/>
          </a:p>
        </p:txBody>
      </p:sp>
      <p:sp>
        <p:nvSpPr>
          <p:cNvPr id="29" name="Line 312"/>
          <p:cNvSpPr>
            <a:spLocks noChangeShapeType="1"/>
          </p:cNvSpPr>
          <p:nvPr/>
        </p:nvSpPr>
        <p:spPr bwMode="auto">
          <a:xfrm>
            <a:off x="5404757" y="5114981"/>
            <a:ext cx="0" cy="189003"/>
          </a:xfrm>
          <a:prstGeom prst="line">
            <a:avLst/>
          </a:prstGeom>
          <a:noFill/>
          <a:ln w="9525">
            <a:solidFill>
              <a:schemeClr val="tx1"/>
            </a:solidFill>
            <a:rou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79352" tIns="39676" rIns="79352" bIns="39676" anchor="ctr"/>
          <a:lstStyle/>
          <a:p>
            <a:endParaRPr lang="zh-CN" altLang="en-US"/>
          </a:p>
        </p:txBody>
      </p:sp>
      <p:sp>
        <p:nvSpPr>
          <p:cNvPr id="30" name="Line 313"/>
          <p:cNvSpPr>
            <a:spLocks noChangeShapeType="1"/>
          </p:cNvSpPr>
          <p:nvPr/>
        </p:nvSpPr>
        <p:spPr bwMode="auto">
          <a:xfrm>
            <a:off x="5404757" y="5303984"/>
            <a:ext cx="185057" cy="0"/>
          </a:xfrm>
          <a:prstGeom prst="line">
            <a:avLst/>
          </a:prstGeom>
          <a:noFill/>
          <a:ln w="9525">
            <a:solidFill>
              <a:schemeClr val="tx1"/>
            </a:solidFill>
            <a:rou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79352" tIns="39676" rIns="79352" bIns="39676" anchor="ctr"/>
          <a:lstStyle/>
          <a:p>
            <a:endParaRPr lang="zh-CN" altLang="en-US"/>
          </a:p>
        </p:txBody>
      </p:sp>
      <p:graphicFrame>
        <p:nvGraphicFramePr>
          <p:cNvPr id="31" name="Group 4028"/>
          <p:cNvGraphicFramePr>
            <a:graphicFrameLocks noGrp="1"/>
          </p:cNvGraphicFramePr>
          <p:nvPr/>
        </p:nvGraphicFramePr>
        <p:xfrm>
          <a:off x="595869" y="6098851"/>
          <a:ext cx="5919108" cy="2736215"/>
        </p:xfrm>
        <a:graphic>
          <a:graphicData uri="http://schemas.openxmlformats.org/drawingml/2006/table">
            <a:tbl>
              <a:tblPr/>
              <a:tblGrid>
                <a:gridCol w="616403"/>
                <a:gridCol w="802821"/>
                <a:gridCol w="1481818"/>
                <a:gridCol w="555171"/>
                <a:gridCol w="492579"/>
                <a:gridCol w="492579"/>
                <a:gridCol w="492579"/>
                <a:gridCol w="492579"/>
                <a:gridCol w="492579"/>
              </a:tblGrid>
              <a:tr h="203200">
                <a:tc gridSpan="3">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zh-CN" altLang="en-US" sz="800" b="1" i="0" u="none" strike="noStrike" cap="none" normalizeH="0" baseline="0" dirty="0">
                          <a:ln>
                            <a:noFill/>
                          </a:ln>
                          <a:solidFill>
                            <a:schemeClr val="tx1"/>
                          </a:solidFill>
                          <a:effectLst/>
                          <a:latin typeface="仿宋体" charset="-122"/>
                          <a:ea typeface="仿宋_GB2312" panose="02010609030101010101" pitchFamily="49" charset="-122"/>
                        </a:rPr>
                        <a:t>产品特征</a:t>
                      </a:r>
                      <a:endParaRPr kumimoji="1" lang="zh-CN" altLang="en-US" sz="800" b="1"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solidFill>
                  </a:tcPr>
                </a:tc>
                <a:tc hMerge="1">
                  <a:tcPr/>
                </a:tc>
                <a:tc hMerge="1">
                  <a:tcPr/>
                </a:tc>
                <a:tc gridSpan="6">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zh-CN" altLang="en-US" sz="800" b="1" i="0" u="none" strike="noStrike" cap="none" normalizeH="0" baseline="0" dirty="0">
                          <a:ln>
                            <a:noFill/>
                          </a:ln>
                          <a:solidFill>
                            <a:schemeClr val="tx1"/>
                          </a:solidFill>
                          <a:effectLst/>
                          <a:latin typeface="仿宋体" charset="-122"/>
                          <a:ea typeface="仿宋_GB2312" panose="02010609030101010101" pitchFamily="49" charset="-122"/>
                        </a:rPr>
                        <a:t>排量</a:t>
                      </a:r>
                      <a:r>
                        <a:rPr kumimoji="1" lang="en-US" altLang="zh-CN" sz="800" b="1" i="0" u="none" strike="noStrike" cap="none" normalizeH="0" baseline="0" dirty="0">
                          <a:ln>
                            <a:noFill/>
                          </a:ln>
                          <a:solidFill>
                            <a:schemeClr val="tx1"/>
                          </a:solidFill>
                          <a:effectLst/>
                          <a:latin typeface="Times New Roman" panose="02020603050405020304" pitchFamily="18" charset="0"/>
                          <a:ea typeface="仿宋体" charset="-122"/>
                        </a:rPr>
                        <a:t>/</a:t>
                      </a:r>
                      <a:r>
                        <a:rPr kumimoji="1" lang="zh-CN" altLang="en-US" sz="800" b="1" i="0" u="none" strike="noStrike" cap="none" normalizeH="0" baseline="0" dirty="0">
                          <a:ln>
                            <a:noFill/>
                          </a:ln>
                          <a:solidFill>
                            <a:schemeClr val="tx1"/>
                          </a:solidFill>
                          <a:effectLst/>
                          <a:latin typeface="仿宋体" charset="-122"/>
                          <a:ea typeface="仿宋_GB2312" panose="02010609030101010101" pitchFamily="49" charset="-122"/>
                        </a:rPr>
                        <a:t>编号</a:t>
                      </a:r>
                      <a:endParaRPr kumimoji="1" lang="zh-CN" altLang="en-US" sz="800" b="1"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solidFill>
                  </a:tcPr>
                </a:tc>
                <a:tc hMerge="1">
                  <a:tcPr/>
                </a:tc>
                <a:tc hMerge="1">
                  <a:tcPr/>
                </a:tc>
                <a:tc hMerge="1">
                  <a:tcPr/>
                </a:tc>
                <a:tc hMerge="1">
                  <a:tcPr/>
                </a:tc>
                <a:tc hMerge="1">
                  <a:tcPr/>
                </a:tc>
              </a:tr>
              <a:tr h="248762">
                <a:tc>
                  <a:txBody>
                    <a:bodyPr/>
                    <a:lstStyle/>
                    <a:p>
                      <a:pPr marL="0" marR="0" lvl="0" indent="0" algn="l" defTabSz="914400" rtl="0" eaLnBrk="1" fontAlgn="ctr" latinLnBrk="0" hangingPunct="1">
                        <a:lnSpc>
                          <a:spcPct val="80000"/>
                        </a:lnSpc>
                        <a:spcBef>
                          <a:spcPct val="0"/>
                        </a:spcBef>
                        <a:spcAft>
                          <a:spcPct val="0"/>
                        </a:spcAft>
                        <a:buClrTx/>
                        <a:buSzTx/>
                        <a:buFontTx/>
                        <a:buNone/>
                      </a:pPr>
                      <a:r>
                        <a:rPr kumimoji="1" lang="zh-CN" altLang="en-US" sz="800" b="1" i="0" u="none" strike="noStrike" cap="none" normalizeH="0" baseline="0" dirty="0">
                          <a:ln>
                            <a:noFill/>
                          </a:ln>
                          <a:solidFill>
                            <a:schemeClr val="tx1"/>
                          </a:solidFill>
                          <a:effectLst/>
                          <a:latin typeface="仿宋体" charset="-122"/>
                          <a:ea typeface="仿宋_GB2312" panose="02010609030101010101" pitchFamily="49" charset="-122"/>
                        </a:rPr>
                        <a:t>法兰</a:t>
                      </a:r>
                      <a:endParaRPr kumimoji="1" lang="zh-CN" altLang="en-US" sz="800" b="1"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80000"/>
                        </a:lnSpc>
                        <a:spcBef>
                          <a:spcPct val="0"/>
                        </a:spcBef>
                        <a:spcAft>
                          <a:spcPct val="0"/>
                        </a:spcAft>
                        <a:buClrTx/>
                        <a:buSzTx/>
                        <a:buFontTx/>
                        <a:buNone/>
                      </a:pPr>
                      <a:r>
                        <a:rPr kumimoji="1" lang="zh-CN" altLang="en-US" sz="800" b="1" i="0" u="none" strike="noStrike" cap="none" normalizeH="0" baseline="0" dirty="0">
                          <a:ln>
                            <a:noFill/>
                          </a:ln>
                          <a:solidFill>
                            <a:schemeClr val="tx1"/>
                          </a:solidFill>
                          <a:effectLst/>
                          <a:latin typeface="仿宋体" charset="-122"/>
                          <a:ea typeface="仿宋_GB2312" panose="02010609030101010101" pitchFamily="49" charset="-122"/>
                        </a:rPr>
                        <a:t>输出轴</a:t>
                      </a:r>
                      <a:endParaRPr kumimoji="1" lang="zh-CN" altLang="en-US" sz="800" b="1"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80000"/>
                        </a:lnSpc>
                        <a:spcBef>
                          <a:spcPct val="0"/>
                        </a:spcBef>
                        <a:spcAft>
                          <a:spcPct val="0"/>
                        </a:spcAft>
                        <a:buClrTx/>
                        <a:buSzTx/>
                        <a:buFontTx/>
                        <a:buNone/>
                      </a:pPr>
                      <a:r>
                        <a:rPr kumimoji="1" lang="zh-CN" altLang="en-US" sz="800" b="1" i="0" u="none" strike="noStrike" cap="none" normalizeH="0" baseline="0">
                          <a:ln>
                            <a:noFill/>
                          </a:ln>
                          <a:solidFill>
                            <a:schemeClr val="tx1"/>
                          </a:solidFill>
                          <a:effectLst/>
                          <a:latin typeface="仿宋体" charset="-122"/>
                          <a:ea typeface="仿宋_GB2312" panose="02010609030101010101" pitchFamily="49" charset="-122"/>
                        </a:rPr>
                        <a:t>油口</a:t>
                      </a:r>
                      <a:endParaRPr kumimoji="1" lang="zh-CN" altLang="en-US" sz="800" b="1"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pPr>
                      <a:r>
                        <a:rPr kumimoji="1" lang="en-US" altLang="zh-CN" sz="800" b="1" i="0" u="none" strike="noStrike" cap="none" normalizeH="0" baseline="0">
                          <a:ln>
                            <a:noFill/>
                          </a:ln>
                          <a:solidFill>
                            <a:schemeClr val="tx1"/>
                          </a:solidFill>
                          <a:effectLst/>
                          <a:latin typeface="Times New Roman" panose="02020603050405020304" pitchFamily="18" charset="0"/>
                          <a:ea typeface="仿宋体" charset="-122"/>
                        </a:rPr>
                        <a:t>100</a:t>
                      </a:r>
                      <a:endParaRPr kumimoji="1" lang="en-US" altLang="zh-CN" sz="800" b="1"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pPr>
                      <a:r>
                        <a:rPr kumimoji="1" lang="en-US" altLang="zh-CN" sz="800" b="1" i="0" u="none" strike="noStrike" cap="none" normalizeH="0" baseline="0">
                          <a:ln>
                            <a:noFill/>
                          </a:ln>
                          <a:solidFill>
                            <a:schemeClr val="tx1"/>
                          </a:solidFill>
                          <a:effectLst/>
                          <a:latin typeface="Times New Roman" panose="02020603050405020304" pitchFamily="18" charset="0"/>
                          <a:ea typeface="仿宋体" charset="-122"/>
                        </a:rPr>
                        <a:t>160</a:t>
                      </a:r>
                      <a:endParaRPr kumimoji="1" lang="en-US" altLang="zh-CN" sz="800" b="1"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pPr>
                      <a:r>
                        <a:rPr kumimoji="1" lang="en-US" altLang="zh-CN" sz="800" b="1" i="0" u="none" strike="noStrike" cap="none" normalizeH="0" baseline="0">
                          <a:ln>
                            <a:noFill/>
                          </a:ln>
                          <a:solidFill>
                            <a:schemeClr val="tx1"/>
                          </a:solidFill>
                          <a:effectLst/>
                          <a:latin typeface="Times New Roman" panose="02020603050405020304" pitchFamily="18" charset="0"/>
                          <a:ea typeface="仿宋体" charset="-122"/>
                        </a:rPr>
                        <a:t>200</a:t>
                      </a:r>
                      <a:endParaRPr kumimoji="1" lang="en-US" altLang="zh-CN" sz="800" b="1"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pPr>
                      <a:r>
                        <a:rPr kumimoji="1" lang="en-US" altLang="zh-CN" sz="800" b="1" i="0" u="none" strike="noStrike" cap="none" normalizeH="0" baseline="0">
                          <a:ln>
                            <a:noFill/>
                          </a:ln>
                          <a:solidFill>
                            <a:schemeClr val="tx1"/>
                          </a:solidFill>
                          <a:effectLst/>
                          <a:latin typeface="Times New Roman" panose="02020603050405020304" pitchFamily="18" charset="0"/>
                          <a:ea typeface="仿宋体" charset="-122"/>
                        </a:rPr>
                        <a:t>250</a:t>
                      </a:r>
                      <a:endParaRPr kumimoji="1" lang="en-US" altLang="zh-CN" sz="800" b="1"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pPr>
                      <a:r>
                        <a:rPr kumimoji="1" lang="en-US" altLang="zh-CN" sz="800" b="1" i="0" u="none" strike="noStrike" cap="none" normalizeH="0" baseline="0" dirty="0">
                          <a:ln>
                            <a:noFill/>
                          </a:ln>
                          <a:solidFill>
                            <a:schemeClr val="tx1"/>
                          </a:solidFill>
                          <a:effectLst/>
                          <a:latin typeface="Times New Roman" panose="02020603050405020304" pitchFamily="18" charset="0"/>
                          <a:ea typeface="仿宋体" charset="-122"/>
                        </a:rPr>
                        <a:t>315</a:t>
                      </a:r>
                      <a:endParaRPr kumimoji="1" lang="en-US" altLang="zh-CN" sz="800" b="1"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pPr>
                      <a:r>
                        <a:rPr kumimoji="1" lang="en-US" altLang="zh-CN" sz="800" b="1" i="0" u="none" strike="noStrike" cap="none" normalizeH="0" baseline="0" dirty="0">
                          <a:ln>
                            <a:noFill/>
                          </a:ln>
                          <a:solidFill>
                            <a:schemeClr val="tx1"/>
                          </a:solidFill>
                          <a:effectLst/>
                          <a:latin typeface="Times New Roman" panose="02020603050405020304" pitchFamily="18" charset="0"/>
                          <a:ea typeface="仿宋体" charset="-122"/>
                        </a:rPr>
                        <a:t>400</a:t>
                      </a:r>
                      <a:endParaRPr kumimoji="1" lang="en-US" altLang="zh-CN" sz="800" b="1"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272165">
                <a:tc>
                  <a:txBody>
                    <a:bodyPr/>
                    <a:lstStyle/>
                    <a:p>
                      <a:pPr marL="0" marR="0" lvl="0" indent="0" algn="l" defTabSz="914400" rtl="0" eaLnBrk="1" fontAlgn="base" latinLnBrk="0" hangingPunct="1">
                        <a:lnSpc>
                          <a:spcPct val="8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4-</a:t>
                      </a:r>
                      <a:r>
                        <a:rPr kumimoji="1" lang="el-GR" altLang="zh-CN" sz="800" b="0" i="0" u="none" strike="noStrike" cap="none" normalizeH="0" baseline="0" dirty="0">
                          <a:ln>
                            <a:noFill/>
                          </a:ln>
                          <a:solidFill>
                            <a:schemeClr val="tx1"/>
                          </a:solidFill>
                          <a:effectLst/>
                          <a:latin typeface="宋体" panose="02010600030101010101" pitchFamily="2" charset="-122"/>
                          <a:ea typeface="仿宋_GB2312" panose="02010609030101010101" pitchFamily="49" charset="-122"/>
                          <a:sym typeface="Symbol" panose="05050102010706020507" pitchFamily="18" charset="2"/>
                        </a:rPr>
                        <a:t>Φ</a:t>
                      </a: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13</a:t>
                      </a:r>
                      <a:r>
                        <a:rPr kumimoji="1" lang="zh-CN" altLang="en-US" sz="800" b="0" i="0" u="none" strike="noStrike" cap="none" normalizeH="0" baseline="0" dirty="0">
                          <a:ln>
                            <a:noFill/>
                          </a:ln>
                          <a:solidFill>
                            <a:schemeClr val="tx1"/>
                          </a:solidFill>
                          <a:effectLst/>
                          <a:latin typeface="宋体" panose="02010600030101010101" pitchFamily="2" charset="-122"/>
                          <a:ea typeface="仿宋_GB2312" panose="02010609030101010101" pitchFamily="49" charset="-122"/>
                          <a:sym typeface="Symbol" panose="05050102010706020507" pitchFamily="18" charset="2"/>
                        </a:rPr>
                        <a:t>孔止口</a:t>
                      </a:r>
                      <a:r>
                        <a:rPr kumimoji="1" lang="el-GR" altLang="zh-CN" sz="800" b="0" i="0" u="none" strike="noStrike" cap="none" normalizeH="0" baseline="0" dirty="0">
                          <a:ln>
                            <a:noFill/>
                          </a:ln>
                          <a:solidFill>
                            <a:schemeClr val="tx1"/>
                          </a:solidFill>
                          <a:effectLst/>
                          <a:latin typeface="宋体" panose="02010600030101010101" pitchFamily="2" charset="-122"/>
                          <a:ea typeface="仿宋_GB2312" panose="02010609030101010101" pitchFamily="49" charset="-122"/>
                          <a:sym typeface="Symbol" panose="05050102010706020507" pitchFamily="18" charset="2"/>
                        </a:rPr>
                        <a:t>Φ</a:t>
                      </a: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100</a:t>
                      </a:r>
                      <a:endParaRPr kumimoji="1" lang="en-US" altLang="zh-CN" sz="800" b="0" i="0" u="none" strike="noStrike" cap="none" normalizeH="0" baseline="0" dirty="0">
                        <a:ln>
                          <a:noFill/>
                        </a:ln>
                        <a:solidFill>
                          <a:schemeClr val="tx1"/>
                        </a:solidFill>
                        <a:effectLst/>
                        <a:latin typeface="宋体" panose="02010600030101010101" pitchFamily="2" charset="-122"/>
                        <a:ea typeface="仿宋_GB2312" panose="02010609030101010101" pitchFamily="49" charset="-122"/>
                        <a:sym typeface="Symbol" panose="05050102010706020507" pitchFamily="18" charset="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rPr>
                        <a:t>6D-30X26X8</a:t>
                      </a:r>
                      <a:endParaRPr kumimoji="1" lang="en-US" altLang="zh-CN" sz="8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0"/>
                        </a:spcBef>
                        <a:spcAft>
                          <a:spcPct val="0"/>
                        </a:spcAft>
                        <a:buClrTx/>
                        <a:buSzTx/>
                        <a:buFontTx/>
                        <a:buNone/>
                      </a:pPr>
                      <a:r>
                        <a:rPr kumimoji="1" lang="zh-CN" altLang="en-US" sz="800" b="0" i="0" u="none" strike="noStrike" cap="none" normalizeH="0" baseline="0" dirty="0">
                          <a:ln>
                            <a:noFill/>
                          </a:ln>
                          <a:solidFill>
                            <a:schemeClr val="tx1"/>
                          </a:solidFill>
                          <a:effectLst/>
                          <a:latin typeface="仿宋体" charset="-122"/>
                          <a:ea typeface="仿宋_GB2312" panose="02010609030101010101" pitchFamily="49" charset="-122"/>
                        </a:rPr>
                        <a:t>油口</a:t>
                      </a:r>
                      <a:r>
                        <a:rPr kumimoji="1" lang="en-US" altLang="zh-CN" sz="8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rPr>
                        <a:t>M22X1.5,  </a:t>
                      </a:r>
                      <a:r>
                        <a:rPr kumimoji="1" lang="zh-CN" altLang="en-US" sz="8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rPr>
                        <a:t>泄油口</a:t>
                      </a:r>
                      <a:r>
                        <a:rPr kumimoji="1" lang="en-US" altLang="zh-CN" sz="8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rPr>
                        <a:t>M14X1.5,</a:t>
                      </a:r>
                      <a:endParaRPr kumimoji="1" lang="en-US" altLang="zh-CN" sz="8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0"/>
                        </a:spcBef>
                        <a:spcAft>
                          <a:spcPct val="0"/>
                        </a:spcAft>
                        <a:buClrTx/>
                        <a:buSzTx/>
                        <a:buFontTx/>
                        <a:buNone/>
                      </a:pPr>
                      <a:r>
                        <a:rPr kumimoji="1" lang="en-US" altLang="zh-CN" sz="800" b="0" i="0" u="none" strike="noStrike" cap="none" normalizeH="0" baseline="0" dirty="0">
                          <a:ln>
                            <a:noFill/>
                          </a:ln>
                          <a:solidFill>
                            <a:srgbClr val="000000"/>
                          </a:solidFill>
                          <a:effectLst/>
                          <a:latin typeface="Times New Roman" panose="02020603050405020304" pitchFamily="18" charset="0"/>
                          <a:ea typeface="宋体" panose="02010600030101010101" pitchFamily="2" charset="-122"/>
                        </a:rPr>
                        <a:t>130-1010</a:t>
                      </a:r>
                      <a:endParaRPr kumimoji="1" lang="en-US" altLang="zh-CN" sz="8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80000"/>
                        </a:lnSpc>
                        <a:spcBef>
                          <a:spcPct val="0"/>
                        </a:spcBef>
                        <a:spcAft>
                          <a:spcPct val="0"/>
                        </a:spcAft>
                        <a:buClrTx/>
                        <a:buSzTx/>
                        <a:buFontTx/>
                        <a:buNone/>
                      </a:pPr>
                      <a:r>
                        <a:rPr kumimoji="1" lang="en-US" altLang="zh-CN" sz="800" b="0" i="0" u="none" strike="noStrike" cap="none" normalizeH="0" baseline="0" dirty="0">
                          <a:ln>
                            <a:noFill/>
                          </a:ln>
                          <a:solidFill>
                            <a:srgbClr val="000000"/>
                          </a:solidFill>
                          <a:effectLst/>
                          <a:latin typeface="Times New Roman" panose="02020603050405020304" pitchFamily="18" charset="0"/>
                          <a:ea typeface="宋体" panose="02010600030101010101" pitchFamily="2" charset="-122"/>
                        </a:rPr>
                        <a:t>-1011</a:t>
                      </a:r>
                      <a:endParaRPr kumimoji="1" lang="en-US" altLang="zh-CN" sz="8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80000"/>
                        </a:lnSpc>
                        <a:spcBef>
                          <a:spcPct val="0"/>
                        </a:spcBef>
                        <a:spcAft>
                          <a:spcPct val="0"/>
                        </a:spcAft>
                        <a:buClrTx/>
                        <a:buSzTx/>
                        <a:buFontTx/>
                        <a:buNone/>
                      </a:pPr>
                      <a:r>
                        <a:rPr kumimoji="1" lang="en-US" altLang="zh-CN" sz="800" b="0" i="0" u="none" strike="noStrike" cap="none" normalizeH="0" baseline="0" dirty="0">
                          <a:ln>
                            <a:noFill/>
                          </a:ln>
                          <a:solidFill>
                            <a:srgbClr val="000000"/>
                          </a:solidFill>
                          <a:effectLst/>
                          <a:latin typeface="Times New Roman" panose="02020603050405020304" pitchFamily="18" charset="0"/>
                          <a:ea typeface="宋体" panose="02010600030101010101" pitchFamily="2" charset="-122"/>
                        </a:rPr>
                        <a:t>-1012</a:t>
                      </a:r>
                      <a:endParaRPr kumimoji="1" lang="en-US" altLang="zh-CN" sz="8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80000"/>
                        </a:lnSpc>
                        <a:spcBef>
                          <a:spcPct val="0"/>
                        </a:spcBef>
                        <a:spcAft>
                          <a:spcPct val="0"/>
                        </a:spcAft>
                        <a:buClrTx/>
                        <a:buSzTx/>
                        <a:buFontTx/>
                        <a:buNone/>
                      </a:pPr>
                      <a:r>
                        <a:rPr kumimoji="1" lang="en-US" altLang="zh-CN" sz="800" b="0" i="0" u="none" strike="noStrike" cap="none" normalizeH="0" baseline="0" dirty="0">
                          <a:ln>
                            <a:noFill/>
                          </a:ln>
                          <a:solidFill>
                            <a:srgbClr val="000000"/>
                          </a:solidFill>
                          <a:effectLst/>
                          <a:latin typeface="Times New Roman" panose="02020603050405020304" pitchFamily="18" charset="0"/>
                          <a:ea typeface="宋体" panose="02010600030101010101" pitchFamily="2" charset="-122"/>
                        </a:rPr>
                        <a:t>-1013</a:t>
                      </a:r>
                      <a:endParaRPr kumimoji="1" lang="en-US" altLang="zh-CN" sz="8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80000"/>
                        </a:lnSpc>
                        <a:spcBef>
                          <a:spcPct val="0"/>
                        </a:spcBef>
                        <a:spcAft>
                          <a:spcPct val="0"/>
                        </a:spcAft>
                        <a:buClrTx/>
                        <a:buSzTx/>
                        <a:buFontTx/>
                        <a:buNone/>
                      </a:pPr>
                      <a:r>
                        <a:rPr kumimoji="1" lang="en-US" altLang="zh-CN" sz="800" b="0" i="0" u="none" strike="noStrike" cap="none" normalizeH="0" baseline="0" dirty="0">
                          <a:ln>
                            <a:noFill/>
                          </a:ln>
                          <a:solidFill>
                            <a:srgbClr val="000000"/>
                          </a:solidFill>
                          <a:effectLst/>
                          <a:latin typeface="Times New Roman" panose="02020603050405020304" pitchFamily="18" charset="0"/>
                          <a:ea typeface="宋体" panose="02010600030101010101" pitchFamily="2" charset="-122"/>
                        </a:rPr>
                        <a:t>-1014</a:t>
                      </a:r>
                      <a:endParaRPr kumimoji="1" lang="en-US" altLang="zh-CN" sz="8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80000"/>
                        </a:lnSpc>
                        <a:spcBef>
                          <a:spcPct val="0"/>
                        </a:spcBef>
                        <a:spcAft>
                          <a:spcPct val="0"/>
                        </a:spcAft>
                        <a:buClrTx/>
                        <a:buSzTx/>
                        <a:buFontTx/>
                        <a:buNone/>
                      </a:pPr>
                      <a:r>
                        <a:rPr kumimoji="1" lang="en-US" altLang="zh-CN" sz="800" b="0" i="0" u="none" strike="noStrike" cap="none" normalizeH="0" baseline="0">
                          <a:ln>
                            <a:noFill/>
                          </a:ln>
                          <a:solidFill>
                            <a:srgbClr val="000000"/>
                          </a:solidFill>
                          <a:effectLst/>
                          <a:latin typeface="Times New Roman" panose="02020603050405020304" pitchFamily="18" charset="0"/>
                          <a:ea typeface="宋体" panose="02010600030101010101" pitchFamily="2" charset="-122"/>
                        </a:rPr>
                        <a:t>-1015</a:t>
                      </a:r>
                      <a:endParaRPr kumimoji="1" lang="en-US" altLang="zh-CN" sz="8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186224">
                <a:tc>
                  <a:txBody>
                    <a:bodyPr/>
                    <a:lstStyle/>
                    <a:p>
                      <a:pPr marL="0" marR="0" lvl="0" indent="0" algn="l" defTabSz="914400" rtl="0" eaLnBrk="1" fontAlgn="base" latinLnBrk="0" hangingPunct="1">
                        <a:lnSpc>
                          <a:spcPct val="8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宋体" panose="02010600030101010101" pitchFamily="2" charset="-122"/>
                          <a:ea typeface="仿宋_GB2312" panose="02010609030101010101" pitchFamily="49" charset="-122"/>
                        </a:rPr>
                        <a:t>同上</a:t>
                      </a:r>
                      <a:endParaRPr kumimoji="1" lang="zh-CN" altLang="en-US" sz="8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Times New Roman" panose="02020603050405020304" pitchFamily="18" charset="0"/>
                          <a:ea typeface="仿宋_GB2312" panose="02010609030101010101" pitchFamily="49" charset="-122"/>
                        </a:rPr>
                        <a:t>6D-30X26X8</a:t>
                      </a:r>
                      <a:endParaRPr kumimoji="1" lang="en-US" altLang="zh-CN" sz="8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0"/>
                        </a:spcBef>
                        <a:spcAft>
                          <a:spcPct val="0"/>
                        </a:spcAft>
                        <a:buClrTx/>
                        <a:buSzTx/>
                        <a:buFontTx/>
                        <a:buNone/>
                      </a:pPr>
                      <a:r>
                        <a:rPr kumimoji="1" lang="zh-CN" altLang="en-US" sz="800" b="0" i="0" u="none" strike="noStrike" cap="none" normalizeH="0" baseline="0" dirty="0">
                          <a:ln>
                            <a:noFill/>
                          </a:ln>
                          <a:solidFill>
                            <a:schemeClr val="tx1"/>
                          </a:solidFill>
                          <a:effectLst/>
                          <a:latin typeface="仿宋体" charset="-122"/>
                          <a:ea typeface="仿宋_GB2312" panose="02010609030101010101" pitchFamily="49" charset="-122"/>
                        </a:rPr>
                        <a:t>油口</a:t>
                      </a:r>
                      <a:r>
                        <a:rPr kumimoji="1" lang="en-US" altLang="zh-CN" sz="8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rPr>
                        <a:t>M22X1.5,  </a:t>
                      </a:r>
                      <a:r>
                        <a:rPr kumimoji="1" lang="zh-CN" altLang="en-US" sz="8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rPr>
                        <a:t>无泄油口</a:t>
                      </a:r>
                      <a:endParaRPr kumimoji="1" lang="zh-CN" altLang="en-US" sz="8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80000"/>
                        </a:lnSpc>
                        <a:spcBef>
                          <a:spcPct val="0"/>
                        </a:spcBef>
                        <a:spcAft>
                          <a:spcPct val="0"/>
                        </a:spcAft>
                        <a:buClrTx/>
                        <a:buSzTx/>
                        <a:buFontTx/>
                        <a:buNone/>
                      </a:pPr>
                      <a:r>
                        <a:rPr kumimoji="1" lang="en-US" altLang="zh-CN" sz="800" b="0" i="0" u="none" strike="noStrike" cap="none" normalizeH="0" baseline="0" dirty="0">
                          <a:ln>
                            <a:noFill/>
                          </a:ln>
                          <a:solidFill>
                            <a:srgbClr val="000000"/>
                          </a:solidFill>
                          <a:effectLst/>
                          <a:latin typeface="Times New Roman" panose="02020603050405020304" pitchFamily="18" charset="0"/>
                          <a:ea typeface="宋体" panose="02010600030101010101" pitchFamily="2" charset="-122"/>
                        </a:rPr>
                        <a:t>130-1020</a:t>
                      </a:r>
                      <a:endParaRPr kumimoji="1" lang="en-US" altLang="zh-CN" sz="8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80000"/>
                        </a:lnSpc>
                        <a:spcBef>
                          <a:spcPct val="0"/>
                        </a:spcBef>
                        <a:spcAft>
                          <a:spcPct val="0"/>
                        </a:spcAft>
                        <a:buClrTx/>
                        <a:buSzTx/>
                        <a:buFontTx/>
                        <a:buNone/>
                      </a:pPr>
                      <a:r>
                        <a:rPr kumimoji="1" lang="en-US" altLang="zh-CN" sz="800" b="0" i="0" u="none" strike="noStrike" cap="none" normalizeH="0" baseline="0">
                          <a:ln>
                            <a:noFill/>
                          </a:ln>
                          <a:solidFill>
                            <a:srgbClr val="000000"/>
                          </a:solidFill>
                          <a:effectLst/>
                          <a:latin typeface="Times New Roman" panose="02020603050405020304" pitchFamily="18" charset="0"/>
                          <a:ea typeface="宋体" panose="02010600030101010101" pitchFamily="2" charset="-122"/>
                        </a:rPr>
                        <a:t>-1021</a:t>
                      </a:r>
                      <a:endParaRPr kumimoji="1" lang="en-US" altLang="zh-CN" sz="8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80000"/>
                        </a:lnSpc>
                        <a:spcBef>
                          <a:spcPct val="0"/>
                        </a:spcBef>
                        <a:spcAft>
                          <a:spcPct val="0"/>
                        </a:spcAft>
                        <a:buClrTx/>
                        <a:buSzTx/>
                        <a:buFontTx/>
                        <a:buNone/>
                      </a:pPr>
                      <a:r>
                        <a:rPr kumimoji="1" lang="en-US" altLang="zh-CN" sz="800" b="0" i="0" u="none" strike="noStrike" cap="none" normalizeH="0" baseline="0">
                          <a:ln>
                            <a:noFill/>
                          </a:ln>
                          <a:solidFill>
                            <a:srgbClr val="000000"/>
                          </a:solidFill>
                          <a:effectLst/>
                          <a:latin typeface="Times New Roman" panose="02020603050405020304" pitchFamily="18" charset="0"/>
                          <a:ea typeface="宋体" panose="02010600030101010101" pitchFamily="2" charset="-122"/>
                        </a:rPr>
                        <a:t>-1022</a:t>
                      </a:r>
                      <a:endParaRPr kumimoji="1" lang="en-US" altLang="zh-CN" sz="8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80000"/>
                        </a:lnSpc>
                        <a:spcBef>
                          <a:spcPct val="0"/>
                        </a:spcBef>
                        <a:spcAft>
                          <a:spcPct val="0"/>
                        </a:spcAft>
                        <a:buClrTx/>
                        <a:buSzTx/>
                        <a:buFontTx/>
                        <a:buNone/>
                      </a:pPr>
                      <a:r>
                        <a:rPr kumimoji="1" lang="en-US" altLang="zh-CN" sz="800" b="0" i="0" u="none" strike="noStrike" cap="none" normalizeH="0" baseline="0">
                          <a:ln>
                            <a:noFill/>
                          </a:ln>
                          <a:solidFill>
                            <a:srgbClr val="000000"/>
                          </a:solidFill>
                          <a:effectLst/>
                          <a:latin typeface="Times New Roman" panose="02020603050405020304" pitchFamily="18" charset="0"/>
                          <a:ea typeface="宋体" panose="02010600030101010101" pitchFamily="2" charset="-122"/>
                        </a:rPr>
                        <a:t>-1023</a:t>
                      </a:r>
                      <a:endParaRPr kumimoji="1" lang="en-US" altLang="zh-CN" sz="8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80000"/>
                        </a:lnSpc>
                        <a:spcBef>
                          <a:spcPct val="0"/>
                        </a:spcBef>
                        <a:spcAft>
                          <a:spcPct val="0"/>
                        </a:spcAft>
                        <a:buClrTx/>
                        <a:buSzTx/>
                        <a:buFontTx/>
                        <a:buNone/>
                      </a:pPr>
                      <a:r>
                        <a:rPr kumimoji="1" lang="en-US" altLang="zh-CN" sz="800" b="0" i="0" u="none" strike="noStrike" cap="none" normalizeH="0" baseline="0">
                          <a:ln>
                            <a:noFill/>
                          </a:ln>
                          <a:solidFill>
                            <a:srgbClr val="000000"/>
                          </a:solidFill>
                          <a:effectLst/>
                          <a:latin typeface="Times New Roman" panose="02020603050405020304" pitchFamily="18" charset="0"/>
                          <a:ea typeface="宋体" panose="02010600030101010101" pitchFamily="2" charset="-122"/>
                        </a:rPr>
                        <a:t>-1024</a:t>
                      </a:r>
                      <a:endParaRPr kumimoji="1" lang="en-US" altLang="zh-CN" sz="8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80000"/>
                        </a:lnSpc>
                        <a:spcBef>
                          <a:spcPct val="0"/>
                        </a:spcBef>
                        <a:spcAft>
                          <a:spcPct val="0"/>
                        </a:spcAft>
                        <a:buClrTx/>
                        <a:buSzTx/>
                        <a:buFontTx/>
                        <a:buNone/>
                      </a:pPr>
                      <a:r>
                        <a:rPr kumimoji="1" lang="en-US" altLang="zh-CN" sz="800" b="0" i="0" u="none" strike="noStrike" cap="none" normalizeH="0" baseline="0">
                          <a:ln>
                            <a:noFill/>
                          </a:ln>
                          <a:solidFill>
                            <a:srgbClr val="000000"/>
                          </a:solidFill>
                          <a:effectLst/>
                          <a:latin typeface="Times New Roman" panose="02020603050405020304" pitchFamily="18" charset="0"/>
                          <a:ea typeface="宋体" panose="02010600030101010101" pitchFamily="2" charset="-122"/>
                        </a:rPr>
                        <a:t>-1025</a:t>
                      </a:r>
                      <a:endParaRPr kumimoji="1" lang="en-US" altLang="zh-CN" sz="8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176107">
                <a:tc>
                  <a:txBody>
                    <a:bodyPr/>
                    <a:lstStyle/>
                    <a:p>
                      <a:pPr marL="0" marR="0" lvl="0" indent="0" algn="l" defTabSz="914400" rtl="0" eaLnBrk="1" fontAlgn="base" latinLnBrk="0" hangingPunct="1">
                        <a:lnSpc>
                          <a:spcPct val="8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宋体" panose="02010600030101010101" pitchFamily="2" charset="-122"/>
                          <a:ea typeface="仿宋_GB2312" panose="02010609030101010101" pitchFamily="49" charset="-122"/>
                        </a:rPr>
                        <a:t>同上</a:t>
                      </a:r>
                      <a:endParaRPr kumimoji="1" lang="zh-CN" altLang="en-US" sz="8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Times New Roman" panose="02020603050405020304" pitchFamily="18" charset="0"/>
                          <a:ea typeface="仿宋_GB2312" panose="02010609030101010101" pitchFamily="49" charset="-122"/>
                        </a:rPr>
                        <a:t>6D-30X26X6</a:t>
                      </a:r>
                      <a:endParaRPr kumimoji="1" lang="en-US" altLang="zh-CN" sz="8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仿宋体" charset="-122"/>
                          <a:ea typeface="仿宋_GB2312" panose="02010609030101010101" pitchFamily="49" charset="-122"/>
                        </a:rPr>
                        <a:t>油口</a:t>
                      </a:r>
                      <a:r>
                        <a:rPr kumimoji="1" lang="en-US" altLang="zh-CN" sz="800" b="0" i="0" u="none" strike="noStrike" cap="none" normalizeH="0" baseline="0">
                          <a:ln>
                            <a:noFill/>
                          </a:ln>
                          <a:solidFill>
                            <a:schemeClr val="tx1"/>
                          </a:solidFill>
                          <a:effectLst/>
                          <a:latin typeface="Times New Roman" panose="02020603050405020304" pitchFamily="18" charset="0"/>
                          <a:ea typeface="仿宋_GB2312" panose="02010609030101010101" pitchFamily="49" charset="-122"/>
                        </a:rPr>
                        <a:t>M22X1.5,  </a:t>
                      </a:r>
                      <a:r>
                        <a:rPr kumimoji="1" lang="zh-CN" altLang="en-US" sz="800" b="0" i="0" u="none" strike="noStrike" cap="none" normalizeH="0" baseline="0">
                          <a:ln>
                            <a:noFill/>
                          </a:ln>
                          <a:solidFill>
                            <a:schemeClr val="tx1"/>
                          </a:solidFill>
                          <a:effectLst/>
                          <a:latin typeface="Times New Roman" panose="02020603050405020304" pitchFamily="18" charset="0"/>
                          <a:ea typeface="仿宋_GB2312" panose="02010609030101010101" pitchFamily="49" charset="-122"/>
                        </a:rPr>
                        <a:t>泄油口</a:t>
                      </a:r>
                      <a:r>
                        <a:rPr kumimoji="1" lang="en-US" altLang="zh-CN" sz="800" b="0" i="0" u="none" strike="noStrike" cap="none" normalizeH="0" baseline="0">
                          <a:ln>
                            <a:noFill/>
                          </a:ln>
                          <a:solidFill>
                            <a:schemeClr val="tx1"/>
                          </a:solidFill>
                          <a:effectLst/>
                          <a:latin typeface="Times New Roman" panose="02020603050405020304" pitchFamily="18" charset="0"/>
                          <a:ea typeface="仿宋_GB2312" panose="02010609030101010101" pitchFamily="49" charset="-122"/>
                        </a:rPr>
                        <a:t>M14X1.5,</a:t>
                      </a:r>
                      <a:endParaRPr kumimoji="1" lang="en-US" altLang="zh-CN" sz="8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80000"/>
                        </a:lnSpc>
                        <a:spcBef>
                          <a:spcPct val="0"/>
                        </a:spcBef>
                        <a:spcAft>
                          <a:spcPct val="0"/>
                        </a:spcAft>
                        <a:buClrTx/>
                        <a:buSzTx/>
                        <a:buFontTx/>
                        <a:buNone/>
                      </a:pPr>
                      <a:r>
                        <a:rPr kumimoji="1" lang="en-US" altLang="zh-CN" sz="800" b="0" i="0" u="none" strike="noStrike" cap="none" normalizeH="0" baseline="0" dirty="0">
                          <a:ln>
                            <a:noFill/>
                          </a:ln>
                          <a:solidFill>
                            <a:srgbClr val="000000"/>
                          </a:solidFill>
                          <a:effectLst/>
                          <a:latin typeface="Times New Roman" panose="02020603050405020304" pitchFamily="18" charset="0"/>
                          <a:ea typeface="宋体" panose="02010600030101010101" pitchFamily="2" charset="-122"/>
                        </a:rPr>
                        <a:t>130-1030</a:t>
                      </a:r>
                      <a:endParaRPr kumimoji="1" lang="en-US" altLang="zh-CN" sz="8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80000"/>
                        </a:lnSpc>
                        <a:spcBef>
                          <a:spcPct val="0"/>
                        </a:spcBef>
                        <a:spcAft>
                          <a:spcPct val="0"/>
                        </a:spcAft>
                        <a:buClrTx/>
                        <a:buSzTx/>
                        <a:buFontTx/>
                        <a:buNone/>
                      </a:pPr>
                      <a:r>
                        <a:rPr kumimoji="1" lang="en-US" altLang="zh-CN" sz="800" b="0" i="0" u="none" strike="noStrike" cap="none" normalizeH="0" baseline="0">
                          <a:ln>
                            <a:noFill/>
                          </a:ln>
                          <a:solidFill>
                            <a:srgbClr val="000000"/>
                          </a:solidFill>
                          <a:effectLst/>
                          <a:latin typeface="Times New Roman" panose="02020603050405020304" pitchFamily="18" charset="0"/>
                          <a:ea typeface="宋体" panose="02010600030101010101" pitchFamily="2" charset="-122"/>
                        </a:rPr>
                        <a:t>-1031</a:t>
                      </a:r>
                      <a:endParaRPr kumimoji="1" lang="en-US" altLang="zh-CN" sz="8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80000"/>
                        </a:lnSpc>
                        <a:spcBef>
                          <a:spcPct val="0"/>
                        </a:spcBef>
                        <a:spcAft>
                          <a:spcPct val="0"/>
                        </a:spcAft>
                        <a:buClrTx/>
                        <a:buSzTx/>
                        <a:buFontTx/>
                        <a:buNone/>
                      </a:pPr>
                      <a:r>
                        <a:rPr kumimoji="1" lang="en-US" altLang="zh-CN" sz="800" b="0" i="0" u="none" strike="noStrike" cap="none" normalizeH="0" baseline="0">
                          <a:ln>
                            <a:noFill/>
                          </a:ln>
                          <a:solidFill>
                            <a:srgbClr val="000000"/>
                          </a:solidFill>
                          <a:effectLst/>
                          <a:latin typeface="Times New Roman" panose="02020603050405020304" pitchFamily="18" charset="0"/>
                          <a:ea typeface="宋体" panose="02010600030101010101" pitchFamily="2" charset="-122"/>
                        </a:rPr>
                        <a:t>-1032</a:t>
                      </a:r>
                      <a:endParaRPr kumimoji="1" lang="en-US" altLang="zh-CN" sz="8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80000"/>
                        </a:lnSpc>
                        <a:spcBef>
                          <a:spcPct val="0"/>
                        </a:spcBef>
                        <a:spcAft>
                          <a:spcPct val="0"/>
                        </a:spcAft>
                        <a:buClrTx/>
                        <a:buSzTx/>
                        <a:buFontTx/>
                        <a:buNone/>
                      </a:pPr>
                      <a:r>
                        <a:rPr kumimoji="1" lang="en-US" altLang="zh-CN" sz="800" b="0" i="0" u="none" strike="noStrike" cap="none" normalizeH="0" baseline="0">
                          <a:ln>
                            <a:noFill/>
                          </a:ln>
                          <a:solidFill>
                            <a:srgbClr val="000000"/>
                          </a:solidFill>
                          <a:effectLst/>
                          <a:latin typeface="Times New Roman" panose="02020603050405020304" pitchFamily="18" charset="0"/>
                          <a:ea typeface="宋体" panose="02010600030101010101" pitchFamily="2" charset="-122"/>
                        </a:rPr>
                        <a:t>-1033</a:t>
                      </a:r>
                      <a:endParaRPr kumimoji="1" lang="en-US" altLang="zh-CN" sz="8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80000"/>
                        </a:lnSpc>
                        <a:spcBef>
                          <a:spcPct val="0"/>
                        </a:spcBef>
                        <a:spcAft>
                          <a:spcPct val="0"/>
                        </a:spcAft>
                        <a:buClrTx/>
                        <a:buSzTx/>
                        <a:buFontTx/>
                        <a:buNone/>
                      </a:pPr>
                      <a:r>
                        <a:rPr kumimoji="1" lang="en-US" altLang="zh-CN" sz="800" b="0" i="0" u="none" strike="noStrike" cap="none" normalizeH="0" baseline="0">
                          <a:ln>
                            <a:noFill/>
                          </a:ln>
                          <a:solidFill>
                            <a:srgbClr val="000000"/>
                          </a:solidFill>
                          <a:effectLst/>
                          <a:latin typeface="Times New Roman" panose="02020603050405020304" pitchFamily="18" charset="0"/>
                          <a:ea typeface="宋体" panose="02010600030101010101" pitchFamily="2" charset="-122"/>
                        </a:rPr>
                        <a:t>-1034</a:t>
                      </a:r>
                      <a:endParaRPr kumimoji="1" lang="en-US" altLang="zh-CN" sz="8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80000"/>
                        </a:lnSpc>
                        <a:spcBef>
                          <a:spcPct val="0"/>
                        </a:spcBef>
                        <a:spcAft>
                          <a:spcPct val="0"/>
                        </a:spcAft>
                        <a:buClrTx/>
                        <a:buSzTx/>
                        <a:buFontTx/>
                        <a:buNone/>
                      </a:pPr>
                      <a:r>
                        <a:rPr kumimoji="1" lang="en-US" altLang="zh-CN" sz="800" b="0" i="0" u="none" strike="noStrike" cap="none" normalizeH="0" baseline="0">
                          <a:ln>
                            <a:noFill/>
                          </a:ln>
                          <a:solidFill>
                            <a:srgbClr val="000000"/>
                          </a:solidFill>
                          <a:effectLst/>
                          <a:latin typeface="Times New Roman" panose="02020603050405020304" pitchFamily="18" charset="0"/>
                          <a:ea typeface="宋体" panose="02010600030101010101" pitchFamily="2" charset="-122"/>
                        </a:rPr>
                        <a:t>-1035</a:t>
                      </a:r>
                      <a:endParaRPr kumimoji="1" lang="en-US" altLang="zh-CN" sz="8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176107">
                <a:tc>
                  <a:txBody>
                    <a:bodyPr/>
                    <a:lstStyle/>
                    <a:p>
                      <a:pPr marL="0" marR="0" lvl="0" indent="0" algn="l" defTabSz="914400" rtl="0" eaLnBrk="1" fontAlgn="base" latinLnBrk="0" hangingPunct="1">
                        <a:lnSpc>
                          <a:spcPct val="8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宋体" panose="02010600030101010101" pitchFamily="2" charset="-122"/>
                          <a:ea typeface="仿宋_GB2312" panose="02010609030101010101" pitchFamily="49" charset="-122"/>
                        </a:rPr>
                        <a:t>同上</a:t>
                      </a:r>
                      <a:endParaRPr kumimoji="1" lang="zh-CN" altLang="en-US" sz="8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Times New Roman" panose="02020603050405020304" pitchFamily="18" charset="0"/>
                          <a:ea typeface="仿宋_GB2312" panose="02010609030101010101" pitchFamily="49" charset="-122"/>
                        </a:rPr>
                        <a:t>6D-30X26X6</a:t>
                      </a:r>
                      <a:endParaRPr kumimoji="1" lang="en-US" altLang="zh-CN" sz="8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仿宋体" charset="-122"/>
                          <a:ea typeface="仿宋_GB2312" panose="02010609030101010101" pitchFamily="49" charset="-122"/>
                        </a:rPr>
                        <a:t>油口</a:t>
                      </a:r>
                      <a:r>
                        <a:rPr kumimoji="1" lang="en-US" altLang="zh-CN" sz="800" b="0" i="0" u="none" strike="noStrike" cap="none" normalizeH="0" baseline="0">
                          <a:ln>
                            <a:noFill/>
                          </a:ln>
                          <a:solidFill>
                            <a:schemeClr val="tx1"/>
                          </a:solidFill>
                          <a:effectLst/>
                          <a:latin typeface="Times New Roman" panose="02020603050405020304" pitchFamily="18" charset="0"/>
                          <a:ea typeface="仿宋_GB2312" panose="02010609030101010101" pitchFamily="49" charset="-122"/>
                        </a:rPr>
                        <a:t>M22X1.5,  </a:t>
                      </a:r>
                      <a:r>
                        <a:rPr kumimoji="1" lang="zh-CN" altLang="en-US" sz="800" b="0" i="0" u="none" strike="noStrike" cap="none" normalizeH="0" baseline="0">
                          <a:ln>
                            <a:noFill/>
                          </a:ln>
                          <a:solidFill>
                            <a:schemeClr val="tx1"/>
                          </a:solidFill>
                          <a:effectLst/>
                          <a:latin typeface="Times New Roman" panose="02020603050405020304" pitchFamily="18" charset="0"/>
                          <a:ea typeface="仿宋_GB2312" panose="02010609030101010101" pitchFamily="49" charset="-122"/>
                        </a:rPr>
                        <a:t>无泄油口</a:t>
                      </a:r>
                      <a:endParaRPr kumimoji="1" lang="zh-CN" altLang="en-US" sz="8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80000"/>
                        </a:lnSpc>
                        <a:spcBef>
                          <a:spcPct val="0"/>
                        </a:spcBef>
                        <a:spcAft>
                          <a:spcPct val="0"/>
                        </a:spcAft>
                        <a:buClrTx/>
                        <a:buSzTx/>
                        <a:buFontTx/>
                        <a:buNone/>
                      </a:pPr>
                      <a:r>
                        <a:rPr kumimoji="1" lang="en-US" altLang="zh-CN" sz="800" b="0" i="0" u="none" strike="noStrike" cap="none" normalizeH="0" baseline="0" dirty="0">
                          <a:ln>
                            <a:noFill/>
                          </a:ln>
                          <a:solidFill>
                            <a:srgbClr val="000000"/>
                          </a:solidFill>
                          <a:effectLst/>
                          <a:latin typeface="Times New Roman" panose="02020603050405020304" pitchFamily="18" charset="0"/>
                          <a:ea typeface="宋体" panose="02010600030101010101" pitchFamily="2" charset="-122"/>
                        </a:rPr>
                        <a:t>130-1040</a:t>
                      </a:r>
                      <a:endParaRPr kumimoji="1" lang="en-US" altLang="zh-CN" sz="8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80000"/>
                        </a:lnSpc>
                        <a:spcBef>
                          <a:spcPct val="0"/>
                        </a:spcBef>
                        <a:spcAft>
                          <a:spcPct val="0"/>
                        </a:spcAft>
                        <a:buClrTx/>
                        <a:buSzTx/>
                        <a:buFontTx/>
                        <a:buNone/>
                      </a:pPr>
                      <a:r>
                        <a:rPr kumimoji="1" lang="en-US" altLang="zh-CN" sz="800" b="0" i="0" u="none" strike="noStrike" cap="none" normalizeH="0" baseline="0">
                          <a:ln>
                            <a:noFill/>
                          </a:ln>
                          <a:solidFill>
                            <a:srgbClr val="000000"/>
                          </a:solidFill>
                          <a:effectLst/>
                          <a:latin typeface="Times New Roman" panose="02020603050405020304" pitchFamily="18" charset="0"/>
                          <a:ea typeface="宋体" panose="02010600030101010101" pitchFamily="2" charset="-122"/>
                        </a:rPr>
                        <a:t>-1041</a:t>
                      </a:r>
                      <a:endParaRPr kumimoji="1" lang="en-US" altLang="zh-CN" sz="8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80000"/>
                        </a:lnSpc>
                        <a:spcBef>
                          <a:spcPct val="0"/>
                        </a:spcBef>
                        <a:spcAft>
                          <a:spcPct val="0"/>
                        </a:spcAft>
                        <a:buClrTx/>
                        <a:buSzTx/>
                        <a:buFontTx/>
                        <a:buNone/>
                      </a:pPr>
                      <a:r>
                        <a:rPr kumimoji="1" lang="en-US" altLang="zh-CN" sz="800" b="0" i="0" u="none" strike="noStrike" cap="none" normalizeH="0" baseline="0">
                          <a:ln>
                            <a:noFill/>
                          </a:ln>
                          <a:solidFill>
                            <a:srgbClr val="000000"/>
                          </a:solidFill>
                          <a:effectLst/>
                          <a:latin typeface="Times New Roman" panose="02020603050405020304" pitchFamily="18" charset="0"/>
                          <a:ea typeface="宋体" panose="02010600030101010101" pitchFamily="2" charset="-122"/>
                        </a:rPr>
                        <a:t>-1042</a:t>
                      </a:r>
                      <a:endParaRPr kumimoji="1" lang="en-US" altLang="zh-CN" sz="8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80000"/>
                        </a:lnSpc>
                        <a:spcBef>
                          <a:spcPct val="0"/>
                        </a:spcBef>
                        <a:spcAft>
                          <a:spcPct val="0"/>
                        </a:spcAft>
                        <a:buClrTx/>
                        <a:buSzTx/>
                        <a:buFontTx/>
                        <a:buNone/>
                      </a:pPr>
                      <a:r>
                        <a:rPr kumimoji="1" lang="en-US" altLang="zh-CN" sz="800" b="0" i="0" u="none" strike="noStrike" cap="none" normalizeH="0" baseline="0">
                          <a:ln>
                            <a:noFill/>
                          </a:ln>
                          <a:solidFill>
                            <a:srgbClr val="000000"/>
                          </a:solidFill>
                          <a:effectLst/>
                          <a:latin typeface="Times New Roman" panose="02020603050405020304" pitchFamily="18" charset="0"/>
                          <a:ea typeface="宋体" panose="02010600030101010101" pitchFamily="2" charset="-122"/>
                        </a:rPr>
                        <a:t>-1043</a:t>
                      </a:r>
                      <a:endParaRPr kumimoji="1" lang="en-US" altLang="zh-CN" sz="8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80000"/>
                        </a:lnSpc>
                        <a:spcBef>
                          <a:spcPct val="0"/>
                        </a:spcBef>
                        <a:spcAft>
                          <a:spcPct val="0"/>
                        </a:spcAft>
                        <a:buClrTx/>
                        <a:buSzTx/>
                        <a:buFontTx/>
                        <a:buNone/>
                      </a:pPr>
                      <a:r>
                        <a:rPr kumimoji="1" lang="en-US" altLang="zh-CN" sz="800" b="0" i="0" u="none" strike="noStrike" cap="none" normalizeH="0" baseline="0">
                          <a:ln>
                            <a:noFill/>
                          </a:ln>
                          <a:solidFill>
                            <a:srgbClr val="000000"/>
                          </a:solidFill>
                          <a:effectLst/>
                          <a:latin typeface="Times New Roman" panose="02020603050405020304" pitchFamily="18" charset="0"/>
                          <a:ea typeface="宋体" panose="02010600030101010101" pitchFamily="2" charset="-122"/>
                        </a:rPr>
                        <a:t>-1044</a:t>
                      </a:r>
                      <a:endParaRPr kumimoji="1" lang="en-US" altLang="zh-CN" sz="8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80000"/>
                        </a:lnSpc>
                        <a:spcBef>
                          <a:spcPct val="0"/>
                        </a:spcBef>
                        <a:spcAft>
                          <a:spcPct val="0"/>
                        </a:spcAft>
                        <a:buClrTx/>
                        <a:buSzTx/>
                        <a:buFontTx/>
                        <a:buNone/>
                      </a:pPr>
                      <a:r>
                        <a:rPr kumimoji="1" lang="en-US" altLang="zh-CN" sz="800" b="0" i="0" u="none" strike="noStrike" cap="none" normalizeH="0" baseline="0">
                          <a:ln>
                            <a:noFill/>
                          </a:ln>
                          <a:solidFill>
                            <a:srgbClr val="000000"/>
                          </a:solidFill>
                          <a:effectLst/>
                          <a:latin typeface="Times New Roman" panose="02020603050405020304" pitchFamily="18" charset="0"/>
                          <a:ea typeface="宋体" panose="02010600030101010101" pitchFamily="2" charset="-122"/>
                        </a:rPr>
                        <a:t>-1045</a:t>
                      </a:r>
                      <a:endParaRPr kumimoji="1" lang="en-US" altLang="zh-CN" sz="8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176107">
                <a:tc>
                  <a:txBody>
                    <a:bodyPr/>
                    <a:lstStyle/>
                    <a:p>
                      <a:pPr marL="0" marR="0" lvl="0" indent="0" algn="l" defTabSz="914400" rtl="0" eaLnBrk="1" fontAlgn="base" latinLnBrk="0" hangingPunct="1">
                        <a:lnSpc>
                          <a:spcPct val="8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宋体" panose="02010600030101010101" pitchFamily="2" charset="-122"/>
                          <a:ea typeface="仿宋_GB2312" panose="02010609030101010101" pitchFamily="49" charset="-122"/>
                        </a:rPr>
                        <a:t>同上</a:t>
                      </a:r>
                      <a:endParaRPr kumimoji="1" lang="zh-CN" altLang="en-US" sz="8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0"/>
                        </a:spcBef>
                        <a:spcAft>
                          <a:spcPct val="0"/>
                        </a:spcAft>
                        <a:buClrTx/>
                        <a:buSzTx/>
                        <a:buFontTx/>
                        <a:buNone/>
                      </a:pPr>
                      <a:r>
                        <a:rPr kumimoji="1" lang="zh-CN" altLang="en-US" sz="8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rPr>
                        <a:t>直轴</a:t>
                      </a:r>
                      <a:r>
                        <a:rPr kumimoji="1" lang="el-GR" altLang="zh-CN" sz="8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sym typeface="Symbol" panose="05050102010706020507" pitchFamily="18" charset="2"/>
                        </a:rPr>
                        <a:t>Φ</a:t>
                      </a:r>
                      <a:r>
                        <a:rPr kumimoji="1" lang="en-US" altLang="zh-CN" sz="8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rPr>
                        <a:t>25,</a:t>
                      </a:r>
                      <a:r>
                        <a:rPr kumimoji="1" lang="zh-CN" altLang="en-US" sz="8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sym typeface="Symbol" panose="05050102010706020507" pitchFamily="18" charset="2"/>
                        </a:rPr>
                        <a:t>键宽</a:t>
                      </a:r>
                      <a:r>
                        <a:rPr kumimoji="1" lang="en-US" altLang="zh-CN" sz="8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sym typeface="Symbol" panose="05050102010706020507" pitchFamily="18" charset="2"/>
                        </a:rPr>
                        <a:t>8</a:t>
                      </a:r>
                      <a:endParaRPr kumimoji="1" lang="en-US" altLang="zh-CN" sz="8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sym typeface="Symbol" panose="05050102010706020507" pitchFamily="18" charset="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仿宋体" charset="-122"/>
                          <a:ea typeface="仿宋_GB2312" panose="02010609030101010101" pitchFamily="49" charset="-122"/>
                        </a:rPr>
                        <a:t>油口</a:t>
                      </a:r>
                      <a:r>
                        <a:rPr kumimoji="1" lang="en-US" altLang="zh-CN" sz="800" b="0" i="0" u="none" strike="noStrike" cap="none" normalizeH="0" baseline="0">
                          <a:ln>
                            <a:noFill/>
                          </a:ln>
                          <a:solidFill>
                            <a:schemeClr val="tx1"/>
                          </a:solidFill>
                          <a:effectLst/>
                          <a:latin typeface="Times New Roman" panose="02020603050405020304" pitchFamily="18" charset="0"/>
                          <a:ea typeface="仿宋_GB2312" panose="02010609030101010101" pitchFamily="49" charset="-122"/>
                        </a:rPr>
                        <a:t>M22X1.5,  </a:t>
                      </a:r>
                      <a:r>
                        <a:rPr kumimoji="1" lang="zh-CN" altLang="en-US" sz="800" b="0" i="0" u="none" strike="noStrike" cap="none" normalizeH="0" baseline="0">
                          <a:ln>
                            <a:noFill/>
                          </a:ln>
                          <a:solidFill>
                            <a:schemeClr val="tx1"/>
                          </a:solidFill>
                          <a:effectLst/>
                          <a:latin typeface="Times New Roman" panose="02020603050405020304" pitchFamily="18" charset="0"/>
                          <a:ea typeface="仿宋_GB2312" panose="02010609030101010101" pitchFamily="49" charset="-122"/>
                        </a:rPr>
                        <a:t>泄油口</a:t>
                      </a:r>
                      <a:r>
                        <a:rPr kumimoji="1" lang="en-US" altLang="zh-CN" sz="800" b="0" i="0" u="none" strike="noStrike" cap="none" normalizeH="0" baseline="0">
                          <a:ln>
                            <a:noFill/>
                          </a:ln>
                          <a:solidFill>
                            <a:schemeClr val="tx1"/>
                          </a:solidFill>
                          <a:effectLst/>
                          <a:latin typeface="Times New Roman" panose="02020603050405020304" pitchFamily="18" charset="0"/>
                          <a:ea typeface="仿宋_GB2312" panose="02010609030101010101" pitchFamily="49" charset="-122"/>
                        </a:rPr>
                        <a:t>M14X1.5,</a:t>
                      </a:r>
                      <a:endParaRPr kumimoji="1" lang="en-US" altLang="zh-CN" sz="8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80000"/>
                        </a:lnSpc>
                        <a:spcBef>
                          <a:spcPct val="0"/>
                        </a:spcBef>
                        <a:spcAft>
                          <a:spcPct val="0"/>
                        </a:spcAft>
                        <a:buClrTx/>
                        <a:buSzTx/>
                        <a:buFontTx/>
                        <a:buNone/>
                      </a:pPr>
                      <a:r>
                        <a:rPr kumimoji="1" lang="en-US" altLang="zh-CN" sz="800" b="0" i="0" u="none" strike="noStrike" cap="none" normalizeH="0" baseline="0" dirty="0">
                          <a:ln>
                            <a:noFill/>
                          </a:ln>
                          <a:solidFill>
                            <a:srgbClr val="000000"/>
                          </a:solidFill>
                          <a:effectLst/>
                          <a:latin typeface="Times New Roman" panose="02020603050405020304" pitchFamily="18" charset="0"/>
                          <a:ea typeface="宋体" panose="02010600030101010101" pitchFamily="2" charset="-122"/>
                        </a:rPr>
                        <a:t>130-0050</a:t>
                      </a:r>
                      <a:endParaRPr kumimoji="1" lang="en-US" altLang="zh-CN" sz="8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80000"/>
                        </a:lnSpc>
                        <a:spcBef>
                          <a:spcPct val="0"/>
                        </a:spcBef>
                        <a:spcAft>
                          <a:spcPct val="0"/>
                        </a:spcAft>
                        <a:buClrTx/>
                        <a:buSzTx/>
                        <a:buFontTx/>
                        <a:buNone/>
                      </a:pPr>
                      <a:r>
                        <a:rPr kumimoji="1" lang="en-US" altLang="zh-CN" sz="800" b="0" i="0" u="none" strike="noStrike" cap="none" normalizeH="0" baseline="0">
                          <a:ln>
                            <a:noFill/>
                          </a:ln>
                          <a:solidFill>
                            <a:srgbClr val="000000"/>
                          </a:solidFill>
                          <a:effectLst/>
                          <a:latin typeface="Times New Roman" panose="02020603050405020304" pitchFamily="18" charset="0"/>
                          <a:ea typeface="宋体" panose="02010600030101010101" pitchFamily="2" charset="-122"/>
                        </a:rPr>
                        <a:t>-0051</a:t>
                      </a:r>
                      <a:endParaRPr kumimoji="1" lang="en-US" altLang="zh-CN" sz="8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80000"/>
                        </a:lnSpc>
                        <a:spcBef>
                          <a:spcPct val="0"/>
                        </a:spcBef>
                        <a:spcAft>
                          <a:spcPct val="0"/>
                        </a:spcAft>
                        <a:buClrTx/>
                        <a:buSzTx/>
                        <a:buFontTx/>
                        <a:buNone/>
                      </a:pPr>
                      <a:r>
                        <a:rPr kumimoji="1" lang="en-US" altLang="zh-CN" sz="800" b="0" i="0" u="none" strike="noStrike" cap="none" normalizeH="0" baseline="0">
                          <a:ln>
                            <a:noFill/>
                          </a:ln>
                          <a:solidFill>
                            <a:srgbClr val="000000"/>
                          </a:solidFill>
                          <a:effectLst/>
                          <a:latin typeface="Times New Roman" panose="02020603050405020304" pitchFamily="18" charset="0"/>
                          <a:ea typeface="宋体" panose="02010600030101010101" pitchFamily="2" charset="-122"/>
                        </a:rPr>
                        <a:t>-0052</a:t>
                      </a:r>
                      <a:endParaRPr kumimoji="1" lang="en-US" altLang="zh-CN" sz="8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80000"/>
                        </a:lnSpc>
                        <a:spcBef>
                          <a:spcPct val="0"/>
                        </a:spcBef>
                        <a:spcAft>
                          <a:spcPct val="0"/>
                        </a:spcAft>
                        <a:buClrTx/>
                        <a:buSzTx/>
                        <a:buFontTx/>
                        <a:buNone/>
                      </a:pPr>
                      <a:r>
                        <a:rPr kumimoji="1" lang="en-US" altLang="zh-CN" sz="800" b="0" i="0" u="none" strike="noStrike" cap="none" normalizeH="0" baseline="0">
                          <a:ln>
                            <a:noFill/>
                          </a:ln>
                          <a:solidFill>
                            <a:srgbClr val="000000"/>
                          </a:solidFill>
                          <a:effectLst/>
                          <a:latin typeface="Times New Roman" panose="02020603050405020304" pitchFamily="18" charset="0"/>
                          <a:ea typeface="宋体" panose="02010600030101010101" pitchFamily="2" charset="-122"/>
                        </a:rPr>
                        <a:t>-0053</a:t>
                      </a:r>
                      <a:endParaRPr kumimoji="1" lang="en-US" altLang="zh-CN" sz="8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80000"/>
                        </a:lnSpc>
                        <a:spcBef>
                          <a:spcPct val="0"/>
                        </a:spcBef>
                        <a:spcAft>
                          <a:spcPct val="0"/>
                        </a:spcAft>
                        <a:buClrTx/>
                        <a:buSzTx/>
                        <a:buFontTx/>
                        <a:buNone/>
                      </a:pPr>
                      <a:r>
                        <a:rPr kumimoji="1" lang="en-US" altLang="zh-CN" sz="800" b="0" i="0" u="none" strike="noStrike" cap="none" normalizeH="0" baseline="0">
                          <a:ln>
                            <a:noFill/>
                          </a:ln>
                          <a:solidFill>
                            <a:srgbClr val="000000"/>
                          </a:solidFill>
                          <a:effectLst/>
                          <a:latin typeface="Times New Roman" panose="02020603050405020304" pitchFamily="18" charset="0"/>
                          <a:ea typeface="宋体" panose="02010600030101010101" pitchFamily="2" charset="-122"/>
                        </a:rPr>
                        <a:t>-0054</a:t>
                      </a:r>
                      <a:endParaRPr kumimoji="1" lang="en-US" altLang="zh-CN" sz="8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80000"/>
                        </a:lnSpc>
                        <a:spcBef>
                          <a:spcPct val="0"/>
                        </a:spcBef>
                        <a:spcAft>
                          <a:spcPct val="0"/>
                        </a:spcAft>
                        <a:buClrTx/>
                        <a:buSzTx/>
                        <a:buFontTx/>
                        <a:buNone/>
                      </a:pPr>
                      <a:r>
                        <a:rPr kumimoji="1" lang="en-US" altLang="zh-CN" sz="800" b="0" i="0" u="none" strike="noStrike" cap="none" normalizeH="0" baseline="0">
                          <a:ln>
                            <a:noFill/>
                          </a:ln>
                          <a:solidFill>
                            <a:srgbClr val="000000"/>
                          </a:solidFill>
                          <a:effectLst/>
                          <a:latin typeface="Times New Roman" panose="02020603050405020304" pitchFamily="18" charset="0"/>
                          <a:ea typeface="宋体" panose="02010600030101010101" pitchFamily="2" charset="-122"/>
                        </a:rPr>
                        <a:t>-0055</a:t>
                      </a:r>
                      <a:endParaRPr kumimoji="1" lang="en-US" altLang="zh-CN" sz="8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176107">
                <a:tc>
                  <a:txBody>
                    <a:bodyPr/>
                    <a:lstStyle/>
                    <a:p>
                      <a:pPr marL="0" marR="0" lvl="0" indent="0" algn="l" defTabSz="914400" rtl="0" eaLnBrk="1" fontAlgn="base" latinLnBrk="0" hangingPunct="1">
                        <a:lnSpc>
                          <a:spcPct val="8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宋体" panose="02010600030101010101" pitchFamily="2" charset="-122"/>
                          <a:ea typeface="仿宋_GB2312" panose="02010609030101010101" pitchFamily="49" charset="-122"/>
                        </a:rPr>
                        <a:t>同上</a:t>
                      </a:r>
                      <a:endParaRPr kumimoji="1" lang="zh-CN" altLang="en-US" sz="8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0"/>
                        </a:spcBef>
                        <a:spcAft>
                          <a:spcPct val="0"/>
                        </a:spcAft>
                        <a:buClrTx/>
                        <a:buSzTx/>
                        <a:buFontTx/>
                        <a:buNone/>
                      </a:pPr>
                      <a:r>
                        <a:rPr kumimoji="1" lang="zh-CN" altLang="en-US" sz="8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rPr>
                        <a:t>直轴</a:t>
                      </a:r>
                      <a:r>
                        <a:rPr kumimoji="1" lang="el-GR" altLang="zh-CN" sz="8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sym typeface="Symbol" panose="05050102010706020507" pitchFamily="18" charset="2"/>
                        </a:rPr>
                        <a:t>Φ</a:t>
                      </a:r>
                      <a:r>
                        <a:rPr kumimoji="1" lang="en-US" altLang="zh-CN" sz="8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rPr>
                        <a:t>25,</a:t>
                      </a:r>
                      <a:r>
                        <a:rPr kumimoji="1" lang="zh-CN" altLang="en-US" sz="8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sym typeface="Symbol" panose="05050102010706020507" pitchFamily="18" charset="2"/>
                        </a:rPr>
                        <a:t>键宽</a:t>
                      </a:r>
                      <a:r>
                        <a:rPr kumimoji="1" lang="en-US" altLang="zh-CN" sz="8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sym typeface="Symbol" panose="05050102010706020507" pitchFamily="18" charset="2"/>
                        </a:rPr>
                        <a:t>8</a:t>
                      </a:r>
                      <a:endParaRPr kumimoji="1" lang="en-US" altLang="zh-CN" sz="8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sym typeface="Symbol" panose="05050102010706020507" pitchFamily="18" charset="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仿宋体" charset="-122"/>
                          <a:ea typeface="仿宋_GB2312" panose="02010609030101010101" pitchFamily="49" charset="-122"/>
                        </a:rPr>
                        <a:t>油口</a:t>
                      </a:r>
                      <a:r>
                        <a:rPr kumimoji="1" lang="en-US" altLang="zh-CN" sz="800" b="0" i="0" u="none" strike="noStrike" cap="none" normalizeH="0" baseline="0">
                          <a:ln>
                            <a:noFill/>
                          </a:ln>
                          <a:solidFill>
                            <a:schemeClr val="tx1"/>
                          </a:solidFill>
                          <a:effectLst/>
                          <a:latin typeface="Times New Roman" panose="02020603050405020304" pitchFamily="18" charset="0"/>
                          <a:ea typeface="仿宋_GB2312" panose="02010609030101010101" pitchFamily="49" charset="-122"/>
                        </a:rPr>
                        <a:t>M22X1.5,  </a:t>
                      </a:r>
                      <a:r>
                        <a:rPr kumimoji="1" lang="zh-CN" altLang="en-US" sz="800" b="0" i="0" u="none" strike="noStrike" cap="none" normalizeH="0" baseline="0">
                          <a:ln>
                            <a:noFill/>
                          </a:ln>
                          <a:solidFill>
                            <a:schemeClr val="tx1"/>
                          </a:solidFill>
                          <a:effectLst/>
                          <a:latin typeface="Times New Roman" panose="02020603050405020304" pitchFamily="18" charset="0"/>
                          <a:ea typeface="仿宋_GB2312" panose="02010609030101010101" pitchFamily="49" charset="-122"/>
                        </a:rPr>
                        <a:t>无泄油口</a:t>
                      </a:r>
                      <a:endParaRPr kumimoji="1" lang="zh-CN" altLang="en-US" sz="8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80000"/>
                        </a:lnSpc>
                        <a:spcBef>
                          <a:spcPct val="0"/>
                        </a:spcBef>
                        <a:spcAft>
                          <a:spcPct val="0"/>
                        </a:spcAft>
                        <a:buClrTx/>
                        <a:buSzTx/>
                        <a:buFontTx/>
                        <a:buNone/>
                      </a:pPr>
                      <a:r>
                        <a:rPr kumimoji="1" lang="en-US" altLang="zh-CN" sz="800" b="0" i="0" u="none" strike="noStrike" cap="none" normalizeH="0" baseline="0" dirty="0">
                          <a:ln>
                            <a:noFill/>
                          </a:ln>
                          <a:solidFill>
                            <a:srgbClr val="000000"/>
                          </a:solidFill>
                          <a:effectLst/>
                          <a:latin typeface="Times New Roman" panose="02020603050405020304" pitchFamily="18" charset="0"/>
                          <a:ea typeface="宋体" panose="02010600030101010101" pitchFamily="2" charset="-122"/>
                        </a:rPr>
                        <a:t>130-0060</a:t>
                      </a:r>
                      <a:endParaRPr kumimoji="1" lang="en-US" altLang="zh-CN" sz="8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80000"/>
                        </a:lnSpc>
                        <a:spcBef>
                          <a:spcPct val="0"/>
                        </a:spcBef>
                        <a:spcAft>
                          <a:spcPct val="0"/>
                        </a:spcAft>
                        <a:buClrTx/>
                        <a:buSzTx/>
                        <a:buFontTx/>
                        <a:buNone/>
                      </a:pPr>
                      <a:r>
                        <a:rPr kumimoji="1" lang="en-US" altLang="zh-CN" sz="800" b="0" i="0" u="none" strike="noStrike" cap="none" normalizeH="0" baseline="0">
                          <a:ln>
                            <a:noFill/>
                          </a:ln>
                          <a:solidFill>
                            <a:srgbClr val="000000"/>
                          </a:solidFill>
                          <a:effectLst/>
                          <a:latin typeface="Times New Roman" panose="02020603050405020304" pitchFamily="18" charset="0"/>
                          <a:ea typeface="宋体" panose="02010600030101010101" pitchFamily="2" charset="-122"/>
                        </a:rPr>
                        <a:t>-0061</a:t>
                      </a:r>
                      <a:endParaRPr kumimoji="1" lang="en-US" altLang="zh-CN" sz="8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80000"/>
                        </a:lnSpc>
                        <a:spcBef>
                          <a:spcPct val="0"/>
                        </a:spcBef>
                        <a:spcAft>
                          <a:spcPct val="0"/>
                        </a:spcAft>
                        <a:buClrTx/>
                        <a:buSzTx/>
                        <a:buFontTx/>
                        <a:buNone/>
                      </a:pPr>
                      <a:r>
                        <a:rPr kumimoji="1" lang="en-US" altLang="zh-CN" sz="800" b="0" i="0" u="none" strike="noStrike" cap="none" normalizeH="0" baseline="0">
                          <a:ln>
                            <a:noFill/>
                          </a:ln>
                          <a:solidFill>
                            <a:srgbClr val="000000"/>
                          </a:solidFill>
                          <a:effectLst/>
                          <a:latin typeface="Times New Roman" panose="02020603050405020304" pitchFamily="18" charset="0"/>
                          <a:ea typeface="宋体" panose="02010600030101010101" pitchFamily="2" charset="-122"/>
                        </a:rPr>
                        <a:t>-0062</a:t>
                      </a:r>
                      <a:endParaRPr kumimoji="1" lang="en-US" altLang="zh-CN" sz="8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80000"/>
                        </a:lnSpc>
                        <a:spcBef>
                          <a:spcPct val="0"/>
                        </a:spcBef>
                        <a:spcAft>
                          <a:spcPct val="0"/>
                        </a:spcAft>
                        <a:buClrTx/>
                        <a:buSzTx/>
                        <a:buFontTx/>
                        <a:buNone/>
                      </a:pPr>
                      <a:r>
                        <a:rPr kumimoji="1" lang="en-US" altLang="zh-CN" sz="800" b="0" i="0" u="none" strike="noStrike" cap="none" normalizeH="0" baseline="0">
                          <a:ln>
                            <a:noFill/>
                          </a:ln>
                          <a:solidFill>
                            <a:srgbClr val="000000"/>
                          </a:solidFill>
                          <a:effectLst/>
                          <a:latin typeface="Times New Roman" panose="02020603050405020304" pitchFamily="18" charset="0"/>
                          <a:ea typeface="宋体" panose="02010600030101010101" pitchFamily="2" charset="-122"/>
                        </a:rPr>
                        <a:t>-0063</a:t>
                      </a:r>
                      <a:endParaRPr kumimoji="1" lang="en-US" altLang="zh-CN" sz="8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80000"/>
                        </a:lnSpc>
                        <a:spcBef>
                          <a:spcPct val="0"/>
                        </a:spcBef>
                        <a:spcAft>
                          <a:spcPct val="0"/>
                        </a:spcAft>
                        <a:buClrTx/>
                        <a:buSzTx/>
                        <a:buFontTx/>
                        <a:buNone/>
                      </a:pPr>
                      <a:r>
                        <a:rPr kumimoji="1" lang="en-US" altLang="zh-CN" sz="800" b="0" i="0" u="none" strike="noStrike" cap="none" normalizeH="0" baseline="0">
                          <a:ln>
                            <a:noFill/>
                          </a:ln>
                          <a:solidFill>
                            <a:srgbClr val="000000"/>
                          </a:solidFill>
                          <a:effectLst/>
                          <a:latin typeface="Times New Roman" panose="02020603050405020304" pitchFamily="18" charset="0"/>
                          <a:ea typeface="宋体" panose="02010600030101010101" pitchFamily="2" charset="-122"/>
                        </a:rPr>
                        <a:t>-0064</a:t>
                      </a:r>
                      <a:endParaRPr kumimoji="1" lang="en-US" altLang="zh-CN" sz="8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80000"/>
                        </a:lnSpc>
                        <a:spcBef>
                          <a:spcPct val="0"/>
                        </a:spcBef>
                        <a:spcAft>
                          <a:spcPct val="0"/>
                        </a:spcAft>
                        <a:buClrTx/>
                        <a:buSzTx/>
                        <a:buFontTx/>
                        <a:buNone/>
                      </a:pPr>
                      <a:r>
                        <a:rPr kumimoji="1" lang="en-US" altLang="zh-CN" sz="800" b="0" i="0" u="none" strike="noStrike" cap="none" normalizeH="0" baseline="0">
                          <a:ln>
                            <a:noFill/>
                          </a:ln>
                          <a:solidFill>
                            <a:srgbClr val="000000"/>
                          </a:solidFill>
                          <a:effectLst/>
                          <a:latin typeface="Times New Roman" panose="02020603050405020304" pitchFamily="18" charset="0"/>
                          <a:ea typeface="宋体" panose="02010600030101010101" pitchFamily="2" charset="-122"/>
                        </a:rPr>
                        <a:t>-0065</a:t>
                      </a:r>
                      <a:endParaRPr kumimoji="1" lang="en-US" altLang="zh-CN" sz="8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176107">
                <a:tc>
                  <a:txBody>
                    <a:bodyPr/>
                    <a:lstStyle/>
                    <a:p>
                      <a:pPr marL="0" marR="0" lvl="0" indent="0" algn="l" defTabSz="914400" rtl="0" eaLnBrk="1" fontAlgn="base" latinLnBrk="0" hangingPunct="1">
                        <a:lnSpc>
                          <a:spcPct val="8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宋体" panose="02010600030101010101" pitchFamily="2" charset="-122"/>
                          <a:ea typeface="仿宋_GB2312" panose="02010609030101010101" pitchFamily="49" charset="-122"/>
                        </a:rPr>
                        <a:t>同上</a:t>
                      </a:r>
                      <a:endParaRPr kumimoji="1" lang="zh-CN" altLang="en-US" sz="8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0"/>
                        </a:spcBef>
                        <a:spcAft>
                          <a:spcPct val="0"/>
                        </a:spcAft>
                        <a:buClrTx/>
                        <a:buSzTx/>
                        <a:buFontTx/>
                        <a:buNone/>
                      </a:pPr>
                      <a:r>
                        <a:rPr kumimoji="1" lang="zh-CN" altLang="en-US" sz="8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rPr>
                        <a:t>直轴</a:t>
                      </a:r>
                      <a:r>
                        <a:rPr kumimoji="1" lang="el-GR" altLang="zh-CN" sz="8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sym typeface="Symbol" panose="05050102010706020507" pitchFamily="18" charset="2"/>
                        </a:rPr>
                        <a:t>Φ</a:t>
                      </a:r>
                      <a:r>
                        <a:rPr kumimoji="1" lang="en-US" altLang="zh-CN" sz="8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rPr>
                        <a:t>30,</a:t>
                      </a:r>
                      <a:r>
                        <a:rPr kumimoji="1" lang="zh-CN" altLang="en-US" sz="8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sym typeface="Symbol" panose="05050102010706020507" pitchFamily="18" charset="2"/>
                        </a:rPr>
                        <a:t>键宽</a:t>
                      </a:r>
                      <a:r>
                        <a:rPr kumimoji="1" lang="en-US" altLang="zh-CN" sz="8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sym typeface="Symbol" panose="05050102010706020507" pitchFamily="18" charset="2"/>
                        </a:rPr>
                        <a:t>8</a:t>
                      </a:r>
                      <a:endParaRPr kumimoji="1" lang="en-US" altLang="zh-CN" sz="8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sym typeface="Symbol" panose="05050102010706020507" pitchFamily="18" charset="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仿宋体" charset="-122"/>
                          <a:ea typeface="仿宋_GB2312" panose="02010609030101010101" pitchFamily="49" charset="-122"/>
                        </a:rPr>
                        <a:t>油口</a:t>
                      </a:r>
                      <a:r>
                        <a:rPr kumimoji="1" lang="en-US" altLang="zh-CN" sz="800" b="0" i="0" u="none" strike="noStrike" cap="none" normalizeH="0" baseline="0">
                          <a:ln>
                            <a:noFill/>
                          </a:ln>
                          <a:solidFill>
                            <a:schemeClr val="tx1"/>
                          </a:solidFill>
                          <a:effectLst/>
                          <a:latin typeface="Times New Roman" panose="02020603050405020304" pitchFamily="18" charset="0"/>
                          <a:ea typeface="仿宋_GB2312" panose="02010609030101010101" pitchFamily="49" charset="-122"/>
                        </a:rPr>
                        <a:t>M22X1.5,  </a:t>
                      </a:r>
                      <a:r>
                        <a:rPr kumimoji="1" lang="zh-CN" altLang="en-US" sz="800" b="0" i="0" u="none" strike="noStrike" cap="none" normalizeH="0" baseline="0">
                          <a:ln>
                            <a:noFill/>
                          </a:ln>
                          <a:solidFill>
                            <a:schemeClr val="tx1"/>
                          </a:solidFill>
                          <a:effectLst/>
                          <a:latin typeface="Times New Roman" panose="02020603050405020304" pitchFamily="18" charset="0"/>
                          <a:ea typeface="仿宋_GB2312" panose="02010609030101010101" pitchFamily="49" charset="-122"/>
                        </a:rPr>
                        <a:t>泄油口</a:t>
                      </a:r>
                      <a:r>
                        <a:rPr kumimoji="1" lang="en-US" altLang="zh-CN" sz="800" b="0" i="0" u="none" strike="noStrike" cap="none" normalizeH="0" baseline="0">
                          <a:ln>
                            <a:noFill/>
                          </a:ln>
                          <a:solidFill>
                            <a:schemeClr val="tx1"/>
                          </a:solidFill>
                          <a:effectLst/>
                          <a:latin typeface="Times New Roman" panose="02020603050405020304" pitchFamily="18" charset="0"/>
                          <a:ea typeface="仿宋_GB2312" panose="02010609030101010101" pitchFamily="49" charset="-122"/>
                        </a:rPr>
                        <a:t>M14X1.5,</a:t>
                      </a:r>
                      <a:endParaRPr kumimoji="1" lang="en-US" altLang="zh-CN" sz="8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80000"/>
                        </a:lnSpc>
                        <a:spcBef>
                          <a:spcPct val="0"/>
                        </a:spcBef>
                        <a:spcAft>
                          <a:spcPct val="0"/>
                        </a:spcAft>
                        <a:buClrTx/>
                        <a:buSzTx/>
                        <a:buFontTx/>
                        <a:buNone/>
                      </a:pPr>
                      <a:r>
                        <a:rPr kumimoji="1" lang="en-US" altLang="zh-CN" sz="800" b="0" i="0" u="none" strike="noStrike" cap="none" normalizeH="0" baseline="0" dirty="0">
                          <a:ln>
                            <a:noFill/>
                          </a:ln>
                          <a:solidFill>
                            <a:srgbClr val="000000"/>
                          </a:solidFill>
                          <a:effectLst/>
                          <a:latin typeface="Times New Roman" panose="02020603050405020304" pitchFamily="18" charset="0"/>
                          <a:ea typeface="宋体" panose="02010600030101010101" pitchFamily="2" charset="-122"/>
                        </a:rPr>
                        <a:t>130-0070</a:t>
                      </a:r>
                      <a:endParaRPr kumimoji="1" lang="en-US" altLang="zh-CN" sz="8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80000"/>
                        </a:lnSpc>
                        <a:spcBef>
                          <a:spcPct val="0"/>
                        </a:spcBef>
                        <a:spcAft>
                          <a:spcPct val="0"/>
                        </a:spcAft>
                        <a:buClrTx/>
                        <a:buSzTx/>
                        <a:buFontTx/>
                        <a:buNone/>
                      </a:pPr>
                      <a:r>
                        <a:rPr kumimoji="1" lang="en-US" altLang="zh-CN" sz="800" b="0" i="0" u="none" strike="noStrike" cap="none" normalizeH="0" baseline="0">
                          <a:ln>
                            <a:noFill/>
                          </a:ln>
                          <a:solidFill>
                            <a:srgbClr val="000000"/>
                          </a:solidFill>
                          <a:effectLst/>
                          <a:latin typeface="Times New Roman" panose="02020603050405020304" pitchFamily="18" charset="0"/>
                          <a:ea typeface="宋体" panose="02010600030101010101" pitchFamily="2" charset="-122"/>
                        </a:rPr>
                        <a:t>-0071</a:t>
                      </a:r>
                      <a:endParaRPr kumimoji="1" lang="en-US" altLang="zh-CN" sz="8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80000"/>
                        </a:lnSpc>
                        <a:spcBef>
                          <a:spcPct val="0"/>
                        </a:spcBef>
                        <a:spcAft>
                          <a:spcPct val="0"/>
                        </a:spcAft>
                        <a:buClrTx/>
                        <a:buSzTx/>
                        <a:buFontTx/>
                        <a:buNone/>
                      </a:pPr>
                      <a:r>
                        <a:rPr kumimoji="1" lang="en-US" altLang="zh-CN" sz="800" b="0" i="0" u="none" strike="noStrike" cap="none" normalizeH="0" baseline="0">
                          <a:ln>
                            <a:noFill/>
                          </a:ln>
                          <a:solidFill>
                            <a:srgbClr val="000000"/>
                          </a:solidFill>
                          <a:effectLst/>
                          <a:latin typeface="Times New Roman" panose="02020603050405020304" pitchFamily="18" charset="0"/>
                          <a:ea typeface="宋体" panose="02010600030101010101" pitchFamily="2" charset="-122"/>
                        </a:rPr>
                        <a:t>-0072</a:t>
                      </a:r>
                      <a:endParaRPr kumimoji="1" lang="en-US" altLang="zh-CN" sz="8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80000"/>
                        </a:lnSpc>
                        <a:spcBef>
                          <a:spcPct val="0"/>
                        </a:spcBef>
                        <a:spcAft>
                          <a:spcPct val="0"/>
                        </a:spcAft>
                        <a:buClrTx/>
                        <a:buSzTx/>
                        <a:buFontTx/>
                        <a:buNone/>
                      </a:pPr>
                      <a:r>
                        <a:rPr kumimoji="1" lang="en-US" altLang="zh-CN" sz="800" b="0" i="0" u="none" strike="noStrike" cap="none" normalizeH="0" baseline="0">
                          <a:ln>
                            <a:noFill/>
                          </a:ln>
                          <a:solidFill>
                            <a:srgbClr val="000000"/>
                          </a:solidFill>
                          <a:effectLst/>
                          <a:latin typeface="Times New Roman" panose="02020603050405020304" pitchFamily="18" charset="0"/>
                          <a:ea typeface="宋体" panose="02010600030101010101" pitchFamily="2" charset="-122"/>
                        </a:rPr>
                        <a:t>-0073</a:t>
                      </a:r>
                      <a:endParaRPr kumimoji="1" lang="en-US" altLang="zh-CN" sz="8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80000"/>
                        </a:lnSpc>
                        <a:spcBef>
                          <a:spcPct val="0"/>
                        </a:spcBef>
                        <a:spcAft>
                          <a:spcPct val="0"/>
                        </a:spcAft>
                        <a:buClrTx/>
                        <a:buSzTx/>
                        <a:buFontTx/>
                        <a:buNone/>
                      </a:pPr>
                      <a:r>
                        <a:rPr kumimoji="1" lang="en-US" altLang="zh-CN" sz="800" b="0" i="0" u="none" strike="noStrike" cap="none" normalizeH="0" baseline="0">
                          <a:ln>
                            <a:noFill/>
                          </a:ln>
                          <a:solidFill>
                            <a:srgbClr val="000000"/>
                          </a:solidFill>
                          <a:effectLst/>
                          <a:latin typeface="Times New Roman" panose="02020603050405020304" pitchFamily="18" charset="0"/>
                          <a:ea typeface="宋体" panose="02010600030101010101" pitchFamily="2" charset="-122"/>
                        </a:rPr>
                        <a:t>-0074</a:t>
                      </a:r>
                      <a:endParaRPr kumimoji="1" lang="en-US" altLang="zh-CN" sz="8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80000"/>
                        </a:lnSpc>
                        <a:spcBef>
                          <a:spcPct val="0"/>
                        </a:spcBef>
                        <a:spcAft>
                          <a:spcPct val="0"/>
                        </a:spcAft>
                        <a:buClrTx/>
                        <a:buSzTx/>
                        <a:buFontTx/>
                        <a:buNone/>
                      </a:pPr>
                      <a:r>
                        <a:rPr kumimoji="1" lang="en-US" altLang="zh-CN" sz="800" b="0" i="0" u="none" strike="noStrike" cap="none" normalizeH="0" baseline="0">
                          <a:ln>
                            <a:noFill/>
                          </a:ln>
                          <a:solidFill>
                            <a:srgbClr val="000000"/>
                          </a:solidFill>
                          <a:effectLst/>
                          <a:latin typeface="Times New Roman" panose="02020603050405020304" pitchFamily="18" charset="0"/>
                          <a:ea typeface="宋体" panose="02010600030101010101" pitchFamily="2" charset="-122"/>
                        </a:rPr>
                        <a:t>-0075</a:t>
                      </a:r>
                      <a:endParaRPr kumimoji="1" lang="en-US" altLang="zh-CN" sz="8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176107">
                <a:tc>
                  <a:txBody>
                    <a:bodyPr/>
                    <a:lstStyle/>
                    <a:p>
                      <a:pPr marL="0" marR="0" lvl="0" indent="0" algn="l" defTabSz="914400" rtl="0" eaLnBrk="1" fontAlgn="base" latinLnBrk="0" hangingPunct="1">
                        <a:lnSpc>
                          <a:spcPct val="8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宋体" panose="02010600030101010101" pitchFamily="2" charset="-122"/>
                          <a:ea typeface="仿宋_GB2312" panose="02010609030101010101" pitchFamily="49" charset="-122"/>
                        </a:rPr>
                        <a:t>同上</a:t>
                      </a:r>
                      <a:endParaRPr kumimoji="1" lang="zh-CN" altLang="en-US" sz="8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0"/>
                        </a:spcBef>
                        <a:spcAft>
                          <a:spcPct val="0"/>
                        </a:spcAft>
                        <a:buClrTx/>
                        <a:buSzTx/>
                        <a:buFontTx/>
                        <a:buNone/>
                      </a:pPr>
                      <a:r>
                        <a:rPr kumimoji="1" lang="zh-CN" altLang="en-US" sz="8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rPr>
                        <a:t>直轴</a:t>
                      </a:r>
                      <a:r>
                        <a:rPr kumimoji="1" lang="el-GR" altLang="zh-CN" sz="8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sym typeface="Symbol" panose="05050102010706020507" pitchFamily="18" charset="2"/>
                        </a:rPr>
                        <a:t>Φ</a:t>
                      </a:r>
                      <a:r>
                        <a:rPr kumimoji="1" lang="en-US" altLang="zh-CN" sz="8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rPr>
                        <a:t>30,</a:t>
                      </a:r>
                      <a:r>
                        <a:rPr kumimoji="1" lang="zh-CN" altLang="en-US" sz="8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sym typeface="Symbol" panose="05050102010706020507" pitchFamily="18" charset="2"/>
                        </a:rPr>
                        <a:t>键宽</a:t>
                      </a:r>
                      <a:r>
                        <a:rPr kumimoji="1" lang="en-US" altLang="zh-CN" sz="8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sym typeface="Symbol" panose="05050102010706020507" pitchFamily="18" charset="2"/>
                        </a:rPr>
                        <a:t>8</a:t>
                      </a:r>
                      <a:endParaRPr kumimoji="1" lang="en-US" altLang="zh-CN" sz="8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sym typeface="Symbol" panose="05050102010706020507" pitchFamily="18" charset="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仿宋体" charset="-122"/>
                          <a:ea typeface="仿宋_GB2312" panose="02010609030101010101" pitchFamily="49" charset="-122"/>
                        </a:rPr>
                        <a:t>油口</a:t>
                      </a:r>
                      <a:r>
                        <a:rPr kumimoji="1" lang="en-US" altLang="zh-CN" sz="800" b="0" i="0" u="none" strike="noStrike" cap="none" normalizeH="0" baseline="0">
                          <a:ln>
                            <a:noFill/>
                          </a:ln>
                          <a:solidFill>
                            <a:schemeClr val="tx1"/>
                          </a:solidFill>
                          <a:effectLst/>
                          <a:latin typeface="Times New Roman" panose="02020603050405020304" pitchFamily="18" charset="0"/>
                          <a:ea typeface="仿宋_GB2312" panose="02010609030101010101" pitchFamily="49" charset="-122"/>
                        </a:rPr>
                        <a:t>M22X1.5,  </a:t>
                      </a:r>
                      <a:r>
                        <a:rPr kumimoji="1" lang="zh-CN" altLang="en-US" sz="800" b="0" i="0" u="none" strike="noStrike" cap="none" normalizeH="0" baseline="0">
                          <a:ln>
                            <a:noFill/>
                          </a:ln>
                          <a:solidFill>
                            <a:schemeClr val="tx1"/>
                          </a:solidFill>
                          <a:effectLst/>
                          <a:latin typeface="Times New Roman" panose="02020603050405020304" pitchFamily="18" charset="0"/>
                          <a:ea typeface="仿宋_GB2312" panose="02010609030101010101" pitchFamily="49" charset="-122"/>
                        </a:rPr>
                        <a:t>无泄油口</a:t>
                      </a:r>
                      <a:endParaRPr kumimoji="1" lang="zh-CN" altLang="en-US" sz="8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80000"/>
                        </a:lnSpc>
                        <a:spcBef>
                          <a:spcPct val="0"/>
                        </a:spcBef>
                        <a:spcAft>
                          <a:spcPct val="0"/>
                        </a:spcAft>
                        <a:buClrTx/>
                        <a:buSzTx/>
                        <a:buFontTx/>
                        <a:buNone/>
                      </a:pPr>
                      <a:r>
                        <a:rPr kumimoji="1" lang="en-US" altLang="zh-CN" sz="800" b="0" i="0" u="none" strike="noStrike" cap="none" normalizeH="0" baseline="0" dirty="0">
                          <a:ln>
                            <a:noFill/>
                          </a:ln>
                          <a:solidFill>
                            <a:srgbClr val="000000"/>
                          </a:solidFill>
                          <a:effectLst/>
                          <a:latin typeface="Times New Roman" panose="02020603050405020304" pitchFamily="18" charset="0"/>
                          <a:ea typeface="宋体" panose="02010600030101010101" pitchFamily="2" charset="-122"/>
                        </a:rPr>
                        <a:t>130-0080</a:t>
                      </a:r>
                      <a:endParaRPr kumimoji="1" lang="en-US" altLang="zh-CN" sz="8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80000"/>
                        </a:lnSpc>
                        <a:spcBef>
                          <a:spcPct val="0"/>
                        </a:spcBef>
                        <a:spcAft>
                          <a:spcPct val="0"/>
                        </a:spcAft>
                        <a:buClrTx/>
                        <a:buSzTx/>
                        <a:buFontTx/>
                        <a:buNone/>
                      </a:pPr>
                      <a:r>
                        <a:rPr kumimoji="1" lang="en-US" altLang="zh-CN" sz="800" b="0" i="0" u="none" strike="noStrike" cap="none" normalizeH="0" baseline="0">
                          <a:ln>
                            <a:noFill/>
                          </a:ln>
                          <a:solidFill>
                            <a:srgbClr val="000000"/>
                          </a:solidFill>
                          <a:effectLst/>
                          <a:latin typeface="Times New Roman" panose="02020603050405020304" pitchFamily="18" charset="0"/>
                          <a:ea typeface="宋体" panose="02010600030101010101" pitchFamily="2" charset="-122"/>
                        </a:rPr>
                        <a:t>-0081</a:t>
                      </a:r>
                      <a:endParaRPr kumimoji="1" lang="en-US" altLang="zh-CN" sz="8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80000"/>
                        </a:lnSpc>
                        <a:spcBef>
                          <a:spcPct val="0"/>
                        </a:spcBef>
                        <a:spcAft>
                          <a:spcPct val="0"/>
                        </a:spcAft>
                        <a:buClrTx/>
                        <a:buSzTx/>
                        <a:buFontTx/>
                        <a:buNone/>
                      </a:pPr>
                      <a:r>
                        <a:rPr kumimoji="1" lang="en-US" altLang="zh-CN" sz="800" b="0" i="0" u="none" strike="noStrike" cap="none" normalizeH="0" baseline="0">
                          <a:ln>
                            <a:noFill/>
                          </a:ln>
                          <a:solidFill>
                            <a:srgbClr val="000000"/>
                          </a:solidFill>
                          <a:effectLst/>
                          <a:latin typeface="Times New Roman" panose="02020603050405020304" pitchFamily="18" charset="0"/>
                          <a:ea typeface="宋体" panose="02010600030101010101" pitchFamily="2" charset="-122"/>
                        </a:rPr>
                        <a:t>-0082</a:t>
                      </a:r>
                      <a:endParaRPr kumimoji="1" lang="en-US" altLang="zh-CN" sz="8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80000"/>
                        </a:lnSpc>
                        <a:spcBef>
                          <a:spcPct val="0"/>
                        </a:spcBef>
                        <a:spcAft>
                          <a:spcPct val="0"/>
                        </a:spcAft>
                        <a:buClrTx/>
                        <a:buSzTx/>
                        <a:buFontTx/>
                        <a:buNone/>
                      </a:pPr>
                      <a:r>
                        <a:rPr kumimoji="1" lang="en-US" altLang="zh-CN" sz="800" b="0" i="0" u="none" strike="noStrike" cap="none" normalizeH="0" baseline="0">
                          <a:ln>
                            <a:noFill/>
                          </a:ln>
                          <a:solidFill>
                            <a:srgbClr val="000000"/>
                          </a:solidFill>
                          <a:effectLst/>
                          <a:latin typeface="Times New Roman" panose="02020603050405020304" pitchFamily="18" charset="0"/>
                          <a:ea typeface="宋体" panose="02010600030101010101" pitchFamily="2" charset="-122"/>
                        </a:rPr>
                        <a:t>-0083</a:t>
                      </a:r>
                      <a:endParaRPr kumimoji="1" lang="en-US" altLang="zh-CN" sz="8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80000"/>
                        </a:lnSpc>
                        <a:spcBef>
                          <a:spcPct val="0"/>
                        </a:spcBef>
                        <a:spcAft>
                          <a:spcPct val="0"/>
                        </a:spcAft>
                        <a:buClrTx/>
                        <a:buSzTx/>
                        <a:buFontTx/>
                        <a:buNone/>
                      </a:pPr>
                      <a:r>
                        <a:rPr kumimoji="1" lang="en-US" altLang="zh-CN" sz="800" b="0" i="0" u="none" strike="noStrike" cap="none" normalizeH="0" baseline="0">
                          <a:ln>
                            <a:noFill/>
                          </a:ln>
                          <a:solidFill>
                            <a:srgbClr val="000000"/>
                          </a:solidFill>
                          <a:effectLst/>
                          <a:latin typeface="Times New Roman" panose="02020603050405020304" pitchFamily="18" charset="0"/>
                          <a:ea typeface="宋体" panose="02010600030101010101" pitchFamily="2" charset="-122"/>
                        </a:rPr>
                        <a:t>-0084</a:t>
                      </a:r>
                      <a:endParaRPr kumimoji="1" lang="en-US" altLang="zh-CN" sz="8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80000"/>
                        </a:lnSpc>
                        <a:spcBef>
                          <a:spcPct val="0"/>
                        </a:spcBef>
                        <a:spcAft>
                          <a:spcPct val="0"/>
                        </a:spcAft>
                        <a:buClrTx/>
                        <a:buSzTx/>
                        <a:buFontTx/>
                        <a:buNone/>
                      </a:pPr>
                      <a:r>
                        <a:rPr kumimoji="1" lang="en-US" altLang="zh-CN" sz="800" b="0" i="0" u="none" strike="noStrike" cap="none" normalizeH="0" baseline="0">
                          <a:ln>
                            <a:noFill/>
                          </a:ln>
                          <a:solidFill>
                            <a:srgbClr val="000000"/>
                          </a:solidFill>
                          <a:effectLst/>
                          <a:latin typeface="Times New Roman" panose="02020603050405020304" pitchFamily="18" charset="0"/>
                          <a:ea typeface="宋体" panose="02010600030101010101" pitchFamily="2" charset="-122"/>
                        </a:rPr>
                        <a:t>-0085</a:t>
                      </a:r>
                      <a:endParaRPr kumimoji="1" lang="en-US" altLang="zh-CN" sz="8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270113">
                <a:tc>
                  <a:txBody>
                    <a:bodyPr/>
                    <a:lstStyle/>
                    <a:p>
                      <a:pPr marL="0" marR="0" lvl="0" indent="0" algn="l" defTabSz="914400" rtl="0" eaLnBrk="1" fontAlgn="base" latinLnBrk="0" hangingPunct="1">
                        <a:lnSpc>
                          <a:spcPct val="80000"/>
                        </a:lnSpc>
                        <a:spcBef>
                          <a:spcPct val="0"/>
                        </a:spcBef>
                        <a:spcAft>
                          <a:spcPct val="0"/>
                        </a:spcAft>
                        <a:buClrTx/>
                        <a:buSzTx/>
                        <a:buFontTx/>
                        <a:buNone/>
                      </a:pPr>
                      <a:r>
                        <a:rPr kumimoji="1" lang="zh-CN" altLang="en-US" sz="800" b="0" i="0" u="none" strike="noStrike" cap="none" normalizeH="0" baseline="0" dirty="0">
                          <a:ln>
                            <a:noFill/>
                          </a:ln>
                          <a:solidFill>
                            <a:schemeClr val="tx1"/>
                          </a:solidFill>
                          <a:effectLst/>
                          <a:latin typeface="宋体" panose="02010600030101010101" pitchFamily="2" charset="-122"/>
                          <a:ea typeface="仿宋_GB2312" panose="02010609030101010101" pitchFamily="49" charset="-122"/>
                        </a:rPr>
                        <a:t>同上</a:t>
                      </a:r>
                      <a:endParaRPr kumimoji="1" lang="zh-CN" altLang="en-US" sz="8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rPr>
                        <a:t>6D-30X26X8</a:t>
                      </a:r>
                      <a:endParaRPr kumimoji="1" lang="en-US" altLang="zh-CN" sz="8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endParaRPr>
                    </a:p>
                    <a:p>
                      <a:pPr marL="0" marR="0" lvl="0" indent="0" algn="l" defTabSz="914400" rtl="0" eaLnBrk="1" fontAlgn="base" latinLnBrk="0" hangingPunct="1">
                        <a:lnSpc>
                          <a:spcPct val="8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rPr>
                        <a:t>(</a:t>
                      </a:r>
                      <a:r>
                        <a:rPr kumimoji="1" lang="zh-CN" altLang="en-US" sz="8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rPr>
                        <a:t>轴端螺纹</a:t>
                      </a:r>
                      <a:r>
                        <a:rPr kumimoji="1" lang="en-US" altLang="zh-CN" sz="800" b="0" i="0" u="none" strike="noStrike" cap="none" normalizeH="0" baseline="0" dirty="0">
                          <a:ln>
                            <a:noFill/>
                          </a:ln>
                          <a:solidFill>
                            <a:schemeClr val="tx1"/>
                          </a:solidFill>
                          <a:effectLst/>
                          <a:latin typeface="Times New Roman" panose="02020603050405020304" pitchFamily="18" charset="0"/>
                          <a:ea typeface="仿宋_GB2312" panose="02010609030101010101" pitchFamily="49" charset="-122"/>
                        </a:rPr>
                        <a:t>M14)</a:t>
                      </a:r>
                      <a:endParaRPr kumimoji="1" lang="en-US" altLang="zh-CN" sz="8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仿宋体" charset="-122"/>
                          <a:ea typeface="仿宋_GB2312" panose="02010609030101010101" pitchFamily="49" charset="-122"/>
                        </a:rPr>
                        <a:t>油口</a:t>
                      </a:r>
                      <a:r>
                        <a:rPr kumimoji="1" lang="en-US" altLang="zh-CN" sz="800" b="0" i="0" u="none" strike="noStrike" cap="none" normalizeH="0" baseline="0">
                          <a:ln>
                            <a:noFill/>
                          </a:ln>
                          <a:solidFill>
                            <a:schemeClr val="tx1"/>
                          </a:solidFill>
                          <a:effectLst/>
                          <a:latin typeface="Times New Roman" panose="02020603050405020304" pitchFamily="18" charset="0"/>
                          <a:ea typeface="仿宋_GB2312" panose="02010609030101010101" pitchFamily="49" charset="-122"/>
                        </a:rPr>
                        <a:t>M22X1.5,  </a:t>
                      </a:r>
                      <a:r>
                        <a:rPr kumimoji="1" lang="zh-CN" altLang="en-US" sz="800" b="0" i="0" u="none" strike="noStrike" cap="none" normalizeH="0" baseline="0">
                          <a:ln>
                            <a:noFill/>
                          </a:ln>
                          <a:solidFill>
                            <a:schemeClr val="tx1"/>
                          </a:solidFill>
                          <a:effectLst/>
                          <a:latin typeface="Times New Roman" panose="02020603050405020304" pitchFamily="18" charset="0"/>
                          <a:ea typeface="仿宋_GB2312" panose="02010609030101010101" pitchFamily="49" charset="-122"/>
                        </a:rPr>
                        <a:t>无泄油口</a:t>
                      </a:r>
                      <a:endParaRPr kumimoji="1" lang="zh-CN" altLang="en-US" sz="8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80000"/>
                        </a:lnSpc>
                        <a:spcBef>
                          <a:spcPct val="0"/>
                        </a:spcBef>
                        <a:spcAft>
                          <a:spcPct val="0"/>
                        </a:spcAft>
                        <a:buClrTx/>
                        <a:buSzTx/>
                        <a:buFontTx/>
                        <a:buNone/>
                      </a:pPr>
                      <a:r>
                        <a:rPr kumimoji="1" lang="en-US" altLang="zh-CN" sz="800" b="0" i="0" u="none" strike="noStrike" cap="none" normalizeH="0" baseline="0">
                          <a:ln>
                            <a:noFill/>
                          </a:ln>
                          <a:solidFill>
                            <a:srgbClr val="000000"/>
                          </a:solidFill>
                          <a:effectLst/>
                          <a:latin typeface="Times New Roman" panose="02020603050405020304" pitchFamily="18" charset="0"/>
                          <a:ea typeface="宋体" panose="02010600030101010101" pitchFamily="2" charset="-122"/>
                        </a:rPr>
                        <a:t>130-1090</a:t>
                      </a:r>
                      <a:endParaRPr kumimoji="1" lang="en-US" altLang="zh-CN" sz="8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80000"/>
                        </a:lnSpc>
                        <a:spcBef>
                          <a:spcPct val="0"/>
                        </a:spcBef>
                        <a:spcAft>
                          <a:spcPct val="0"/>
                        </a:spcAft>
                        <a:buClrTx/>
                        <a:buSzTx/>
                        <a:buFontTx/>
                        <a:buNone/>
                      </a:pPr>
                      <a:r>
                        <a:rPr kumimoji="1" lang="en-US" altLang="zh-CN" sz="800" b="0" i="0" u="none" strike="noStrike" cap="none" normalizeH="0" baseline="0">
                          <a:ln>
                            <a:noFill/>
                          </a:ln>
                          <a:solidFill>
                            <a:srgbClr val="000000"/>
                          </a:solidFill>
                          <a:effectLst/>
                          <a:latin typeface="Times New Roman" panose="02020603050405020304" pitchFamily="18" charset="0"/>
                          <a:ea typeface="宋体" panose="02010600030101010101" pitchFamily="2" charset="-122"/>
                        </a:rPr>
                        <a:t>-1091</a:t>
                      </a:r>
                      <a:endParaRPr kumimoji="1" lang="en-US" altLang="zh-CN" sz="8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80000"/>
                        </a:lnSpc>
                        <a:spcBef>
                          <a:spcPct val="0"/>
                        </a:spcBef>
                        <a:spcAft>
                          <a:spcPct val="0"/>
                        </a:spcAft>
                        <a:buClrTx/>
                        <a:buSzTx/>
                        <a:buFontTx/>
                        <a:buNone/>
                      </a:pPr>
                      <a:r>
                        <a:rPr kumimoji="1" lang="en-US" altLang="zh-CN" sz="800" b="0" i="0" u="none" strike="noStrike" cap="none" normalizeH="0" baseline="0">
                          <a:ln>
                            <a:noFill/>
                          </a:ln>
                          <a:solidFill>
                            <a:srgbClr val="000000"/>
                          </a:solidFill>
                          <a:effectLst/>
                          <a:latin typeface="Times New Roman" panose="02020603050405020304" pitchFamily="18" charset="0"/>
                          <a:ea typeface="宋体" panose="02010600030101010101" pitchFamily="2" charset="-122"/>
                        </a:rPr>
                        <a:t>-1092</a:t>
                      </a:r>
                      <a:endParaRPr kumimoji="1" lang="en-US" altLang="zh-CN" sz="8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80000"/>
                        </a:lnSpc>
                        <a:spcBef>
                          <a:spcPct val="0"/>
                        </a:spcBef>
                        <a:spcAft>
                          <a:spcPct val="0"/>
                        </a:spcAft>
                        <a:buClrTx/>
                        <a:buSzTx/>
                        <a:buFontTx/>
                        <a:buNone/>
                      </a:pPr>
                      <a:r>
                        <a:rPr kumimoji="1" lang="en-US" altLang="zh-CN" sz="800" b="0" i="0" u="none" strike="noStrike" cap="none" normalizeH="0" baseline="0">
                          <a:ln>
                            <a:noFill/>
                          </a:ln>
                          <a:solidFill>
                            <a:srgbClr val="000000"/>
                          </a:solidFill>
                          <a:effectLst/>
                          <a:latin typeface="Times New Roman" panose="02020603050405020304" pitchFamily="18" charset="0"/>
                          <a:ea typeface="宋体" panose="02010600030101010101" pitchFamily="2" charset="-122"/>
                        </a:rPr>
                        <a:t>-1093</a:t>
                      </a:r>
                      <a:endParaRPr kumimoji="1" lang="en-US" altLang="zh-CN" sz="8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80000"/>
                        </a:lnSpc>
                        <a:spcBef>
                          <a:spcPct val="0"/>
                        </a:spcBef>
                        <a:spcAft>
                          <a:spcPct val="0"/>
                        </a:spcAft>
                        <a:buClrTx/>
                        <a:buSzTx/>
                        <a:buFontTx/>
                        <a:buNone/>
                      </a:pPr>
                      <a:r>
                        <a:rPr kumimoji="1" lang="en-US" altLang="zh-CN" sz="800" b="0" i="0" u="none" strike="noStrike" cap="none" normalizeH="0" baseline="0">
                          <a:ln>
                            <a:noFill/>
                          </a:ln>
                          <a:solidFill>
                            <a:srgbClr val="000000"/>
                          </a:solidFill>
                          <a:effectLst/>
                          <a:latin typeface="Times New Roman" panose="02020603050405020304" pitchFamily="18" charset="0"/>
                          <a:ea typeface="宋体" panose="02010600030101010101" pitchFamily="2" charset="-122"/>
                        </a:rPr>
                        <a:t>-1094</a:t>
                      </a:r>
                      <a:endParaRPr kumimoji="1" lang="en-US" altLang="zh-CN" sz="8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80000"/>
                        </a:lnSpc>
                        <a:spcBef>
                          <a:spcPct val="0"/>
                        </a:spcBef>
                        <a:spcAft>
                          <a:spcPct val="0"/>
                        </a:spcAft>
                        <a:buClrTx/>
                        <a:buSzTx/>
                        <a:buFontTx/>
                        <a:buNone/>
                      </a:pPr>
                      <a:r>
                        <a:rPr kumimoji="1" lang="en-US" altLang="zh-CN" sz="800" b="0" i="0" u="none" strike="noStrike" cap="none" normalizeH="0" baseline="0" dirty="0">
                          <a:ln>
                            <a:noFill/>
                          </a:ln>
                          <a:solidFill>
                            <a:srgbClr val="000000"/>
                          </a:solidFill>
                          <a:effectLst/>
                          <a:latin typeface="Times New Roman" panose="02020603050405020304" pitchFamily="18" charset="0"/>
                          <a:ea typeface="宋体" panose="02010600030101010101" pitchFamily="2" charset="-122"/>
                        </a:rPr>
                        <a:t>-1095</a:t>
                      </a:r>
                      <a:endParaRPr kumimoji="1" lang="en-US" altLang="zh-CN" sz="8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bl>
          </a:graphicData>
        </a:graphic>
      </p:graphicFrame>
      <p:grpSp>
        <p:nvGrpSpPr>
          <p:cNvPr id="33" name="组合 32"/>
          <p:cNvGrpSpPr/>
          <p:nvPr/>
        </p:nvGrpSpPr>
        <p:grpSpPr>
          <a:xfrm>
            <a:off x="6021288" y="9417496"/>
            <a:ext cx="776312" cy="369332"/>
            <a:chOff x="6021288" y="9417496"/>
            <a:chExt cx="776312" cy="369332"/>
          </a:xfrm>
        </p:grpSpPr>
        <p:sp>
          <p:nvSpPr>
            <p:cNvPr id="34" name="圆角矩形 33"/>
            <p:cNvSpPr/>
            <p:nvPr/>
          </p:nvSpPr>
          <p:spPr>
            <a:xfrm>
              <a:off x="6021288" y="9525218"/>
              <a:ext cx="214482" cy="153888"/>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5" name="TextBox 34"/>
            <p:cNvSpPr txBox="1"/>
            <p:nvPr/>
          </p:nvSpPr>
          <p:spPr>
            <a:xfrm>
              <a:off x="6235770" y="9417496"/>
              <a:ext cx="561830" cy="369332"/>
            </a:xfrm>
            <a:prstGeom prst="rect">
              <a:avLst/>
            </a:prstGeom>
            <a:noFill/>
          </p:spPr>
          <p:txBody>
            <a:bodyPr wrap="square" rtlCol="0">
              <a:spAutoFit/>
            </a:bodyPr>
            <a:lstStyle/>
            <a:p>
              <a:r>
                <a:rPr lang="en-US" altLang="zh-CN" dirty="0"/>
                <a:t>35</a:t>
              </a:r>
              <a:endParaRPr lang="zh-CN" altLang="en-US" dirty="0"/>
            </a:p>
          </p:txBody>
        </p:sp>
      </p:grpSp>
      <p:pic>
        <p:nvPicPr>
          <p:cNvPr id="3" name="图片 2"/>
          <p:cNvPicPr>
            <a:picLocks noChangeAspect="1"/>
          </p:cNvPicPr>
          <p:nvPr/>
        </p:nvPicPr>
        <p:blipFill rotWithShape="1">
          <a:blip r:embed="rId1">
            <a:extLst>
              <a:ext uri="{28A0092B-C50C-407E-A947-70E740481C1C}">
                <a14:useLocalDpi xmlns:a14="http://schemas.microsoft.com/office/drawing/2010/main" val="0"/>
              </a:ext>
            </a:extLst>
          </a:blip>
          <a:srcRect l="8001" t="9788" r="10800" b="33915"/>
          <a:stretch>
            <a:fillRect/>
          </a:stretch>
        </p:blipFill>
        <p:spPr>
          <a:xfrm>
            <a:off x="3644987" y="79214"/>
            <a:ext cx="1008151" cy="486694"/>
          </a:xfrm>
          <a:prstGeom prst="rect">
            <a:avLst/>
          </a:prstGeom>
        </p:spPr>
      </p:pic>
    </p:spTree>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平行四边形 3"/>
          <p:cNvSpPr/>
          <p:nvPr/>
        </p:nvSpPr>
        <p:spPr>
          <a:xfrm>
            <a:off x="403122" y="318099"/>
            <a:ext cx="1801742" cy="69027"/>
          </a:xfrm>
          <a:prstGeom prst="parallelogram">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TextBox 5"/>
          <p:cNvSpPr txBox="1"/>
          <p:nvPr/>
        </p:nvSpPr>
        <p:spPr>
          <a:xfrm>
            <a:off x="4581128" y="159821"/>
            <a:ext cx="2321446" cy="384721"/>
          </a:xfrm>
          <a:prstGeom prst="rect">
            <a:avLst/>
          </a:prstGeom>
          <a:noFill/>
        </p:spPr>
        <p:txBody>
          <a:bodyPr wrap="square" rtlCol="0">
            <a:spAutoFit/>
          </a:bodyPr>
          <a:lstStyle/>
          <a:p>
            <a:r>
              <a:rPr lang="zh-CN" altLang="en-US" sz="1000" b="1" kern="1400" spc="110" dirty="0">
                <a:latin typeface="+mn-ea"/>
              </a:rPr>
              <a:t>济宁钧华液压机械有限公司</a:t>
            </a:r>
            <a:endParaRPr lang="en-US" altLang="zh-CN" sz="1000" b="1" kern="1400" spc="110" dirty="0">
              <a:latin typeface="+mn-ea"/>
            </a:endParaRPr>
          </a:p>
          <a:p>
            <a:r>
              <a:rPr lang="en-US" altLang="zh-CN" sz="900" dirty="0">
                <a:latin typeface="Arial Unicode MS" panose="020B0604020202020204" pitchFamily="34" charset="-122"/>
                <a:ea typeface="Arial Unicode MS" panose="020B0604020202020204" pitchFamily="34" charset="-122"/>
                <a:cs typeface="Arial Unicode MS" panose="020B0604020202020204" pitchFamily="34" charset="-122"/>
              </a:rPr>
              <a:t>Jining  </a:t>
            </a:r>
            <a:r>
              <a:rPr lang="en-US" altLang="zh-CN" sz="900" dirty="0" err="1">
                <a:latin typeface="Arial Unicode MS" panose="020B0604020202020204" pitchFamily="34" charset="-122"/>
                <a:ea typeface="Arial Unicode MS" panose="020B0604020202020204" pitchFamily="34" charset="-122"/>
                <a:cs typeface="Arial Unicode MS" panose="020B0604020202020204" pitchFamily="34" charset="-122"/>
              </a:rPr>
              <a:t>JunHua</a:t>
            </a:r>
            <a:r>
              <a:rPr lang="en-US" altLang="zh-CN" sz="900" dirty="0">
                <a:latin typeface="Arial Unicode MS" panose="020B0604020202020204" pitchFamily="34" charset="-122"/>
                <a:ea typeface="Arial Unicode MS" panose="020B0604020202020204" pitchFamily="34" charset="-122"/>
                <a:cs typeface="Arial Unicode MS" panose="020B0604020202020204" pitchFamily="34" charset="-122"/>
              </a:rPr>
              <a:t> Hydraulic Co.,Ltd</a:t>
            </a:r>
            <a:endParaRPr lang="zh-CN" altLang="en-US" sz="900" dirty="0">
              <a:latin typeface="Arial Unicode MS" panose="020B0604020202020204" pitchFamily="34" charset="-122"/>
              <a:ea typeface="Arial Unicode MS" panose="020B0604020202020204" pitchFamily="34" charset="-122"/>
              <a:cs typeface="Arial Unicode MS" panose="020B0604020202020204" pitchFamily="34" charset="-122"/>
            </a:endParaRPr>
          </a:p>
        </p:txBody>
      </p:sp>
      <p:sp>
        <p:nvSpPr>
          <p:cNvPr id="7" name="平行四边形 6"/>
          <p:cNvSpPr/>
          <p:nvPr/>
        </p:nvSpPr>
        <p:spPr>
          <a:xfrm>
            <a:off x="2276872" y="315026"/>
            <a:ext cx="1368152" cy="72100"/>
          </a:xfrm>
          <a:prstGeom prst="parallelogram">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 name="TextBox 2"/>
          <p:cNvSpPr txBox="1"/>
          <p:nvPr/>
        </p:nvSpPr>
        <p:spPr>
          <a:xfrm>
            <a:off x="764704" y="632520"/>
            <a:ext cx="2520280" cy="369332"/>
          </a:xfrm>
          <a:prstGeom prst="rect">
            <a:avLst/>
          </a:prstGeom>
          <a:noFill/>
        </p:spPr>
        <p:txBody>
          <a:bodyPr wrap="square" rtlCol="0">
            <a:spAutoFit/>
          </a:bodyPr>
          <a:lstStyle/>
          <a:p>
            <a:r>
              <a:rPr lang="en-US" altLang="zh-CN" b="1" dirty="0">
                <a:latin typeface="黑体" panose="02010609060101010101" pitchFamily="49" charset="-122"/>
                <a:ea typeface="黑体" panose="02010609060101010101" pitchFamily="49" charset="-122"/>
              </a:rPr>
              <a:t>BM4</a:t>
            </a:r>
            <a:r>
              <a:rPr lang="zh-CN" altLang="en-US" b="1" dirty="0">
                <a:latin typeface="黑体" panose="02010609060101010101" pitchFamily="49" charset="-122"/>
                <a:ea typeface="黑体" panose="02010609060101010101" pitchFamily="49" charset="-122"/>
              </a:rPr>
              <a:t>系列（</a:t>
            </a:r>
            <a:r>
              <a:rPr lang="en-US" altLang="zh-CN" b="1" dirty="0">
                <a:latin typeface="黑体" panose="02010609060101010101" pitchFamily="49" charset="-122"/>
                <a:ea typeface="黑体" panose="02010609060101010101" pitchFamily="49" charset="-122"/>
              </a:rPr>
              <a:t>Series</a:t>
            </a:r>
            <a:r>
              <a:rPr lang="zh-CN" altLang="en-US" b="1" dirty="0">
                <a:latin typeface="黑体" panose="02010609060101010101" pitchFamily="49" charset="-122"/>
                <a:ea typeface="黑体" panose="02010609060101010101" pitchFamily="49" charset="-122"/>
              </a:rPr>
              <a:t>）</a:t>
            </a:r>
            <a:endParaRPr lang="zh-CN" altLang="en-US" b="1" dirty="0">
              <a:latin typeface="黑体" panose="02010609060101010101" pitchFamily="49" charset="-122"/>
              <a:ea typeface="黑体" panose="02010609060101010101" pitchFamily="49" charset="-122"/>
            </a:endParaRPr>
          </a:p>
        </p:txBody>
      </p:sp>
      <p:sp>
        <p:nvSpPr>
          <p:cNvPr id="9" name="等腰三角形 8"/>
          <p:cNvSpPr/>
          <p:nvPr/>
        </p:nvSpPr>
        <p:spPr>
          <a:xfrm rot="5400000">
            <a:off x="511905" y="724853"/>
            <a:ext cx="217566" cy="184666"/>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 name="TextBox 9"/>
          <p:cNvSpPr txBox="1"/>
          <p:nvPr/>
        </p:nvSpPr>
        <p:spPr>
          <a:xfrm>
            <a:off x="528355" y="1136576"/>
            <a:ext cx="3908757" cy="1723549"/>
          </a:xfrm>
          <a:prstGeom prst="rect">
            <a:avLst/>
          </a:prstGeom>
          <a:noFill/>
        </p:spPr>
        <p:txBody>
          <a:bodyPr wrap="square" rtlCol="0">
            <a:spAutoFit/>
          </a:bodyPr>
          <a:lstStyle/>
          <a:p>
            <a:r>
              <a:rPr lang="zh-CN" altLang="en-US" sz="1600" b="1" dirty="0">
                <a:latin typeface="宋体" panose="02010600030101010101" pitchFamily="2" charset="-122"/>
                <a:ea typeface="宋体" panose="02010600030101010101" pitchFamily="2" charset="-122"/>
              </a:rPr>
              <a:t>结构特点：</a:t>
            </a:r>
            <a:endParaRPr lang="zh-CN" altLang="en-US" sz="1600" b="1" dirty="0">
              <a:latin typeface="宋体" panose="02010600030101010101" pitchFamily="2" charset="-122"/>
              <a:ea typeface="宋体" panose="02010600030101010101" pitchFamily="2" charset="-122"/>
            </a:endParaRPr>
          </a:p>
          <a:p>
            <a:pPr indent="-171450" eaLnBrk="0" hangingPunct="0">
              <a:spcBef>
                <a:spcPct val="50000"/>
              </a:spcBef>
              <a:buFontTx/>
              <a:buChar char="•"/>
            </a:pPr>
            <a:r>
              <a:rPr lang="zh-CN" altLang="en-US" sz="1000" dirty="0">
                <a:solidFill>
                  <a:schemeClr val="accent1"/>
                </a:solidFill>
                <a:effectLst>
                  <a:outerShdw blurRad="38100" dist="25400" dir="5400000" algn="ctr" rotWithShape="0">
                    <a:srgbClr val="6E747A">
                      <a:alpha val="43000"/>
                    </a:srgbClr>
                  </a:outerShdw>
                </a:effectLst>
                <a:latin typeface="仿宋_GB2312" panose="02010609030101010101" pitchFamily="49" charset="-122"/>
                <a:ea typeface="仿宋_GB2312" panose="02010609030101010101" pitchFamily="49" charset="-122"/>
              </a:rPr>
              <a:t>双球轴承支撑</a:t>
            </a:r>
            <a:r>
              <a:rPr lang="en-US" altLang="zh-CN" sz="1000" dirty="0">
                <a:solidFill>
                  <a:schemeClr val="accent1"/>
                </a:solidFill>
                <a:effectLst>
                  <a:outerShdw blurRad="38100" dist="25400" dir="5400000" algn="ctr" rotWithShape="0">
                    <a:srgbClr val="6E747A">
                      <a:alpha val="43000"/>
                    </a:srgbClr>
                  </a:outerShdw>
                </a:effectLst>
                <a:latin typeface="仿宋_GB2312" panose="02010609030101010101" pitchFamily="49" charset="-122"/>
                <a:ea typeface="仿宋_GB2312" panose="02010609030101010101" pitchFamily="49" charset="-122"/>
              </a:rPr>
              <a:t>, </a:t>
            </a:r>
            <a:r>
              <a:rPr lang="zh-CN" altLang="en-US" sz="1000" dirty="0">
                <a:solidFill>
                  <a:schemeClr val="accent1"/>
                </a:solidFill>
                <a:effectLst>
                  <a:outerShdw blurRad="38100" dist="25400" dir="5400000" algn="ctr" rotWithShape="0">
                    <a:srgbClr val="6E747A">
                      <a:alpha val="43000"/>
                    </a:srgbClr>
                  </a:outerShdw>
                </a:effectLst>
                <a:latin typeface="仿宋_GB2312" panose="02010609030101010101" pitchFamily="49" charset="-122"/>
                <a:ea typeface="仿宋_GB2312" panose="02010609030101010101" pitchFamily="49" charset="-122"/>
              </a:rPr>
              <a:t>可承受较大的径向力。</a:t>
            </a:r>
            <a:endParaRPr lang="zh-CN" altLang="en-US" sz="1000" dirty="0">
              <a:solidFill>
                <a:schemeClr val="accent1"/>
              </a:solidFill>
              <a:effectLst>
                <a:outerShdw blurRad="38100" dist="25400" dir="5400000" algn="ctr" rotWithShape="0">
                  <a:srgbClr val="6E747A">
                    <a:alpha val="43000"/>
                  </a:srgbClr>
                </a:outerShdw>
              </a:effectLst>
              <a:latin typeface="仿宋_GB2312" panose="02010609030101010101" pitchFamily="49" charset="-122"/>
              <a:ea typeface="仿宋_GB2312" panose="02010609030101010101" pitchFamily="49" charset="-122"/>
            </a:endParaRPr>
          </a:p>
          <a:p>
            <a:pPr indent="-171450" eaLnBrk="0" hangingPunct="0">
              <a:spcBef>
                <a:spcPct val="50000"/>
              </a:spcBef>
              <a:buFontTx/>
              <a:buChar char="•"/>
            </a:pPr>
            <a:r>
              <a:rPr lang="zh-CN" altLang="en-US" sz="1000" dirty="0">
                <a:solidFill>
                  <a:schemeClr val="accent1"/>
                </a:solidFill>
                <a:effectLst>
                  <a:outerShdw blurRad="38100" dist="25400" dir="5400000" algn="ctr" rotWithShape="0">
                    <a:srgbClr val="6E747A">
                      <a:alpha val="43000"/>
                    </a:srgbClr>
                  </a:outerShdw>
                </a:effectLst>
                <a:latin typeface="仿宋_GB2312" panose="02010609030101010101" pitchFamily="49" charset="-122"/>
                <a:ea typeface="仿宋_GB2312" panose="02010609030101010101" pitchFamily="49" charset="-122"/>
              </a:rPr>
              <a:t>采用镶针齿定转子副设计</a:t>
            </a:r>
            <a:r>
              <a:rPr lang="en-US" altLang="zh-CN" sz="1000" dirty="0">
                <a:solidFill>
                  <a:schemeClr val="accent1"/>
                </a:solidFill>
                <a:effectLst>
                  <a:outerShdw blurRad="38100" dist="25400" dir="5400000" algn="ctr" rotWithShape="0">
                    <a:srgbClr val="6E747A">
                      <a:alpha val="43000"/>
                    </a:srgbClr>
                  </a:outerShdw>
                </a:effectLst>
                <a:latin typeface="仿宋_GB2312" panose="02010609030101010101" pitchFamily="49" charset="-122"/>
                <a:ea typeface="仿宋_GB2312" panose="02010609030101010101" pitchFamily="49" charset="-122"/>
              </a:rPr>
              <a:t>,</a:t>
            </a:r>
            <a:r>
              <a:rPr lang="zh-CN" altLang="en-US" sz="1000" dirty="0">
                <a:solidFill>
                  <a:schemeClr val="accent1"/>
                </a:solidFill>
                <a:effectLst>
                  <a:outerShdw blurRad="38100" dist="25400" dir="5400000" algn="ctr" rotWithShape="0">
                    <a:srgbClr val="6E747A">
                      <a:alpha val="43000"/>
                    </a:srgbClr>
                  </a:outerShdw>
                </a:effectLst>
                <a:latin typeface="仿宋_GB2312" panose="02010609030101010101" pitchFamily="49" charset="-122"/>
                <a:ea typeface="仿宋_GB2312" panose="02010609030101010101" pitchFamily="49" charset="-122"/>
              </a:rPr>
              <a:t>启动压力低，效率较高，保持性好。</a:t>
            </a:r>
            <a:endParaRPr lang="zh-CN" altLang="en-US" sz="1000" dirty="0">
              <a:solidFill>
                <a:schemeClr val="accent1"/>
              </a:solidFill>
              <a:effectLst>
                <a:outerShdw blurRad="38100" dist="25400" dir="5400000" algn="ctr" rotWithShape="0">
                  <a:srgbClr val="6E747A">
                    <a:alpha val="43000"/>
                  </a:srgbClr>
                </a:outerShdw>
              </a:effectLst>
              <a:latin typeface="仿宋_GB2312" panose="02010609030101010101" pitchFamily="49" charset="-122"/>
              <a:ea typeface="仿宋_GB2312" panose="02010609030101010101" pitchFamily="49" charset="-122"/>
            </a:endParaRPr>
          </a:p>
          <a:p>
            <a:pPr indent="-171450" eaLnBrk="0" hangingPunct="0">
              <a:spcBef>
                <a:spcPct val="50000"/>
              </a:spcBef>
              <a:buFontTx/>
              <a:buChar char="•"/>
            </a:pPr>
            <a:r>
              <a:rPr lang="zh-CN" altLang="en-US" sz="1000" dirty="0">
                <a:solidFill>
                  <a:schemeClr val="accent1"/>
                </a:solidFill>
                <a:effectLst>
                  <a:outerShdw blurRad="38100" dist="25400" dir="5400000" algn="ctr" rotWithShape="0">
                    <a:srgbClr val="6E747A">
                      <a:alpha val="43000"/>
                    </a:srgbClr>
                  </a:outerShdw>
                </a:effectLst>
                <a:latin typeface="仿宋_GB2312" panose="02010609030101010101" pitchFamily="49" charset="-122"/>
                <a:ea typeface="仿宋_GB2312" panose="02010609030101010101" pitchFamily="49" charset="-122"/>
              </a:rPr>
              <a:t>可靠的轴密封设计，承受背压高，可以串并联使用。</a:t>
            </a:r>
            <a:endParaRPr lang="zh-CN" altLang="en-US" sz="1000" dirty="0">
              <a:solidFill>
                <a:schemeClr val="accent1"/>
              </a:solidFill>
              <a:effectLst>
                <a:outerShdw blurRad="38100" dist="25400" dir="5400000" algn="ctr" rotWithShape="0">
                  <a:srgbClr val="6E747A">
                    <a:alpha val="43000"/>
                  </a:srgbClr>
                </a:outerShdw>
              </a:effectLst>
              <a:latin typeface="仿宋_GB2312" panose="02010609030101010101" pitchFamily="49" charset="-122"/>
              <a:ea typeface="仿宋_GB2312" panose="02010609030101010101" pitchFamily="49" charset="-122"/>
            </a:endParaRPr>
          </a:p>
          <a:p>
            <a:pPr indent="-171450" eaLnBrk="0" hangingPunct="0">
              <a:spcBef>
                <a:spcPct val="50000"/>
              </a:spcBef>
              <a:buFontTx/>
              <a:buChar char="•"/>
            </a:pPr>
            <a:r>
              <a:rPr lang="zh-CN" altLang="en-US" sz="1000" dirty="0">
                <a:solidFill>
                  <a:schemeClr val="accent1"/>
                </a:solidFill>
                <a:effectLst>
                  <a:outerShdw blurRad="38100" dist="25400" dir="5400000" algn="ctr" rotWithShape="0">
                    <a:srgbClr val="6E747A">
                      <a:alpha val="43000"/>
                    </a:srgbClr>
                  </a:outerShdw>
                </a:effectLst>
                <a:latin typeface="仿宋_GB2312" panose="02010609030101010101" pitchFamily="49" charset="-122"/>
                <a:ea typeface="仿宋_GB2312" panose="02010609030101010101" pitchFamily="49" charset="-122"/>
              </a:rPr>
              <a:t>正反转换向方便、转速平稳。</a:t>
            </a:r>
            <a:endParaRPr lang="zh-CN" altLang="en-US" sz="1000" dirty="0">
              <a:solidFill>
                <a:schemeClr val="accent1"/>
              </a:solidFill>
              <a:effectLst>
                <a:outerShdw blurRad="38100" dist="25400" dir="5400000" algn="ctr" rotWithShape="0">
                  <a:srgbClr val="6E747A">
                    <a:alpha val="43000"/>
                  </a:srgbClr>
                </a:outerShdw>
              </a:effectLst>
              <a:latin typeface="仿宋_GB2312" panose="02010609030101010101" pitchFamily="49" charset="-122"/>
              <a:ea typeface="仿宋_GB2312" panose="02010609030101010101" pitchFamily="49" charset="-122"/>
            </a:endParaRPr>
          </a:p>
          <a:p>
            <a:pPr indent="-171450" eaLnBrk="0" hangingPunct="0">
              <a:spcBef>
                <a:spcPct val="50000"/>
              </a:spcBef>
              <a:buFontTx/>
              <a:buChar char="•"/>
            </a:pPr>
            <a:r>
              <a:rPr lang="zh-CN" altLang="en-US" sz="1000" dirty="0">
                <a:solidFill>
                  <a:schemeClr val="accent1"/>
                </a:solidFill>
                <a:effectLst>
                  <a:outerShdw blurRad="38100" dist="25400" dir="5400000" algn="ctr" rotWithShape="0">
                    <a:srgbClr val="6E747A">
                      <a:alpha val="43000"/>
                    </a:srgbClr>
                  </a:outerShdw>
                </a:effectLst>
                <a:latin typeface="仿宋_GB2312" panose="02010609030101010101" pitchFamily="49" charset="-122"/>
                <a:ea typeface="仿宋_GB2312" panose="02010609030101010101" pitchFamily="49" charset="-122"/>
              </a:rPr>
              <a:t>联动轴特殊设计，马达使用寿命长。</a:t>
            </a:r>
            <a:endParaRPr lang="zh-CN" altLang="en-US" sz="1000" dirty="0">
              <a:solidFill>
                <a:schemeClr val="accent1"/>
              </a:solidFill>
              <a:effectLst>
                <a:outerShdw blurRad="38100" dist="25400" dir="5400000" algn="ctr" rotWithShape="0">
                  <a:srgbClr val="6E747A">
                    <a:alpha val="43000"/>
                  </a:srgbClr>
                </a:outerShdw>
              </a:effectLst>
              <a:latin typeface="仿宋_GB2312" panose="02010609030101010101" pitchFamily="49" charset="-122"/>
              <a:ea typeface="仿宋_GB2312" panose="02010609030101010101" pitchFamily="49" charset="-122"/>
            </a:endParaRPr>
          </a:p>
          <a:p>
            <a:pPr indent="-171450" eaLnBrk="0" hangingPunct="0">
              <a:spcBef>
                <a:spcPct val="50000"/>
              </a:spcBef>
              <a:buFontTx/>
              <a:buChar char="•"/>
            </a:pPr>
            <a:r>
              <a:rPr lang="zh-CN" altLang="en-US" sz="1000" dirty="0">
                <a:solidFill>
                  <a:schemeClr val="accent1"/>
                </a:solidFill>
                <a:effectLst>
                  <a:outerShdw blurRad="38100" dist="25400" dir="5400000" algn="ctr" rotWithShape="0">
                    <a:srgbClr val="6E747A">
                      <a:alpha val="43000"/>
                    </a:srgbClr>
                  </a:outerShdw>
                </a:effectLst>
                <a:latin typeface="仿宋_GB2312" panose="02010609030101010101" pitchFamily="49" charset="-122"/>
                <a:ea typeface="仿宋_GB2312" panose="02010609030101010101" pitchFamily="49" charset="-122"/>
              </a:rPr>
              <a:t>马达结构紧凑，安装方便。</a:t>
            </a:r>
            <a:endParaRPr lang="zh-CN" altLang="en-US" sz="1000" dirty="0">
              <a:solidFill>
                <a:schemeClr val="accent1"/>
              </a:solidFill>
              <a:effectLst>
                <a:outerShdw blurRad="38100" dist="25400" dir="5400000" algn="ctr" rotWithShape="0">
                  <a:srgbClr val="6E747A">
                    <a:alpha val="43000"/>
                  </a:srgbClr>
                </a:outerShdw>
              </a:effectLst>
              <a:latin typeface="仿宋_GB2312" panose="02010609030101010101" pitchFamily="49" charset="-122"/>
              <a:ea typeface="仿宋_GB2312" panose="02010609030101010101" pitchFamily="49" charset="-122"/>
            </a:endParaRPr>
          </a:p>
        </p:txBody>
      </p:sp>
      <p:sp>
        <p:nvSpPr>
          <p:cNvPr id="11" name="Text Box 19"/>
          <p:cNvSpPr txBox="1">
            <a:spLocks noChangeArrowheads="1"/>
          </p:cNvSpPr>
          <p:nvPr/>
        </p:nvSpPr>
        <p:spPr bwMode="auto">
          <a:xfrm>
            <a:off x="342900" y="3296816"/>
            <a:ext cx="5864679" cy="255710"/>
          </a:xfrm>
          <a:prstGeom prst="rect">
            <a:avLst/>
          </a:prstGeom>
          <a:noFill/>
          <a:ln>
            <a:noFill/>
          </a:ln>
          <a:effectLst/>
          <a:extLst>
            <a:ext uri="{909E8E84-426E-40DD-AFC4-6F175D3DCCD1}">
              <a14:hiddenFill xmlns:a14="http://schemas.microsoft.com/office/drawing/2010/main">
                <a:gradFill rotWithShape="0">
                  <a:gsLst>
                    <a:gs pos="0">
                      <a:srgbClr val="003366">
                        <a:gamma/>
                        <a:shade val="46275"/>
                        <a:invGamma/>
                      </a:srgbClr>
                    </a:gs>
                    <a:gs pos="100000">
                      <a:srgbClr val="003366"/>
                    </a:gs>
                  </a:gsLst>
                  <a:lin ang="5400000" scaled="1"/>
                </a:gradFill>
              </a14:hiddenFill>
            </a:ext>
            <a:ext uri="{91240B29-F687-4F45-9708-019B960494DF}">
              <a14:hiddenLine xmlns:a14="http://schemas.microsoft.com/office/drawing/2010/main" w="9525">
                <a:solidFill>
                  <a:srgbClr val="FFFF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74630" tIns="37315" rIns="74630" bIns="37315">
            <a:spAutoFit/>
            <a:scene3d>
              <a:camera prst="orthographicFront"/>
              <a:lightRig rig="threePt" dir="t"/>
            </a:scene3d>
          </a:bodyPr>
          <a:lstStyle>
            <a:lvl1pPr algn="l" defTabSz="860425">
              <a:spcBef>
                <a:spcPct val="0"/>
              </a:spcBef>
              <a:defRPr kumimoji="1" sz="2400">
                <a:solidFill>
                  <a:schemeClr val="tx1"/>
                </a:solidFill>
                <a:latin typeface="Times New Roman" panose="02020603050405020304" pitchFamily="18" charset="0"/>
                <a:ea typeface="宋体" panose="02010600030101010101" pitchFamily="2" charset="-122"/>
              </a:defRPr>
            </a:lvl1pPr>
            <a:lvl2pPr marL="430530" algn="l" defTabSz="860425">
              <a:spcBef>
                <a:spcPct val="0"/>
              </a:spcBef>
              <a:defRPr kumimoji="1" sz="2400">
                <a:solidFill>
                  <a:schemeClr val="tx1"/>
                </a:solidFill>
                <a:latin typeface="Times New Roman" panose="02020603050405020304" pitchFamily="18" charset="0"/>
                <a:ea typeface="宋体" panose="02010600030101010101" pitchFamily="2" charset="-122"/>
              </a:defRPr>
            </a:lvl2pPr>
            <a:lvl3pPr marL="860425" algn="l" defTabSz="860425">
              <a:spcBef>
                <a:spcPct val="0"/>
              </a:spcBef>
              <a:defRPr kumimoji="1" sz="2400">
                <a:solidFill>
                  <a:schemeClr val="tx1"/>
                </a:solidFill>
                <a:latin typeface="Times New Roman" panose="02020603050405020304" pitchFamily="18" charset="0"/>
                <a:ea typeface="宋体" panose="02010600030101010101" pitchFamily="2" charset="-122"/>
              </a:defRPr>
            </a:lvl3pPr>
            <a:lvl4pPr marL="1290955" algn="l" defTabSz="860425">
              <a:spcBef>
                <a:spcPct val="0"/>
              </a:spcBef>
              <a:defRPr kumimoji="1" sz="2400">
                <a:solidFill>
                  <a:schemeClr val="tx1"/>
                </a:solidFill>
                <a:latin typeface="Times New Roman" panose="02020603050405020304" pitchFamily="18" charset="0"/>
                <a:ea typeface="宋体" panose="02010600030101010101" pitchFamily="2" charset="-122"/>
              </a:defRPr>
            </a:lvl4pPr>
            <a:lvl5pPr marL="1719580" algn="l" defTabSz="860425">
              <a:spcBef>
                <a:spcPct val="0"/>
              </a:spcBef>
              <a:defRPr kumimoji="1" sz="2400">
                <a:solidFill>
                  <a:schemeClr val="tx1"/>
                </a:solidFill>
                <a:latin typeface="Times New Roman" panose="02020603050405020304" pitchFamily="18" charset="0"/>
                <a:ea typeface="宋体" panose="02010600030101010101" pitchFamily="2" charset="-122"/>
              </a:defRPr>
            </a:lvl5pPr>
            <a:lvl6pPr marL="21767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6339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0911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5483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0" hangingPunct="0">
              <a:lnSpc>
                <a:spcPct val="90000"/>
              </a:lnSpc>
              <a:spcBef>
                <a:spcPct val="50000"/>
              </a:spcBef>
              <a:buFontTx/>
              <a:buNone/>
            </a:pPr>
            <a:r>
              <a:rPr kumimoji="0" lang="zh-CN" altLang="en-US" sz="1300" b="1" dirty="0">
                <a:solidFill>
                  <a:schemeClr val="accent1"/>
                </a:solidFill>
                <a:effectLst>
                  <a:outerShdw blurRad="38100" dist="25400" dir="5400000" algn="ctr" rotWithShape="0">
                    <a:srgbClr val="6E747A">
                      <a:alpha val="43000"/>
                    </a:srgbClr>
                  </a:outerShdw>
                </a:effectLst>
              </a:rPr>
              <a:t>主要技术参数    </a:t>
            </a:r>
            <a:r>
              <a:rPr kumimoji="0" lang="en-US" altLang="zh-CN" sz="1300" b="1" dirty="0">
                <a:solidFill>
                  <a:schemeClr val="accent1"/>
                </a:solidFill>
                <a:effectLst>
                  <a:outerShdw blurRad="38100" dist="25400" dir="5400000" algn="ctr" rotWithShape="0">
                    <a:srgbClr val="6E747A">
                      <a:alpha val="43000"/>
                    </a:srgbClr>
                  </a:outerShdw>
                </a:effectLst>
              </a:rPr>
              <a:t>Main Specification</a:t>
            </a:r>
            <a:endParaRPr kumimoji="0" lang="en-US" altLang="zh-CN" sz="1300" b="1" dirty="0">
              <a:solidFill>
                <a:schemeClr val="accent1"/>
              </a:solidFill>
              <a:effectLst>
                <a:outerShdw blurRad="38100" dist="25400" dir="5400000" algn="ctr" rotWithShape="0">
                  <a:srgbClr val="6E747A">
                    <a:alpha val="43000"/>
                  </a:srgbClr>
                </a:outerShdw>
              </a:effectLst>
            </a:endParaRPr>
          </a:p>
        </p:txBody>
      </p:sp>
      <p:sp>
        <p:nvSpPr>
          <p:cNvPr id="13" name="Text Box 1482"/>
          <p:cNvSpPr txBox="1">
            <a:spLocks noChangeArrowheads="1"/>
          </p:cNvSpPr>
          <p:nvPr/>
        </p:nvSpPr>
        <p:spPr bwMode="auto">
          <a:xfrm>
            <a:off x="612524" y="6825208"/>
            <a:ext cx="3107153" cy="1075633"/>
          </a:xfrm>
          <a:prstGeom prst="rect">
            <a:avLst/>
          </a:prstGeom>
          <a:noFill/>
          <a:ln>
            <a:noFill/>
          </a:ln>
          <a:effectLst/>
          <a:extLst>
            <a:ext uri="{909E8E84-426E-40DD-AFC4-6F175D3DCCD1}">
              <a14:hiddenFill xmlns:a14="http://schemas.microsoft.com/office/drawing/2010/main">
                <a:gradFill rotWithShape="0">
                  <a:gsLst>
                    <a:gs pos="0">
                      <a:srgbClr val="003366">
                        <a:gamma/>
                        <a:shade val="46275"/>
                        <a:invGamma/>
                      </a:srgbClr>
                    </a:gs>
                    <a:gs pos="100000">
                      <a:srgbClr val="003366"/>
                    </a:gs>
                  </a:gsLst>
                  <a:lin ang="5400000" scaled="1"/>
                </a:gradFill>
              </a14:hiddenFill>
            </a:ext>
            <a:ext uri="{91240B29-F687-4F45-9708-019B960494DF}">
              <a14:hiddenLine xmlns:a14="http://schemas.microsoft.com/office/drawing/2010/main" w="9525">
                <a:solidFill>
                  <a:srgbClr val="FFFF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lIns="74630" tIns="37315" rIns="74630" bIns="37315">
            <a:spAutoFit/>
          </a:bodyPr>
          <a:lstStyle>
            <a:lvl1pPr algn="l" defTabSz="860425">
              <a:spcBef>
                <a:spcPct val="0"/>
              </a:spcBef>
              <a:defRPr kumimoji="1" sz="2400">
                <a:solidFill>
                  <a:schemeClr val="tx1"/>
                </a:solidFill>
                <a:latin typeface="Times New Roman" panose="02020603050405020304" pitchFamily="18" charset="0"/>
                <a:ea typeface="宋体" panose="02010600030101010101" pitchFamily="2" charset="-122"/>
              </a:defRPr>
            </a:lvl1pPr>
            <a:lvl2pPr marL="430530" algn="l" defTabSz="860425">
              <a:spcBef>
                <a:spcPct val="0"/>
              </a:spcBef>
              <a:defRPr kumimoji="1" sz="2400">
                <a:solidFill>
                  <a:schemeClr val="tx1"/>
                </a:solidFill>
                <a:latin typeface="Times New Roman" panose="02020603050405020304" pitchFamily="18" charset="0"/>
                <a:ea typeface="宋体" panose="02010600030101010101" pitchFamily="2" charset="-122"/>
              </a:defRPr>
            </a:lvl2pPr>
            <a:lvl3pPr marL="860425" algn="l" defTabSz="860425">
              <a:spcBef>
                <a:spcPct val="0"/>
              </a:spcBef>
              <a:defRPr kumimoji="1" sz="2400">
                <a:solidFill>
                  <a:schemeClr val="tx1"/>
                </a:solidFill>
                <a:latin typeface="Times New Roman" panose="02020603050405020304" pitchFamily="18" charset="0"/>
                <a:ea typeface="宋体" panose="02010600030101010101" pitchFamily="2" charset="-122"/>
              </a:defRPr>
            </a:lvl3pPr>
            <a:lvl4pPr marL="1290955" algn="l" defTabSz="860425">
              <a:spcBef>
                <a:spcPct val="0"/>
              </a:spcBef>
              <a:defRPr kumimoji="1" sz="2400">
                <a:solidFill>
                  <a:schemeClr val="tx1"/>
                </a:solidFill>
                <a:latin typeface="Times New Roman" panose="02020603050405020304" pitchFamily="18" charset="0"/>
                <a:ea typeface="宋体" panose="02010600030101010101" pitchFamily="2" charset="-122"/>
              </a:defRPr>
            </a:lvl4pPr>
            <a:lvl5pPr marL="1719580" algn="l" defTabSz="860425">
              <a:spcBef>
                <a:spcPct val="0"/>
              </a:spcBef>
              <a:defRPr kumimoji="1" sz="2400">
                <a:solidFill>
                  <a:schemeClr val="tx1"/>
                </a:solidFill>
                <a:latin typeface="Times New Roman" panose="02020603050405020304" pitchFamily="18" charset="0"/>
                <a:ea typeface="宋体" panose="02010600030101010101" pitchFamily="2" charset="-122"/>
              </a:defRPr>
            </a:lvl5pPr>
            <a:lvl6pPr marL="21767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6339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0911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5483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0" hangingPunct="0">
              <a:lnSpc>
                <a:spcPct val="90000"/>
              </a:lnSpc>
              <a:spcBef>
                <a:spcPct val="50000"/>
              </a:spcBef>
              <a:buFontTx/>
              <a:buNone/>
            </a:pPr>
            <a:r>
              <a:rPr kumimoji="0" lang="zh-CN" altLang="en-US" sz="1000" dirty="0">
                <a:solidFill>
                  <a:schemeClr val="accent1"/>
                </a:solidFill>
                <a:effectLst>
                  <a:outerShdw blurRad="38100" dist="25400" dir="5400000" algn="ctr" rotWithShape="0">
                    <a:srgbClr val="6E747A">
                      <a:alpha val="43000"/>
                    </a:srgbClr>
                  </a:outerShdw>
                </a:effectLst>
                <a:latin typeface="楷体_GB2312" panose="02010609030101010101" pitchFamily="49" charset="-122"/>
                <a:ea typeface="楷体_GB2312" panose="02010609030101010101" pitchFamily="49" charset="-122"/>
              </a:rPr>
              <a:t>说明</a:t>
            </a:r>
            <a:r>
              <a:rPr kumimoji="0" lang="en-US" altLang="zh-CN" sz="1000" dirty="0">
                <a:solidFill>
                  <a:schemeClr val="accent1"/>
                </a:solidFill>
                <a:effectLst>
                  <a:outerShdw blurRad="38100" dist="25400" dir="5400000" algn="ctr" rotWithShape="0">
                    <a:srgbClr val="6E747A">
                      <a:alpha val="43000"/>
                    </a:srgbClr>
                  </a:outerShdw>
                </a:effectLst>
                <a:latin typeface="楷体_GB2312" panose="02010609030101010101" pitchFamily="49" charset="-122"/>
                <a:ea typeface="楷体_GB2312" panose="02010609030101010101" pitchFamily="49" charset="-122"/>
              </a:rPr>
              <a:t>:</a:t>
            </a:r>
            <a:endParaRPr kumimoji="0" lang="en-US" altLang="zh-CN" sz="1000" dirty="0">
              <a:solidFill>
                <a:schemeClr val="accent1"/>
              </a:solidFill>
              <a:effectLst>
                <a:outerShdw blurRad="38100" dist="25400" dir="5400000" algn="ctr" rotWithShape="0">
                  <a:srgbClr val="6E747A">
                    <a:alpha val="43000"/>
                  </a:srgbClr>
                </a:outerShdw>
              </a:effectLst>
              <a:latin typeface="楷体_GB2312" panose="02010609030101010101" pitchFamily="49" charset="-122"/>
              <a:ea typeface="楷体_GB2312" panose="02010609030101010101" pitchFamily="49" charset="-122"/>
            </a:endParaRPr>
          </a:p>
          <a:p>
            <a:pPr eaLnBrk="0" hangingPunct="0">
              <a:lnSpc>
                <a:spcPct val="90000"/>
              </a:lnSpc>
              <a:spcBef>
                <a:spcPct val="50000"/>
              </a:spcBef>
              <a:buFontTx/>
              <a:buNone/>
            </a:pPr>
            <a:r>
              <a:rPr kumimoji="0" lang="en-US" altLang="zh-CN" sz="1000" dirty="0">
                <a:solidFill>
                  <a:schemeClr val="accent1"/>
                </a:solidFill>
                <a:effectLst>
                  <a:outerShdw blurRad="38100" dist="25400" dir="5400000" algn="ctr" rotWithShape="0">
                    <a:srgbClr val="6E747A">
                      <a:alpha val="43000"/>
                    </a:srgbClr>
                  </a:outerShdw>
                </a:effectLst>
                <a:latin typeface="楷体_GB2312" panose="02010609030101010101" pitchFamily="49" charset="-122"/>
                <a:ea typeface="楷体_GB2312" panose="02010609030101010101" pitchFamily="49" charset="-122"/>
              </a:rPr>
              <a:t>1.</a:t>
            </a:r>
            <a:r>
              <a:rPr kumimoji="0" lang="zh-CN" altLang="en-US" sz="1000" dirty="0">
                <a:solidFill>
                  <a:schemeClr val="accent1"/>
                </a:solidFill>
                <a:effectLst>
                  <a:outerShdw blurRad="38100" dist="25400" dir="5400000" algn="ctr" rotWithShape="0">
                    <a:srgbClr val="6E747A">
                      <a:alpha val="43000"/>
                    </a:srgbClr>
                  </a:outerShdw>
                </a:effectLst>
                <a:latin typeface="楷体_GB2312" panose="02010609030101010101" pitchFamily="49" charset="-122"/>
                <a:ea typeface="楷体_GB2312" panose="02010609030101010101" pitchFamily="49" charset="-122"/>
              </a:rPr>
              <a:t>最大连续值</a:t>
            </a:r>
            <a:r>
              <a:rPr kumimoji="0" lang="en-US" altLang="zh-CN" sz="1000" dirty="0">
                <a:solidFill>
                  <a:schemeClr val="accent1"/>
                </a:solidFill>
                <a:effectLst>
                  <a:outerShdw blurRad="38100" dist="25400" dir="5400000" algn="ctr" rotWithShape="0">
                    <a:srgbClr val="6E747A">
                      <a:alpha val="43000"/>
                    </a:srgbClr>
                  </a:outerShdw>
                </a:effectLst>
                <a:latin typeface="楷体_GB2312" panose="02010609030101010101" pitchFamily="49" charset="-122"/>
                <a:ea typeface="楷体_GB2312" panose="02010609030101010101" pitchFamily="49" charset="-122"/>
              </a:rPr>
              <a:t>:</a:t>
            </a:r>
            <a:r>
              <a:rPr kumimoji="0" lang="zh-CN" altLang="en-US" sz="1000" dirty="0">
                <a:solidFill>
                  <a:schemeClr val="accent1"/>
                </a:solidFill>
                <a:effectLst>
                  <a:outerShdw blurRad="38100" dist="25400" dir="5400000" algn="ctr" rotWithShape="0">
                    <a:srgbClr val="6E747A">
                      <a:alpha val="43000"/>
                    </a:srgbClr>
                  </a:outerShdw>
                </a:effectLst>
                <a:latin typeface="楷体_GB2312" panose="02010609030101010101" pitchFamily="49" charset="-122"/>
                <a:ea typeface="楷体_GB2312" panose="02010609030101010101" pitchFamily="49" charset="-122"/>
              </a:rPr>
              <a:t>马达可以连续工作的最大值</a:t>
            </a:r>
            <a:r>
              <a:rPr kumimoji="0" lang="en-US" altLang="zh-CN" sz="1000" dirty="0">
                <a:solidFill>
                  <a:schemeClr val="accent1"/>
                </a:solidFill>
                <a:effectLst>
                  <a:outerShdw blurRad="38100" dist="25400" dir="5400000" algn="ctr" rotWithShape="0">
                    <a:srgbClr val="6E747A">
                      <a:alpha val="43000"/>
                    </a:srgbClr>
                  </a:outerShdw>
                </a:effectLst>
                <a:latin typeface="楷体_GB2312" panose="02010609030101010101" pitchFamily="49" charset="-122"/>
                <a:ea typeface="楷体_GB2312" panose="02010609030101010101" pitchFamily="49" charset="-122"/>
              </a:rPr>
              <a:t>.</a:t>
            </a:r>
            <a:endParaRPr kumimoji="0" lang="en-US" altLang="zh-CN" sz="1000" dirty="0">
              <a:solidFill>
                <a:schemeClr val="accent1"/>
              </a:solidFill>
              <a:effectLst>
                <a:outerShdw blurRad="38100" dist="25400" dir="5400000" algn="ctr" rotWithShape="0">
                  <a:srgbClr val="6E747A">
                    <a:alpha val="43000"/>
                  </a:srgbClr>
                </a:outerShdw>
              </a:effectLst>
              <a:latin typeface="楷体_GB2312" panose="02010609030101010101" pitchFamily="49" charset="-122"/>
              <a:ea typeface="楷体_GB2312" panose="02010609030101010101" pitchFamily="49" charset="-122"/>
            </a:endParaRPr>
          </a:p>
          <a:p>
            <a:pPr eaLnBrk="0" hangingPunct="0">
              <a:lnSpc>
                <a:spcPct val="90000"/>
              </a:lnSpc>
              <a:spcBef>
                <a:spcPct val="50000"/>
              </a:spcBef>
              <a:buFontTx/>
              <a:buNone/>
            </a:pPr>
            <a:r>
              <a:rPr kumimoji="0" lang="en-US" altLang="zh-CN" sz="1000" dirty="0">
                <a:solidFill>
                  <a:schemeClr val="accent1"/>
                </a:solidFill>
                <a:effectLst>
                  <a:outerShdw blurRad="38100" dist="25400" dir="5400000" algn="ctr" rotWithShape="0">
                    <a:srgbClr val="6E747A">
                      <a:alpha val="43000"/>
                    </a:srgbClr>
                  </a:outerShdw>
                </a:effectLst>
                <a:latin typeface="楷体_GB2312" panose="02010609030101010101" pitchFamily="49" charset="-122"/>
                <a:ea typeface="楷体_GB2312" panose="02010609030101010101" pitchFamily="49" charset="-122"/>
              </a:rPr>
              <a:t>2.</a:t>
            </a:r>
            <a:r>
              <a:rPr kumimoji="0" lang="zh-CN" altLang="en-US" sz="1000" dirty="0">
                <a:solidFill>
                  <a:schemeClr val="accent1"/>
                </a:solidFill>
                <a:effectLst>
                  <a:outerShdw blurRad="38100" dist="25400" dir="5400000" algn="ctr" rotWithShape="0">
                    <a:srgbClr val="6E747A">
                      <a:alpha val="43000"/>
                    </a:srgbClr>
                  </a:outerShdw>
                </a:effectLst>
                <a:latin typeface="楷体_GB2312" panose="02010609030101010101" pitchFamily="49" charset="-122"/>
                <a:ea typeface="楷体_GB2312" panose="02010609030101010101" pitchFamily="49" charset="-122"/>
              </a:rPr>
              <a:t>间断值</a:t>
            </a:r>
            <a:r>
              <a:rPr kumimoji="0" lang="en-US" altLang="zh-CN" sz="1000" dirty="0">
                <a:solidFill>
                  <a:schemeClr val="accent1"/>
                </a:solidFill>
                <a:effectLst>
                  <a:outerShdw blurRad="38100" dist="25400" dir="5400000" algn="ctr" rotWithShape="0">
                    <a:srgbClr val="6E747A">
                      <a:alpha val="43000"/>
                    </a:srgbClr>
                  </a:outerShdw>
                </a:effectLst>
                <a:latin typeface="楷体_GB2312" panose="02010609030101010101" pitchFamily="49" charset="-122"/>
                <a:ea typeface="楷体_GB2312" panose="02010609030101010101" pitchFamily="49" charset="-122"/>
              </a:rPr>
              <a:t>:</a:t>
            </a:r>
            <a:r>
              <a:rPr kumimoji="0" lang="zh-CN" altLang="en-US" sz="1000" dirty="0">
                <a:solidFill>
                  <a:schemeClr val="accent1"/>
                </a:solidFill>
                <a:effectLst>
                  <a:outerShdw blurRad="38100" dist="25400" dir="5400000" algn="ctr" rotWithShape="0">
                    <a:srgbClr val="6E747A">
                      <a:alpha val="43000"/>
                    </a:srgbClr>
                  </a:outerShdw>
                </a:effectLst>
                <a:latin typeface="楷体_GB2312" panose="02010609030101010101" pitchFamily="49" charset="-122"/>
                <a:ea typeface="楷体_GB2312" panose="02010609030101010101" pitchFamily="49" charset="-122"/>
              </a:rPr>
              <a:t>允许马达一分钟内持续</a:t>
            </a:r>
            <a:r>
              <a:rPr kumimoji="0" lang="en-US" altLang="zh-CN" sz="1000" dirty="0">
                <a:solidFill>
                  <a:schemeClr val="accent1"/>
                </a:solidFill>
                <a:effectLst>
                  <a:outerShdw blurRad="38100" dist="25400" dir="5400000" algn="ctr" rotWithShape="0">
                    <a:srgbClr val="6E747A">
                      <a:alpha val="43000"/>
                    </a:srgbClr>
                  </a:outerShdw>
                </a:effectLst>
                <a:latin typeface="楷体_GB2312" panose="02010609030101010101" pitchFamily="49" charset="-122"/>
                <a:ea typeface="楷体_GB2312" panose="02010609030101010101" pitchFamily="49" charset="-122"/>
              </a:rPr>
              <a:t>6</a:t>
            </a:r>
            <a:r>
              <a:rPr kumimoji="0" lang="zh-CN" altLang="en-US" sz="1000" dirty="0">
                <a:solidFill>
                  <a:schemeClr val="accent1"/>
                </a:solidFill>
                <a:effectLst>
                  <a:outerShdw blurRad="38100" dist="25400" dir="5400000" algn="ctr" rotWithShape="0">
                    <a:srgbClr val="6E747A">
                      <a:alpha val="43000"/>
                    </a:srgbClr>
                  </a:outerShdw>
                </a:effectLst>
                <a:latin typeface="楷体_GB2312" panose="02010609030101010101" pitchFamily="49" charset="-122"/>
                <a:ea typeface="楷体_GB2312" panose="02010609030101010101" pitchFamily="49" charset="-122"/>
              </a:rPr>
              <a:t>秒的最大值</a:t>
            </a:r>
            <a:r>
              <a:rPr kumimoji="0" lang="en-US" altLang="zh-CN" sz="1000" dirty="0">
                <a:solidFill>
                  <a:schemeClr val="accent1"/>
                </a:solidFill>
                <a:effectLst>
                  <a:outerShdw blurRad="38100" dist="25400" dir="5400000" algn="ctr" rotWithShape="0">
                    <a:srgbClr val="6E747A">
                      <a:alpha val="43000"/>
                    </a:srgbClr>
                  </a:outerShdw>
                </a:effectLst>
                <a:latin typeface="楷体_GB2312" panose="02010609030101010101" pitchFamily="49" charset="-122"/>
                <a:ea typeface="楷体_GB2312" panose="02010609030101010101" pitchFamily="49" charset="-122"/>
              </a:rPr>
              <a:t>.</a:t>
            </a:r>
            <a:endParaRPr kumimoji="0" lang="en-US" altLang="zh-CN" sz="1000" dirty="0">
              <a:solidFill>
                <a:schemeClr val="accent1"/>
              </a:solidFill>
              <a:effectLst>
                <a:outerShdw blurRad="38100" dist="25400" dir="5400000" algn="ctr" rotWithShape="0">
                  <a:srgbClr val="6E747A">
                    <a:alpha val="43000"/>
                  </a:srgbClr>
                </a:outerShdw>
              </a:effectLst>
              <a:latin typeface="楷体_GB2312" panose="02010609030101010101" pitchFamily="49" charset="-122"/>
              <a:ea typeface="楷体_GB2312" panose="02010609030101010101" pitchFamily="49" charset="-122"/>
            </a:endParaRPr>
          </a:p>
          <a:p>
            <a:pPr eaLnBrk="0" hangingPunct="0">
              <a:lnSpc>
                <a:spcPct val="90000"/>
              </a:lnSpc>
              <a:spcBef>
                <a:spcPct val="50000"/>
              </a:spcBef>
              <a:buFontTx/>
              <a:buNone/>
            </a:pPr>
            <a:r>
              <a:rPr kumimoji="0" lang="en-US" altLang="zh-CN" sz="1000" dirty="0">
                <a:solidFill>
                  <a:schemeClr val="accent1"/>
                </a:solidFill>
                <a:effectLst>
                  <a:outerShdw blurRad="38100" dist="25400" dir="5400000" algn="ctr" rotWithShape="0">
                    <a:srgbClr val="6E747A">
                      <a:alpha val="43000"/>
                    </a:srgbClr>
                  </a:outerShdw>
                </a:effectLst>
                <a:latin typeface="楷体_GB2312" panose="02010609030101010101" pitchFamily="49" charset="-122"/>
                <a:ea typeface="楷体_GB2312" panose="02010609030101010101" pitchFamily="49" charset="-122"/>
              </a:rPr>
              <a:t>3.</a:t>
            </a:r>
            <a:r>
              <a:rPr lang="zh-CN" altLang="en-US" sz="1000" dirty="0">
                <a:solidFill>
                  <a:schemeClr val="accent1"/>
                </a:solidFill>
                <a:effectLst>
                  <a:outerShdw blurRad="38100" dist="25400" dir="5400000" algn="ctr" rotWithShape="0">
                    <a:srgbClr val="6E747A">
                      <a:alpha val="43000"/>
                    </a:srgbClr>
                  </a:outerShdw>
                </a:effectLst>
                <a:latin typeface="楷体_GB2312" panose="02010609030101010101" pitchFamily="49" charset="-122"/>
                <a:ea typeface="楷体_GB2312" panose="02010609030101010101" pitchFamily="49" charset="-122"/>
              </a:rPr>
              <a:t>避免在同时最大速和最高压力的工况下使用</a:t>
            </a:r>
            <a:r>
              <a:rPr lang="en-US" altLang="zh-CN" sz="1000" dirty="0">
                <a:solidFill>
                  <a:schemeClr val="accent1"/>
                </a:solidFill>
                <a:effectLst>
                  <a:outerShdw blurRad="38100" dist="25400" dir="5400000" algn="ctr" rotWithShape="0">
                    <a:srgbClr val="6E747A">
                      <a:alpha val="43000"/>
                    </a:srgbClr>
                  </a:outerShdw>
                </a:effectLst>
                <a:latin typeface="楷体_GB2312" panose="02010609030101010101" pitchFamily="49" charset="-122"/>
                <a:ea typeface="楷体_GB2312" panose="02010609030101010101" pitchFamily="49" charset="-122"/>
              </a:rPr>
              <a:t>.</a:t>
            </a:r>
            <a:endParaRPr lang="en-US" altLang="zh-CN" sz="1000" dirty="0">
              <a:solidFill>
                <a:schemeClr val="accent1"/>
              </a:solidFill>
              <a:effectLst>
                <a:outerShdw blurRad="38100" dist="25400" dir="5400000" algn="ctr" rotWithShape="0">
                  <a:srgbClr val="6E747A">
                    <a:alpha val="43000"/>
                  </a:srgbClr>
                </a:outerShdw>
              </a:effectLst>
              <a:latin typeface="楷体_GB2312" panose="02010609030101010101" pitchFamily="49" charset="-122"/>
              <a:ea typeface="楷体_GB2312" panose="02010609030101010101" pitchFamily="49" charset="-122"/>
            </a:endParaRPr>
          </a:p>
          <a:p>
            <a:pPr eaLnBrk="0" hangingPunct="0">
              <a:lnSpc>
                <a:spcPct val="90000"/>
              </a:lnSpc>
              <a:spcBef>
                <a:spcPct val="50000"/>
              </a:spcBef>
              <a:buFontTx/>
              <a:buNone/>
            </a:pPr>
            <a:r>
              <a:rPr lang="en-US" altLang="zh-CN" sz="1000" dirty="0">
                <a:solidFill>
                  <a:schemeClr val="accent1"/>
                </a:solidFill>
                <a:effectLst>
                  <a:outerShdw blurRad="38100" dist="25400" dir="5400000" algn="ctr" rotWithShape="0">
                    <a:srgbClr val="6E747A">
                      <a:alpha val="43000"/>
                    </a:srgbClr>
                  </a:outerShdw>
                </a:effectLst>
                <a:latin typeface="楷体_GB2312" panose="02010609030101010101" pitchFamily="49" charset="-122"/>
                <a:ea typeface="楷体_GB2312" panose="02010609030101010101" pitchFamily="49" charset="-122"/>
              </a:rPr>
              <a:t>4.</a:t>
            </a:r>
            <a:r>
              <a:rPr lang="zh-CN" altLang="en-US" sz="1000" dirty="0">
                <a:solidFill>
                  <a:schemeClr val="accent1"/>
                </a:solidFill>
                <a:effectLst>
                  <a:outerShdw blurRad="38100" dist="25400" dir="5400000" algn="ctr" rotWithShape="0">
                    <a:srgbClr val="6E747A">
                      <a:alpha val="43000"/>
                    </a:srgbClr>
                  </a:outerShdw>
                </a:effectLst>
                <a:latin typeface="楷体_GB2312" panose="02010609030101010101" pitchFamily="49" charset="-122"/>
                <a:ea typeface="楷体_GB2312" panose="02010609030101010101" pitchFamily="49" charset="-122"/>
              </a:rPr>
              <a:t>马达的最佳工况范围：</a:t>
            </a:r>
            <a:r>
              <a:rPr lang="en-US" altLang="zh-CN" sz="1000" dirty="0">
                <a:solidFill>
                  <a:schemeClr val="accent1"/>
                </a:solidFill>
                <a:effectLst>
                  <a:outerShdw blurRad="38100" dist="25400" dir="5400000" algn="ctr" rotWithShape="0">
                    <a:srgbClr val="6E747A">
                      <a:alpha val="43000"/>
                    </a:srgbClr>
                  </a:outerShdw>
                </a:effectLst>
                <a:latin typeface="楷体_GB2312" panose="02010609030101010101" pitchFamily="49" charset="-122"/>
                <a:ea typeface="楷体_GB2312" panose="02010609030101010101" pitchFamily="49" charset="-122"/>
              </a:rPr>
              <a:t>1/3</a:t>
            </a:r>
            <a:r>
              <a:rPr lang="zh-CN" altLang="en-US" sz="1000" dirty="0">
                <a:solidFill>
                  <a:schemeClr val="accent1"/>
                </a:solidFill>
                <a:effectLst>
                  <a:outerShdw blurRad="38100" dist="25400" dir="5400000" algn="ctr" rotWithShape="0">
                    <a:srgbClr val="6E747A">
                      <a:alpha val="43000"/>
                    </a:srgbClr>
                  </a:outerShdw>
                </a:effectLst>
                <a:latin typeface="楷体_GB2312" panose="02010609030101010101" pitchFamily="49" charset="-122"/>
                <a:ea typeface="楷体_GB2312" panose="02010609030101010101" pitchFamily="49" charset="-122"/>
              </a:rPr>
              <a:t>～</a:t>
            </a:r>
            <a:r>
              <a:rPr lang="en-US" altLang="zh-CN" sz="1000" dirty="0">
                <a:solidFill>
                  <a:schemeClr val="accent1"/>
                </a:solidFill>
                <a:effectLst>
                  <a:outerShdw blurRad="38100" dist="25400" dir="5400000" algn="ctr" rotWithShape="0">
                    <a:srgbClr val="6E747A">
                      <a:alpha val="43000"/>
                    </a:srgbClr>
                  </a:outerShdw>
                </a:effectLst>
                <a:latin typeface="楷体_GB2312" panose="02010609030101010101" pitchFamily="49" charset="-122"/>
                <a:ea typeface="楷体_GB2312" panose="02010609030101010101" pitchFamily="49" charset="-122"/>
              </a:rPr>
              <a:t>2/3</a:t>
            </a:r>
            <a:r>
              <a:rPr lang="zh-CN" altLang="en-US" sz="1000" dirty="0">
                <a:solidFill>
                  <a:schemeClr val="accent1"/>
                </a:solidFill>
                <a:effectLst>
                  <a:outerShdw blurRad="38100" dist="25400" dir="5400000" algn="ctr" rotWithShape="0">
                    <a:srgbClr val="6E747A">
                      <a:alpha val="43000"/>
                    </a:srgbClr>
                  </a:outerShdw>
                </a:effectLst>
                <a:latin typeface="楷体_GB2312" panose="02010609030101010101" pitchFamily="49" charset="-122"/>
                <a:ea typeface="楷体_GB2312" panose="02010609030101010101" pitchFamily="49" charset="-122"/>
              </a:rPr>
              <a:t>连续工作工况</a:t>
            </a:r>
            <a:r>
              <a:rPr lang="en-US" altLang="zh-CN" sz="1000" dirty="0">
                <a:solidFill>
                  <a:schemeClr val="accent1"/>
                </a:solidFill>
                <a:effectLst>
                  <a:outerShdw blurRad="38100" dist="25400" dir="5400000" algn="ctr" rotWithShape="0">
                    <a:srgbClr val="6E747A">
                      <a:alpha val="43000"/>
                    </a:srgbClr>
                  </a:outerShdw>
                </a:effectLst>
                <a:latin typeface="楷体_GB2312" panose="02010609030101010101" pitchFamily="49" charset="-122"/>
                <a:ea typeface="楷体_GB2312" panose="02010609030101010101" pitchFamily="49" charset="-122"/>
              </a:rPr>
              <a:t>.</a:t>
            </a:r>
            <a:endParaRPr lang="en-US" altLang="zh-CN" sz="1000" dirty="0">
              <a:solidFill>
                <a:schemeClr val="accent1"/>
              </a:solidFill>
              <a:effectLst>
                <a:outerShdw blurRad="38100" dist="25400" dir="5400000" algn="ctr" rotWithShape="0">
                  <a:srgbClr val="6E747A">
                    <a:alpha val="43000"/>
                  </a:srgbClr>
                </a:outerShdw>
              </a:effectLst>
              <a:latin typeface="楷体_GB2312" panose="02010609030101010101" pitchFamily="49" charset="-122"/>
              <a:ea typeface="楷体_GB2312" panose="02010609030101010101" pitchFamily="49" charset="-122"/>
            </a:endParaRPr>
          </a:p>
        </p:txBody>
      </p:sp>
      <p:graphicFrame>
        <p:nvGraphicFramePr>
          <p:cNvPr id="15" name="Group 516"/>
          <p:cNvGraphicFramePr/>
          <p:nvPr/>
        </p:nvGraphicFramePr>
        <p:xfrm>
          <a:off x="342900" y="3800872"/>
          <a:ext cx="6038429" cy="2955304"/>
        </p:xfrm>
        <a:graphic>
          <a:graphicData uri="http://schemas.openxmlformats.org/drawingml/2006/table">
            <a:tbl>
              <a:tblPr/>
              <a:tblGrid>
                <a:gridCol w="763436"/>
                <a:gridCol w="659217"/>
                <a:gridCol w="659217"/>
                <a:gridCol w="659217"/>
                <a:gridCol w="659217"/>
                <a:gridCol w="659217"/>
                <a:gridCol w="660474"/>
                <a:gridCol w="659217"/>
                <a:gridCol w="659217"/>
              </a:tblGrid>
              <a:tr h="359499">
                <a:tc gridSpan="2">
                  <a:txBody>
                    <a:bodyPr/>
                    <a:lstStyle/>
                    <a:p>
                      <a:pPr marL="342900" marR="0" lvl="0" indent="-342900" algn="ctr" defTabSz="914400" rtl="0" eaLnBrk="1" fontAlgn="ctr" latinLnBrk="0" hangingPunct="1">
                        <a:lnSpc>
                          <a:spcPct val="100000"/>
                        </a:lnSpc>
                        <a:spcBef>
                          <a:spcPct val="0"/>
                        </a:spcBef>
                        <a:spcAft>
                          <a:spcPct val="0"/>
                        </a:spcAft>
                        <a:buClrTx/>
                        <a:buSzTx/>
                        <a:buFontTx/>
                        <a:buNone/>
                      </a:pPr>
                      <a:r>
                        <a:rPr kumimoji="1" lang="zh-CN" altLang="en-US"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排量（</a:t>
                      </a:r>
                      <a:r>
                        <a:rPr kumimoji="1" lang="en-US" altLang="zh-CN"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ml/r</a:t>
                      </a:r>
                      <a:r>
                        <a:rPr kumimoji="1" lang="zh-CN" altLang="en-US"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a:t>
                      </a:r>
                      <a:endParaRPr kumimoji="1" lang="zh-CN" altLang="en-US"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anchorCtr="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solidFill>
                  </a:tcPr>
                </a:tc>
                <a:tc hMerge="1">
                  <a:tcPr/>
                </a:tc>
                <a:tc>
                  <a:txBody>
                    <a:bodyPr/>
                    <a:lstStyle/>
                    <a:p>
                      <a:pPr marL="342900" marR="0" lvl="0" indent="-342900" algn="ctr" defTabSz="914400" rtl="0" eaLnBrk="1" fontAlgn="ctr" latinLnBrk="0" hangingPunct="1">
                        <a:lnSpc>
                          <a:spcPct val="100000"/>
                        </a:lnSpc>
                        <a:spcBef>
                          <a:spcPct val="0"/>
                        </a:spcBef>
                        <a:spcAft>
                          <a:spcPct val="0"/>
                        </a:spcAft>
                        <a:buClrTx/>
                        <a:buSzTx/>
                        <a:buFontTx/>
                        <a:buNone/>
                      </a:pPr>
                      <a:r>
                        <a:rPr kumimoji="1" lang="en-US" altLang="zh-CN"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195</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solidFill>
                  </a:tcPr>
                </a:tc>
                <a:tc>
                  <a:txBody>
                    <a:bodyPr/>
                    <a:lstStyle/>
                    <a:p>
                      <a:pPr marL="342900" marR="0" lvl="0" indent="-342900" algn="ctr" defTabSz="914400" rtl="0" eaLnBrk="1" fontAlgn="ctr" latinLnBrk="0" hangingPunct="1">
                        <a:lnSpc>
                          <a:spcPct val="100000"/>
                        </a:lnSpc>
                        <a:spcBef>
                          <a:spcPct val="0"/>
                        </a:spcBef>
                        <a:spcAft>
                          <a:spcPct val="0"/>
                        </a:spcAft>
                        <a:buClrTx/>
                        <a:buSzTx/>
                        <a:buFontTx/>
                        <a:buNone/>
                      </a:pPr>
                      <a:r>
                        <a:rPr kumimoji="1" lang="en-US" altLang="zh-CN"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245</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solidFill>
                  </a:tcPr>
                </a:tc>
                <a:tc>
                  <a:txBody>
                    <a:bodyPr/>
                    <a:lstStyle/>
                    <a:p>
                      <a:pPr marL="342900" marR="0" lvl="0" indent="-342900" algn="ctr" defTabSz="914400" rtl="0" eaLnBrk="1" fontAlgn="ctr" latinLnBrk="0" hangingPunct="1">
                        <a:lnSpc>
                          <a:spcPct val="100000"/>
                        </a:lnSpc>
                        <a:spcBef>
                          <a:spcPct val="0"/>
                        </a:spcBef>
                        <a:spcAft>
                          <a:spcPct val="0"/>
                        </a:spcAft>
                        <a:buClrTx/>
                        <a:buSzTx/>
                        <a:buFontTx/>
                        <a:buNone/>
                      </a:pPr>
                      <a:r>
                        <a:rPr kumimoji="1" lang="en-US" altLang="zh-CN"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310</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solidFill>
                  </a:tcPr>
                </a:tc>
                <a:tc>
                  <a:txBody>
                    <a:bodyPr/>
                    <a:lstStyle/>
                    <a:p>
                      <a:pPr marL="342900" marR="0" lvl="0" indent="-342900" algn="ctr" defTabSz="914400" rtl="0" eaLnBrk="1" fontAlgn="ctr" latinLnBrk="0" hangingPunct="1">
                        <a:lnSpc>
                          <a:spcPct val="100000"/>
                        </a:lnSpc>
                        <a:spcBef>
                          <a:spcPct val="0"/>
                        </a:spcBef>
                        <a:spcAft>
                          <a:spcPct val="0"/>
                        </a:spcAft>
                        <a:buClrTx/>
                        <a:buSzTx/>
                        <a:buFontTx/>
                        <a:buNone/>
                      </a:pPr>
                      <a:r>
                        <a:rPr kumimoji="1" lang="en-US" altLang="zh-CN"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395</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solidFill>
                  </a:tcPr>
                </a:tc>
                <a:tc>
                  <a:txBody>
                    <a:bodyPr/>
                    <a:lstStyle/>
                    <a:p>
                      <a:pPr marL="342900" marR="0" lvl="0" indent="-342900" algn="ctr" defTabSz="914400" rtl="0" eaLnBrk="1" fontAlgn="ctr" latinLnBrk="0" hangingPunct="1">
                        <a:lnSpc>
                          <a:spcPct val="100000"/>
                        </a:lnSpc>
                        <a:spcBef>
                          <a:spcPct val="0"/>
                        </a:spcBef>
                        <a:spcAft>
                          <a:spcPct val="0"/>
                        </a:spcAft>
                        <a:buClrTx/>
                        <a:buSzTx/>
                        <a:buFontTx/>
                        <a:buNone/>
                      </a:pPr>
                      <a:r>
                        <a:rPr kumimoji="1" lang="en-US" altLang="zh-CN"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490</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solidFill>
                  </a:tcPr>
                </a:tc>
                <a:tc>
                  <a:txBody>
                    <a:bodyPr/>
                    <a:lstStyle/>
                    <a:p>
                      <a:pPr marL="342900" marR="0" lvl="0" indent="-342900" algn="ctr" defTabSz="914400" rtl="0" eaLnBrk="1" fontAlgn="ctr" latinLnBrk="0" hangingPunct="1">
                        <a:lnSpc>
                          <a:spcPct val="100000"/>
                        </a:lnSpc>
                        <a:spcBef>
                          <a:spcPct val="0"/>
                        </a:spcBef>
                        <a:spcAft>
                          <a:spcPct val="0"/>
                        </a:spcAft>
                        <a:buClrTx/>
                        <a:buSzTx/>
                        <a:buFontTx/>
                        <a:buNone/>
                      </a:pPr>
                      <a:r>
                        <a:rPr kumimoji="1" lang="en-US" altLang="zh-CN"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625</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solidFill>
                  </a:tcPr>
                </a:tc>
                <a:tc>
                  <a:txBody>
                    <a:bodyPr/>
                    <a:lstStyle/>
                    <a:p>
                      <a:pPr marL="342900" marR="0" lvl="0" indent="-342900" algn="ctr" defTabSz="914400" rtl="0" eaLnBrk="1" fontAlgn="ctr" latinLnBrk="0" hangingPunct="1">
                        <a:lnSpc>
                          <a:spcPct val="100000"/>
                        </a:lnSpc>
                        <a:spcBef>
                          <a:spcPct val="0"/>
                        </a:spcBef>
                        <a:spcAft>
                          <a:spcPct val="0"/>
                        </a:spcAft>
                        <a:buClrTx/>
                        <a:buSzTx/>
                        <a:buFontTx/>
                        <a:buNone/>
                      </a:pPr>
                      <a:r>
                        <a:rPr kumimoji="1" lang="en-US" altLang="zh-CN"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800</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solidFill>
                  </a:tcPr>
                </a:tc>
              </a:tr>
              <a:tr h="247316">
                <a:tc rowSpan="2">
                  <a:txBody>
                    <a:bodyPr/>
                    <a:lstStyle/>
                    <a:p>
                      <a:pPr marL="342900" marR="0" lvl="0" indent="-342900" algn="ctr" defTabSz="914400" rtl="0" eaLnBrk="1" fontAlgn="ctr" latinLnBrk="0" hangingPunct="1">
                        <a:lnSpc>
                          <a:spcPct val="100000"/>
                        </a:lnSpc>
                        <a:spcBef>
                          <a:spcPct val="0"/>
                        </a:spcBef>
                        <a:spcAft>
                          <a:spcPct val="0"/>
                        </a:spcAft>
                        <a:buClrTx/>
                        <a:buSzTx/>
                        <a:buFontTx/>
                        <a:buNone/>
                      </a:pPr>
                      <a:r>
                        <a:rPr kumimoji="1" lang="zh-CN" altLang="en-US"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流量</a:t>
                      </a:r>
                      <a:endParaRPr kumimoji="1" lang="zh-CN" altLang="en-US"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p>
                      <a:pPr marL="342900" marR="0" lvl="0" indent="-342900" algn="ctr" defTabSz="914400" rtl="0" eaLnBrk="1" fontAlgn="ctr" latinLnBrk="0" hangingPunct="1">
                        <a:lnSpc>
                          <a:spcPct val="100000"/>
                        </a:lnSpc>
                        <a:spcBef>
                          <a:spcPct val="0"/>
                        </a:spcBef>
                        <a:spcAft>
                          <a:spcPct val="0"/>
                        </a:spcAft>
                        <a:buClrTx/>
                        <a:buSzTx/>
                        <a:buFontTx/>
                        <a:buNone/>
                      </a:pPr>
                      <a:r>
                        <a:rPr kumimoji="1" lang="zh-CN" altLang="en-US"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a:t>
                      </a:r>
                      <a:r>
                        <a:rPr kumimoji="1" lang="en-US" altLang="zh-CN"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LPM</a:t>
                      </a:r>
                      <a:r>
                        <a:rPr kumimoji="1" lang="zh-CN" altLang="en-US"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a:t>
                      </a:r>
                      <a:endParaRPr kumimoji="1" lang="zh-CN" altLang="en-US"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anchorCtr="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1" fontAlgn="ctr" latinLnBrk="0" hangingPunct="1">
                        <a:lnSpc>
                          <a:spcPct val="100000"/>
                        </a:lnSpc>
                        <a:spcBef>
                          <a:spcPct val="0"/>
                        </a:spcBef>
                        <a:spcAft>
                          <a:spcPct val="0"/>
                        </a:spcAft>
                        <a:buClrTx/>
                        <a:buSzTx/>
                        <a:buFontTx/>
                        <a:buNone/>
                      </a:pPr>
                      <a:r>
                        <a:rPr kumimoji="1" lang="zh-CN" altLang="en-US"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连续</a:t>
                      </a:r>
                      <a:endParaRPr kumimoji="1" lang="zh-CN" altLang="en-US"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1" fontAlgn="ctr" latinLnBrk="0" hangingPunct="1">
                        <a:lnSpc>
                          <a:spcPct val="100000"/>
                        </a:lnSpc>
                        <a:spcBef>
                          <a:spcPct val="0"/>
                        </a:spcBef>
                        <a:spcAft>
                          <a:spcPct val="0"/>
                        </a:spcAft>
                        <a:buClrTx/>
                        <a:buSzTx/>
                        <a:buFontTx/>
                        <a:buNone/>
                      </a:pPr>
                      <a:r>
                        <a:rPr kumimoji="1" lang="en-US" altLang="zh-CN"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75</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1" fontAlgn="ctr" latinLnBrk="0" hangingPunct="1">
                        <a:lnSpc>
                          <a:spcPct val="100000"/>
                        </a:lnSpc>
                        <a:spcBef>
                          <a:spcPct val="0"/>
                        </a:spcBef>
                        <a:spcAft>
                          <a:spcPct val="0"/>
                        </a:spcAft>
                        <a:buClrTx/>
                        <a:buSzTx/>
                        <a:buFontTx/>
                        <a:buNone/>
                      </a:pPr>
                      <a:r>
                        <a:rPr kumimoji="1" lang="en-US" altLang="zh-CN"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80</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1" fontAlgn="ctr" latinLnBrk="0" hangingPunct="1">
                        <a:lnSpc>
                          <a:spcPct val="100000"/>
                        </a:lnSpc>
                        <a:spcBef>
                          <a:spcPct val="0"/>
                        </a:spcBef>
                        <a:spcAft>
                          <a:spcPct val="0"/>
                        </a:spcAft>
                        <a:buClrTx/>
                        <a:buSzTx/>
                        <a:buFontTx/>
                        <a:buNone/>
                      </a:pPr>
                      <a:r>
                        <a:rPr kumimoji="1" lang="en-US" altLang="zh-CN" sz="1100" b="0" i="0" u="none" strike="noStrike" cap="none" normalizeH="0" baseline="0">
                          <a:ln>
                            <a:noFill/>
                          </a:ln>
                          <a:solidFill>
                            <a:schemeClr val="tx1"/>
                          </a:solidFill>
                          <a:effectLst/>
                          <a:latin typeface="宋体" panose="02010600030101010101" pitchFamily="2" charset="-122"/>
                          <a:ea typeface="宋体" panose="02010600030101010101" pitchFamily="2" charset="-122"/>
                        </a:rPr>
                        <a:t>80</a:t>
                      </a: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1" fontAlgn="ctr" latinLnBrk="0" hangingPunct="1">
                        <a:lnSpc>
                          <a:spcPct val="100000"/>
                        </a:lnSpc>
                        <a:spcBef>
                          <a:spcPct val="0"/>
                        </a:spcBef>
                        <a:spcAft>
                          <a:spcPct val="0"/>
                        </a:spcAft>
                        <a:buClrTx/>
                        <a:buSzTx/>
                        <a:buFontTx/>
                        <a:buNone/>
                      </a:pPr>
                      <a:r>
                        <a:rPr kumimoji="1" lang="en-US" altLang="zh-CN" sz="1100" b="0" i="0" u="none" strike="noStrike" cap="none" normalizeH="0" baseline="0">
                          <a:ln>
                            <a:noFill/>
                          </a:ln>
                          <a:solidFill>
                            <a:schemeClr val="tx1"/>
                          </a:solidFill>
                          <a:effectLst/>
                          <a:latin typeface="宋体" panose="02010600030101010101" pitchFamily="2" charset="-122"/>
                          <a:ea typeface="宋体" panose="02010600030101010101" pitchFamily="2" charset="-122"/>
                        </a:rPr>
                        <a:t>80</a:t>
                      </a: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1" fontAlgn="ctr" latinLnBrk="0" hangingPunct="1">
                        <a:lnSpc>
                          <a:spcPct val="100000"/>
                        </a:lnSpc>
                        <a:spcBef>
                          <a:spcPct val="0"/>
                        </a:spcBef>
                        <a:spcAft>
                          <a:spcPct val="0"/>
                        </a:spcAft>
                        <a:buClrTx/>
                        <a:buSzTx/>
                        <a:buFontTx/>
                        <a:buNone/>
                      </a:pPr>
                      <a:r>
                        <a:rPr kumimoji="1" lang="en-US" altLang="zh-CN" sz="1100" b="0" i="0" u="none" strike="noStrike" cap="none" normalizeH="0" baseline="0">
                          <a:ln>
                            <a:noFill/>
                          </a:ln>
                          <a:solidFill>
                            <a:schemeClr val="tx1"/>
                          </a:solidFill>
                          <a:effectLst/>
                          <a:latin typeface="宋体" panose="02010600030101010101" pitchFamily="2" charset="-122"/>
                          <a:ea typeface="宋体" panose="02010600030101010101" pitchFamily="2" charset="-122"/>
                        </a:rPr>
                        <a:t>80</a:t>
                      </a: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1" fontAlgn="ctr" latinLnBrk="0" hangingPunct="1">
                        <a:lnSpc>
                          <a:spcPct val="100000"/>
                        </a:lnSpc>
                        <a:spcBef>
                          <a:spcPct val="0"/>
                        </a:spcBef>
                        <a:spcAft>
                          <a:spcPct val="0"/>
                        </a:spcAft>
                        <a:buClrTx/>
                        <a:buSzTx/>
                        <a:buFontTx/>
                        <a:buNone/>
                      </a:pPr>
                      <a:r>
                        <a:rPr kumimoji="1" lang="en-US" altLang="zh-CN" sz="1100" b="0" i="0" u="none" strike="noStrike" cap="none" normalizeH="0" baseline="0">
                          <a:ln>
                            <a:noFill/>
                          </a:ln>
                          <a:solidFill>
                            <a:schemeClr val="tx1"/>
                          </a:solidFill>
                          <a:effectLst/>
                          <a:latin typeface="宋体" panose="02010600030101010101" pitchFamily="2" charset="-122"/>
                          <a:ea typeface="宋体" panose="02010600030101010101" pitchFamily="2" charset="-122"/>
                        </a:rPr>
                        <a:t>80</a:t>
                      </a: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1" fontAlgn="ctr" latinLnBrk="0" hangingPunct="1">
                        <a:lnSpc>
                          <a:spcPct val="100000"/>
                        </a:lnSpc>
                        <a:spcBef>
                          <a:spcPct val="0"/>
                        </a:spcBef>
                        <a:spcAft>
                          <a:spcPct val="0"/>
                        </a:spcAft>
                        <a:buClrTx/>
                        <a:buSzTx/>
                        <a:buFontTx/>
                        <a:buNone/>
                      </a:pPr>
                      <a:r>
                        <a:rPr kumimoji="1" lang="en-US" altLang="zh-CN"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80</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279524">
                <a:tc vMerge="1">
                  <a:tcPr marL="78377" marR="78377" marT="40024" marB="40024" anchor="ctr" anchorCtr="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1" fontAlgn="ctr" latinLnBrk="0" hangingPunct="1">
                        <a:lnSpc>
                          <a:spcPct val="100000"/>
                        </a:lnSpc>
                        <a:spcBef>
                          <a:spcPct val="0"/>
                        </a:spcBef>
                        <a:spcAft>
                          <a:spcPct val="0"/>
                        </a:spcAft>
                        <a:buClrTx/>
                        <a:buSzTx/>
                        <a:buFontTx/>
                        <a:buNone/>
                      </a:pPr>
                      <a:r>
                        <a:rPr kumimoji="1" lang="zh-CN" altLang="en-US"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间断</a:t>
                      </a:r>
                      <a:endParaRPr kumimoji="1" lang="zh-CN" altLang="en-US"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1" fontAlgn="ctr" latinLnBrk="0" hangingPunct="1">
                        <a:lnSpc>
                          <a:spcPct val="100000"/>
                        </a:lnSpc>
                        <a:spcBef>
                          <a:spcPct val="0"/>
                        </a:spcBef>
                        <a:spcAft>
                          <a:spcPct val="0"/>
                        </a:spcAft>
                        <a:buClrTx/>
                        <a:buSzTx/>
                        <a:buFontTx/>
                        <a:buNone/>
                      </a:pPr>
                      <a:r>
                        <a:rPr kumimoji="1" lang="en-US" altLang="zh-CN"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100</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1" fontAlgn="ctr" latinLnBrk="0" hangingPunct="1">
                        <a:lnSpc>
                          <a:spcPct val="100000"/>
                        </a:lnSpc>
                        <a:spcBef>
                          <a:spcPct val="0"/>
                        </a:spcBef>
                        <a:spcAft>
                          <a:spcPct val="0"/>
                        </a:spcAft>
                        <a:buClrTx/>
                        <a:buSzTx/>
                        <a:buFontTx/>
                        <a:buNone/>
                      </a:pPr>
                      <a:r>
                        <a:rPr kumimoji="1" lang="en-US" altLang="zh-CN"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100</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1" fontAlgn="ctr" latinLnBrk="0" hangingPunct="1">
                        <a:lnSpc>
                          <a:spcPct val="100000"/>
                        </a:lnSpc>
                        <a:spcBef>
                          <a:spcPct val="0"/>
                        </a:spcBef>
                        <a:spcAft>
                          <a:spcPct val="0"/>
                        </a:spcAft>
                        <a:buClrTx/>
                        <a:buSzTx/>
                        <a:buFontTx/>
                        <a:buNone/>
                      </a:pPr>
                      <a:r>
                        <a:rPr kumimoji="1" lang="en-US" altLang="zh-CN" sz="1100" b="0" i="0" u="none" strike="noStrike" cap="none" normalizeH="0" baseline="0">
                          <a:ln>
                            <a:noFill/>
                          </a:ln>
                          <a:solidFill>
                            <a:schemeClr val="tx1"/>
                          </a:solidFill>
                          <a:effectLst/>
                          <a:latin typeface="宋体" panose="02010600030101010101" pitchFamily="2" charset="-122"/>
                          <a:ea typeface="宋体" panose="02010600030101010101" pitchFamily="2" charset="-122"/>
                        </a:rPr>
                        <a:t>100</a:t>
                      </a: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1" fontAlgn="ctr" latinLnBrk="0" hangingPunct="1">
                        <a:lnSpc>
                          <a:spcPct val="100000"/>
                        </a:lnSpc>
                        <a:spcBef>
                          <a:spcPct val="0"/>
                        </a:spcBef>
                        <a:spcAft>
                          <a:spcPct val="0"/>
                        </a:spcAft>
                        <a:buClrTx/>
                        <a:buSzTx/>
                        <a:buFontTx/>
                        <a:buNone/>
                      </a:pPr>
                      <a:r>
                        <a:rPr kumimoji="1" lang="en-US" altLang="zh-CN" sz="1100" b="0" i="0" u="none" strike="noStrike" cap="none" normalizeH="0" baseline="0">
                          <a:ln>
                            <a:noFill/>
                          </a:ln>
                          <a:solidFill>
                            <a:schemeClr val="tx1"/>
                          </a:solidFill>
                          <a:effectLst/>
                          <a:latin typeface="宋体" panose="02010600030101010101" pitchFamily="2" charset="-122"/>
                          <a:ea typeface="宋体" panose="02010600030101010101" pitchFamily="2" charset="-122"/>
                        </a:rPr>
                        <a:t>100</a:t>
                      </a: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1" fontAlgn="ctr" latinLnBrk="0" hangingPunct="1">
                        <a:lnSpc>
                          <a:spcPct val="100000"/>
                        </a:lnSpc>
                        <a:spcBef>
                          <a:spcPct val="0"/>
                        </a:spcBef>
                        <a:spcAft>
                          <a:spcPct val="0"/>
                        </a:spcAft>
                        <a:buClrTx/>
                        <a:buSzTx/>
                        <a:buFontTx/>
                        <a:buNone/>
                      </a:pPr>
                      <a:r>
                        <a:rPr kumimoji="1" lang="en-US" altLang="zh-CN" sz="1100" b="0" i="0" u="none" strike="noStrike" cap="none" normalizeH="0" baseline="0">
                          <a:ln>
                            <a:noFill/>
                          </a:ln>
                          <a:solidFill>
                            <a:schemeClr val="tx1"/>
                          </a:solidFill>
                          <a:effectLst/>
                          <a:latin typeface="宋体" panose="02010600030101010101" pitchFamily="2" charset="-122"/>
                          <a:ea typeface="宋体" panose="02010600030101010101" pitchFamily="2" charset="-122"/>
                        </a:rPr>
                        <a:t>100</a:t>
                      </a: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1" fontAlgn="ctr" latinLnBrk="0" hangingPunct="1">
                        <a:lnSpc>
                          <a:spcPct val="100000"/>
                        </a:lnSpc>
                        <a:spcBef>
                          <a:spcPct val="0"/>
                        </a:spcBef>
                        <a:spcAft>
                          <a:spcPct val="0"/>
                        </a:spcAft>
                        <a:buClrTx/>
                        <a:buSzTx/>
                        <a:buFontTx/>
                        <a:buNone/>
                      </a:pPr>
                      <a:r>
                        <a:rPr kumimoji="1" lang="en-US" altLang="zh-CN" sz="1100" b="0" i="0" u="none" strike="noStrike" cap="none" normalizeH="0" baseline="0">
                          <a:ln>
                            <a:noFill/>
                          </a:ln>
                          <a:solidFill>
                            <a:schemeClr val="tx1"/>
                          </a:solidFill>
                          <a:effectLst/>
                          <a:latin typeface="宋体" panose="02010600030101010101" pitchFamily="2" charset="-122"/>
                          <a:ea typeface="宋体" panose="02010600030101010101" pitchFamily="2" charset="-122"/>
                        </a:rPr>
                        <a:t>100</a:t>
                      </a: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1" fontAlgn="ctr" latinLnBrk="0" hangingPunct="1">
                        <a:lnSpc>
                          <a:spcPct val="100000"/>
                        </a:lnSpc>
                        <a:spcBef>
                          <a:spcPct val="0"/>
                        </a:spcBef>
                        <a:spcAft>
                          <a:spcPct val="0"/>
                        </a:spcAft>
                        <a:buClrTx/>
                        <a:buSzTx/>
                        <a:buFontTx/>
                        <a:buNone/>
                      </a:pPr>
                      <a:r>
                        <a:rPr kumimoji="1" lang="en-US" altLang="zh-CN"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100</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247316">
                <a:tc rowSpan="2">
                  <a:txBody>
                    <a:bodyPr/>
                    <a:lstStyle/>
                    <a:p>
                      <a:pPr marL="342900" marR="0" lvl="0" indent="-342900" algn="ctr" defTabSz="914400" rtl="0" eaLnBrk="1" fontAlgn="ctr" latinLnBrk="0" hangingPunct="1">
                        <a:lnSpc>
                          <a:spcPct val="100000"/>
                        </a:lnSpc>
                        <a:spcBef>
                          <a:spcPct val="0"/>
                        </a:spcBef>
                        <a:spcAft>
                          <a:spcPct val="0"/>
                        </a:spcAft>
                        <a:buClrTx/>
                        <a:buSzTx/>
                        <a:buFontTx/>
                        <a:buNone/>
                      </a:pPr>
                      <a:r>
                        <a:rPr kumimoji="1" lang="zh-CN" altLang="en-US"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转速</a:t>
                      </a:r>
                      <a:endParaRPr kumimoji="1" lang="zh-CN" altLang="en-US"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p>
                      <a:pPr marL="342900" marR="0" lvl="0" indent="-342900" algn="ctr" defTabSz="914400" rtl="0" eaLnBrk="1" fontAlgn="ctr" latinLnBrk="0" hangingPunct="1">
                        <a:lnSpc>
                          <a:spcPct val="100000"/>
                        </a:lnSpc>
                        <a:spcBef>
                          <a:spcPct val="0"/>
                        </a:spcBef>
                        <a:spcAft>
                          <a:spcPct val="0"/>
                        </a:spcAft>
                        <a:buClrTx/>
                        <a:buSzTx/>
                        <a:buFontTx/>
                        <a:buNone/>
                      </a:pPr>
                      <a:r>
                        <a:rPr kumimoji="1" lang="zh-CN" altLang="en-US"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a:t>
                      </a:r>
                      <a:r>
                        <a:rPr kumimoji="1" lang="en-US" altLang="zh-CN"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RPM</a:t>
                      </a:r>
                      <a:r>
                        <a:rPr kumimoji="1" lang="zh-CN" altLang="en-US"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a:t>
                      </a:r>
                      <a:endParaRPr kumimoji="1" lang="zh-CN" altLang="en-US"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anchorCtr="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solidFill>
                  </a:tcPr>
                </a:tc>
                <a:tc>
                  <a:txBody>
                    <a:bodyPr/>
                    <a:lstStyle/>
                    <a:p>
                      <a:pPr marL="342900" marR="0" lvl="0" indent="-342900" algn="ctr" defTabSz="914400" rtl="0" eaLnBrk="1" fontAlgn="ctr" latinLnBrk="0" hangingPunct="1">
                        <a:lnSpc>
                          <a:spcPct val="100000"/>
                        </a:lnSpc>
                        <a:spcBef>
                          <a:spcPct val="0"/>
                        </a:spcBef>
                        <a:spcAft>
                          <a:spcPct val="0"/>
                        </a:spcAft>
                        <a:buClrTx/>
                        <a:buSzTx/>
                        <a:buFontTx/>
                        <a:buNone/>
                      </a:pPr>
                      <a:r>
                        <a:rPr kumimoji="1" lang="zh-CN" altLang="en-US"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连续</a:t>
                      </a:r>
                      <a:endParaRPr kumimoji="1" lang="zh-CN" altLang="en-US"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solidFill>
                  </a:tcPr>
                </a:tc>
                <a:tc>
                  <a:txBody>
                    <a:bodyPr/>
                    <a:lstStyle/>
                    <a:p>
                      <a:pPr marL="342900" marR="0" lvl="0" indent="-342900" algn="ctr" defTabSz="914400" rtl="0" eaLnBrk="1" fontAlgn="ctr" latinLnBrk="0" hangingPunct="1">
                        <a:lnSpc>
                          <a:spcPct val="100000"/>
                        </a:lnSpc>
                        <a:spcBef>
                          <a:spcPct val="0"/>
                        </a:spcBef>
                        <a:spcAft>
                          <a:spcPct val="0"/>
                        </a:spcAft>
                        <a:buClrTx/>
                        <a:buSzTx/>
                        <a:buFontTx/>
                        <a:buNone/>
                      </a:pPr>
                      <a:r>
                        <a:rPr kumimoji="1" lang="en-US" altLang="zh-CN"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390</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solidFill>
                  </a:tcPr>
                </a:tc>
                <a:tc>
                  <a:txBody>
                    <a:bodyPr/>
                    <a:lstStyle/>
                    <a:p>
                      <a:pPr marL="342900" marR="0" lvl="0" indent="-342900" algn="ctr" defTabSz="914400" rtl="0" eaLnBrk="1" fontAlgn="ctr" latinLnBrk="0" hangingPunct="1">
                        <a:lnSpc>
                          <a:spcPct val="100000"/>
                        </a:lnSpc>
                        <a:spcBef>
                          <a:spcPct val="0"/>
                        </a:spcBef>
                        <a:spcAft>
                          <a:spcPct val="0"/>
                        </a:spcAft>
                        <a:buClrTx/>
                        <a:buSzTx/>
                        <a:buFontTx/>
                        <a:buNone/>
                      </a:pPr>
                      <a:r>
                        <a:rPr kumimoji="1" lang="en-US" altLang="zh-CN"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320</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solidFill>
                  </a:tcPr>
                </a:tc>
                <a:tc>
                  <a:txBody>
                    <a:bodyPr/>
                    <a:lstStyle/>
                    <a:p>
                      <a:pPr marL="342900" marR="0" lvl="0" indent="-342900" algn="ctr" defTabSz="914400" rtl="0" eaLnBrk="1" fontAlgn="ctr" latinLnBrk="0" hangingPunct="1">
                        <a:lnSpc>
                          <a:spcPct val="100000"/>
                        </a:lnSpc>
                        <a:spcBef>
                          <a:spcPct val="0"/>
                        </a:spcBef>
                        <a:spcAft>
                          <a:spcPct val="0"/>
                        </a:spcAft>
                        <a:buClrTx/>
                        <a:buSzTx/>
                        <a:buFontTx/>
                        <a:buNone/>
                      </a:pPr>
                      <a:r>
                        <a:rPr kumimoji="1" lang="en-US" altLang="zh-CN"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250</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solidFill>
                  </a:tcPr>
                </a:tc>
                <a:tc>
                  <a:txBody>
                    <a:bodyPr/>
                    <a:lstStyle/>
                    <a:p>
                      <a:pPr marL="342900" marR="0" lvl="0" indent="-342900" algn="ctr" defTabSz="914400" rtl="0" eaLnBrk="1" fontAlgn="ctr" latinLnBrk="0" hangingPunct="1">
                        <a:lnSpc>
                          <a:spcPct val="100000"/>
                        </a:lnSpc>
                        <a:spcBef>
                          <a:spcPct val="0"/>
                        </a:spcBef>
                        <a:spcAft>
                          <a:spcPct val="0"/>
                        </a:spcAft>
                        <a:buClrTx/>
                        <a:buSzTx/>
                        <a:buFontTx/>
                        <a:buNone/>
                      </a:pPr>
                      <a:r>
                        <a:rPr kumimoji="1" lang="en-US" altLang="zh-CN" sz="1100" b="0" i="0" u="none" strike="noStrike" cap="none" normalizeH="0" baseline="0">
                          <a:ln>
                            <a:noFill/>
                          </a:ln>
                          <a:solidFill>
                            <a:schemeClr val="tx1"/>
                          </a:solidFill>
                          <a:effectLst/>
                          <a:latin typeface="宋体" panose="02010600030101010101" pitchFamily="2" charset="-122"/>
                          <a:ea typeface="宋体" panose="02010600030101010101" pitchFamily="2" charset="-122"/>
                        </a:rPr>
                        <a:t>200</a:t>
                      </a: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solidFill>
                  </a:tcPr>
                </a:tc>
                <a:tc>
                  <a:txBody>
                    <a:bodyPr/>
                    <a:lstStyle/>
                    <a:p>
                      <a:pPr marL="342900" marR="0" lvl="0" indent="-342900" algn="ctr" defTabSz="914400" rtl="0" eaLnBrk="1" fontAlgn="ctr" latinLnBrk="0" hangingPunct="1">
                        <a:lnSpc>
                          <a:spcPct val="100000"/>
                        </a:lnSpc>
                        <a:spcBef>
                          <a:spcPct val="0"/>
                        </a:spcBef>
                        <a:spcAft>
                          <a:spcPct val="0"/>
                        </a:spcAft>
                        <a:buClrTx/>
                        <a:buSzTx/>
                        <a:buFontTx/>
                        <a:buNone/>
                      </a:pPr>
                      <a:r>
                        <a:rPr kumimoji="1" lang="en-US" altLang="zh-CN" sz="1100" b="0" i="0" u="none" strike="noStrike" cap="none" normalizeH="0" baseline="0">
                          <a:ln>
                            <a:noFill/>
                          </a:ln>
                          <a:solidFill>
                            <a:schemeClr val="tx1"/>
                          </a:solidFill>
                          <a:effectLst/>
                          <a:latin typeface="宋体" panose="02010600030101010101" pitchFamily="2" charset="-122"/>
                          <a:ea typeface="宋体" panose="02010600030101010101" pitchFamily="2" charset="-122"/>
                        </a:rPr>
                        <a:t>156</a:t>
                      </a: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solidFill>
                  </a:tcPr>
                </a:tc>
                <a:tc>
                  <a:txBody>
                    <a:bodyPr/>
                    <a:lstStyle/>
                    <a:p>
                      <a:pPr marL="342900" marR="0" lvl="0" indent="-342900" algn="ctr" defTabSz="914400" rtl="0" eaLnBrk="1" fontAlgn="ctr" latinLnBrk="0" hangingPunct="1">
                        <a:lnSpc>
                          <a:spcPct val="100000"/>
                        </a:lnSpc>
                        <a:spcBef>
                          <a:spcPct val="0"/>
                        </a:spcBef>
                        <a:spcAft>
                          <a:spcPct val="0"/>
                        </a:spcAft>
                        <a:buClrTx/>
                        <a:buSzTx/>
                        <a:buFontTx/>
                        <a:buNone/>
                      </a:pPr>
                      <a:r>
                        <a:rPr kumimoji="1" lang="en-US" altLang="zh-CN" sz="1100" b="0" i="0" u="none" strike="noStrike" cap="none" normalizeH="0" baseline="0">
                          <a:ln>
                            <a:noFill/>
                          </a:ln>
                          <a:solidFill>
                            <a:schemeClr val="tx1"/>
                          </a:solidFill>
                          <a:effectLst/>
                          <a:latin typeface="宋体" panose="02010600030101010101" pitchFamily="2" charset="-122"/>
                          <a:ea typeface="宋体" panose="02010600030101010101" pitchFamily="2" charset="-122"/>
                        </a:rPr>
                        <a:t>120</a:t>
                      </a: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solidFill>
                  </a:tcPr>
                </a:tc>
                <a:tc>
                  <a:txBody>
                    <a:bodyPr/>
                    <a:lstStyle/>
                    <a:p>
                      <a:pPr marL="342900" marR="0" lvl="0" indent="-342900" algn="ctr" defTabSz="914400" rtl="0" eaLnBrk="1" fontAlgn="ctr" latinLnBrk="0" hangingPunct="1">
                        <a:lnSpc>
                          <a:spcPct val="100000"/>
                        </a:lnSpc>
                        <a:spcBef>
                          <a:spcPct val="0"/>
                        </a:spcBef>
                        <a:spcAft>
                          <a:spcPct val="0"/>
                        </a:spcAft>
                        <a:buClrTx/>
                        <a:buSzTx/>
                        <a:buFontTx/>
                        <a:buNone/>
                      </a:pPr>
                      <a:r>
                        <a:rPr kumimoji="1" lang="en-US" altLang="zh-CN"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106</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solidFill>
                  </a:tcPr>
                </a:tc>
              </a:tr>
              <a:tr h="247316">
                <a:tc vMerge="1">
                  <a:tcPr marL="78377" marR="78377" marT="40024" marB="40024" anchor="ctr" anchorCtr="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CFFFF"/>
                    </a:solidFill>
                  </a:tcPr>
                </a:tc>
                <a:tc>
                  <a:txBody>
                    <a:bodyPr/>
                    <a:lstStyle/>
                    <a:p>
                      <a:pPr marL="342900" marR="0" lvl="0" indent="-342900" algn="ctr" defTabSz="914400" rtl="0" eaLnBrk="1" fontAlgn="ctr" latinLnBrk="0" hangingPunct="1">
                        <a:lnSpc>
                          <a:spcPct val="100000"/>
                        </a:lnSpc>
                        <a:spcBef>
                          <a:spcPct val="0"/>
                        </a:spcBef>
                        <a:spcAft>
                          <a:spcPct val="0"/>
                        </a:spcAft>
                        <a:buClrTx/>
                        <a:buSzTx/>
                        <a:buFontTx/>
                        <a:buNone/>
                      </a:pPr>
                      <a:r>
                        <a:rPr kumimoji="1" lang="zh-CN" altLang="en-US"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间断</a:t>
                      </a:r>
                      <a:endParaRPr kumimoji="1" lang="zh-CN" altLang="en-US"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solidFill>
                  </a:tcPr>
                </a:tc>
                <a:tc>
                  <a:txBody>
                    <a:bodyPr/>
                    <a:lstStyle/>
                    <a:p>
                      <a:pPr marL="342900" marR="0" lvl="0" indent="-342900" algn="ctr" defTabSz="914400" rtl="0" eaLnBrk="1" fontAlgn="ctr" latinLnBrk="0" hangingPunct="1">
                        <a:lnSpc>
                          <a:spcPct val="100000"/>
                        </a:lnSpc>
                        <a:spcBef>
                          <a:spcPct val="0"/>
                        </a:spcBef>
                        <a:spcAft>
                          <a:spcPct val="0"/>
                        </a:spcAft>
                        <a:buClrTx/>
                        <a:buSzTx/>
                        <a:buFontTx/>
                        <a:buNone/>
                      </a:pPr>
                      <a:r>
                        <a:rPr kumimoji="1" lang="en-US" altLang="zh-CN"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487</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solidFill>
                  </a:tcPr>
                </a:tc>
                <a:tc>
                  <a:txBody>
                    <a:bodyPr/>
                    <a:lstStyle/>
                    <a:p>
                      <a:pPr marL="342900" marR="0" lvl="0" indent="-342900" algn="ctr" defTabSz="914400" rtl="0" eaLnBrk="1" fontAlgn="ctr" latinLnBrk="0" hangingPunct="1">
                        <a:lnSpc>
                          <a:spcPct val="100000"/>
                        </a:lnSpc>
                        <a:spcBef>
                          <a:spcPct val="0"/>
                        </a:spcBef>
                        <a:spcAft>
                          <a:spcPct val="0"/>
                        </a:spcAft>
                        <a:buClrTx/>
                        <a:buSzTx/>
                        <a:buFontTx/>
                        <a:buNone/>
                      </a:pPr>
                      <a:r>
                        <a:rPr kumimoji="1" lang="en-US" altLang="zh-CN"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390</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solidFill>
                  </a:tcPr>
                </a:tc>
                <a:tc>
                  <a:txBody>
                    <a:bodyPr/>
                    <a:lstStyle/>
                    <a:p>
                      <a:pPr marL="342900" marR="0" lvl="0" indent="-342900" algn="ctr" defTabSz="914400" rtl="0" eaLnBrk="1" fontAlgn="ctr" latinLnBrk="0" hangingPunct="1">
                        <a:lnSpc>
                          <a:spcPct val="100000"/>
                        </a:lnSpc>
                        <a:spcBef>
                          <a:spcPct val="0"/>
                        </a:spcBef>
                        <a:spcAft>
                          <a:spcPct val="0"/>
                        </a:spcAft>
                        <a:buClrTx/>
                        <a:buSzTx/>
                        <a:buFontTx/>
                        <a:buNone/>
                      </a:pPr>
                      <a:r>
                        <a:rPr kumimoji="1" lang="en-US" altLang="zh-CN"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300</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solidFill>
                  </a:tcPr>
                </a:tc>
                <a:tc>
                  <a:txBody>
                    <a:bodyPr/>
                    <a:lstStyle/>
                    <a:p>
                      <a:pPr marL="342900" marR="0" lvl="0" indent="-342900" algn="ctr" defTabSz="914400" rtl="0" eaLnBrk="1" fontAlgn="ctr" latinLnBrk="0" hangingPunct="1">
                        <a:lnSpc>
                          <a:spcPct val="100000"/>
                        </a:lnSpc>
                        <a:spcBef>
                          <a:spcPct val="0"/>
                        </a:spcBef>
                        <a:spcAft>
                          <a:spcPct val="0"/>
                        </a:spcAft>
                        <a:buClrTx/>
                        <a:buSzTx/>
                        <a:buFontTx/>
                        <a:buNone/>
                      </a:pPr>
                      <a:r>
                        <a:rPr kumimoji="1" lang="en-US" altLang="zh-CN"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240</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solidFill>
                  </a:tcPr>
                </a:tc>
                <a:tc>
                  <a:txBody>
                    <a:bodyPr/>
                    <a:lstStyle/>
                    <a:p>
                      <a:pPr marL="342900" marR="0" lvl="0" indent="-342900" algn="ctr" defTabSz="914400" rtl="0" eaLnBrk="1" fontAlgn="ctr" latinLnBrk="0" hangingPunct="1">
                        <a:lnSpc>
                          <a:spcPct val="100000"/>
                        </a:lnSpc>
                        <a:spcBef>
                          <a:spcPct val="0"/>
                        </a:spcBef>
                        <a:spcAft>
                          <a:spcPct val="0"/>
                        </a:spcAft>
                        <a:buClrTx/>
                        <a:buSzTx/>
                        <a:buFontTx/>
                        <a:buNone/>
                      </a:pPr>
                      <a:r>
                        <a:rPr kumimoji="1" lang="en-US" altLang="zh-CN"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200</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solidFill>
                  </a:tcPr>
                </a:tc>
                <a:tc>
                  <a:txBody>
                    <a:bodyPr/>
                    <a:lstStyle/>
                    <a:p>
                      <a:pPr marL="342900" marR="0" lvl="0" indent="-342900" algn="ctr" defTabSz="914400" rtl="0" eaLnBrk="1" fontAlgn="ctr" latinLnBrk="0" hangingPunct="1">
                        <a:lnSpc>
                          <a:spcPct val="100000"/>
                        </a:lnSpc>
                        <a:spcBef>
                          <a:spcPct val="0"/>
                        </a:spcBef>
                        <a:spcAft>
                          <a:spcPct val="0"/>
                        </a:spcAft>
                        <a:buClrTx/>
                        <a:buSzTx/>
                        <a:buFontTx/>
                        <a:buNone/>
                      </a:pPr>
                      <a:r>
                        <a:rPr kumimoji="1" lang="en-US" altLang="zh-CN"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150</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solidFill>
                  </a:tcPr>
                </a:tc>
                <a:tc>
                  <a:txBody>
                    <a:bodyPr/>
                    <a:lstStyle/>
                    <a:p>
                      <a:pPr marL="342900" marR="0" lvl="0" indent="-342900" algn="ctr" defTabSz="914400" rtl="0" eaLnBrk="1" fontAlgn="ctr" latinLnBrk="0" hangingPunct="1">
                        <a:lnSpc>
                          <a:spcPct val="100000"/>
                        </a:lnSpc>
                        <a:spcBef>
                          <a:spcPct val="0"/>
                        </a:spcBef>
                        <a:spcAft>
                          <a:spcPct val="0"/>
                        </a:spcAft>
                        <a:buClrTx/>
                        <a:buSzTx/>
                        <a:buFontTx/>
                        <a:buNone/>
                      </a:pPr>
                      <a:r>
                        <a:rPr kumimoji="1" lang="en-US" altLang="zh-CN"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120</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solidFill>
                  </a:tcPr>
                </a:tc>
              </a:tr>
              <a:tr h="247316">
                <a:tc rowSpan="2">
                  <a:txBody>
                    <a:bodyPr/>
                    <a:lstStyle/>
                    <a:p>
                      <a:pPr marL="342900" marR="0" lvl="0" indent="-342900" algn="ctr" defTabSz="914400" rtl="0" eaLnBrk="1" fontAlgn="ctr" latinLnBrk="0" hangingPunct="1">
                        <a:lnSpc>
                          <a:spcPct val="100000"/>
                        </a:lnSpc>
                        <a:spcBef>
                          <a:spcPct val="0"/>
                        </a:spcBef>
                        <a:spcAft>
                          <a:spcPct val="0"/>
                        </a:spcAft>
                        <a:buClrTx/>
                        <a:buSzTx/>
                        <a:buFontTx/>
                        <a:buNone/>
                      </a:pPr>
                      <a:r>
                        <a:rPr kumimoji="1" lang="zh-CN" altLang="en-US"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压力</a:t>
                      </a:r>
                      <a:endParaRPr kumimoji="1" lang="zh-CN" altLang="en-US"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p>
                      <a:pPr marL="342900" marR="0" lvl="0" indent="-342900" algn="ctr" defTabSz="914400" rtl="0" eaLnBrk="1" fontAlgn="ctr" latinLnBrk="0" hangingPunct="1">
                        <a:lnSpc>
                          <a:spcPct val="100000"/>
                        </a:lnSpc>
                        <a:spcBef>
                          <a:spcPct val="0"/>
                        </a:spcBef>
                        <a:spcAft>
                          <a:spcPct val="0"/>
                        </a:spcAft>
                        <a:buClrTx/>
                        <a:buSzTx/>
                        <a:buFontTx/>
                        <a:buNone/>
                      </a:pPr>
                      <a:r>
                        <a:rPr kumimoji="1" lang="zh-CN" altLang="en-US"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a:t>
                      </a:r>
                      <a:r>
                        <a:rPr kumimoji="1" lang="en-US" altLang="zh-CN"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MPA</a:t>
                      </a:r>
                      <a:r>
                        <a:rPr kumimoji="1" lang="zh-CN" altLang="en-US"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a:t>
                      </a:r>
                      <a:endParaRPr kumimoji="1" lang="zh-CN" altLang="en-US"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anchorCtr="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1" fontAlgn="ctr" latinLnBrk="0" hangingPunct="1">
                        <a:lnSpc>
                          <a:spcPct val="100000"/>
                        </a:lnSpc>
                        <a:spcBef>
                          <a:spcPct val="0"/>
                        </a:spcBef>
                        <a:spcAft>
                          <a:spcPct val="0"/>
                        </a:spcAft>
                        <a:buClrTx/>
                        <a:buSzTx/>
                        <a:buFontTx/>
                        <a:buNone/>
                      </a:pPr>
                      <a:r>
                        <a:rPr kumimoji="1" lang="zh-CN" altLang="en-US"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连续</a:t>
                      </a:r>
                      <a:endParaRPr kumimoji="1" lang="zh-CN" altLang="en-US"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1" fontAlgn="ctr" latinLnBrk="0" hangingPunct="1">
                        <a:lnSpc>
                          <a:spcPct val="100000"/>
                        </a:lnSpc>
                        <a:spcBef>
                          <a:spcPct val="0"/>
                        </a:spcBef>
                        <a:spcAft>
                          <a:spcPct val="0"/>
                        </a:spcAft>
                        <a:buClrTx/>
                        <a:buSzTx/>
                        <a:buFontTx/>
                        <a:buNone/>
                      </a:pPr>
                      <a:r>
                        <a:rPr kumimoji="1" lang="en-US" altLang="zh-CN"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14</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1" fontAlgn="ctr" latinLnBrk="0" hangingPunct="1">
                        <a:lnSpc>
                          <a:spcPct val="100000"/>
                        </a:lnSpc>
                        <a:spcBef>
                          <a:spcPct val="0"/>
                        </a:spcBef>
                        <a:spcAft>
                          <a:spcPct val="0"/>
                        </a:spcAft>
                        <a:buClrTx/>
                        <a:buSzTx/>
                        <a:buFontTx/>
                        <a:buNone/>
                      </a:pPr>
                      <a:r>
                        <a:rPr kumimoji="1" lang="en-US" altLang="zh-CN"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14</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1" fontAlgn="ctr" latinLnBrk="0" hangingPunct="1">
                        <a:lnSpc>
                          <a:spcPct val="100000"/>
                        </a:lnSpc>
                        <a:spcBef>
                          <a:spcPct val="0"/>
                        </a:spcBef>
                        <a:spcAft>
                          <a:spcPct val="0"/>
                        </a:spcAft>
                        <a:buClrTx/>
                        <a:buSzTx/>
                        <a:buFontTx/>
                        <a:buNone/>
                      </a:pPr>
                      <a:r>
                        <a:rPr kumimoji="1" lang="en-US" altLang="zh-CN" sz="1100" b="0" i="0" u="none" strike="noStrike" cap="none" normalizeH="0" baseline="0">
                          <a:ln>
                            <a:noFill/>
                          </a:ln>
                          <a:solidFill>
                            <a:schemeClr val="tx1"/>
                          </a:solidFill>
                          <a:effectLst/>
                          <a:latin typeface="宋体" panose="02010600030101010101" pitchFamily="2" charset="-122"/>
                          <a:ea typeface="宋体" panose="02010600030101010101" pitchFamily="2" charset="-122"/>
                        </a:rPr>
                        <a:t>14</a:t>
                      </a: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1" fontAlgn="ctr" latinLnBrk="0" hangingPunct="1">
                        <a:lnSpc>
                          <a:spcPct val="100000"/>
                        </a:lnSpc>
                        <a:spcBef>
                          <a:spcPct val="0"/>
                        </a:spcBef>
                        <a:spcAft>
                          <a:spcPct val="0"/>
                        </a:spcAft>
                        <a:buClrTx/>
                        <a:buSzTx/>
                        <a:buFontTx/>
                        <a:buNone/>
                      </a:pPr>
                      <a:r>
                        <a:rPr kumimoji="1" lang="en-US" altLang="zh-CN" sz="1100" b="0" i="0" u="none" strike="noStrike" cap="none" normalizeH="0" baseline="0">
                          <a:ln>
                            <a:noFill/>
                          </a:ln>
                          <a:solidFill>
                            <a:schemeClr val="tx1"/>
                          </a:solidFill>
                          <a:effectLst/>
                          <a:latin typeface="宋体" panose="02010600030101010101" pitchFamily="2" charset="-122"/>
                          <a:ea typeface="宋体" panose="02010600030101010101" pitchFamily="2" charset="-122"/>
                        </a:rPr>
                        <a:t>14</a:t>
                      </a: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1" fontAlgn="ctr" latinLnBrk="0" hangingPunct="1">
                        <a:lnSpc>
                          <a:spcPct val="100000"/>
                        </a:lnSpc>
                        <a:spcBef>
                          <a:spcPct val="0"/>
                        </a:spcBef>
                        <a:spcAft>
                          <a:spcPct val="0"/>
                        </a:spcAft>
                        <a:buClrTx/>
                        <a:buSzTx/>
                        <a:buFontTx/>
                        <a:buNone/>
                      </a:pPr>
                      <a:r>
                        <a:rPr kumimoji="1" lang="en-US" altLang="zh-CN" sz="1100" b="0" i="0" u="none" strike="noStrike" cap="none" normalizeH="0" baseline="0">
                          <a:ln>
                            <a:noFill/>
                          </a:ln>
                          <a:solidFill>
                            <a:schemeClr val="tx1"/>
                          </a:solidFill>
                          <a:effectLst/>
                          <a:latin typeface="宋体" panose="02010600030101010101" pitchFamily="2" charset="-122"/>
                          <a:ea typeface="宋体" panose="02010600030101010101" pitchFamily="2" charset="-122"/>
                        </a:rPr>
                        <a:t>14</a:t>
                      </a: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1" fontAlgn="ctr" latinLnBrk="0" hangingPunct="1">
                        <a:lnSpc>
                          <a:spcPct val="100000"/>
                        </a:lnSpc>
                        <a:spcBef>
                          <a:spcPct val="0"/>
                        </a:spcBef>
                        <a:spcAft>
                          <a:spcPct val="0"/>
                        </a:spcAft>
                        <a:buClrTx/>
                        <a:buSzTx/>
                        <a:buFontTx/>
                        <a:buNone/>
                      </a:pPr>
                      <a:r>
                        <a:rPr kumimoji="1" lang="en-US" altLang="zh-CN" sz="1100" b="0" i="0" u="none" strike="noStrike" cap="none" normalizeH="0" baseline="0">
                          <a:ln>
                            <a:noFill/>
                          </a:ln>
                          <a:solidFill>
                            <a:schemeClr val="tx1"/>
                          </a:solidFill>
                          <a:effectLst/>
                          <a:latin typeface="宋体" panose="02010600030101010101" pitchFamily="2" charset="-122"/>
                          <a:ea typeface="宋体" panose="02010600030101010101" pitchFamily="2" charset="-122"/>
                        </a:rPr>
                        <a:t>12.5</a:t>
                      </a: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1" fontAlgn="ctr" latinLnBrk="0" hangingPunct="1">
                        <a:lnSpc>
                          <a:spcPct val="100000"/>
                        </a:lnSpc>
                        <a:spcBef>
                          <a:spcPct val="0"/>
                        </a:spcBef>
                        <a:spcAft>
                          <a:spcPct val="0"/>
                        </a:spcAft>
                        <a:buClrTx/>
                        <a:buSzTx/>
                        <a:buFontTx/>
                        <a:buNone/>
                      </a:pPr>
                      <a:r>
                        <a:rPr kumimoji="1" lang="en-US" altLang="zh-CN"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10</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247316">
                <a:tc vMerge="1">
                  <a:tcPr marL="78377" marR="78377" marT="40024" marB="40024" anchor="ctr" anchorCtr="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1" fontAlgn="ctr" latinLnBrk="0" hangingPunct="1">
                        <a:lnSpc>
                          <a:spcPct val="100000"/>
                        </a:lnSpc>
                        <a:spcBef>
                          <a:spcPct val="0"/>
                        </a:spcBef>
                        <a:spcAft>
                          <a:spcPct val="0"/>
                        </a:spcAft>
                        <a:buClrTx/>
                        <a:buSzTx/>
                        <a:buFontTx/>
                        <a:buNone/>
                      </a:pPr>
                      <a:r>
                        <a:rPr kumimoji="1" lang="zh-CN" altLang="en-US"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间断</a:t>
                      </a:r>
                      <a:endParaRPr kumimoji="1" lang="zh-CN" altLang="en-US"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1" fontAlgn="ctr" latinLnBrk="0" hangingPunct="1">
                        <a:lnSpc>
                          <a:spcPct val="100000"/>
                        </a:lnSpc>
                        <a:spcBef>
                          <a:spcPct val="0"/>
                        </a:spcBef>
                        <a:spcAft>
                          <a:spcPct val="0"/>
                        </a:spcAft>
                        <a:buClrTx/>
                        <a:buSzTx/>
                        <a:buFontTx/>
                        <a:buNone/>
                      </a:pPr>
                      <a:r>
                        <a:rPr kumimoji="1" lang="en-US" altLang="zh-CN"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17.5</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1" fontAlgn="ctr" latinLnBrk="0" hangingPunct="1">
                        <a:lnSpc>
                          <a:spcPct val="100000"/>
                        </a:lnSpc>
                        <a:spcBef>
                          <a:spcPct val="0"/>
                        </a:spcBef>
                        <a:spcAft>
                          <a:spcPct val="0"/>
                        </a:spcAft>
                        <a:buClrTx/>
                        <a:buSzTx/>
                        <a:buFontTx/>
                        <a:buNone/>
                      </a:pPr>
                      <a:r>
                        <a:rPr kumimoji="1" lang="en-US" altLang="zh-CN"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15</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1" fontAlgn="ctr" latinLnBrk="0" hangingPunct="1">
                        <a:lnSpc>
                          <a:spcPct val="100000"/>
                        </a:lnSpc>
                        <a:spcBef>
                          <a:spcPct val="0"/>
                        </a:spcBef>
                        <a:spcAft>
                          <a:spcPct val="0"/>
                        </a:spcAft>
                        <a:buClrTx/>
                        <a:buSzTx/>
                        <a:buFontTx/>
                        <a:buNone/>
                      </a:pPr>
                      <a:r>
                        <a:rPr kumimoji="1" lang="en-US" altLang="zh-CN" sz="1100" b="0" i="0" u="none" strike="noStrike" cap="none" normalizeH="0" baseline="0">
                          <a:ln>
                            <a:noFill/>
                          </a:ln>
                          <a:solidFill>
                            <a:schemeClr val="tx1"/>
                          </a:solidFill>
                          <a:effectLst/>
                          <a:latin typeface="宋体" panose="02010600030101010101" pitchFamily="2" charset="-122"/>
                          <a:ea typeface="宋体" panose="02010600030101010101" pitchFamily="2" charset="-122"/>
                        </a:rPr>
                        <a:t>15</a:t>
                      </a: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1" fontAlgn="ctr" latinLnBrk="0" hangingPunct="1">
                        <a:lnSpc>
                          <a:spcPct val="100000"/>
                        </a:lnSpc>
                        <a:spcBef>
                          <a:spcPct val="0"/>
                        </a:spcBef>
                        <a:spcAft>
                          <a:spcPct val="0"/>
                        </a:spcAft>
                        <a:buClrTx/>
                        <a:buSzTx/>
                        <a:buFontTx/>
                        <a:buNone/>
                      </a:pPr>
                      <a:r>
                        <a:rPr kumimoji="1" lang="en-US" altLang="zh-CN" sz="1100" b="0" i="0" u="none" strike="noStrike" cap="none" normalizeH="0" baseline="0">
                          <a:ln>
                            <a:noFill/>
                          </a:ln>
                          <a:solidFill>
                            <a:schemeClr val="tx1"/>
                          </a:solidFill>
                          <a:effectLst/>
                          <a:latin typeface="宋体" panose="02010600030101010101" pitchFamily="2" charset="-122"/>
                          <a:ea typeface="宋体" panose="02010600030101010101" pitchFamily="2" charset="-122"/>
                        </a:rPr>
                        <a:t>15</a:t>
                      </a: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1" fontAlgn="ctr" latinLnBrk="0" hangingPunct="1">
                        <a:lnSpc>
                          <a:spcPct val="100000"/>
                        </a:lnSpc>
                        <a:spcBef>
                          <a:spcPct val="0"/>
                        </a:spcBef>
                        <a:spcAft>
                          <a:spcPct val="0"/>
                        </a:spcAft>
                        <a:buClrTx/>
                        <a:buSzTx/>
                        <a:buFontTx/>
                        <a:buNone/>
                      </a:pPr>
                      <a:r>
                        <a:rPr kumimoji="1" lang="en-US" altLang="zh-CN" sz="1100" b="0" i="0" u="none" strike="noStrike" cap="none" normalizeH="0" baseline="0">
                          <a:ln>
                            <a:noFill/>
                          </a:ln>
                          <a:solidFill>
                            <a:schemeClr val="tx1"/>
                          </a:solidFill>
                          <a:effectLst/>
                          <a:latin typeface="宋体" panose="02010600030101010101" pitchFamily="2" charset="-122"/>
                          <a:ea typeface="宋体" panose="02010600030101010101" pitchFamily="2" charset="-122"/>
                        </a:rPr>
                        <a:t>15</a:t>
                      </a: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1" fontAlgn="ctr" latinLnBrk="0" hangingPunct="1">
                        <a:lnSpc>
                          <a:spcPct val="100000"/>
                        </a:lnSpc>
                        <a:spcBef>
                          <a:spcPct val="0"/>
                        </a:spcBef>
                        <a:spcAft>
                          <a:spcPct val="0"/>
                        </a:spcAft>
                        <a:buClrTx/>
                        <a:buSzTx/>
                        <a:buFontTx/>
                        <a:buNone/>
                      </a:pPr>
                      <a:r>
                        <a:rPr kumimoji="1" lang="en-US" altLang="zh-CN" sz="1100" b="0" i="0" u="none" strike="noStrike" cap="none" normalizeH="0" baseline="0">
                          <a:ln>
                            <a:noFill/>
                          </a:ln>
                          <a:solidFill>
                            <a:schemeClr val="tx1"/>
                          </a:solidFill>
                          <a:effectLst/>
                          <a:latin typeface="宋体" panose="02010600030101010101" pitchFamily="2" charset="-122"/>
                          <a:ea typeface="宋体" panose="02010600030101010101" pitchFamily="2" charset="-122"/>
                        </a:rPr>
                        <a:t>13</a:t>
                      </a: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1" fontAlgn="ctr" latinLnBrk="0" hangingPunct="1">
                        <a:lnSpc>
                          <a:spcPct val="100000"/>
                        </a:lnSpc>
                        <a:spcBef>
                          <a:spcPct val="0"/>
                        </a:spcBef>
                        <a:spcAft>
                          <a:spcPct val="0"/>
                        </a:spcAft>
                        <a:buClrTx/>
                        <a:buSzTx/>
                        <a:buFontTx/>
                        <a:buNone/>
                      </a:pPr>
                      <a:r>
                        <a:rPr kumimoji="1" lang="en-US" altLang="zh-CN"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12</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247316">
                <a:tc rowSpan="2">
                  <a:txBody>
                    <a:bodyPr/>
                    <a:lstStyle/>
                    <a:p>
                      <a:pPr marL="342900" marR="0" lvl="0" indent="-342900" algn="ctr" defTabSz="914400" rtl="0" eaLnBrk="1" fontAlgn="ctr" latinLnBrk="0" hangingPunct="1">
                        <a:lnSpc>
                          <a:spcPct val="100000"/>
                        </a:lnSpc>
                        <a:spcBef>
                          <a:spcPct val="0"/>
                        </a:spcBef>
                        <a:spcAft>
                          <a:spcPct val="0"/>
                        </a:spcAft>
                        <a:buClrTx/>
                        <a:buSzTx/>
                        <a:buFontTx/>
                        <a:buNone/>
                      </a:pPr>
                      <a:r>
                        <a:rPr kumimoji="1" lang="zh-CN" altLang="en-US"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扭矩</a:t>
                      </a:r>
                      <a:endParaRPr kumimoji="1" lang="zh-CN" altLang="en-US"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p>
                      <a:pPr marL="342900" marR="0" lvl="0" indent="-342900" algn="ctr" defTabSz="914400" rtl="0" eaLnBrk="1" fontAlgn="ctr" latinLnBrk="0" hangingPunct="1">
                        <a:lnSpc>
                          <a:spcPct val="100000"/>
                        </a:lnSpc>
                        <a:spcBef>
                          <a:spcPct val="0"/>
                        </a:spcBef>
                        <a:spcAft>
                          <a:spcPct val="0"/>
                        </a:spcAft>
                        <a:buClrTx/>
                        <a:buSzTx/>
                        <a:buFontTx/>
                        <a:buNone/>
                      </a:pPr>
                      <a:r>
                        <a:rPr kumimoji="1" lang="zh-CN" altLang="en-US"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a:t>
                      </a:r>
                      <a:r>
                        <a:rPr kumimoji="1" lang="en-US" altLang="zh-CN"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N*M</a:t>
                      </a:r>
                      <a:r>
                        <a:rPr kumimoji="1" lang="zh-CN" altLang="en-US"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a:t>
                      </a:r>
                      <a:endParaRPr kumimoji="1" lang="zh-CN" altLang="en-US"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anchorCtr="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solidFill>
                  </a:tcPr>
                </a:tc>
                <a:tc>
                  <a:txBody>
                    <a:bodyPr/>
                    <a:lstStyle/>
                    <a:p>
                      <a:pPr marL="342900" marR="0" lvl="0" indent="-342900" algn="ctr" defTabSz="914400" rtl="0" eaLnBrk="1" fontAlgn="ctr" latinLnBrk="0" hangingPunct="1">
                        <a:lnSpc>
                          <a:spcPct val="100000"/>
                        </a:lnSpc>
                        <a:spcBef>
                          <a:spcPct val="0"/>
                        </a:spcBef>
                        <a:spcAft>
                          <a:spcPct val="0"/>
                        </a:spcAft>
                        <a:buClrTx/>
                        <a:buSzTx/>
                        <a:buFontTx/>
                        <a:buNone/>
                      </a:pPr>
                      <a:r>
                        <a:rPr kumimoji="1" lang="zh-CN" altLang="en-US"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连续</a:t>
                      </a:r>
                      <a:endParaRPr kumimoji="1" lang="zh-CN" altLang="en-US"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solidFill>
                  </a:tcPr>
                </a:tc>
                <a:tc>
                  <a:txBody>
                    <a:bodyPr/>
                    <a:lstStyle/>
                    <a:p>
                      <a:pPr marL="342900" marR="0" lvl="0" indent="-342900" algn="ctr" defTabSz="914400" rtl="0" eaLnBrk="1" fontAlgn="ctr" latinLnBrk="0" hangingPunct="1">
                        <a:lnSpc>
                          <a:spcPct val="100000"/>
                        </a:lnSpc>
                        <a:spcBef>
                          <a:spcPct val="0"/>
                        </a:spcBef>
                        <a:spcAft>
                          <a:spcPct val="0"/>
                        </a:spcAft>
                        <a:buClrTx/>
                        <a:buSzTx/>
                        <a:buFontTx/>
                        <a:buNone/>
                      </a:pPr>
                      <a:r>
                        <a:rPr kumimoji="1" lang="en-US" altLang="zh-CN"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400</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solidFill>
                  </a:tcPr>
                </a:tc>
                <a:tc>
                  <a:txBody>
                    <a:bodyPr/>
                    <a:lstStyle/>
                    <a:p>
                      <a:pPr marL="342900" marR="0" lvl="0" indent="-342900" algn="ctr" defTabSz="914400" rtl="0" eaLnBrk="1" fontAlgn="ctr" latinLnBrk="0" hangingPunct="1">
                        <a:lnSpc>
                          <a:spcPct val="100000"/>
                        </a:lnSpc>
                        <a:spcBef>
                          <a:spcPct val="0"/>
                        </a:spcBef>
                        <a:spcAft>
                          <a:spcPct val="0"/>
                        </a:spcAft>
                        <a:buClrTx/>
                        <a:buSzTx/>
                        <a:buFontTx/>
                        <a:buNone/>
                      </a:pPr>
                      <a:r>
                        <a:rPr kumimoji="1" lang="en-US" altLang="zh-CN"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435</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solidFill>
                  </a:tcPr>
                </a:tc>
                <a:tc>
                  <a:txBody>
                    <a:bodyPr/>
                    <a:lstStyle/>
                    <a:p>
                      <a:pPr marL="342900" marR="0" lvl="0" indent="-342900" algn="ctr" defTabSz="914400" rtl="0" eaLnBrk="1" fontAlgn="ctr" latinLnBrk="0" hangingPunct="1">
                        <a:lnSpc>
                          <a:spcPct val="100000"/>
                        </a:lnSpc>
                        <a:spcBef>
                          <a:spcPct val="0"/>
                        </a:spcBef>
                        <a:spcAft>
                          <a:spcPct val="0"/>
                        </a:spcAft>
                        <a:buClrTx/>
                        <a:buSzTx/>
                        <a:buFontTx/>
                        <a:buNone/>
                      </a:pPr>
                      <a:r>
                        <a:rPr kumimoji="1" lang="en-US" altLang="zh-CN"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554</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solidFill>
                  </a:tcPr>
                </a:tc>
                <a:tc>
                  <a:txBody>
                    <a:bodyPr/>
                    <a:lstStyle/>
                    <a:p>
                      <a:pPr marL="342900" marR="0" lvl="0" indent="-342900" algn="ctr" defTabSz="914400" rtl="0" eaLnBrk="1" fontAlgn="ctr" latinLnBrk="0" hangingPunct="1">
                        <a:lnSpc>
                          <a:spcPct val="100000"/>
                        </a:lnSpc>
                        <a:spcBef>
                          <a:spcPct val="0"/>
                        </a:spcBef>
                        <a:spcAft>
                          <a:spcPct val="0"/>
                        </a:spcAft>
                        <a:buClrTx/>
                        <a:buSzTx/>
                        <a:buFontTx/>
                        <a:buNone/>
                      </a:pPr>
                      <a:r>
                        <a:rPr kumimoji="1" lang="en-US" altLang="zh-CN"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697</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solidFill>
                  </a:tcPr>
                </a:tc>
                <a:tc>
                  <a:txBody>
                    <a:bodyPr/>
                    <a:lstStyle/>
                    <a:p>
                      <a:pPr marL="342900" marR="0" lvl="0" indent="-342900" algn="ctr" defTabSz="914400" rtl="0" eaLnBrk="1" fontAlgn="ctr" latinLnBrk="0" hangingPunct="1">
                        <a:lnSpc>
                          <a:spcPct val="100000"/>
                        </a:lnSpc>
                        <a:spcBef>
                          <a:spcPct val="0"/>
                        </a:spcBef>
                        <a:spcAft>
                          <a:spcPct val="0"/>
                        </a:spcAft>
                        <a:buClrTx/>
                        <a:buSzTx/>
                        <a:buFontTx/>
                        <a:buNone/>
                      </a:pPr>
                      <a:r>
                        <a:rPr kumimoji="1" lang="en-US" altLang="zh-CN"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870</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solidFill>
                  </a:tcPr>
                </a:tc>
                <a:tc>
                  <a:txBody>
                    <a:bodyPr/>
                    <a:lstStyle/>
                    <a:p>
                      <a:pPr marL="342900" marR="0" lvl="0" indent="-342900" algn="ctr" defTabSz="914400" rtl="0" eaLnBrk="1" fontAlgn="ctr" latinLnBrk="0" hangingPunct="1">
                        <a:lnSpc>
                          <a:spcPct val="100000"/>
                        </a:lnSpc>
                        <a:spcBef>
                          <a:spcPct val="0"/>
                        </a:spcBef>
                        <a:spcAft>
                          <a:spcPct val="0"/>
                        </a:spcAft>
                        <a:buClrTx/>
                        <a:buSzTx/>
                        <a:buFontTx/>
                        <a:buNone/>
                      </a:pPr>
                      <a:r>
                        <a:rPr kumimoji="1" lang="en-US" altLang="zh-CN"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998</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solidFill>
                  </a:tcPr>
                </a:tc>
                <a:tc>
                  <a:txBody>
                    <a:bodyPr/>
                    <a:lstStyle/>
                    <a:p>
                      <a:pPr marL="342900" marR="0" lvl="0" indent="-342900" algn="ctr" defTabSz="914400" rtl="0" eaLnBrk="1" fontAlgn="ctr" latinLnBrk="0" hangingPunct="1">
                        <a:lnSpc>
                          <a:spcPct val="100000"/>
                        </a:lnSpc>
                        <a:spcBef>
                          <a:spcPct val="0"/>
                        </a:spcBef>
                        <a:spcAft>
                          <a:spcPct val="0"/>
                        </a:spcAft>
                        <a:buClrTx/>
                        <a:buSzTx/>
                        <a:buFontTx/>
                        <a:buNone/>
                      </a:pPr>
                      <a:r>
                        <a:rPr kumimoji="1" lang="en-US" altLang="zh-CN"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1023</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solidFill>
                  </a:tcPr>
                </a:tc>
              </a:tr>
              <a:tr h="247316">
                <a:tc vMerge="1">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CFFFF"/>
                    </a:solidFill>
                  </a:tcPr>
                </a:tc>
                <a:tc>
                  <a:txBody>
                    <a:bodyPr/>
                    <a:lstStyle/>
                    <a:p>
                      <a:pPr marL="342900" marR="0" lvl="0" indent="-342900" algn="ctr" defTabSz="914400" rtl="0" eaLnBrk="1" fontAlgn="ctr" latinLnBrk="0" hangingPunct="1">
                        <a:lnSpc>
                          <a:spcPct val="100000"/>
                        </a:lnSpc>
                        <a:spcBef>
                          <a:spcPct val="0"/>
                        </a:spcBef>
                        <a:spcAft>
                          <a:spcPct val="0"/>
                        </a:spcAft>
                        <a:buClrTx/>
                        <a:buSzTx/>
                        <a:buFontTx/>
                        <a:buNone/>
                      </a:pPr>
                      <a:r>
                        <a:rPr kumimoji="1" lang="zh-CN" altLang="en-US"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间断</a:t>
                      </a:r>
                      <a:endParaRPr kumimoji="1" lang="zh-CN" altLang="en-US"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solidFill>
                  </a:tcPr>
                </a:tc>
                <a:tc>
                  <a:txBody>
                    <a:bodyPr/>
                    <a:lstStyle/>
                    <a:p>
                      <a:pPr marL="342900" marR="0" lvl="0" indent="-342900" algn="ctr" defTabSz="914400" rtl="0" eaLnBrk="1" fontAlgn="ctr" latinLnBrk="0" hangingPunct="1">
                        <a:lnSpc>
                          <a:spcPct val="100000"/>
                        </a:lnSpc>
                        <a:spcBef>
                          <a:spcPct val="0"/>
                        </a:spcBef>
                        <a:spcAft>
                          <a:spcPct val="0"/>
                        </a:spcAft>
                        <a:buClrTx/>
                        <a:buSzTx/>
                        <a:buFontTx/>
                        <a:buNone/>
                      </a:pPr>
                      <a:r>
                        <a:rPr kumimoji="1" lang="en-US" altLang="zh-CN"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510</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solidFill>
                  </a:tcPr>
                </a:tc>
                <a:tc>
                  <a:txBody>
                    <a:bodyPr/>
                    <a:lstStyle/>
                    <a:p>
                      <a:pPr marL="342900" marR="0" lvl="0" indent="-342900" algn="ctr" defTabSz="914400" rtl="0" eaLnBrk="1" fontAlgn="ctr" latinLnBrk="0" hangingPunct="1">
                        <a:lnSpc>
                          <a:spcPct val="100000"/>
                        </a:lnSpc>
                        <a:spcBef>
                          <a:spcPct val="0"/>
                        </a:spcBef>
                        <a:spcAft>
                          <a:spcPct val="0"/>
                        </a:spcAft>
                        <a:buClrTx/>
                        <a:buSzTx/>
                        <a:buFontTx/>
                        <a:buNone/>
                      </a:pPr>
                      <a:r>
                        <a:rPr kumimoji="1" lang="en-US" altLang="zh-CN"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502</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solidFill>
                  </a:tcPr>
                </a:tc>
                <a:tc>
                  <a:txBody>
                    <a:bodyPr/>
                    <a:lstStyle/>
                    <a:p>
                      <a:pPr marL="342900" marR="0" lvl="0" indent="-342900" algn="ctr" defTabSz="914400" rtl="0" eaLnBrk="1" fontAlgn="ctr" latinLnBrk="0" hangingPunct="1">
                        <a:lnSpc>
                          <a:spcPct val="100000"/>
                        </a:lnSpc>
                        <a:spcBef>
                          <a:spcPct val="0"/>
                        </a:spcBef>
                        <a:spcAft>
                          <a:spcPct val="0"/>
                        </a:spcAft>
                        <a:buClrTx/>
                        <a:buSzTx/>
                        <a:buFontTx/>
                        <a:buNone/>
                      </a:pPr>
                      <a:r>
                        <a:rPr kumimoji="1" lang="en-US" altLang="zh-CN"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663</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solidFill>
                  </a:tcPr>
                </a:tc>
                <a:tc>
                  <a:txBody>
                    <a:bodyPr/>
                    <a:lstStyle/>
                    <a:p>
                      <a:pPr marL="342900" marR="0" lvl="0" indent="-342900" algn="ctr" defTabSz="914400" rtl="0" eaLnBrk="1" fontAlgn="ctr" latinLnBrk="0" hangingPunct="1">
                        <a:lnSpc>
                          <a:spcPct val="100000"/>
                        </a:lnSpc>
                        <a:spcBef>
                          <a:spcPct val="0"/>
                        </a:spcBef>
                        <a:spcAft>
                          <a:spcPct val="0"/>
                        </a:spcAft>
                        <a:buClrTx/>
                        <a:buSzTx/>
                        <a:buFontTx/>
                        <a:buNone/>
                      </a:pPr>
                      <a:r>
                        <a:rPr kumimoji="1" lang="en-US" altLang="zh-CN"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798</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solidFill>
                  </a:tcPr>
                </a:tc>
                <a:tc>
                  <a:txBody>
                    <a:bodyPr/>
                    <a:lstStyle/>
                    <a:p>
                      <a:pPr marL="342900" marR="0" lvl="0" indent="-342900" algn="ctr" defTabSz="914400" rtl="0" eaLnBrk="1" fontAlgn="ctr" latinLnBrk="0" hangingPunct="1">
                        <a:lnSpc>
                          <a:spcPct val="100000"/>
                        </a:lnSpc>
                        <a:spcBef>
                          <a:spcPct val="0"/>
                        </a:spcBef>
                        <a:spcAft>
                          <a:spcPct val="0"/>
                        </a:spcAft>
                        <a:buClrTx/>
                        <a:buSzTx/>
                        <a:buFontTx/>
                        <a:buNone/>
                      </a:pPr>
                      <a:r>
                        <a:rPr kumimoji="1" lang="en-US" altLang="zh-CN"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1056</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solidFill>
                  </a:tcPr>
                </a:tc>
                <a:tc>
                  <a:txBody>
                    <a:bodyPr/>
                    <a:lstStyle/>
                    <a:p>
                      <a:pPr marL="342900" marR="0" lvl="0" indent="-342900" algn="ctr" defTabSz="914400" rtl="0" eaLnBrk="1" fontAlgn="ctr" latinLnBrk="0" hangingPunct="1">
                        <a:lnSpc>
                          <a:spcPct val="100000"/>
                        </a:lnSpc>
                        <a:spcBef>
                          <a:spcPct val="0"/>
                        </a:spcBef>
                        <a:spcAft>
                          <a:spcPct val="0"/>
                        </a:spcAft>
                        <a:buClrTx/>
                        <a:buSzTx/>
                        <a:buFontTx/>
                        <a:buNone/>
                      </a:pPr>
                      <a:r>
                        <a:rPr kumimoji="1" lang="en-US" altLang="zh-CN"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1178</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solidFill>
                  </a:tcPr>
                </a:tc>
                <a:tc>
                  <a:txBody>
                    <a:bodyPr/>
                    <a:lstStyle/>
                    <a:p>
                      <a:pPr marL="342900" marR="0" lvl="0" indent="-342900" algn="ctr" defTabSz="914400" rtl="0" eaLnBrk="1" fontAlgn="ctr" latinLnBrk="0" hangingPunct="1">
                        <a:lnSpc>
                          <a:spcPct val="100000"/>
                        </a:lnSpc>
                        <a:spcBef>
                          <a:spcPct val="0"/>
                        </a:spcBef>
                        <a:spcAft>
                          <a:spcPct val="0"/>
                        </a:spcAft>
                        <a:buClrTx/>
                        <a:buSzTx/>
                        <a:buFontTx/>
                        <a:buNone/>
                      </a:pPr>
                      <a:r>
                        <a:rPr kumimoji="1" lang="en-US" altLang="zh-CN"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1379</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solidFill>
                  </a:tcPr>
                </a:tc>
              </a:tr>
              <a:tr h="247316">
                <a:tc rowSpan="2">
                  <a:txBody>
                    <a:bodyPr/>
                    <a:lstStyle/>
                    <a:p>
                      <a:pPr marL="342900" marR="0" lvl="0" indent="-342900" algn="l" defTabSz="914400" rtl="0" eaLnBrk="1" fontAlgn="ctr" latinLnBrk="0" hangingPunct="1">
                        <a:lnSpc>
                          <a:spcPct val="100000"/>
                        </a:lnSpc>
                        <a:spcBef>
                          <a:spcPct val="0"/>
                        </a:spcBef>
                        <a:spcAft>
                          <a:spcPct val="0"/>
                        </a:spcAft>
                        <a:buClrTx/>
                        <a:buSzTx/>
                        <a:buFontTx/>
                        <a:buNone/>
                      </a:pPr>
                      <a:r>
                        <a:rPr kumimoji="1" lang="zh-CN" altLang="en-US"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输出功率</a:t>
                      </a:r>
                      <a:endParaRPr kumimoji="1" lang="zh-CN" altLang="en-US"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p>
                      <a:pPr marL="342900" marR="0" lvl="0" indent="-342900" algn="ctr" defTabSz="914400" rtl="0" eaLnBrk="1" fontAlgn="ctr" latinLnBrk="0" hangingPunct="1">
                        <a:lnSpc>
                          <a:spcPct val="100000"/>
                        </a:lnSpc>
                        <a:spcBef>
                          <a:spcPct val="0"/>
                        </a:spcBef>
                        <a:spcAft>
                          <a:spcPct val="0"/>
                        </a:spcAft>
                        <a:buClrTx/>
                        <a:buSzTx/>
                        <a:buFontTx/>
                        <a:buNone/>
                      </a:pPr>
                      <a:r>
                        <a:rPr kumimoji="1" lang="zh-CN" altLang="en-US"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a:t>
                      </a:r>
                      <a:r>
                        <a:rPr kumimoji="1" lang="en-US" altLang="zh-CN"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KW</a:t>
                      </a:r>
                      <a:r>
                        <a:rPr kumimoji="1" lang="zh-CN" altLang="en-US"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a:t>
                      </a:r>
                      <a:endParaRPr kumimoji="1" lang="zh-CN" altLang="en-US"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anchorCtr="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1" fontAlgn="ctr" latinLnBrk="0" hangingPunct="1">
                        <a:lnSpc>
                          <a:spcPct val="100000"/>
                        </a:lnSpc>
                        <a:spcBef>
                          <a:spcPct val="0"/>
                        </a:spcBef>
                        <a:spcAft>
                          <a:spcPct val="0"/>
                        </a:spcAft>
                        <a:buClrTx/>
                        <a:buSzTx/>
                        <a:buFontTx/>
                        <a:buNone/>
                      </a:pPr>
                      <a:r>
                        <a:rPr kumimoji="1" lang="zh-CN" altLang="en-US"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连续</a:t>
                      </a:r>
                      <a:endParaRPr kumimoji="1" lang="zh-CN" altLang="en-US"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1" fontAlgn="ctr" latinLnBrk="0" hangingPunct="1">
                        <a:lnSpc>
                          <a:spcPct val="100000"/>
                        </a:lnSpc>
                        <a:spcBef>
                          <a:spcPct val="0"/>
                        </a:spcBef>
                        <a:spcAft>
                          <a:spcPct val="0"/>
                        </a:spcAft>
                        <a:buClrTx/>
                        <a:buSzTx/>
                        <a:buFontTx/>
                        <a:buNone/>
                      </a:pPr>
                      <a:r>
                        <a:rPr kumimoji="1" lang="en-US" altLang="zh-CN"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9</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1" fontAlgn="ctr" latinLnBrk="0" hangingPunct="1">
                        <a:lnSpc>
                          <a:spcPct val="100000"/>
                        </a:lnSpc>
                        <a:spcBef>
                          <a:spcPct val="0"/>
                        </a:spcBef>
                        <a:spcAft>
                          <a:spcPct val="0"/>
                        </a:spcAft>
                        <a:buClrTx/>
                        <a:buSzTx/>
                        <a:buFontTx/>
                        <a:buNone/>
                      </a:pPr>
                      <a:r>
                        <a:rPr kumimoji="1" lang="en-US" altLang="zh-CN"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8</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1" fontAlgn="ctr" latinLnBrk="0" hangingPunct="1">
                        <a:lnSpc>
                          <a:spcPct val="100000"/>
                        </a:lnSpc>
                        <a:spcBef>
                          <a:spcPct val="0"/>
                        </a:spcBef>
                        <a:spcAft>
                          <a:spcPct val="0"/>
                        </a:spcAft>
                        <a:buClrTx/>
                        <a:buSzTx/>
                        <a:buFontTx/>
                        <a:buNone/>
                      </a:pPr>
                      <a:r>
                        <a:rPr kumimoji="1" lang="en-US" altLang="zh-CN"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8</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1" fontAlgn="ctr" latinLnBrk="0" hangingPunct="1">
                        <a:lnSpc>
                          <a:spcPct val="100000"/>
                        </a:lnSpc>
                        <a:spcBef>
                          <a:spcPct val="0"/>
                        </a:spcBef>
                        <a:spcAft>
                          <a:spcPct val="0"/>
                        </a:spcAft>
                        <a:buClrTx/>
                        <a:buSzTx/>
                        <a:buFontTx/>
                        <a:buNone/>
                      </a:pPr>
                      <a:r>
                        <a:rPr kumimoji="1" lang="en-US" altLang="zh-CN" sz="1100" b="0" i="0" u="none" strike="noStrike" kern="1200" cap="none" normalizeH="0" baseline="0" dirty="0">
                          <a:ln>
                            <a:noFill/>
                          </a:ln>
                          <a:solidFill>
                            <a:schemeClr val="tx1"/>
                          </a:solidFill>
                          <a:effectLst/>
                          <a:latin typeface="宋体" panose="02010600030101010101" pitchFamily="2" charset="-122"/>
                          <a:ea typeface="宋体" panose="02010600030101010101" pitchFamily="2" charset="-122"/>
                          <a:cs typeface="+mn-cs"/>
                        </a:rPr>
                        <a:t>6</a:t>
                      </a:r>
                      <a:endParaRPr kumimoji="1" lang="en-US" altLang="zh-CN" sz="1100" b="0" i="0" u="none" strike="noStrike" kern="1200" cap="none" normalizeH="0" baseline="0" dirty="0">
                        <a:ln>
                          <a:noFill/>
                        </a:ln>
                        <a:solidFill>
                          <a:schemeClr val="tx1"/>
                        </a:solidFill>
                        <a:effectLst/>
                        <a:latin typeface="宋体" panose="02010600030101010101" pitchFamily="2" charset="-122"/>
                        <a:ea typeface="宋体" panose="02010600030101010101" pitchFamily="2" charset="-122"/>
                        <a:cs typeface="+mn-cs"/>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1" fontAlgn="ctr" latinLnBrk="0" hangingPunct="1">
                        <a:lnSpc>
                          <a:spcPct val="100000"/>
                        </a:lnSpc>
                        <a:spcBef>
                          <a:spcPct val="0"/>
                        </a:spcBef>
                        <a:spcAft>
                          <a:spcPct val="0"/>
                        </a:spcAft>
                        <a:buClrTx/>
                        <a:buSzTx/>
                        <a:buFontTx/>
                        <a:buNone/>
                      </a:pPr>
                      <a:r>
                        <a:rPr kumimoji="1" lang="en-US" altLang="zh-CN"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13</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1" fontAlgn="ctr" latinLnBrk="0" hangingPunct="1">
                        <a:lnSpc>
                          <a:spcPct val="100000"/>
                        </a:lnSpc>
                        <a:spcBef>
                          <a:spcPct val="0"/>
                        </a:spcBef>
                        <a:spcAft>
                          <a:spcPct val="0"/>
                        </a:spcAft>
                        <a:buClrTx/>
                        <a:buSzTx/>
                        <a:buFontTx/>
                        <a:buNone/>
                      </a:pPr>
                      <a:r>
                        <a:rPr kumimoji="1" lang="en-US" altLang="zh-CN"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13</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1" fontAlgn="ctr" latinLnBrk="0" hangingPunct="1">
                        <a:lnSpc>
                          <a:spcPct val="100000"/>
                        </a:lnSpc>
                        <a:spcBef>
                          <a:spcPct val="0"/>
                        </a:spcBef>
                        <a:spcAft>
                          <a:spcPct val="0"/>
                        </a:spcAft>
                        <a:buClrTx/>
                        <a:buSzTx/>
                        <a:buFontTx/>
                        <a:buNone/>
                      </a:pPr>
                      <a:r>
                        <a:rPr kumimoji="1" lang="en-US" altLang="zh-CN"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13</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334777">
                <a:tc vMerge="1">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CFFFF"/>
                    </a:solidFill>
                  </a:tcPr>
                </a:tc>
                <a:tc>
                  <a:txBody>
                    <a:bodyPr/>
                    <a:lstStyle/>
                    <a:p>
                      <a:pPr marL="342900" marR="0" lvl="0" indent="-342900" algn="ctr" defTabSz="914400" rtl="0" eaLnBrk="1" fontAlgn="ctr" latinLnBrk="0" hangingPunct="1">
                        <a:lnSpc>
                          <a:spcPct val="100000"/>
                        </a:lnSpc>
                        <a:spcBef>
                          <a:spcPct val="0"/>
                        </a:spcBef>
                        <a:spcAft>
                          <a:spcPct val="0"/>
                        </a:spcAft>
                        <a:buClrTx/>
                        <a:buSzTx/>
                        <a:buFontTx/>
                        <a:buNone/>
                      </a:pPr>
                      <a:r>
                        <a:rPr kumimoji="1" lang="zh-CN" altLang="en-US"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间断</a:t>
                      </a:r>
                      <a:endParaRPr kumimoji="1" lang="zh-CN" altLang="en-US"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1" fontAlgn="ctr" latinLnBrk="0" hangingPunct="1">
                        <a:lnSpc>
                          <a:spcPct val="100000"/>
                        </a:lnSpc>
                        <a:spcBef>
                          <a:spcPct val="0"/>
                        </a:spcBef>
                        <a:spcAft>
                          <a:spcPct val="0"/>
                        </a:spcAft>
                        <a:buClrTx/>
                        <a:buSzTx/>
                        <a:buFontTx/>
                        <a:buNone/>
                      </a:pPr>
                      <a:r>
                        <a:rPr kumimoji="1" lang="en-US" altLang="zh-CN"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11</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1" fontAlgn="ctr" latinLnBrk="0" hangingPunct="1">
                        <a:lnSpc>
                          <a:spcPct val="100000"/>
                        </a:lnSpc>
                        <a:spcBef>
                          <a:spcPct val="0"/>
                        </a:spcBef>
                        <a:spcAft>
                          <a:spcPct val="0"/>
                        </a:spcAft>
                        <a:buClrTx/>
                        <a:buSzTx/>
                        <a:buFontTx/>
                        <a:buNone/>
                      </a:pPr>
                      <a:r>
                        <a:rPr kumimoji="1" lang="en-US" altLang="zh-CN"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10</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1" fontAlgn="ctr" latinLnBrk="0" hangingPunct="1">
                        <a:lnSpc>
                          <a:spcPct val="100000"/>
                        </a:lnSpc>
                        <a:spcBef>
                          <a:spcPct val="0"/>
                        </a:spcBef>
                        <a:spcAft>
                          <a:spcPct val="0"/>
                        </a:spcAft>
                        <a:buClrTx/>
                        <a:buSzTx/>
                        <a:buFontTx/>
                        <a:buNone/>
                      </a:pPr>
                      <a:r>
                        <a:rPr kumimoji="1" lang="en-US" altLang="zh-CN"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9</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1" fontAlgn="ctr" latinLnBrk="0" hangingPunct="1">
                        <a:lnSpc>
                          <a:spcPct val="100000"/>
                        </a:lnSpc>
                        <a:spcBef>
                          <a:spcPct val="0"/>
                        </a:spcBef>
                        <a:spcAft>
                          <a:spcPct val="0"/>
                        </a:spcAft>
                        <a:buClrTx/>
                        <a:buSzTx/>
                        <a:buFontTx/>
                        <a:buNone/>
                      </a:pPr>
                      <a:r>
                        <a:rPr kumimoji="1" lang="en-US" altLang="zh-CN"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9</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1" fontAlgn="ctr" latinLnBrk="0" hangingPunct="1">
                        <a:lnSpc>
                          <a:spcPct val="100000"/>
                        </a:lnSpc>
                        <a:spcBef>
                          <a:spcPct val="0"/>
                        </a:spcBef>
                        <a:spcAft>
                          <a:spcPct val="0"/>
                        </a:spcAft>
                        <a:buClrTx/>
                        <a:buSzTx/>
                        <a:buFontTx/>
                        <a:buNone/>
                      </a:pPr>
                      <a:r>
                        <a:rPr kumimoji="1" lang="en-US" altLang="zh-CN"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17</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1" fontAlgn="ctr" latinLnBrk="0" hangingPunct="1">
                        <a:lnSpc>
                          <a:spcPct val="100000"/>
                        </a:lnSpc>
                        <a:spcBef>
                          <a:spcPct val="0"/>
                        </a:spcBef>
                        <a:spcAft>
                          <a:spcPct val="0"/>
                        </a:spcAft>
                        <a:buClrTx/>
                        <a:buSzTx/>
                        <a:buFontTx/>
                        <a:buNone/>
                      </a:pPr>
                      <a:r>
                        <a:rPr kumimoji="1" lang="en-US" altLang="zh-CN"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17</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1" fontAlgn="ctr" latinLnBrk="0" hangingPunct="1">
                        <a:lnSpc>
                          <a:spcPct val="100000"/>
                        </a:lnSpc>
                        <a:spcBef>
                          <a:spcPct val="0"/>
                        </a:spcBef>
                        <a:spcAft>
                          <a:spcPct val="0"/>
                        </a:spcAft>
                        <a:buClrTx/>
                        <a:buSzTx/>
                        <a:buFontTx/>
                        <a:buNone/>
                      </a:pPr>
                      <a:r>
                        <a:rPr kumimoji="1" lang="en-US" altLang="zh-CN"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17</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bl>
          </a:graphicData>
        </a:graphic>
      </p:graphicFrame>
      <p:pic>
        <p:nvPicPr>
          <p:cNvPr id="8" name="图片 7"/>
          <p:cNvPicPr>
            <a:picLocks noChangeAspect="1"/>
          </p:cNvPicPr>
          <p:nvPr/>
        </p:nvPicPr>
        <p:blipFill>
          <a:blip r:embed="rId1" cstate="print">
            <a:extLst>
              <a:ext uri="{28A0092B-C50C-407E-A947-70E740481C1C}">
                <a14:useLocalDpi xmlns:a14="http://schemas.microsoft.com/office/drawing/2010/main" val="0"/>
              </a:ext>
            </a:extLst>
          </a:blip>
          <a:stretch>
            <a:fillRect/>
          </a:stretch>
        </p:blipFill>
        <p:spPr>
          <a:xfrm rot="215037">
            <a:off x="4331786" y="1094440"/>
            <a:ext cx="2473148" cy="1648765"/>
          </a:xfrm>
          <a:prstGeom prst="rect">
            <a:avLst/>
          </a:prstGeom>
        </p:spPr>
      </p:pic>
      <p:grpSp>
        <p:nvGrpSpPr>
          <p:cNvPr id="17" name="组合 16"/>
          <p:cNvGrpSpPr/>
          <p:nvPr/>
        </p:nvGrpSpPr>
        <p:grpSpPr>
          <a:xfrm>
            <a:off x="6021288" y="9417496"/>
            <a:ext cx="776312" cy="369332"/>
            <a:chOff x="6021288" y="9417496"/>
            <a:chExt cx="776312" cy="369332"/>
          </a:xfrm>
        </p:grpSpPr>
        <p:sp>
          <p:nvSpPr>
            <p:cNvPr id="18" name="圆角矩形 17"/>
            <p:cNvSpPr/>
            <p:nvPr/>
          </p:nvSpPr>
          <p:spPr>
            <a:xfrm>
              <a:off x="6021288" y="9525218"/>
              <a:ext cx="214482" cy="153888"/>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9" name="TextBox 18"/>
            <p:cNvSpPr txBox="1"/>
            <p:nvPr/>
          </p:nvSpPr>
          <p:spPr>
            <a:xfrm>
              <a:off x="6235770" y="9417496"/>
              <a:ext cx="561830" cy="369332"/>
            </a:xfrm>
            <a:prstGeom prst="rect">
              <a:avLst/>
            </a:prstGeom>
            <a:noFill/>
          </p:spPr>
          <p:txBody>
            <a:bodyPr wrap="square" rtlCol="0">
              <a:spAutoFit/>
            </a:bodyPr>
            <a:lstStyle/>
            <a:p>
              <a:r>
                <a:rPr lang="en-US" altLang="zh-CN" dirty="0"/>
                <a:t>36</a:t>
              </a:r>
              <a:endParaRPr lang="zh-CN" altLang="en-US" dirty="0"/>
            </a:p>
          </p:txBody>
        </p:sp>
      </p:grpSp>
      <p:pic>
        <p:nvPicPr>
          <p:cNvPr id="20" name="图片 19"/>
          <p:cNvPicPr>
            <a:picLocks noChangeAspect="1"/>
          </p:cNvPicPr>
          <p:nvPr/>
        </p:nvPicPr>
        <p:blipFill rotWithShape="1">
          <a:blip r:embed="rId2">
            <a:extLst>
              <a:ext uri="{28A0092B-C50C-407E-A947-70E740481C1C}">
                <a14:useLocalDpi xmlns:a14="http://schemas.microsoft.com/office/drawing/2010/main" val="0"/>
              </a:ext>
            </a:extLst>
          </a:blip>
          <a:srcRect l="8001" t="9788" r="10800" b="33915"/>
          <a:stretch>
            <a:fillRect/>
          </a:stretch>
        </p:blipFill>
        <p:spPr>
          <a:xfrm>
            <a:off x="3644987" y="79214"/>
            <a:ext cx="1008151" cy="486694"/>
          </a:xfrm>
          <a:prstGeom prst="rect">
            <a:avLst/>
          </a:prstGeom>
        </p:spPr>
      </p:pic>
    </p:spTree>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平行四边形 3"/>
          <p:cNvSpPr/>
          <p:nvPr/>
        </p:nvSpPr>
        <p:spPr>
          <a:xfrm>
            <a:off x="403122" y="318099"/>
            <a:ext cx="1801742" cy="69027"/>
          </a:xfrm>
          <a:prstGeom prst="parallelogram">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accent5"/>
              </a:solidFill>
            </a:endParaRPr>
          </a:p>
        </p:txBody>
      </p:sp>
      <p:sp>
        <p:nvSpPr>
          <p:cNvPr id="6" name="TextBox 5"/>
          <p:cNvSpPr txBox="1"/>
          <p:nvPr/>
        </p:nvSpPr>
        <p:spPr>
          <a:xfrm>
            <a:off x="4581128" y="159821"/>
            <a:ext cx="2321446" cy="384721"/>
          </a:xfrm>
          <a:prstGeom prst="rect">
            <a:avLst/>
          </a:prstGeom>
          <a:noFill/>
        </p:spPr>
        <p:txBody>
          <a:bodyPr wrap="square" rtlCol="0">
            <a:spAutoFit/>
          </a:bodyPr>
          <a:lstStyle/>
          <a:p>
            <a:r>
              <a:rPr lang="zh-CN" altLang="en-US" sz="1000" b="1" kern="1400" spc="110" dirty="0">
                <a:latin typeface="+mn-ea"/>
              </a:rPr>
              <a:t>济宁钧华液压机械有限公司</a:t>
            </a:r>
            <a:endParaRPr lang="en-US" altLang="zh-CN" sz="1000" b="1" kern="1400" spc="110" dirty="0">
              <a:latin typeface="+mn-ea"/>
            </a:endParaRPr>
          </a:p>
          <a:p>
            <a:r>
              <a:rPr lang="en-US" altLang="zh-CN" sz="900" dirty="0">
                <a:latin typeface="Arial Unicode MS" panose="020B0604020202020204" pitchFamily="34" charset="-122"/>
                <a:ea typeface="Arial Unicode MS" panose="020B0604020202020204" pitchFamily="34" charset="-122"/>
                <a:cs typeface="Arial Unicode MS" panose="020B0604020202020204" pitchFamily="34" charset="-122"/>
              </a:rPr>
              <a:t>Jining  </a:t>
            </a:r>
            <a:r>
              <a:rPr lang="en-US" altLang="zh-CN" sz="900" dirty="0" err="1">
                <a:latin typeface="Arial Unicode MS" panose="020B0604020202020204" pitchFamily="34" charset="-122"/>
                <a:ea typeface="Arial Unicode MS" panose="020B0604020202020204" pitchFamily="34" charset="-122"/>
                <a:cs typeface="Arial Unicode MS" panose="020B0604020202020204" pitchFamily="34" charset="-122"/>
              </a:rPr>
              <a:t>JunHua</a:t>
            </a:r>
            <a:r>
              <a:rPr lang="en-US" altLang="zh-CN" sz="900" dirty="0">
                <a:latin typeface="Arial Unicode MS" panose="020B0604020202020204" pitchFamily="34" charset="-122"/>
                <a:ea typeface="Arial Unicode MS" panose="020B0604020202020204" pitchFamily="34" charset="-122"/>
                <a:cs typeface="Arial Unicode MS" panose="020B0604020202020204" pitchFamily="34" charset="-122"/>
              </a:rPr>
              <a:t> Hydraulic Co.,Ltd</a:t>
            </a:r>
            <a:endParaRPr lang="zh-CN" altLang="en-US" sz="900" dirty="0">
              <a:latin typeface="Arial Unicode MS" panose="020B0604020202020204" pitchFamily="34" charset="-122"/>
              <a:ea typeface="Arial Unicode MS" panose="020B0604020202020204" pitchFamily="34" charset="-122"/>
              <a:cs typeface="Arial Unicode MS" panose="020B0604020202020204" pitchFamily="34" charset="-122"/>
            </a:endParaRPr>
          </a:p>
        </p:txBody>
      </p:sp>
      <p:sp>
        <p:nvSpPr>
          <p:cNvPr id="7" name="平行四边形 6"/>
          <p:cNvSpPr/>
          <p:nvPr/>
        </p:nvSpPr>
        <p:spPr>
          <a:xfrm>
            <a:off x="2276872" y="315026"/>
            <a:ext cx="1368152" cy="72100"/>
          </a:xfrm>
          <a:prstGeom prst="parallelogram">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 name="Text Box 2"/>
          <p:cNvSpPr txBox="1">
            <a:spLocks noChangeArrowheads="1"/>
          </p:cNvSpPr>
          <p:nvPr/>
        </p:nvSpPr>
        <p:spPr bwMode="auto">
          <a:xfrm>
            <a:off x="980728" y="1208584"/>
            <a:ext cx="5185683" cy="441239"/>
          </a:xfrm>
          <a:prstGeom prst="rect">
            <a:avLst/>
          </a:prstGeom>
          <a:noFill/>
          <a:ln>
            <a:noFill/>
          </a:ln>
          <a:extLst>
            <a:ext uri="{909E8E84-426E-40DD-AFC4-6F175D3DCCD1}">
              <a14:hiddenFill xmlns:a14="http://schemas.microsoft.com/office/drawing/2010/main">
                <a:solidFill>
                  <a:srgbClr val="33CCCC"/>
                </a:solidFill>
              </a14:hiddenFill>
            </a:ext>
            <a:ext uri="{91240B29-F687-4F45-9708-019B960494DF}">
              <a14:hiddenLine xmlns:a14="http://schemas.microsoft.com/office/drawing/2010/main" w="9525">
                <a:solidFill>
                  <a:srgbClr val="000000"/>
                </a:solidFill>
                <a:miter lim="800000"/>
                <a:headEnd/>
                <a:tailEnd/>
              </a14:hiddenLine>
            </a:ext>
          </a:extLst>
        </p:spPr>
        <p:txBody>
          <a:bodyPr lIns="74630" tIns="37315" rIns="74630" bIns="37315"/>
          <a:lstStyle>
            <a:lvl1pPr algn="l" defTabSz="860425">
              <a:spcBef>
                <a:spcPct val="0"/>
              </a:spcBef>
              <a:defRPr kumimoji="1" sz="2400">
                <a:solidFill>
                  <a:schemeClr val="tx1"/>
                </a:solidFill>
                <a:latin typeface="Times New Roman" panose="02020603050405020304" pitchFamily="18" charset="0"/>
                <a:ea typeface="宋体" panose="02010600030101010101" pitchFamily="2" charset="-122"/>
              </a:defRPr>
            </a:lvl1pPr>
            <a:lvl2pPr marL="430530" algn="l" defTabSz="860425">
              <a:spcBef>
                <a:spcPct val="0"/>
              </a:spcBef>
              <a:defRPr kumimoji="1" sz="2400">
                <a:solidFill>
                  <a:schemeClr val="tx1"/>
                </a:solidFill>
                <a:latin typeface="Times New Roman" panose="02020603050405020304" pitchFamily="18" charset="0"/>
                <a:ea typeface="宋体" panose="02010600030101010101" pitchFamily="2" charset="-122"/>
              </a:defRPr>
            </a:lvl2pPr>
            <a:lvl3pPr marL="860425" algn="l" defTabSz="860425">
              <a:spcBef>
                <a:spcPct val="0"/>
              </a:spcBef>
              <a:defRPr kumimoji="1" sz="2400">
                <a:solidFill>
                  <a:schemeClr val="tx1"/>
                </a:solidFill>
                <a:latin typeface="Times New Roman" panose="02020603050405020304" pitchFamily="18" charset="0"/>
                <a:ea typeface="宋体" panose="02010600030101010101" pitchFamily="2" charset="-122"/>
              </a:defRPr>
            </a:lvl3pPr>
            <a:lvl4pPr marL="1290955" algn="l" defTabSz="860425">
              <a:spcBef>
                <a:spcPct val="0"/>
              </a:spcBef>
              <a:defRPr kumimoji="1" sz="2400">
                <a:solidFill>
                  <a:schemeClr val="tx1"/>
                </a:solidFill>
                <a:latin typeface="Times New Roman" panose="02020603050405020304" pitchFamily="18" charset="0"/>
                <a:ea typeface="宋体" panose="02010600030101010101" pitchFamily="2" charset="-122"/>
              </a:defRPr>
            </a:lvl4pPr>
            <a:lvl5pPr marL="1719580" algn="l" defTabSz="860425">
              <a:spcBef>
                <a:spcPct val="0"/>
              </a:spcBef>
              <a:defRPr kumimoji="1" sz="2400">
                <a:solidFill>
                  <a:schemeClr val="tx1"/>
                </a:solidFill>
                <a:latin typeface="Times New Roman" panose="02020603050405020304" pitchFamily="18" charset="0"/>
                <a:ea typeface="宋体" panose="02010600030101010101" pitchFamily="2" charset="-122"/>
              </a:defRPr>
            </a:lvl5pPr>
            <a:lvl6pPr marL="21767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6339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0911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5483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0" hangingPunct="0">
              <a:lnSpc>
                <a:spcPct val="120000"/>
              </a:lnSpc>
              <a:buFontTx/>
              <a:buNone/>
            </a:pPr>
            <a:endParaRPr kumimoji="0" lang="en-US" altLang="zh-CN" sz="1300" b="1" dirty="0">
              <a:latin typeface="仿宋_GB2312" panose="02010609030101010101" pitchFamily="49" charset="-122"/>
              <a:ea typeface="仿宋_GB2312" panose="02010609030101010101" pitchFamily="49" charset="-122"/>
            </a:endParaRPr>
          </a:p>
          <a:p>
            <a:pPr eaLnBrk="0" hangingPunct="0">
              <a:lnSpc>
                <a:spcPct val="120000"/>
              </a:lnSpc>
              <a:buFontTx/>
              <a:buNone/>
            </a:pPr>
            <a:r>
              <a:rPr kumimoji="0" lang="en-US" altLang="zh-CN" sz="2000" b="1" dirty="0">
                <a:latin typeface="仿宋_GB2312" panose="02010609030101010101" pitchFamily="49" charset="-122"/>
                <a:ea typeface="仿宋_GB2312" panose="02010609030101010101" pitchFamily="49" charset="-122"/>
              </a:rPr>
              <a:t>  </a:t>
            </a:r>
            <a:endParaRPr kumimoji="0" lang="en-US" altLang="zh-CN" sz="900" b="1" dirty="0">
              <a:latin typeface="仿宋_GB2312" panose="02010609030101010101" pitchFamily="49" charset="-122"/>
              <a:ea typeface="仿宋_GB2312" panose="02010609030101010101" pitchFamily="49" charset="-122"/>
            </a:endParaRPr>
          </a:p>
        </p:txBody>
      </p:sp>
      <p:sp>
        <p:nvSpPr>
          <p:cNvPr id="11" name="Text Box 8"/>
          <p:cNvSpPr txBox="1">
            <a:spLocks noChangeArrowheads="1"/>
          </p:cNvSpPr>
          <p:nvPr/>
        </p:nvSpPr>
        <p:spPr bwMode="auto">
          <a:xfrm>
            <a:off x="2462673" y="540606"/>
            <a:ext cx="1110343" cy="572569"/>
          </a:xfrm>
          <a:prstGeom prst="rect">
            <a:avLst/>
          </a:prstGeom>
          <a:noFill/>
          <a:ln>
            <a:noFill/>
          </a:ln>
          <a:effectLst/>
          <a:extLst>
            <a:ext uri="{909E8E84-426E-40DD-AFC4-6F175D3DCCD1}">
              <a14:hiddenFill xmlns:a14="http://schemas.microsoft.com/office/drawing/2010/main">
                <a:no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79352" tIns="39676" rIns="79352" bIns="39676">
            <a:spAutoFit/>
          </a:bodyPr>
          <a:lstStyle/>
          <a:p>
            <a:pPr algn="ctr">
              <a:spcBef>
                <a:spcPct val="50000"/>
              </a:spcBef>
              <a:buFontTx/>
              <a:buNone/>
            </a:pPr>
            <a:r>
              <a:rPr lang="zh-CN" altLang="en-US" sz="3200" b="1" dirty="0"/>
              <a:t>目录</a:t>
            </a:r>
            <a:endParaRPr lang="zh-CN" altLang="en-US" sz="3200" b="1" dirty="0"/>
          </a:p>
        </p:txBody>
      </p:sp>
      <p:sp>
        <p:nvSpPr>
          <p:cNvPr id="12" name="Text Box 10"/>
          <p:cNvSpPr txBox="1">
            <a:spLocks noChangeArrowheads="1"/>
          </p:cNvSpPr>
          <p:nvPr/>
        </p:nvSpPr>
        <p:spPr bwMode="auto">
          <a:xfrm>
            <a:off x="980728" y="1559433"/>
            <a:ext cx="5185683" cy="441239"/>
          </a:xfrm>
          <a:prstGeom prst="rect">
            <a:avLst/>
          </a:prstGeom>
          <a:noFill/>
          <a:ln>
            <a:noFill/>
          </a:ln>
          <a:extLst>
            <a:ext uri="{909E8E84-426E-40DD-AFC4-6F175D3DCCD1}">
              <a14:hiddenFill xmlns:a14="http://schemas.microsoft.com/office/drawing/2010/main">
                <a:solidFill>
                  <a:srgbClr val="33CCCC"/>
                </a:solidFill>
              </a14:hiddenFill>
            </a:ext>
            <a:ext uri="{91240B29-F687-4F45-9708-019B960494DF}">
              <a14:hiddenLine xmlns:a14="http://schemas.microsoft.com/office/drawing/2010/main" w="9525">
                <a:solidFill>
                  <a:srgbClr val="000000"/>
                </a:solidFill>
                <a:miter lim="800000"/>
                <a:headEnd/>
                <a:tailEnd/>
              </a14:hiddenLine>
            </a:ext>
          </a:extLst>
        </p:spPr>
        <p:txBody>
          <a:bodyPr lIns="74630" tIns="37315" rIns="74630" bIns="37315"/>
          <a:lstStyle>
            <a:lvl1pPr algn="l" defTabSz="860425">
              <a:spcBef>
                <a:spcPct val="0"/>
              </a:spcBef>
              <a:defRPr kumimoji="1" sz="2400">
                <a:solidFill>
                  <a:schemeClr val="tx1"/>
                </a:solidFill>
                <a:latin typeface="Times New Roman" panose="02020603050405020304" pitchFamily="18" charset="0"/>
                <a:ea typeface="宋体" panose="02010600030101010101" pitchFamily="2" charset="-122"/>
              </a:defRPr>
            </a:lvl1pPr>
            <a:lvl2pPr marL="430530" algn="l" defTabSz="860425">
              <a:spcBef>
                <a:spcPct val="0"/>
              </a:spcBef>
              <a:defRPr kumimoji="1" sz="2400">
                <a:solidFill>
                  <a:schemeClr val="tx1"/>
                </a:solidFill>
                <a:latin typeface="Times New Roman" panose="02020603050405020304" pitchFamily="18" charset="0"/>
                <a:ea typeface="宋体" panose="02010600030101010101" pitchFamily="2" charset="-122"/>
              </a:defRPr>
            </a:lvl2pPr>
            <a:lvl3pPr marL="860425" algn="l" defTabSz="860425">
              <a:spcBef>
                <a:spcPct val="0"/>
              </a:spcBef>
              <a:defRPr kumimoji="1" sz="2400">
                <a:solidFill>
                  <a:schemeClr val="tx1"/>
                </a:solidFill>
                <a:latin typeface="Times New Roman" panose="02020603050405020304" pitchFamily="18" charset="0"/>
                <a:ea typeface="宋体" panose="02010600030101010101" pitchFamily="2" charset="-122"/>
              </a:defRPr>
            </a:lvl3pPr>
            <a:lvl4pPr marL="1290955" algn="l" defTabSz="860425">
              <a:spcBef>
                <a:spcPct val="0"/>
              </a:spcBef>
              <a:defRPr kumimoji="1" sz="2400">
                <a:solidFill>
                  <a:schemeClr val="tx1"/>
                </a:solidFill>
                <a:latin typeface="Times New Roman" panose="02020603050405020304" pitchFamily="18" charset="0"/>
                <a:ea typeface="宋体" panose="02010600030101010101" pitchFamily="2" charset="-122"/>
              </a:defRPr>
            </a:lvl4pPr>
            <a:lvl5pPr marL="1719580" algn="l" defTabSz="860425">
              <a:spcBef>
                <a:spcPct val="0"/>
              </a:spcBef>
              <a:defRPr kumimoji="1" sz="2400">
                <a:solidFill>
                  <a:schemeClr val="tx1"/>
                </a:solidFill>
                <a:latin typeface="Times New Roman" panose="02020603050405020304" pitchFamily="18" charset="0"/>
                <a:ea typeface="宋体" panose="02010600030101010101" pitchFamily="2" charset="-122"/>
              </a:defRPr>
            </a:lvl5pPr>
            <a:lvl6pPr marL="21767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6339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0911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5483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0" hangingPunct="0">
              <a:lnSpc>
                <a:spcPct val="120000"/>
              </a:lnSpc>
              <a:buFontTx/>
              <a:buNone/>
            </a:pPr>
            <a:r>
              <a:rPr kumimoji="0" lang="en-US" altLang="zh-CN" sz="1700" b="1" dirty="0">
                <a:latin typeface="仿宋_GB2312" panose="02010609030101010101" pitchFamily="49" charset="-122"/>
                <a:ea typeface="仿宋_GB2312" panose="02010609030101010101" pitchFamily="49" charset="-122"/>
              </a:rPr>
              <a:t>BM1 </a:t>
            </a:r>
            <a:r>
              <a:rPr kumimoji="0" lang="zh-CN" altLang="en-US" sz="1700" b="1" dirty="0">
                <a:latin typeface="仿宋_GB2312" panose="02010609030101010101" pitchFamily="49" charset="-122"/>
                <a:ea typeface="仿宋_GB2312" panose="02010609030101010101" pitchFamily="49" charset="-122"/>
              </a:rPr>
              <a:t>系列</a:t>
            </a:r>
            <a:r>
              <a:rPr kumimoji="0" lang="en-US" altLang="zh-CN" sz="1700" b="1" dirty="0">
                <a:latin typeface="仿宋_GB2312" panose="02010609030101010101" pitchFamily="49" charset="-122"/>
                <a:ea typeface="仿宋_GB2312" panose="02010609030101010101" pitchFamily="49" charset="-122"/>
              </a:rPr>
              <a:t>(</a:t>
            </a:r>
            <a:r>
              <a:rPr kumimoji="0" lang="en-US" altLang="zh-CN" sz="1800" b="1" dirty="0">
                <a:latin typeface="仿宋_GB2312" panose="02010609030101010101" pitchFamily="49" charset="-122"/>
                <a:ea typeface="仿宋_GB2312" panose="02010609030101010101" pitchFamily="49" charset="-122"/>
              </a:rPr>
              <a:t>Series</a:t>
            </a:r>
            <a:r>
              <a:rPr kumimoji="0" lang="en-US" altLang="zh-CN" sz="1700" b="1" dirty="0">
                <a:latin typeface="仿宋_GB2312" panose="02010609030101010101" pitchFamily="49" charset="-122"/>
                <a:ea typeface="仿宋_GB2312" panose="02010609030101010101" pitchFamily="49" charset="-122"/>
              </a:rPr>
              <a:t>)………………………………   8</a:t>
            </a:r>
            <a:endParaRPr kumimoji="0" lang="zh-CN" altLang="en-US" sz="2000" b="1" dirty="0">
              <a:latin typeface="仿宋_GB2312" panose="02010609030101010101" pitchFamily="49" charset="-122"/>
              <a:ea typeface="仿宋_GB2312" panose="02010609030101010101" pitchFamily="49" charset="-122"/>
            </a:endParaRPr>
          </a:p>
          <a:p>
            <a:pPr eaLnBrk="0" hangingPunct="0">
              <a:lnSpc>
                <a:spcPct val="120000"/>
              </a:lnSpc>
              <a:buFontTx/>
              <a:buNone/>
            </a:pPr>
            <a:r>
              <a:rPr kumimoji="0" lang="en-US" altLang="zh-CN" sz="2000" b="1" dirty="0">
                <a:latin typeface="仿宋_GB2312" panose="02010609030101010101" pitchFamily="49" charset="-122"/>
                <a:ea typeface="仿宋_GB2312" panose="02010609030101010101" pitchFamily="49" charset="-122"/>
              </a:rPr>
              <a:t>  </a:t>
            </a:r>
            <a:endParaRPr kumimoji="0" lang="en-US" altLang="zh-CN" sz="900" b="1" dirty="0">
              <a:latin typeface="仿宋_GB2312" panose="02010609030101010101" pitchFamily="49" charset="-122"/>
              <a:ea typeface="仿宋_GB2312" panose="02010609030101010101" pitchFamily="49" charset="-122"/>
            </a:endParaRPr>
          </a:p>
        </p:txBody>
      </p:sp>
      <p:sp>
        <p:nvSpPr>
          <p:cNvPr id="21" name="Text Box 10"/>
          <p:cNvSpPr txBox="1">
            <a:spLocks noChangeArrowheads="1"/>
          </p:cNvSpPr>
          <p:nvPr/>
        </p:nvSpPr>
        <p:spPr bwMode="auto">
          <a:xfrm>
            <a:off x="980728" y="2063489"/>
            <a:ext cx="5185683" cy="441239"/>
          </a:xfrm>
          <a:prstGeom prst="rect">
            <a:avLst/>
          </a:prstGeom>
          <a:noFill/>
          <a:ln>
            <a:noFill/>
          </a:ln>
          <a:extLst>
            <a:ext uri="{909E8E84-426E-40DD-AFC4-6F175D3DCCD1}">
              <a14:hiddenFill xmlns:a14="http://schemas.microsoft.com/office/drawing/2010/main">
                <a:solidFill>
                  <a:srgbClr val="33CCCC"/>
                </a:solidFill>
              </a14:hiddenFill>
            </a:ext>
            <a:ext uri="{91240B29-F687-4F45-9708-019B960494DF}">
              <a14:hiddenLine xmlns:a14="http://schemas.microsoft.com/office/drawing/2010/main" w="9525">
                <a:solidFill>
                  <a:srgbClr val="000000"/>
                </a:solidFill>
                <a:miter lim="800000"/>
                <a:headEnd/>
                <a:tailEnd/>
              </a14:hiddenLine>
            </a:ext>
          </a:extLst>
        </p:spPr>
        <p:txBody>
          <a:bodyPr lIns="74630" tIns="37315" rIns="74630" bIns="37315"/>
          <a:lstStyle>
            <a:lvl1pPr algn="l" defTabSz="860425">
              <a:spcBef>
                <a:spcPct val="0"/>
              </a:spcBef>
              <a:defRPr kumimoji="1" sz="2400">
                <a:solidFill>
                  <a:schemeClr val="tx1"/>
                </a:solidFill>
                <a:latin typeface="Times New Roman" panose="02020603050405020304" pitchFamily="18" charset="0"/>
                <a:ea typeface="宋体" panose="02010600030101010101" pitchFamily="2" charset="-122"/>
              </a:defRPr>
            </a:lvl1pPr>
            <a:lvl2pPr marL="430530" algn="l" defTabSz="860425">
              <a:spcBef>
                <a:spcPct val="0"/>
              </a:spcBef>
              <a:defRPr kumimoji="1" sz="2400">
                <a:solidFill>
                  <a:schemeClr val="tx1"/>
                </a:solidFill>
                <a:latin typeface="Times New Roman" panose="02020603050405020304" pitchFamily="18" charset="0"/>
                <a:ea typeface="宋体" panose="02010600030101010101" pitchFamily="2" charset="-122"/>
              </a:defRPr>
            </a:lvl2pPr>
            <a:lvl3pPr marL="860425" algn="l" defTabSz="860425">
              <a:spcBef>
                <a:spcPct val="0"/>
              </a:spcBef>
              <a:defRPr kumimoji="1" sz="2400">
                <a:solidFill>
                  <a:schemeClr val="tx1"/>
                </a:solidFill>
                <a:latin typeface="Times New Roman" panose="02020603050405020304" pitchFamily="18" charset="0"/>
                <a:ea typeface="宋体" panose="02010600030101010101" pitchFamily="2" charset="-122"/>
              </a:defRPr>
            </a:lvl3pPr>
            <a:lvl4pPr marL="1290955" algn="l" defTabSz="860425">
              <a:spcBef>
                <a:spcPct val="0"/>
              </a:spcBef>
              <a:defRPr kumimoji="1" sz="2400">
                <a:solidFill>
                  <a:schemeClr val="tx1"/>
                </a:solidFill>
                <a:latin typeface="Times New Roman" panose="02020603050405020304" pitchFamily="18" charset="0"/>
                <a:ea typeface="宋体" panose="02010600030101010101" pitchFamily="2" charset="-122"/>
              </a:defRPr>
            </a:lvl4pPr>
            <a:lvl5pPr marL="1719580" algn="l" defTabSz="860425">
              <a:spcBef>
                <a:spcPct val="0"/>
              </a:spcBef>
              <a:defRPr kumimoji="1" sz="2400">
                <a:solidFill>
                  <a:schemeClr val="tx1"/>
                </a:solidFill>
                <a:latin typeface="Times New Roman" panose="02020603050405020304" pitchFamily="18" charset="0"/>
                <a:ea typeface="宋体" panose="02010600030101010101" pitchFamily="2" charset="-122"/>
              </a:defRPr>
            </a:lvl5pPr>
            <a:lvl6pPr marL="21767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6339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0911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5483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0" hangingPunct="0">
              <a:lnSpc>
                <a:spcPct val="120000"/>
              </a:lnSpc>
              <a:buFontTx/>
              <a:buNone/>
            </a:pPr>
            <a:r>
              <a:rPr kumimoji="0" lang="en-US" altLang="zh-CN" sz="1700" b="1" dirty="0">
                <a:latin typeface="仿宋_GB2312" panose="02010609030101010101" pitchFamily="49" charset="-122"/>
                <a:ea typeface="仿宋_GB2312" panose="02010609030101010101" pitchFamily="49" charset="-122"/>
              </a:rPr>
              <a:t>BM2 </a:t>
            </a:r>
            <a:r>
              <a:rPr kumimoji="0" lang="zh-CN" altLang="en-US" sz="1700" b="1" dirty="0">
                <a:latin typeface="仿宋_GB2312" panose="02010609030101010101" pitchFamily="49" charset="-122"/>
                <a:ea typeface="仿宋_GB2312" panose="02010609030101010101" pitchFamily="49" charset="-122"/>
              </a:rPr>
              <a:t>系列</a:t>
            </a:r>
            <a:r>
              <a:rPr kumimoji="0" lang="en-US" altLang="zh-CN" sz="1700" b="1" dirty="0">
                <a:latin typeface="仿宋_GB2312" panose="02010609030101010101" pitchFamily="49" charset="-122"/>
                <a:ea typeface="仿宋_GB2312" panose="02010609030101010101" pitchFamily="49" charset="-122"/>
              </a:rPr>
              <a:t>(</a:t>
            </a:r>
            <a:r>
              <a:rPr kumimoji="0" lang="en-US" altLang="zh-CN" sz="1800" b="1" dirty="0">
                <a:latin typeface="仿宋_GB2312" panose="02010609030101010101" pitchFamily="49" charset="-122"/>
                <a:ea typeface="仿宋_GB2312" panose="02010609030101010101" pitchFamily="49" charset="-122"/>
              </a:rPr>
              <a:t>Series</a:t>
            </a:r>
            <a:r>
              <a:rPr kumimoji="0" lang="en-US" altLang="zh-CN" sz="1700" b="1" dirty="0">
                <a:latin typeface="仿宋_GB2312" panose="02010609030101010101" pitchFamily="49" charset="-122"/>
                <a:ea typeface="仿宋_GB2312" panose="02010609030101010101" pitchFamily="49" charset="-122"/>
              </a:rPr>
              <a:t>)………………………………  16</a:t>
            </a:r>
            <a:endParaRPr kumimoji="0" lang="zh-CN" altLang="en-US" sz="2000" b="1" dirty="0">
              <a:latin typeface="仿宋_GB2312" panose="02010609030101010101" pitchFamily="49" charset="-122"/>
              <a:ea typeface="仿宋_GB2312" panose="02010609030101010101" pitchFamily="49" charset="-122"/>
            </a:endParaRPr>
          </a:p>
          <a:p>
            <a:pPr eaLnBrk="0" hangingPunct="0">
              <a:lnSpc>
                <a:spcPct val="120000"/>
              </a:lnSpc>
              <a:buFontTx/>
              <a:buNone/>
            </a:pPr>
            <a:r>
              <a:rPr kumimoji="0" lang="en-US" altLang="zh-CN" sz="2000" b="1" dirty="0">
                <a:latin typeface="仿宋_GB2312" panose="02010609030101010101" pitchFamily="49" charset="-122"/>
                <a:ea typeface="仿宋_GB2312" panose="02010609030101010101" pitchFamily="49" charset="-122"/>
              </a:rPr>
              <a:t>  </a:t>
            </a:r>
            <a:endParaRPr kumimoji="0" lang="en-US" altLang="zh-CN" sz="900" b="1" dirty="0">
              <a:latin typeface="仿宋_GB2312" panose="02010609030101010101" pitchFamily="49" charset="-122"/>
              <a:ea typeface="仿宋_GB2312" panose="02010609030101010101" pitchFamily="49" charset="-122"/>
            </a:endParaRPr>
          </a:p>
        </p:txBody>
      </p:sp>
      <p:sp>
        <p:nvSpPr>
          <p:cNvPr id="33" name="Text Box 10"/>
          <p:cNvSpPr txBox="1">
            <a:spLocks noChangeArrowheads="1"/>
          </p:cNvSpPr>
          <p:nvPr/>
        </p:nvSpPr>
        <p:spPr bwMode="auto">
          <a:xfrm>
            <a:off x="980728" y="3143609"/>
            <a:ext cx="5185683" cy="441239"/>
          </a:xfrm>
          <a:prstGeom prst="rect">
            <a:avLst/>
          </a:prstGeom>
          <a:noFill/>
          <a:ln>
            <a:noFill/>
          </a:ln>
          <a:extLst>
            <a:ext uri="{909E8E84-426E-40DD-AFC4-6F175D3DCCD1}">
              <a14:hiddenFill xmlns:a14="http://schemas.microsoft.com/office/drawing/2010/main">
                <a:solidFill>
                  <a:srgbClr val="33CCCC"/>
                </a:solidFill>
              </a14:hiddenFill>
            </a:ext>
            <a:ext uri="{91240B29-F687-4F45-9708-019B960494DF}">
              <a14:hiddenLine xmlns:a14="http://schemas.microsoft.com/office/drawing/2010/main" w="9525">
                <a:solidFill>
                  <a:srgbClr val="000000"/>
                </a:solidFill>
                <a:miter lim="800000"/>
                <a:headEnd/>
                <a:tailEnd/>
              </a14:hiddenLine>
            </a:ext>
          </a:extLst>
        </p:spPr>
        <p:txBody>
          <a:bodyPr lIns="74630" tIns="37315" rIns="74630" bIns="37315"/>
          <a:lstStyle>
            <a:lvl1pPr algn="l" defTabSz="860425">
              <a:spcBef>
                <a:spcPct val="0"/>
              </a:spcBef>
              <a:defRPr kumimoji="1" sz="2400">
                <a:solidFill>
                  <a:schemeClr val="tx1"/>
                </a:solidFill>
                <a:latin typeface="Times New Roman" panose="02020603050405020304" pitchFamily="18" charset="0"/>
                <a:ea typeface="宋体" panose="02010600030101010101" pitchFamily="2" charset="-122"/>
              </a:defRPr>
            </a:lvl1pPr>
            <a:lvl2pPr marL="430530" algn="l" defTabSz="860425">
              <a:spcBef>
                <a:spcPct val="0"/>
              </a:spcBef>
              <a:defRPr kumimoji="1" sz="2400">
                <a:solidFill>
                  <a:schemeClr val="tx1"/>
                </a:solidFill>
                <a:latin typeface="Times New Roman" panose="02020603050405020304" pitchFamily="18" charset="0"/>
                <a:ea typeface="宋体" panose="02010600030101010101" pitchFamily="2" charset="-122"/>
              </a:defRPr>
            </a:lvl2pPr>
            <a:lvl3pPr marL="860425" algn="l" defTabSz="860425">
              <a:spcBef>
                <a:spcPct val="0"/>
              </a:spcBef>
              <a:defRPr kumimoji="1" sz="2400">
                <a:solidFill>
                  <a:schemeClr val="tx1"/>
                </a:solidFill>
                <a:latin typeface="Times New Roman" panose="02020603050405020304" pitchFamily="18" charset="0"/>
                <a:ea typeface="宋体" panose="02010600030101010101" pitchFamily="2" charset="-122"/>
              </a:defRPr>
            </a:lvl3pPr>
            <a:lvl4pPr marL="1290955" algn="l" defTabSz="860425">
              <a:spcBef>
                <a:spcPct val="0"/>
              </a:spcBef>
              <a:defRPr kumimoji="1" sz="2400">
                <a:solidFill>
                  <a:schemeClr val="tx1"/>
                </a:solidFill>
                <a:latin typeface="Times New Roman" panose="02020603050405020304" pitchFamily="18" charset="0"/>
                <a:ea typeface="宋体" panose="02010600030101010101" pitchFamily="2" charset="-122"/>
              </a:defRPr>
            </a:lvl4pPr>
            <a:lvl5pPr marL="1719580" algn="l" defTabSz="860425">
              <a:spcBef>
                <a:spcPct val="0"/>
              </a:spcBef>
              <a:defRPr kumimoji="1" sz="2400">
                <a:solidFill>
                  <a:schemeClr val="tx1"/>
                </a:solidFill>
                <a:latin typeface="Times New Roman" panose="02020603050405020304" pitchFamily="18" charset="0"/>
                <a:ea typeface="宋体" panose="02010600030101010101" pitchFamily="2" charset="-122"/>
              </a:defRPr>
            </a:lvl5pPr>
            <a:lvl6pPr marL="21767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6339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0911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5483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0" hangingPunct="0">
              <a:lnSpc>
                <a:spcPct val="120000"/>
              </a:lnSpc>
              <a:buFontTx/>
              <a:buNone/>
            </a:pPr>
            <a:r>
              <a:rPr kumimoji="0" lang="en-US" altLang="zh-CN" sz="1700" b="1" dirty="0">
                <a:latin typeface="仿宋_GB2312" panose="02010609030101010101" pitchFamily="49" charset="-122"/>
                <a:ea typeface="仿宋_GB2312" panose="02010609030101010101" pitchFamily="49" charset="-122"/>
              </a:rPr>
              <a:t>BM3 </a:t>
            </a:r>
            <a:r>
              <a:rPr kumimoji="0" lang="zh-CN" altLang="en-US" sz="1700" b="1" dirty="0">
                <a:latin typeface="仿宋_GB2312" panose="02010609030101010101" pitchFamily="49" charset="-122"/>
                <a:ea typeface="仿宋_GB2312" panose="02010609030101010101" pitchFamily="49" charset="-122"/>
              </a:rPr>
              <a:t>系列</a:t>
            </a:r>
            <a:r>
              <a:rPr kumimoji="0" lang="en-US" altLang="zh-CN" sz="1700" b="1" dirty="0">
                <a:latin typeface="仿宋_GB2312" panose="02010609030101010101" pitchFamily="49" charset="-122"/>
                <a:ea typeface="仿宋_GB2312" panose="02010609030101010101" pitchFamily="49" charset="-122"/>
              </a:rPr>
              <a:t>(</a:t>
            </a:r>
            <a:r>
              <a:rPr kumimoji="0" lang="en-US" altLang="zh-CN" sz="1800" b="1" dirty="0">
                <a:latin typeface="仿宋_GB2312" panose="02010609030101010101" pitchFamily="49" charset="-122"/>
                <a:ea typeface="仿宋_GB2312" panose="02010609030101010101" pitchFamily="49" charset="-122"/>
              </a:rPr>
              <a:t>Series</a:t>
            </a:r>
            <a:r>
              <a:rPr kumimoji="0" lang="en-US" altLang="zh-CN" sz="1700" b="1" dirty="0">
                <a:latin typeface="仿宋_GB2312" panose="02010609030101010101" pitchFamily="49" charset="-122"/>
                <a:ea typeface="仿宋_GB2312" panose="02010609030101010101" pitchFamily="49" charset="-122"/>
              </a:rPr>
              <a:t>)……………………………    31</a:t>
            </a:r>
            <a:endParaRPr kumimoji="0" lang="zh-CN" altLang="en-US" sz="2000" b="1" dirty="0">
              <a:latin typeface="仿宋_GB2312" panose="02010609030101010101" pitchFamily="49" charset="-122"/>
              <a:ea typeface="仿宋_GB2312" panose="02010609030101010101" pitchFamily="49" charset="-122"/>
            </a:endParaRPr>
          </a:p>
          <a:p>
            <a:pPr eaLnBrk="0" hangingPunct="0">
              <a:lnSpc>
                <a:spcPct val="120000"/>
              </a:lnSpc>
              <a:buFontTx/>
              <a:buNone/>
            </a:pPr>
            <a:r>
              <a:rPr kumimoji="0" lang="en-US" altLang="zh-CN" sz="2000" b="1" dirty="0">
                <a:latin typeface="仿宋_GB2312" panose="02010609030101010101" pitchFamily="49" charset="-122"/>
                <a:ea typeface="仿宋_GB2312" panose="02010609030101010101" pitchFamily="49" charset="-122"/>
              </a:rPr>
              <a:t>  </a:t>
            </a:r>
            <a:endParaRPr kumimoji="0" lang="en-US" altLang="zh-CN" sz="900" b="1" dirty="0">
              <a:latin typeface="仿宋_GB2312" panose="02010609030101010101" pitchFamily="49" charset="-122"/>
              <a:ea typeface="仿宋_GB2312" panose="02010609030101010101" pitchFamily="49" charset="-122"/>
            </a:endParaRPr>
          </a:p>
        </p:txBody>
      </p:sp>
      <p:sp>
        <p:nvSpPr>
          <p:cNvPr id="34" name="Text Box 10"/>
          <p:cNvSpPr txBox="1">
            <a:spLocks noChangeArrowheads="1"/>
          </p:cNvSpPr>
          <p:nvPr/>
        </p:nvSpPr>
        <p:spPr bwMode="auto">
          <a:xfrm>
            <a:off x="980728" y="3728864"/>
            <a:ext cx="5185683" cy="441239"/>
          </a:xfrm>
          <a:prstGeom prst="rect">
            <a:avLst/>
          </a:prstGeom>
          <a:noFill/>
          <a:ln>
            <a:noFill/>
          </a:ln>
          <a:extLst>
            <a:ext uri="{909E8E84-426E-40DD-AFC4-6F175D3DCCD1}">
              <a14:hiddenFill xmlns:a14="http://schemas.microsoft.com/office/drawing/2010/main">
                <a:solidFill>
                  <a:srgbClr val="33CCCC"/>
                </a:solidFill>
              </a14:hiddenFill>
            </a:ext>
            <a:ext uri="{91240B29-F687-4F45-9708-019B960494DF}">
              <a14:hiddenLine xmlns:a14="http://schemas.microsoft.com/office/drawing/2010/main" w="9525">
                <a:solidFill>
                  <a:srgbClr val="000000"/>
                </a:solidFill>
                <a:miter lim="800000"/>
                <a:headEnd/>
                <a:tailEnd/>
              </a14:hiddenLine>
            </a:ext>
          </a:extLst>
        </p:spPr>
        <p:txBody>
          <a:bodyPr lIns="74630" tIns="37315" rIns="74630" bIns="37315"/>
          <a:lstStyle>
            <a:lvl1pPr algn="l" defTabSz="860425">
              <a:spcBef>
                <a:spcPct val="0"/>
              </a:spcBef>
              <a:defRPr kumimoji="1" sz="2400">
                <a:solidFill>
                  <a:schemeClr val="tx1"/>
                </a:solidFill>
                <a:latin typeface="Times New Roman" panose="02020603050405020304" pitchFamily="18" charset="0"/>
                <a:ea typeface="宋体" panose="02010600030101010101" pitchFamily="2" charset="-122"/>
              </a:defRPr>
            </a:lvl1pPr>
            <a:lvl2pPr marL="430530" algn="l" defTabSz="860425">
              <a:spcBef>
                <a:spcPct val="0"/>
              </a:spcBef>
              <a:defRPr kumimoji="1" sz="2400">
                <a:solidFill>
                  <a:schemeClr val="tx1"/>
                </a:solidFill>
                <a:latin typeface="Times New Roman" panose="02020603050405020304" pitchFamily="18" charset="0"/>
                <a:ea typeface="宋体" panose="02010600030101010101" pitchFamily="2" charset="-122"/>
              </a:defRPr>
            </a:lvl2pPr>
            <a:lvl3pPr marL="860425" algn="l" defTabSz="860425">
              <a:spcBef>
                <a:spcPct val="0"/>
              </a:spcBef>
              <a:defRPr kumimoji="1" sz="2400">
                <a:solidFill>
                  <a:schemeClr val="tx1"/>
                </a:solidFill>
                <a:latin typeface="Times New Roman" panose="02020603050405020304" pitchFamily="18" charset="0"/>
                <a:ea typeface="宋体" panose="02010600030101010101" pitchFamily="2" charset="-122"/>
              </a:defRPr>
            </a:lvl3pPr>
            <a:lvl4pPr marL="1290955" algn="l" defTabSz="860425">
              <a:spcBef>
                <a:spcPct val="0"/>
              </a:spcBef>
              <a:defRPr kumimoji="1" sz="2400">
                <a:solidFill>
                  <a:schemeClr val="tx1"/>
                </a:solidFill>
                <a:latin typeface="Times New Roman" panose="02020603050405020304" pitchFamily="18" charset="0"/>
                <a:ea typeface="宋体" panose="02010600030101010101" pitchFamily="2" charset="-122"/>
              </a:defRPr>
            </a:lvl4pPr>
            <a:lvl5pPr marL="1719580" algn="l" defTabSz="860425">
              <a:spcBef>
                <a:spcPct val="0"/>
              </a:spcBef>
              <a:defRPr kumimoji="1" sz="2400">
                <a:solidFill>
                  <a:schemeClr val="tx1"/>
                </a:solidFill>
                <a:latin typeface="Times New Roman" panose="02020603050405020304" pitchFamily="18" charset="0"/>
                <a:ea typeface="宋体" panose="02010600030101010101" pitchFamily="2" charset="-122"/>
              </a:defRPr>
            </a:lvl5pPr>
            <a:lvl6pPr marL="21767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6339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0911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5483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0" hangingPunct="0">
              <a:lnSpc>
                <a:spcPct val="120000"/>
              </a:lnSpc>
              <a:buFontTx/>
              <a:buNone/>
            </a:pPr>
            <a:r>
              <a:rPr kumimoji="0" lang="en-US" altLang="zh-CN" sz="1700" b="1" dirty="0">
                <a:latin typeface="仿宋_GB2312" panose="02010609030101010101" pitchFamily="49" charset="-122"/>
                <a:ea typeface="仿宋_GB2312" panose="02010609030101010101" pitchFamily="49" charset="-122"/>
              </a:rPr>
              <a:t>BM4 </a:t>
            </a:r>
            <a:r>
              <a:rPr kumimoji="0" lang="zh-CN" altLang="en-US" sz="1700" b="1" dirty="0">
                <a:latin typeface="仿宋_GB2312" panose="02010609030101010101" pitchFamily="49" charset="-122"/>
                <a:ea typeface="仿宋_GB2312" panose="02010609030101010101" pitchFamily="49" charset="-122"/>
              </a:rPr>
              <a:t>系列</a:t>
            </a:r>
            <a:r>
              <a:rPr kumimoji="0" lang="en-US" altLang="zh-CN" sz="1700" b="1" dirty="0">
                <a:latin typeface="仿宋_GB2312" panose="02010609030101010101" pitchFamily="49" charset="-122"/>
                <a:ea typeface="仿宋_GB2312" panose="02010609030101010101" pitchFamily="49" charset="-122"/>
              </a:rPr>
              <a:t>(</a:t>
            </a:r>
            <a:r>
              <a:rPr kumimoji="0" lang="en-US" altLang="zh-CN" sz="1800" b="1" dirty="0">
                <a:latin typeface="仿宋_GB2312" panose="02010609030101010101" pitchFamily="49" charset="-122"/>
                <a:ea typeface="仿宋_GB2312" panose="02010609030101010101" pitchFamily="49" charset="-122"/>
              </a:rPr>
              <a:t>Series</a:t>
            </a:r>
            <a:r>
              <a:rPr kumimoji="0" lang="en-US" altLang="zh-CN" sz="1700" b="1" dirty="0">
                <a:latin typeface="仿宋_GB2312" panose="02010609030101010101" pitchFamily="49" charset="-122"/>
                <a:ea typeface="仿宋_GB2312" panose="02010609030101010101" pitchFamily="49" charset="-122"/>
              </a:rPr>
              <a:t>)………………………………  36</a:t>
            </a:r>
            <a:endParaRPr kumimoji="0" lang="zh-CN" altLang="en-US" sz="2000" b="1" dirty="0">
              <a:latin typeface="仿宋_GB2312" panose="02010609030101010101" pitchFamily="49" charset="-122"/>
              <a:ea typeface="仿宋_GB2312" panose="02010609030101010101" pitchFamily="49" charset="-122"/>
            </a:endParaRPr>
          </a:p>
          <a:p>
            <a:pPr eaLnBrk="0" hangingPunct="0">
              <a:lnSpc>
                <a:spcPct val="120000"/>
              </a:lnSpc>
              <a:buFontTx/>
              <a:buNone/>
            </a:pPr>
            <a:r>
              <a:rPr kumimoji="0" lang="en-US" altLang="zh-CN" sz="2000" b="1" dirty="0">
                <a:latin typeface="仿宋_GB2312" panose="02010609030101010101" pitchFamily="49" charset="-122"/>
                <a:ea typeface="仿宋_GB2312" panose="02010609030101010101" pitchFamily="49" charset="-122"/>
              </a:rPr>
              <a:t>  </a:t>
            </a:r>
            <a:endParaRPr kumimoji="0" lang="en-US" altLang="zh-CN" sz="900" b="1" dirty="0">
              <a:latin typeface="仿宋_GB2312" panose="02010609030101010101" pitchFamily="49" charset="-122"/>
              <a:ea typeface="仿宋_GB2312" panose="02010609030101010101" pitchFamily="49" charset="-122"/>
            </a:endParaRPr>
          </a:p>
        </p:txBody>
      </p:sp>
      <p:sp>
        <p:nvSpPr>
          <p:cNvPr id="35" name="Text Box 10"/>
          <p:cNvSpPr txBox="1">
            <a:spLocks noChangeArrowheads="1"/>
          </p:cNvSpPr>
          <p:nvPr/>
        </p:nvSpPr>
        <p:spPr bwMode="auto">
          <a:xfrm>
            <a:off x="980728" y="4376936"/>
            <a:ext cx="5185683" cy="441239"/>
          </a:xfrm>
          <a:prstGeom prst="rect">
            <a:avLst/>
          </a:prstGeom>
          <a:noFill/>
          <a:ln>
            <a:noFill/>
          </a:ln>
          <a:extLst>
            <a:ext uri="{909E8E84-426E-40DD-AFC4-6F175D3DCCD1}">
              <a14:hiddenFill xmlns:a14="http://schemas.microsoft.com/office/drawing/2010/main">
                <a:solidFill>
                  <a:srgbClr val="33CCCC"/>
                </a:solidFill>
              </a14:hiddenFill>
            </a:ext>
            <a:ext uri="{91240B29-F687-4F45-9708-019B960494DF}">
              <a14:hiddenLine xmlns:a14="http://schemas.microsoft.com/office/drawing/2010/main" w="9525">
                <a:solidFill>
                  <a:srgbClr val="000000"/>
                </a:solidFill>
                <a:miter lim="800000"/>
                <a:headEnd/>
                <a:tailEnd/>
              </a14:hiddenLine>
            </a:ext>
          </a:extLst>
        </p:spPr>
        <p:txBody>
          <a:bodyPr lIns="74630" tIns="37315" rIns="74630" bIns="37315"/>
          <a:lstStyle>
            <a:lvl1pPr algn="l" defTabSz="860425">
              <a:spcBef>
                <a:spcPct val="0"/>
              </a:spcBef>
              <a:defRPr kumimoji="1" sz="2400">
                <a:solidFill>
                  <a:schemeClr val="tx1"/>
                </a:solidFill>
                <a:latin typeface="Times New Roman" panose="02020603050405020304" pitchFamily="18" charset="0"/>
                <a:ea typeface="宋体" panose="02010600030101010101" pitchFamily="2" charset="-122"/>
              </a:defRPr>
            </a:lvl1pPr>
            <a:lvl2pPr marL="430530" algn="l" defTabSz="860425">
              <a:spcBef>
                <a:spcPct val="0"/>
              </a:spcBef>
              <a:defRPr kumimoji="1" sz="2400">
                <a:solidFill>
                  <a:schemeClr val="tx1"/>
                </a:solidFill>
                <a:latin typeface="Times New Roman" panose="02020603050405020304" pitchFamily="18" charset="0"/>
                <a:ea typeface="宋体" panose="02010600030101010101" pitchFamily="2" charset="-122"/>
              </a:defRPr>
            </a:lvl2pPr>
            <a:lvl3pPr marL="860425" algn="l" defTabSz="860425">
              <a:spcBef>
                <a:spcPct val="0"/>
              </a:spcBef>
              <a:defRPr kumimoji="1" sz="2400">
                <a:solidFill>
                  <a:schemeClr val="tx1"/>
                </a:solidFill>
                <a:latin typeface="Times New Roman" panose="02020603050405020304" pitchFamily="18" charset="0"/>
                <a:ea typeface="宋体" panose="02010600030101010101" pitchFamily="2" charset="-122"/>
              </a:defRPr>
            </a:lvl3pPr>
            <a:lvl4pPr marL="1290955" algn="l" defTabSz="860425">
              <a:spcBef>
                <a:spcPct val="0"/>
              </a:spcBef>
              <a:defRPr kumimoji="1" sz="2400">
                <a:solidFill>
                  <a:schemeClr val="tx1"/>
                </a:solidFill>
                <a:latin typeface="Times New Roman" panose="02020603050405020304" pitchFamily="18" charset="0"/>
                <a:ea typeface="宋体" panose="02010600030101010101" pitchFamily="2" charset="-122"/>
              </a:defRPr>
            </a:lvl4pPr>
            <a:lvl5pPr marL="1719580" algn="l" defTabSz="860425">
              <a:spcBef>
                <a:spcPct val="0"/>
              </a:spcBef>
              <a:defRPr kumimoji="1" sz="2400">
                <a:solidFill>
                  <a:schemeClr val="tx1"/>
                </a:solidFill>
                <a:latin typeface="Times New Roman" panose="02020603050405020304" pitchFamily="18" charset="0"/>
                <a:ea typeface="宋体" panose="02010600030101010101" pitchFamily="2" charset="-122"/>
              </a:defRPr>
            </a:lvl5pPr>
            <a:lvl6pPr marL="21767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6339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0911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5483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0" hangingPunct="0">
              <a:lnSpc>
                <a:spcPct val="120000"/>
              </a:lnSpc>
              <a:buFontTx/>
              <a:buNone/>
            </a:pPr>
            <a:r>
              <a:rPr kumimoji="0" lang="en-US" altLang="zh-CN" sz="1700" b="1" dirty="0">
                <a:latin typeface="仿宋_GB2312" panose="02010609030101010101" pitchFamily="49" charset="-122"/>
                <a:ea typeface="仿宋_GB2312" panose="02010609030101010101" pitchFamily="49" charset="-122"/>
              </a:rPr>
              <a:t>BM5 </a:t>
            </a:r>
            <a:r>
              <a:rPr kumimoji="0" lang="zh-CN" altLang="en-US" sz="1700" b="1" dirty="0">
                <a:latin typeface="仿宋_GB2312" panose="02010609030101010101" pitchFamily="49" charset="-122"/>
                <a:ea typeface="仿宋_GB2312" panose="02010609030101010101" pitchFamily="49" charset="-122"/>
              </a:rPr>
              <a:t>系列</a:t>
            </a:r>
            <a:r>
              <a:rPr kumimoji="0" lang="en-US" altLang="zh-CN" sz="1700" b="1" dirty="0">
                <a:latin typeface="仿宋_GB2312" panose="02010609030101010101" pitchFamily="49" charset="-122"/>
                <a:ea typeface="仿宋_GB2312" panose="02010609030101010101" pitchFamily="49" charset="-122"/>
              </a:rPr>
              <a:t>(</a:t>
            </a:r>
            <a:r>
              <a:rPr kumimoji="0" lang="en-US" altLang="zh-CN" sz="1800" b="1" dirty="0">
                <a:latin typeface="仿宋_GB2312" panose="02010609030101010101" pitchFamily="49" charset="-122"/>
                <a:ea typeface="仿宋_GB2312" panose="02010609030101010101" pitchFamily="49" charset="-122"/>
              </a:rPr>
              <a:t>Series</a:t>
            </a:r>
            <a:r>
              <a:rPr kumimoji="0" lang="en-US" altLang="zh-CN" sz="1700" b="1" dirty="0">
                <a:latin typeface="仿宋_GB2312" panose="02010609030101010101" pitchFamily="49" charset="-122"/>
                <a:ea typeface="仿宋_GB2312" panose="02010609030101010101" pitchFamily="49" charset="-122"/>
              </a:rPr>
              <a:t>)………………………………  43</a:t>
            </a:r>
            <a:endParaRPr kumimoji="0" lang="zh-CN" altLang="en-US" sz="2000" b="1" dirty="0">
              <a:latin typeface="仿宋_GB2312" panose="02010609030101010101" pitchFamily="49" charset="-122"/>
              <a:ea typeface="仿宋_GB2312" panose="02010609030101010101" pitchFamily="49" charset="-122"/>
            </a:endParaRPr>
          </a:p>
          <a:p>
            <a:pPr eaLnBrk="0" hangingPunct="0">
              <a:lnSpc>
                <a:spcPct val="120000"/>
              </a:lnSpc>
              <a:buFontTx/>
              <a:buNone/>
            </a:pPr>
            <a:r>
              <a:rPr kumimoji="0" lang="en-US" altLang="zh-CN" sz="2000" b="1" dirty="0">
                <a:latin typeface="仿宋_GB2312" panose="02010609030101010101" pitchFamily="49" charset="-122"/>
                <a:ea typeface="仿宋_GB2312" panose="02010609030101010101" pitchFamily="49" charset="-122"/>
              </a:rPr>
              <a:t>  </a:t>
            </a:r>
            <a:endParaRPr kumimoji="0" lang="en-US" altLang="zh-CN" sz="900" b="1" dirty="0">
              <a:latin typeface="仿宋_GB2312" panose="02010609030101010101" pitchFamily="49" charset="-122"/>
              <a:ea typeface="仿宋_GB2312" panose="02010609030101010101" pitchFamily="49" charset="-122"/>
            </a:endParaRPr>
          </a:p>
        </p:txBody>
      </p:sp>
      <p:sp>
        <p:nvSpPr>
          <p:cNvPr id="36" name="Text Box 10"/>
          <p:cNvSpPr txBox="1">
            <a:spLocks noChangeArrowheads="1"/>
          </p:cNvSpPr>
          <p:nvPr/>
        </p:nvSpPr>
        <p:spPr bwMode="auto">
          <a:xfrm>
            <a:off x="980728" y="5663889"/>
            <a:ext cx="5185683" cy="441239"/>
          </a:xfrm>
          <a:prstGeom prst="rect">
            <a:avLst/>
          </a:prstGeom>
          <a:noFill/>
          <a:ln>
            <a:noFill/>
          </a:ln>
          <a:extLst>
            <a:ext uri="{909E8E84-426E-40DD-AFC4-6F175D3DCCD1}">
              <a14:hiddenFill xmlns:a14="http://schemas.microsoft.com/office/drawing/2010/main">
                <a:solidFill>
                  <a:srgbClr val="33CCCC"/>
                </a:solidFill>
              </a14:hiddenFill>
            </a:ext>
            <a:ext uri="{91240B29-F687-4F45-9708-019B960494DF}">
              <a14:hiddenLine xmlns:a14="http://schemas.microsoft.com/office/drawing/2010/main" w="9525">
                <a:solidFill>
                  <a:srgbClr val="000000"/>
                </a:solidFill>
                <a:miter lim="800000"/>
                <a:headEnd/>
                <a:tailEnd/>
              </a14:hiddenLine>
            </a:ext>
          </a:extLst>
        </p:spPr>
        <p:txBody>
          <a:bodyPr lIns="74630" tIns="37315" rIns="74630" bIns="37315"/>
          <a:lstStyle>
            <a:lvl1pPr algn="l" defTabSz="860425">
              <a:spcBef>
                <a:spcPct val="0"/>
              </a:spcBef>
              <a:defRPr kumimoji="1" sz="2400">
                <a:solidFill>
                  <a:schemeClr val="tx1"/>
                </a:solidFill>
                <a:latin typeface="Times New Roman" panose="02020603050405020304" pitchFamily="18" charset="0"/>
                <a:ea typeface="宋体" panose="02010600030101010101" pitchFamily="2" charset="-122"/>
              </a:defRPr>
            </a:lvl1pPr>
            <a:lvl2pPr marL="430530" algn="l" defTabSz="860425">
              <a:spcBef>
                <a:spcPct val="0"/>
              </a:spcBef>
              <a:defRPr kumimoji="1" sz="2400">
                <a:solidFill>
                  <a:schemeClr val="tx1"/>
                </a:solidFill>
                <a:latin typeface="Times New Roman" panose="02020603050405020304" pitchFamily="18" charset="0"/>
                <a:ea typeface="宋体" panose="02010600030101010101" pitchFamily="2" charset="-122"/>
              </a:defRPr>
            </a:lvl2pPr>
            <a:lvl3pPr marL="860425" algn="l" defTabSz="860425">
              <a:spcBef>
                <a:spcPct val="0"/>
              </a:spcBef>
              <a:defRPr kumimoji="1" sz="2400">
                <a:solidFill>
                  <a:schemeClr val="tx1"/>
                </a:solidFill>
                <a:latin typeface="Times New Roman" panose="02020603050405020304" pitchFamily="18" charset="0"/>
                <a:ea typeface="宋体" panose="02010600030101010101" pitchFamily="2" charset="-122"/>
              </a:defRPr>
            </a:lvl3pPr>
            <a:lvl4pPr marL="1290955" algn="l" defTabSz="860425">
              <a:spcBef>
                <a:spcPct val="0"/>
              </a:spcBef>
              <a:defRPr kumimoji="1" sz="2400">
                <a:solidFill>
                  <a:schemeClr val="tx1"/>
                </a:solidFill>
                <a:latin typeface="Times New Roman" panose="02020603050405020304" pitchFamily="18" charset="0"/>
                <a:ea typeface="宋体" panose="02010600030101010101" pitchFamily="2" charset="-122"/>
              </a:defRPr>
            </a:lvl4pPr>
            <a:lvl5pPr marL="1719580" algn="l" defTabSz="860425">
              <a:spcBef>
                <a:spcPct val="0"/>
              </a:spcBef>
              <a:defRPr kumimoji="1" sz="2400">
                <a:solidFill>
                  <a:schemeClr val="tx1"/>
                </a:solidFill>
                <a:latin typeface="Times New Roman" panose="02020603050405020304" pitchFamily="18" charset="0"/>
                <a:ea typeface="宋体" panose="02010600030101010101" pitchFamily="2" charset="-122"/>
              </a:defRPr>
            </a:lvl5pPr>
            <a:lvl6pPr marL="21767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6339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0911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5483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0" hangingPunct="0">
              <a:lnSpc>
                <a:spcPct val="120000"/>
              </a:lnSpc>
              <a:buFontTx/>
              <a:buNone/>
            </a:pPr>
            <a:r>
              <a:rPr kumimoji="0" lang="en-US" altLang="zh-CN" sz="1700" b="1" dirty="0">
                <a:latin typeface="仿宋_GB2312" panose="02010609030101010101" pitchFamily="49" charset="-122"/>
                <a:ea typeface="仿宋_GB2312" panose="02010609030101010101" pitchFamily="49" charset="-122"/>
              </a:rPr>
              <a:t>BM6 </a:t>
            </a:r>
            <a:r>
              <a:rPr kumimoji="0" lang="zh-CN" altLang="en-US" sz="1700" b="1" dirty="0">
                <a:latin typeface="仿宋_GB2312" panose="02010609030101010101" pitchFamily="49" charset="-122"/>
                <a:ea typeface="仿宋_GB2312" panose="02010609030101010101" pitchFamily="49" charset="-122"/>
              </a:rPr>
              <a:t>系列</a:t>
            </a:r>
            <a:r>
              <a:rPr kumimoji="0" lang="en-US" altLang="zh-CN" sz="1700" b="1" dirty="0">
                <a:latin typeface="仿宋_GB2312" panose="02010609030101010101" pitchFamily="49" charset="-122"/>
                <a:ea typeface="仿宋_GB2312" panose="02010609030101010101" pitchFamily="49" charset="-122"/>
              </a:rPr>
              <a:t>(</a:t>
            </a:r>
            <a:r>
              <a:rPr kumimoji="0" lang="en-US" altLang="zh-CN" sz="1800" b="1" dirty="0">
                <a:latin typeface="仿宋_GB2312" panose="02010609030101010101" pitchFamily="49" charset="-122"/>
                <a:ea typeface="仿宋_GB2312" panose="02010609030101010101" pitchFamily="49" charset="-122"/>
              </a:rPr>
              <a:t>Series</a:t>
            </a:r>
            <a:r>
              <a:rPr kumimoji="0" lang="en-US" altLang="zh-CN" sz="1700" b="1" dirty="0">
                <a:latin typeface="仿宋_GB2312" panose="02010609030101010101" pitchFamily="49" charset="-122"/>
                <a:ea typeface="仿宋_GB2312" panose="02010609030101010101" pitchFamily="49" charset="-122"/>
              </a:rPr>
              <a:t>)………………………………  56</a:t>
            </a:r>
            <a:endParaRPr kumimoji="0" lang="zh-CN" altLang="en-US" sz="2000" b="1" dirty="0">
              <a:latin typeface="仿宋_GB2312" panose="02010609030101010101" pitchFamily="49" charset="-122"/>
              <a:ea typeface="仿宋_GB2312" panose="02010609030101010101" pitchFamily="49" charset="-122"/>
            </a:endParaRPr>
          </a:p>
          <a:p>
            <a:pPr eaLnBrk="0" hangingPunct="0">
              <a:lnSpc>
                <a:spcPct val="120000"/>
              </a:lnSpc>
              <a:buFontTx/>
              <a:buNone/>
            </a:pPr>
            <a:r>
              <a:rPr kumimoji="0" lang="en-US" altLang="zh-CN" sz="2000" b="1" dirty="0">
                <a:latin typeface="仿宋_GB2312" panose="02010609030101010101" pitchFamily="49" charset="-122"/>
                <a:ea typeface="仿宋_GB2312" panose="02010609030101010101" pitchFamily="49" charset="-122"/>
              </a:rPr>
              <a:t>  </a:t>
            </a:r>
            <a:endParaRPr kumimoji="0" lang="en-US" altLang="zh-CN" sz="900" b="1" dirty="0">
              <a:latin typeface="仿宋_GB2312" panose="02010609030101010101" pitchFamily="49" charset="-122"/>
              <a:ea typeface="仿宋_GB2312" panose="02010609030101010101" pitchFamily="49" charset="-122"/>
            </a:endParaRPr>
          </a:p>
        </p:txBody>
      </p:sp>
      <p:sp>
        <p:nvSpPr>
          <p:cNvPr id="37" name="Text Box 10"/>
          <p:cNvSpPr txBox="1">
            <a:spLocks noChangeArrowheads="1"/>
          </p:cNvSpPr>
          <p:nvPr/>
        </p:nvSpPr>
        <p:spPr bwMode="auto">
          <a:xfrm>
            <a:off x="980728" y="6311961"/>
            <a:ext cx="5185683" cy="441239"/>
          </a:xfrm>
          <a:prstGeom prst="rect">
            <a:avLst/>
          </a:prstGeom>
          <a:noFill/>
          <a:ln>
            <a:noFill/>
          </a:ln>
          <a:extLst>
            <a:ext uri="{909E8E84-426E-40DD-AFC4-6F175D3DCCD1}">
              <a14:hiddenFill xmlns:a14="http://schemas.microsoft.com/office/drawing/2010/main">
                <a:solidFill>
                  <a:srgbClr val="33CCCC"/>
                </a:solidFill>
              </a14:hiddenFill>
            </a:ext>
            <a:ext uri="{91240B29-F687-4F45-9708-019B960494DF}">
              <a14:hiddenLine xmlns:a14="http://schemas.microsoft.com/office/drawing/2010/main" w="9525">
                <a:solidFill>
                  <a:srgbClr val="000000"/>
                </a:solidFill>
                <a:miter lim="800000"/>
                <a:headEnd/>
                <a:tailEnd/>
              </a14:hiddenLine>
            </a:ext>
          </a:extLst>
        </p:spPr>
        <p:txBody>
          <a:bodyPr lIns="74630" tIns="37315" rIns="74630" bIns="37315"/>
          <a:lstStyle>
            <a:lvl1pPr algn="l" defTabSz="860425">
              <a:spcBef>
                <a:spcPct val="0"/>
              </a:spcBef>
              <a:defRPr kumimoji="1" sz="2400">
                <a:solidFill>
                  <a:schemeClr val="tx1"/>
                </a:solidFill>
                <a:latin typeface="Times New Roman" panose="02020603050405020304" pitchFamily="18" charset="0"/>
                <a:ea typeface="宋体" panose="02010600030101010101" pitchFamily="2" charset="-122"/>
              </a:defRPr>
            </a:lvl1pPr>
            <a:lvl2pPr marL="430530" algn="l" defTabSz="860425">
              <a:spcBef>
                <a:spcPct val="0"/>
              </a:spcBef>
              <a:defRPr kumimoji="1" sz="2400">
                <a:solidFill>
                  <a:schemeClr val="tx1"/>
                </a:solidFill>
                <a:latin typeface="Times New Roman" panose="02020603050405020304" pitchFamily="18" charset="0"/>
                <a:ea typeface="宋体" panose="02010600030101010101" pitchFamily="2" charset="-122"/>
              </a:defRPr>
            </a:lvl2pPr>
            <a:lvl3pPr marL="860425" algn="l" defTabSz="860425">
              <a:spcBef>
                <a:spcPct val="0"/>
              </a:spcBef>
              <a:defRPr kumimoji="1" sz="2400">
                <a:solidFill>
                  <a:schemeClr val="tx1"/>
                </a:solidFill>
                <a:latin typeface="Times New Roman" panose="02020603050405020304" pitchFamily="18" charset="0"/>
                <a:ea typeface="宋体" panose="02010600030101010101" pitchFamily="2" charset="-122"/>
              </a:defRPr>
            </a:lvl3pPr>
            <a:lvl4pPr marL="1290955" algn="l" defTabSz="860425">
              <a:spcBef>
                <a:spcPct val="0"/>
              </a:spcBef>
              <a:defRPr kumimoji="1" sz="2400">
                <a:solidFill>
                  <a:schemeClr val="tx1"/>
                </a:solidFill>
                <a:latin typeface="Times New Roman" panose="02020603050405020304" pitchFamily="18" charset="0"/>
                <a:ea typeface="宋体" panose="02010600030101010101" pitchFamily="2" charset="-122"/>
              </a:defRPr>
            </a:lvl4pPr>
            <a:lvl5pPr marL="1719580" algn="l" defTabSz="860425">
              <a:spcBef>
                <a:spcPct val="0"/>
              </a:spcBef>
              <a:defRPr kumimoji="1" sz="2400">
                <a:solidFill>
                  <a:schemeClr val="tx1"/>
                </a:solidFill>
                <a:latin typeface="Times New Roman" panose="02020603050405020304" pitchFamily="18" charset="0"/>
                <a:ea typeface="宋体" panose="02010600030101010101" pitchFamily="2" charset="-122"/>
              </a:defRPr>
            </a:lvl5pPr>
            <a:lvl6pPr marL="21767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6339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0911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5483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0" hangingPunct="0">
              <a:lnSpc>
                <a:spcPct val="120000"/>
              </a:lnSpc>
              <a:buFontTx/>
              <a:buNone/>
            </a:pPr>
            <a:r>
              <a:rPr kumimoji="0" lang="en-US" altLang="zh-CN" sz="1700" b="1" dirty="0">
                <a:latin typeface="仿宋_GB2312" panose="02010609030101010101" pitchFamily="49" charset="-122"/>
                <a:ea typeface="仿宋_GB2312" panose="02010609030101010101" pitchFamily="49" charset="-122"/>
              </a:rPr>
              <a:t>BMER </a:t>
            </a:r>
            <a:r>
              <a:rPr kumimoji="0" lang="zh-CN" altLang="en-US" sz="1700" b="1" dirty="0">
                <a:latin typeface="仿宋_GB2312" panose="02010609030101010101" pitchFamily="49" charset="-122"/>
                <a:ea typeface="仿宋_GB2312" panose="02010609030101010101" pitchFamily="49" charset="-122"/>
              </a:rPr>
              <a:t>系列</a:t>
            </a:r>
            <a:r>
              <a:rPr kumimoji="0" lang="en-US" altLang="zh-CN" sz="1700" b="1" dirty="0">
                <a:latin typeface="仿宋_GB2312" panose="02010609030101010101" pitchFamily="49" charset="-122"/>
                <a:ea typeface="仿宋_GB2312" panose="02010609030101010101" pitchFamily="49" charset="-122"/>
              </a:rPr>
              <a:t>(</a:t>
            </a:r>
            <a:r>
              <a:rPr kumimoji="0" lang="en-US" altLang="zh-CN" sz="1800" b="1" dirty="0">
                <a:latin typeface="仿宋_GB2312" panose="02010609030101010101" pitchFamily="49" charset="-122"/>
                <a:ea typeface="仿宋_GB2312" panose="02010609030101010101" pitchFamily="49" charset="-122"/>
              </a:rPr>
              <a:t>Series</a:t>
            </a:r>
            <a:r>
              <a:rPr kumimoji="0" lang="en-US" altLang="zh-CN" sz="1700" b="1" dirty="0">
                <a:latin typeface="仿宋_GB2312" panose="02010609030101010101" pitchFamily="49" charset="-122"/>
                <a:ea typeface="仿宋_GB2312" panose="02010609030101010101" pitchFamily="49" charset="-122"/>
              </a:rPr>
              <a:t>)……………………………… 67</a:t>
            </a:r>
            <a:endParaRPr kumimoji="0" lang="zh-CN" altLang="en-US" sz="2000" b="1" dirty="0">
              <a:latin typeface="仿宋_GB2312" panose="02010609030101010101" pitchFamily="49" charset="-122"/>
              <a:ea typeface="仿宋_GB2312" panose="02010609030101010101" pitchFamily="49" charset="-122"/>
            </a:endParaRPr>
          </a:p>
          <a:p>
            <a:pPr eaLnBrk="0" hangingPunct="0">
              <a:lnSpc>
                <a:spcPct val="120000"/>
              </a:lnSpc>
              <a:buFontTx/>
              <a:buNone/>
            </a:pPr>
            <a:r>
              <a:rPr kumimoji="0" lang="en-US" altLang="zh-CN" sz="2000" b="1" dirty="0">
                <a:latin typeface="仿宋_GB2312" panose="02010609030101010101" pitchFamily="49" charset="-122"/>
                <a:ea typeface="仿宋_GB2312" panose="02010609030101010101" pitchFamily="49" charset="-122"/>
              </a:rPr>
              <a:t>  </a:t>
            </a:r>
            <a:endParaRPr kumimoji="0" lang="en-US" altLang="zh-CN" sz="900" b="1" dirty="0">
              <a:latin typeface="仿宋_GB2312" panose="02010609030101010101" pitchFamily="49" charset="-122"/>
              <a:ea typeface="仿宋_GB2312" panose="02010609030101010101" pitchFamily="49" charset="-122"/>
            </a:endParaRPr>
          </a:p>
        </p:txBody>
      </p:sp>
      <p:sp>
        <p:nvSpPr>
          <p:cNvPr id="38" name="Text Box 10"/>
          <p:cNvSpPr txBox="1">
            <a:spLocks noChangeArrowheads="1"/>
          </p:cNvSpPr>
          <p:nvPr/>
        </p:nvSpPr>
        <p:spPr bwMode="auto">
          <a:xfrm>
            <a:off x="980728" y="7545288"/>
            <a:ext cx="5185683" cy="441239"/>
          </a:xfrm>
          <a:prstGeom prst="rect">
            <a:avLst/>
          </a:prstGeom>
          <a:noFill/>
          <a:ln>
            <a:noFill/>
          </a:ln>
          <a:extLst>
            <a:ext uri="{909E8E84-426E-40DD-AFC4-6F175D3DCCD1}">
              <a14:hiddenFill xmlns:a14="http://schemas.microsoft.com/office/drawing/2010/main">
                <a:solidFill>
                  <a:srgbClr val="33CCCC"/>
                </a:solidFill>
              </a14:hiddenFill>
            </a:ext>
            <a:ext uri="{91240B29-F687-4F45-9708-019B960494DF}">
              <a14:hiddenLine xmlns:a14="http://schemas.microsoft.com/office/drawing/2010/main" w="9525">
                <a:solidFill>
                  <a:srgbClr val="000000"/>
                </a:solidFill>
                <a:miter lim="800000"/>
                <a:headEnd/>
                <a:tailEnd/>
              </a14:hiddenLine>
            </a:ext>
          </a:extLst>
        </p:spPr>
        <p:txBody>
          <a:bodyPr lIns="74630" tIns="37315" rIns="74630" bIns="37315"/>
          <a:lstStyle>
            <a:lvl1pPr algn="l" defTabSz="860425">
              <a:spcBef>
                <a:spcPct val="0"/>
              </a:spcBef>
              <a:defRPr kumimoji="1" sz="2400">
                <a:solidFill>
                  <a:schemeClr val="tx1"/>
                </a:solidFill>
                <a:latin typeface="Times New Roman" panose="02020603050405020304" pitchFamily="18" charset="0"/>
                <a:ea typeface="宋体" panose="02010600030101010101" pitchFamily="2" charset="-122"/>
              </a:defRPr>
            </a:lvl1pPr>
            <a:lvl2pPr marL="430530" algn="l" defTabSz="860425">
              <a:spcBef>
                <a:spcPct val="0"/>
              </a:spcBef>
              <a:defRPr kumimoji="1" sz="2400">
                <a:solidFill>
                  <a:schemeClr val="tx1"/>
                </a:solidFill>
                <a:latin typeface="Times New Roman" panose="02020603050405020304" pitchFamily="18" charset="0"/>
                <a:ea typeface="宋体" panose="02010600030101010101" pitchFamily="2" charset="-122"/>
              </a:defRPr>
            </a:lvl2pPr>
            <a:lvl3pPr marL="860425" algn="l" defTabSz="860425">
              <a:spcBef>
                <a:spcPct val="0"/>
              </a:spcBef>
              <a:defRPr kumimoji="1" sz="2400">
                <a:solidFill>
                  <a:schemeClr val="tx1"/>
                </a:solidFill>
                <a:latin typeface="Times New Roman" panose="02020603050405020304" pitchFamily="18" charset="0"/>
                <a:ea typeface="宋体" panose="02010600030101010101" pitchFamily="2" charset="-122"/>
              </a:defRPr>
            </a:lvl3pPr>
            <a:lvl4pPr marL="1290955" algn="l" defTabSz="860425">
              <a:spcBef>
                <a:spcPct val="0"/>
              </a:spcBef>
              <a:defRPr kumimoji="1" sz="2400">
                <a:solidFill>
                  <a:schemeClr val="tx1"/>
                </a:solidFill>
                <a:latin typeface="Times New Roman" panose="02020603050405020304" pitchFamily="18" charset="0"/>
                <a:ea typeface="宋体" panose="02010600030101010101" pitchFamily="2" charset="-122"/>
              </a:defRPr>
            </a:lvl4pPr>
            <a:lvl5pPr marL="1719580" algn="l" defTabSz="860425">
              <a:spcBef>
                <a:spcPct val="0"/>
              </a:spcBef>
              <a:defRPr kumimoji="1" sz="2400">
                <a:solidFill>
                  <a:schemeClr val="tx1"/>
                </a:solidFill>
                <a:latin typeface="Times New Roman" panose="02020603050405020304" pitchFamily="18" charset="0"/>
                <a:ea typeface="宋体" panose="02010600030101010101" pitchFamily="2" charset="-122"/>
              </a:defRPr>
            </a:lvl5pPr>
            <a:lvl6pPr marL="21767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6339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0911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5483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0" hangingPunct="0">
              <a:lnSpc>
                <a:spcPct val="120000"/>
              </a:lnSpc>
              <a:buFontTx/>
              <a:buNone/>
            </a:pPr>
            <a:r>
              <a:rPr kumimoji="0" lang="en-US" altLang="zh-CN" sz="1700" b="1" dirty="0">
                <a:latin typeface="仿宋_GB2312" panose="02010609030101010101" pitchFamily="49" charset="-122"/>
                <a:ea typeface="仿宋_GB2312" panose="02010609030101010101" pitchFamily="49" charset="-122"/>
              </a:rPr>
              <a:t>BMV </a:t>
            </a:r>
            <a:r>
              <a:rPr kumimoji="0" lang="zh-CN" altLang="en-US" sz="1700" b="1" dirty="0">
                <a:latin typeface="仿宋_GB2312" panose="02010609030101010101" pitchFamily="49" charset="-122"/>
                <a:ea typeface="仿宋_GB2312" panose="02010609030101010101" pitchFamily="49" charset="-122"/>
              </a:rPr>
              <a:t>系列</a:t>
            </a:r>
            <a:r>
              <a:rPr kumimoji="0" lang="en-US" altLang="zh-CN" sz="1700" b="1" dirty="0">
                <a:latin typeface="仿宋_GB2312" panose="02010609030101010101" pitchFamily="49" charset="-122"/>
                <a:ea typeface="仿宋_GB2312" panose="02010609030101010101" pitchFamily="49" charset="-122"/>
              </a:rPr>
              <a:t>(</a:t>
            </a:r>
            <a:r>
              <a:rPr kumimoji="0" lang="en-US" altLang="zh-CN" sz="1800" b="1" dirty="0">
                <a:latin typeface="仿宋_GB2312" panose="02010609030101010101" pitchFamily="49" charset="-122"/>
                <a:ea typeface="仿宋_GB2312" panose="02010609030101010101" pitchFamily="49" charset="-122"/>
              </a:rPr>
              <a:t>Series</a:t>
            </a:r>
            <a:r>
              <a:rPr kumimoji="0" lang="en-US" altLang="zh-CN" sz="1700" b="1" dirty="0">
                <a:latin typeface="仿宋_GB2312" panose="02010609030101010101" pitchFamily="49" charset="-122"/>
                <a:ea typeface="仿宋_GB2312" panose="02010609030101010101" pitchFamily="49" charset="-122"/>
              </a:rPr>
              <a:t>)………………………………  83</a:t>
            </a:r>
            <a:endParaRPr kumimoji="0" lang="zh-CN" altLang="en-US" sz="2000" b="1" dirty="0">
              <a:latin typeface="仿宋_GB2312" panose="02010609030101010101" pitchFamily="49" charset="-122"/>
              <a:ea typeface="仿宋_GB2312" panose="02010609030101010101" pitchFamily="49" charset="-122"/>
            </a:endParaRPr>
          </a:p>
          <a:p>
            <a:pPr eaLnBrk="0" hangingPunct="0">
              <a:lnSpc>
                <a:spcPct val="120000"/>
              </a:lnSpc>
              <a:buFontTx/>
              <a:buNone/>
            </a:pPr>
            <a:r>
              <a:rPr kumimoji="0" lang="en-US" altLang="zh-CN" sz="2000" b="1" dirty="0">
                <a:latin typeface="仿宋_GB2312" panose="02010609030101010101" pitchFamily="49" charset="-122"/>
                <a:ea typeface="仿宋_GB2312" panose="02010609030101010101" pitchFamily="49" charset="-122"/>
              </a:rPr>
              <a:t>  </a:t>
            </a:r>
            <a:endParaRPr kumimoji="0" lang="en-US" altLang="zh-CN" sz="900" b="1" dirty="0">
              <a:latin typeface="仿宋_GB2312" panose="02010609030101010101" pitchFamily="49" charset="-122"/>
              <a:ea typeface="仿宋_GB2312" panose="02010609030101010101" pitchFamily="49" charset="-122"/>
            </a:endParaRPr>
          </a:p>
        </p:txBody>
      </p:sp>
      <p:sp>
        <p:nvSpPr>
          <p:cNvPr id="39" name="Text Box 10"/>
          <p:cNvSpPr txBox="1">
            <a:spLocks noChangeArrowheads="1"/>
          </p:cNvSpPr>
          <p:nvPr/>
        </p:nvSpPr>
        <p:spPr bwMode="auto">
          <a:xfrm>
            <a:off x="980728" y="6960033"/>
            <a:ext cx="5185683" cy="441239"/>
          </a:xfrm>
          <a:prstGeom prst="rect">
            <a:avLst/>
          </a:prstGeom>
          <a:noFill/>
          <a:ln>
            <a:noFill/>
          </a:ln>
          <a:extLst>
            <a:ext uri="{909E8E84-426E-40DD-AFC4-6F175D3DCCD1}">
              <a14:hiddenFill xmlns:a14="http://schemas.microsoft.com/office/drawing/2010/main">
                <a:solidFill>
                  <a:srgbClr val="33CCCC"/>
                </a:solidFill>
              </a14:hiddenFill>
            </a:ext>
            <a:ext uri="{91240B29-F687-4F45-9708-019B960494DF}">
              <a14:hiddenLine xmlns:a14="http://schemas.microsoft.com/office/drawing/2010/main" w="9525">
                <a:solidFill>
                  <a:srgbClr val="000000"/>
                </a:solidFill>
                <a:miter lim="800000"/>
                <a:headEnd/>
                <a:tailEnd/>
              </a14:hiddenLine>
            </a:ext>
          </a:extLst>
        </p:spPr>
        <p:txBody>
          <a:bodyPr lIns="74630" tIns="37315" rIns="74630" bIns="37315"/>
          <a:lstStyle>
            <a:lvl1pPr algn="l" defTabSz="860425">
              <a:spcBef>
                <a:spcPct val="0"/>
              </a:spcBef>
              <a:defRPr kumimoji="1" sz="2400">
                <a:solidFill>
                  <a:schemeClr val="tx1"/>
                </a:solidFill>
                <a:latin typeface="Times New Roman" panose="02020603050405020304" pitchFamily="18" charset="0"/>
                <a:ea typeface="宋体" panose="02010600030101010101" pitchFamily="2" charset="-122"/>
              </a:defRPr>
            </a:lvl1pPr>
            <a:lvl2pPr marL="430530" algn="l" defTabSz="860425">
              <a:spcBef>
                <a:spcPct val="0"/>
              </a:spcBef>
              <a:defRPr kumimoji="1" sz="2400">
                <a:solidFill>
                  <a:schemeClr val="tx1"/>
                </a:solidFill>
                <a:latin typeface="Times New Roman" panose="02020603050405020304" pitchFamily="18" charset="0"/>
                <a:ea typeface="宋体" panose="02010600030101010101" pitchFamily="2" charset="-122"/>
              </a:defRPr>
            </a:lvl2pPr>
            <a:lvl3pPr marL="860425" algn="l" defTabSz="860425">
              <a:spcBef>
                <a:spcPct val="0"/>
              </a:spcBef>
              <a:defRPr kumimoji="1" sz="2400">
                <a:solidFill>
                  <a:schemeClr val="tx1"/>
                </a:solidFill>
                <a:latin typeface="Times New Roman" panose="02020603050405020304" pitchFamily="18" charset="0"/>
                <a:ea typeface="宋体" panose="02010600030101010101" pitchFamily="2" charset="-122"/>
              </a:defRPr>
            </a:lvl3pPr>
            <a:lvl4pPr marL="1290955" algn="l" defTabSz="860425">
              <a:spcBef>
                <a:spcPct val="0"/>
              </a:spcBef>
              <a:defRPr kumimoji="1" sz="2400">
                <a:solidFill>
                  <a:schemeClr val="tx1"/>
                </a:solidFill>
                <a:latin typeface="Times New Roman" panose="02020603050405020304" pitchFamily="18" charset="0"/>
                <a:ea typeface="宋体" panose="02010600030101010101" pitchFamily="2" charset="-122"/>
              </a:defRPr>
            </a:lvl4pPr>
            <a:lvl5pPr marL="1719580" algn="l" defTabSz="860425">
              <a:spcBef>
                <a:spcPct val="0"/>
              </a:spcBef>
              <a:defRPr kumimoji="1" sz="2400">
                <a:solidFill>
                  <a:schemeClr val="tx1"/>
                </a:solidFill>
                <a:latin typeface="Times New Roman" panose="02020603050405020304" pitchFamily="18" charset="0"/>
                <a:ea typeface="宋体" panose="02010600030101010101" pitchFamily="2" charset="-122"/>
              </a:defRPr>
            </a:lvl5pPr>
            <a:lvl6pPr marL="21767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6339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0911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5483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0" hangingPunct="0">
              <a:lnSpc>
                <a:spcPct val="120000"/>
              </a:lnSpc>
              <a:buFontTx/>
              <a:buNone/>
            </a:pPr>
            <a:r>
              <a:rPr kumimoji="0" lang="en-US" altLang="zh-CN" sz="1700" b="1" dirty="0">
                <a:latin typeface="仿宋_GB2312" panose="02010609030101010101" pitchFamily="49" charset="-122"/>
                <a:ea typeface="仿宋_GB2312" panose="02010609030101010101" pitchFamily="49" charset="-122"/>
              </a:rPr>
              <a:t>BMT </a:t>
            </a:r>
            <a:r>
              <a:rPr kumimoji="0" lang="zh-CN" altLang="en-US" sz="1700" b="1" dirty="0">
                <a:latin typeface="仿宋_GB2312" panose="02010609030101010101" pitchFamily="49" charset="-122"/>
                <a:ea typeface="仿宋_GB2312" panose="02010609030101010101" pitchFamily="49" charset="-122"/>
              </a:rPr>
              <a:t>系列</a:t>
            </a:r>
            <a:r>
              <a:rPr kumimoji="0" lang="en-US" altLang="zh-CN" sz="1700" b="1" dirty="0">
                <a:latin typeface="仿宋_GB2312" panose="02010609030101010101" pitchFamily="49" charset="-122"/>
                <a:ea typeface="仿宋_GB2312" panose="02010609030101010101" pitchFamily="49" charset="-122"/>
              </a:rPr>
              <a:t>(</a:t>
            </a:r>
            <a:r>
              <a:rPr kumimoji="0" lang="en-US" altLang="zh-CN" sz="1800" b="1" dirty="0">
                <a:latin typeface="仿宋_GB2312" panose="02010609030101010101" pitchFamily="49" charset="-122"/>
                <a:ea typeface="仿宋_GB2312" panose="02010609030101010101" pitchFamily="49" charset="-122"/>
              </a:rPr>
              <a:t>Series</a:t>
            </a:r>
            <a:r>
              <a:rPr kumimoji="0" lang="en-US" altLang="zh-CN" sz="1700" b="1" dirty="0">
                <a:latin typeface="仿宋_GB2312" panose="02010609030101010101" pitchFamily="49" charset="-122"/>
                <a:ea typeface="仿宋_GB2312" panose="02010609030101010101" pitchFamily="49" charset="-122"/>
              </a:rPr>
              <a:t>)………………………………  76</a:t>
            </a:r>
            <a:endParaRPr kumimoji="0" lang="zh-CN" altLang="en-US" sz="2000" b="1" dirty="0">
              <a:latin typeface="仿宋_GB2312" panose="02010609030101010101" pitchFamily="49" charset="-122"/>
              <a:ea typeface="仿宋_GB2312" panose="02010609030101010101" pitchFamily="49" charset="-122"/>
            </a:endParaRPr>
          </a:p>
          <a:p>
            <a:pPr eaLnBrk="0" hangingPunct="0">
              <a:lnSpc>
                <a:spcPct val="120000"/>
              </a:lnSpc>
              <a:buFontTx/>
              <a:buNone/>
            </a:pPr>
            <a:r>
              <a:rPr kumimoji="0" lang="en-US" altLang="zh-CN" sz="2000" b="1" dirty="0">
                <a:latin typeface="仿宋_GB2312" panose="02010609030101010101" pitchFamily="49" charset="-122"/>
                <a:ea typeface="仿宋_GB2312" panose="02010609030101010101" pitchFamily="49" charset="-122"/>
              </a:rPr>
              <a:t>  </a:t>
            </a:r>
            <a:endParaRPr kumimoji="0" lang="en-US" altLang="zh-CN" sz="900" b="1" dirty="0">
              <a:latin typeface="仿宋_GB2312" panose="02010609030101010101" pitchFamily="49" charset="-122"/>
              <a:ea typeface="仿宋_GB2312" panose="02010609030101010101" pitchFamily="49" charset="-122"/>
            </a:endParaRPr>
          </a:p>
        </p:txBody>
      </p:sp>
      <p:sp>
        <p:nvSpPr>
          <p:cNvPr id="2" name="TextBox 1"/>
          <p:cNvSpPr txBox="1"/>
          <p:nvPr/>
        </p:nvSpPr>
        <p:spPr>
          <a:xfrm>
            <a:off x="584746" y="9006934"/>
            <a:ext cx="5688632" cy="337185"/>
          </a:xfrm>
          <a:prstGeom prst="rect">
            <a:avLst/>
          </a:prstGeom>
          <a:noFill/>
        </p:spPr>
        <p:txBody>
          <a:bodyPr wrap="square" rtlCol="0">
            <a:spAutoFit/>
          </a:bodyPr>
          <a:lstStyle/>
          <a:p>
            <a:pPr algn="ctr"/>
            <a:r>
              <a:rPr lang="zh-CN" altLang="en-US" sz="1600" dirty="0">
                <a:latin typeface="楷体" panose="02010609060101010101" charset="-122"/>
                <a:ea typeface="楷体" panose="02010609060101010101" charset="-122"/>
              </a:rPr>
              <a:t>如需要的连接尺寸在样本上没有找到，请和我们联系</a:t>
            </a:r>
            <a:endParaRPr lang="zh-CN" altLang="en-US" sz="1600" dirty="0">
              <a:latin typeface="楷体" panose="02010609060101010101" charset="-122"/>
              <a:ea typeface="楷体" panose="02010609060101010101" charset="-122"/>
            </a:endParaRPr>
          </a:p>
        </p:txBody>
      </p:sp>
      <p:sp>
        <p:nvSpPr>
          <p:cNvPr id="25" name="Text Box 10"/>
          <p:cNvSpPr txBox="1">
            <a:spLocks noChangeArrowheads="1"/>
          </p:cNvSpPr>
          <p:nvPr/>
        </p:nvSpPr>
        <p:spPr bwMode="auto">
          <a:xfrm>
            <a:off x="980728" y="2567545"/>
            <a:ext cx="5185683" cy="441239"/>
          </a:xfrm>
          <a:prstGeom prst="rect">
            <a:avLst/>
          </a:prstGeom>
          <a:noFill/>
          <a:ln>
            <a:noFill/>
          </a:ln>
          <a:extLst>
            <a:ext uri="{909E8E84-426E-40DD-AFC4-6F175D3DCCD1}">
              <a14:hiddenFill xmlns:a14="http://schemas.microsoft.com/office/drawing/2010/main">
                <a:solidFill>
                  <a:srgbClr val="33CCCC"/>
                </a:solidFill>
              </a14:hiddenFill>
            </a:ext>
            <a:ext uri="{91240B29-F687-4F45-9708-019B960494DF}">
              <a14:hiddenLine xmlns:a14="http://schemas.microsoft.com/office/drawing/2010/main" w="9525">
                <a:solidFill>
                  <a:srgbClr val="000000"/>
                </a:solidFill>
                <a:miter lim="800000"/>
                <a:headEnd/>
                <a:tailEnd/>
              </a14:hiddenLine>
            </a:ext>
          </a:extLst>
        </p:spPr>
        <p:txBody>
          <a:bodyPr lIns="74630" tIns="37315" rIns="74630" bIns="37315"/>
          <a:lstStyle>
            <a:lvl1pPr algn="l" defTabSz="860425">
              <a:spcBef>
                <a:spcPct val="0"/>
              </a:spcBef>
              <a:defRPr kumimoji="1" sz="2400">
                <a:solidFill>
                  <a:schemeClr val="tx1"/>
                </a:solidFill>
                <a:latin typeface="Times New Roman" panose="02020603050405020304" pitchFamily="18" charset="0"/>
                <a:ea typeface="宋体" panose="02010600030101010101" pitchFamily="2" charset="-122"/>
              </a:defRPr>
            </a:lvl1pPr>
            <a:lvl2pPr marL="430530" algn="l" defTabSz="860425">
              <a:spcBef>
                <a:spcPct val="0"/>
              </a:spcBef>
              <a:defRPr kumimoji="1" sz="2400">
                <a:solidFill>
                  <a:schemeClr val="tx1"/>
                </a:solidFill>
                <a:latin typeface="Times New Roman" panose="02020603050405020304" pitchFamily="18" charset="0"/>
                <a:ea typeface="宋体" panose="02010600030101010101" pitchFamily="2" charset="-122"/>
              </a:defRPr>
            </a:lvl2pPr>
            <a:lvl3pPr marL="860425" algn="l" defTabSz="860425">
              <a:spcBef>
                <a:spcPct val="0"/>
              </a:spcBef>
              <a:defRPr kumimoji="1" sz="2400">
                <a:solidFill>
                  <a:schemeClr val="tx1"/>
                </a:solidFill>
                <a:latin typeface="Times New Roman" panose="02020603050405020304" pitchFamily="18" charset="0"/>
                <a:ea typeface="宋体" panose="02010600030101010101" pitchFamily="2" charset="-122"/>
              </a:defRPr>
            </a:lvl3pPr>
            <a:lvl4pPr marL="1290955" algn="l" defTabSz="860425">
              <a:spcBef>
                <a:spcPct val="0"/>
              </a:spcBef>
              <a:defRPr kumimoji="1" sz="2400">
                <a:solidFill>
                  <a:schemeClr val="tx1"/>
                </a:solidFill>
                <a:latin typeface="Times New Roman" panose="02020603050405020304" pitchFamily="18" charset="0"/>
                <a:ea typeface="宋体" panose="02010600030101010101" pitchFamily="2" charset="-122"/>
              </a:defRPr>
            </a:lvl4pPr>
            <a:lvl5pPr marL="1719580" algn="l" defTabSz="860425">
              <a:spcBef>
                <a:spcPct val="0"/>
              </a:spcBef>
              <a:defRPr kumimoji="1" sz="2400">
                <a:solidFill>
                  <a:schemeClr val="tx1"/>
                </a:solidFill>
                <a:latin typeface="Times New Roman" panose="02020603050405020304" pitchFamily="18" charset="0"/>
                <a:ea typeface="宋体" panose="02010600030101010101" pitchFamily="2" charset="-122"/>
              </a:defRPr>
            </a:lvl5pPr>
            <a:lvl6pPr marL="21767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6339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0911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5483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0" hangingPunct="0">
              <a:lnSpc>
                <a:spcPct val="120000"/>
              </a:lnSpc>
              <a:buFontTx/>
              <a:buNone/>
            </a:pPr>
            <a:r>
              <a:rPr kumimoji="0" lang="en-US" altLang="zh-CN" sz="1700" b="1" dirty="0">
                <a:latin typeface="仿宋_GB2312" panose="02010609030101010101" pitchFamily="49" charset="-122"/>
                <a:ea typeface="仿宋_GB2312" panose="02010609030101010101" pitchFamily="49" charset="-122"/>
              </a:rPr>
              <a:t>ZBM2 </a:t>
            </a:r>
            <a:r>
              <a:rPr kumimoji="0" lang="zh-CN" altLang="en-US" sz="1700" b="1" dirty="0">
                <a:latin typeface="仿宋_GB2312" panose="02010609030101010101" pitchFamily="49" charset="-122"/>
                <a:ea typeface="仿宋_GB2312" panose="02010609030101010101" pitchFamily="49" charset="-122"/>
              </a:rPr>
              <a:t>系列</a:t>
            </a:r>
            <a:r>
              <a:rPr kumimoji="0" lang="en-US" altLang="zh-CN" sz="1700" b="1" dirty="0">
                <a:latin typeface="仿宋_GB2312" panose="02010609030101010101" pitchFamily="49" charset="-122"/>
                <a:ea typeface="仿宋_GB2312" panose="02010609030101010101" pitchFamily="49" charset="-122"/>
              </a:rPr>
              <a:t>(</a:t>
            </a:r>
            <a:r>
              <a:rPr kumimoji="0" lang="en-US" altLang="zh-CN" sz="1800" b="1" dirty="0">
                <a:latin typeface="仿宋_GB2312" panose="02010609030101010101" pitchFamily="49" charset="-122"/>
                <a:ea typeface="仿宋_GB2312" panose="02010609030101010101" pitchFamily="49" charset="-122"/>
              </a:rPr>
              <a:t>Series</a:t>
            </a:r>
            <a:r>
              <a:rPr kumimoji="0" lang="en-US" altLang="zh-CN" sz="1700" b="1" dirty="0">
                <a:latin typeface="仿宋_GB2312" panose="02010609030101010101" pitchFamily="49" charset="-122"/>
                <a:ea typeface="仿宋_GB2312" panose="02010609030101010101" pitchFamily="49" charset="-122"/>
              </a:rPr>
              <a:t>)……………………………   28</a:t>
            </a:r>
            <a:endParaRPr kumimoji="0" lang="zh-CN" altLang="en-US" sz="2000" b="1" dirty="0">
              <a:latin typeface="仿宋_GB2312" panose="02010609030101010101" pitchFamily="49" charset="-122"/>
              <a:ea typeface="仿宋_GB2312" panose="02010609030101010101" pitchFamily="49" charset="-122"/>
            </a:endParaRPr>
          </a:p>
          <a:p>
            <a:pPr eaLnBrk="0" hangingPunct="0">
              <a:lnSpc>
                <a:spcPct val="120000"/>
              </a:lnSpc>
              <a:buFontTx/>
              <a:buNone/>
            </a:pPr>
            <a:r>
              <a:rPr kumimoji="0" lang="en-US" altLang="zh-CN" sz="2000" b="1" dirty="0">
                <a:latin typeface="仿宋_GB2312" panose="02010609030101010101" pitchFamily="49" charset="-122"/>
                <a:ea typeface="仿宋_GB2312" panose="02010609030101010101" pitchFamily="49" charset="-122"/>
              </a:rPr>
              <a:t>  </a:t>
            </a:r>
            <a:endParaRPr kumimoji="0" lang="en-US" altLang="zh-CN" sz="900" b="1" dirty="0">
              <a:latin typeface="仿宋_GB2312" panose="02010609030101010101" pitchFamily="49" charset="-122"/>
              <a:ea typeface="仿宋_GB2312" panose="02010609030101010101" pitchFamily="49" charset="-122"/>
            </a:endParaRPr>
          </a:p>
        </p:txBody>
      </p:sp>
      <p:sp>
        <p:nvSpPr>
          <p:cNvPr id="26" name="Text Box 10"/>
          <p:cNvSpPr txBox="1">
            <a:spLocks noChangeArrowheads="1"/>
          </p:cNvSpPr>
          <p:nvPr/>
        </p:nvSpPr>
        <p:spPr bwMode="auto">
          <a:xfrm>
            <a:off x="980728" y="5025008"/>
            <a:ext cx="5185683" cy="441239"/>
          </a:xfrm>
          <a:prstGeom prst="rect">
            <a:avLst/>
          </a:prstGeom>
          <a:noFill/>
          <a:ln>
            <a:noFill/>
          </a:ln>
          <a:extLst>
            <a:ext uri="{909E8E84-426E-40DD-AFC4-6F175D3DCCD1}">
              <a14:hiddenFill xmlns:a14="http://schemas.microsoft.com/office/drawing/2010/main">
                <a:solidFill>
                  <a:srgbClr val="33CCCC"/>
                </a:solidFill>
              </a14:hiddenFill>
            </a:ext>
            <a:ext uri="{91240B29-F687-4F45-9708-019B960494DF}">
              <a14:hiddenLine xmlns:a14="http://schemas.microsoft.com/office/drawing/2010/main" w="9525">
                <a:solidFill>
                  <a:srgbClr val="000000"/>
                </a:solidFill>
                <a:miter lim="800000"/>
                <a:headEnd/>
                <a:tailEnd/>
              </a14:hiddenLine>
            </a:ext>
          </a:extLst>
        </p:spPr>
        <p:txBody>
          <a:bodyPr lIns="74630" tIns="37315" rIns="74630" bIns="37315"/>
          <a:lstStyle>
            <a:lvl1pPr algn="l" defTabSz="860425">
              <a:spcBef>
                <a:spcPct val="0"/>
              </a:spcBef>
              <a:defRPr kumimoji="1" sz="2400">
                <a:solidFill>
                  <a:schemeClr val="tx1"/>
                </a:solidFill>
                <a:latin typeface="Times New Roman" panose="02020603050405020304" pitchFamily="18" charset="0"/>
                <a:ea typeface="宋体" panose="02010600030101010101" pitchFamily="2" charset="-122"/>
              </a:defRPr>
            </a:lvl1pPr>
            <a:lvl2pPr marL="430530" algn="l" defTabSz="860425">
              <a:spcBef>
                <a:spcPct val="0"/>
              </a:spcBef>
              <a:defRPr kumimoji="1" sz="2400">
                <a:solidFill>
                  <a:schemeClr val="tx1"/>
                </a:solidFill>
                <a:latin typeface="Times New Roman" panose="02020603050405020304" pitchFamily="18" charset="0"/>
                <a:ea typeface="宋体" panose="02010600030101010101" pitchFamily="2" charset="-122"/>
              </a:defRPr>
            </a:lvl2pPr>
            <a:lvl3pPr marL="860425" algn="l" defTabSz="860425">
              <a:spcBef>
                <a:spcPct val="0"/>
              </a:spcBef>
              <a:defRPr kumimoji="1" sz="2400">
                <a:solidFill>
                  <a:schemeClr val="tx1"/>
                </a:solidFill>
                <a:latin typeface="Times New Roman" panose="02020603050405020304" pitchFamily="18" charset="0"/>
                <a:ea typeface="宋体" panose="02010600030101010101" pitchFamily="2" charset="-122"/>
              </a:defRPr>
            </a:lvl3pPr>
            <a:lvl4pPr marL="1290955" algn="l" defTabSz="860425">
              <a:spcBef>
                <a:spcPct val="0"/>
              </a:spcBef>
              <a:defRPr kumimoji="1" sz="2400">
                <a:solidFill>
                  <a:schemeClr val="tx1"/>
                </a:solidFill>
                <a:latin typeface="Times New Roman" panose="02020603050405020304" pitchFamily="18" charset="0"/>
                <a:ea typeface="宋体" panose="02010600030101010101" pitchFamily="2" charset="-122"/>
              </a:defRPr>
            </a:lvl4pPr>
            <a:lvl5pPr marL="1719580" algn="l" defTabSz="860425">
              <a:spcBef>
                <a:spcPct val="0"/>
              </a:spcBef>
              <a:defRPr kumimoji="1" sz="2400">
                <a:solidFill>
                  <a:schemeClr val="tx1"/>
                </a:solidFill>
                <a:latin typeface="Times New Roman" panose="02020603050405020304" pitchFamily="18" charset="0"/>
                <a:ea typeface="宋体" panose="02010600030101010101" pitchFamily="2" charset="-122"/>
              </a:defRPr>
            </a:lvl5pPr>
            <a:lvl6pPr marL="21767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6339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0911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5483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0" hangingPunct="0">
              <a:lnSpc>
                <a:spcPct val="120000"/>
              </a:lnSpc>
              <a:buFontTx/>
              <a:buNone/>
            </a:pPr>
            <a:r>
              <a:rPr kumimoji="0" lang="en-US" altLang="zh-CN" sz="1700" b="1" dirty="0">
                <a:latin typeface="仿宋_GB2312" panose="02010609030101010101" pitchFamily="49" charset="-122"/>
                <a:ea typeface="仿宋_GB2312" panose="02010609030101010101" pitchFamily="49" charset="-122"/>
              </a:rPr>
              <a:t>BM5S </a:t>
            </a:r>
            <a:r>
              <a:rPr kumimoji="0" lang="zh-CN" altLang="en-US" sz="1700" b="1" dirty="0">
                <a:latin typeface="仿宋_GB2312" panose="02010609030101010101" pitchFamily="49" charset="-122"/>
                <a:ea typeface="仿宋_GB2312" panose="02010609030101010101" pitchFamily="49" charset="-122"/>
              </a:rPr>
              <a:t>系列</a:t>
            </a:r>
            <a:r>
              <a:rPr kumimoji="0" lang="en-US" altLang="zh-CN" sz="1700" b="1" dirty="0">
                <a:latin typeface="仿宋_GB2312" panose="02010609030101010101" pitchFamily="49" charset="-122"/>
                <a:ea typeface="仿宋_GB2312" panose="02010609030101010101" pitchFamily="49" charset="-122"/>
              </a:rPr>
              <a:t>(</a:t>
            </a:r>
            <a:r>
              <a:rPr kumimoji="0" lang="en-US" altLang="zh-CN" sz="1800" b="1" dirty="0">
                <a:latin typeface="仿宋_GB2312" panose="02010609030101010101" pitchFamily="49" charset="-122"/>
                <a:ea typeface="仿宋_GB2312" panose="02010609030101010101" pitchFamily="49" charset="-122"/>
              </a:rPr>
              <a:t>Series</a:t>
            </a:r>
            <a:r>
              <a:rPr kumimoji="0" lang="en-US" altLang="zh-CN" sz="1700" b="1" dirty="0">
                <a:latin typeface="仿宋_GB2312" panose="02010609030101010101" pitchFamily="49" charset="-122"/>
                <a:ea typeface="仿宋_GB2312" panose="02010609030101010101" pitchFamily="49" charset="-122"/>
              </a:rPr>
              <a:t>)……………………………… 53</a:t>
            </a:r>
            <a:endParaRPr kumimoji="0" lang="zh-CN" altLang="en-US" sz="2000" b="1" dirty="0">
              <a:latin typeface="仿宋_GB2312" panose="02010609030101010101" pitchFamily="49" charset="-122"/>
              <a:ea typeface="仿宋_GB2312" panose="02010609030101010101" pitchFamily="49" charset="-122"/>
            </a:endParaRPr>
          </a:p>
          <a:p>
            <a:pPr eaLnBrk="0" hangingPunct="0">
              <a:lnSpc>
                <a:spcPct val="120000"/>
              </a:lnSpc>
              <a:buFontTx/>
              <a:buNone/>
            </a:pPr>
            <a:r>
              <a:rPr kumimoji="0" lang="en-US" altLang="zh-CN" sz="2000" b="1" dirty="0">
                <a:latin typeface="仿宋_GB2312" panose="02010609030101010101" pitchFamily="49" charset="-122"/>
                <a:ea typeface="仿宋_GB2312" panose="02010609030101010101" pitchFamily="49" charset="-122"/>
              </a:rPr>
              <a:t>  </a:t>
            </a:r>
            <a:endParaRPr kumimoji="0" lang="en-US" altLang="zh-CN" sz="900" b="1" dirty="0">
              <a:latin typeface="仿宋_GB2312" panose="02010609030101010101" pitchFamily="49" charset="-122"/>
              <a:ea typeface="仿宋_GB2312" panose="02010609030101010101" pitchFamily="49" charset="-122"/>
            </a:endParaRPr>
          </a:p>
        </p:txBody>
      </p:sp>
      <p:sp>
        <p:nvSpPr>
          <p:cNvPr id="22" name="Text Box 10"/>
          <p:cNvSpPr txBox="1">
            <a:spLocks noChangeArrowheads="1"/>
          </p:cNvSpPr>
          <p:nvPr/>
        </p:nvSpPr>
        <p:spPr bwMode="auto">
          <a:xfrm>
            <a:off x="980728" y="1064568"/>
            <a:ext cx="5185683" cy="441239"/>
          </a:xfrm>
          <a:prstGeom prst="rect">
            <a:avLst/>
          </a:prstGeom>
          <a:noFill/>
          <a:ln>
            <a:noFill/>
          </a:ln>
          <a:extLst>
            <a:ext uri="{909E8E84-426E-40DD-AFC4-6F175D3DCCD1}">
              <a14:hiddenFill xmlns:a14="http://schemas.microsoft.com/office/drawing/2010/main">
                <a:solidFill>
                  <a:srgbClr val="33CCCC"/>
                </a:solidFill>
              </a14:hiddenFill>
            </a:ext>
            <a:ext uri="{91240B29-F687-4F45-9708-019B960494DF}">
              <a14:hiddenLine xmlns:a14="http://schemas.microsoft.com/office/drawing/2010/main" w="9525">
                <a:solidFill>
                  <a:srgbClr val="000000"/>
                </a:solidFill>
                <a:miter lim="800000"/>
                <a:headEnd/>
                <a:tailEnd/>
              </a14:hiddenLine>
            </a:ext>
          </a:extLst>
        </p:spPr>
        <p:txBody>
          <a:bodyPr lIns="74630" tIns="37315" rIns="74630" bIns="37315"/>
          <a:lstStyle>
            <a:lvl1pPr algn="l" defTabSz="860425">
              <a:spcBef>
                <a:spcPct val="0"/>
              </a:spcBef>
              <a:defRPr kumimoji="1" sz="2400">
                <a:solidFill>
                  <a:schemeClr val="tx1"/>
                </a:solidFill>
                <a:latin typeface="Times New Roman" panose="02020603050405020304" pitchFamily="18" charset="0"/>
                <a:ea typeface="宋体" panose="02010600030101010101" pitchFamily="2" charset="-122"/>
              </a:defRPr>
            </a:lvl1pPr>
            <a:lvl2pPr marL="430530" algn="l" defTabSz="860425">
              <a:spcBef>
                <a:spcPct val="0"/>
              </a:spcBef>
              <a:defRPr kumimoji="1" sz="2400">
                <a:solidFill>
                  <a:schemeClr val="tx1"/>
                </a:solidFill>
                <a:latin typeface="Times New Roman" panose="02020603050405020304" pitchFamily="18" charset="0"/>
                <a:ea typeface="宋体" panose="02010600030101010101" pitchFamily="2" charset="-122"/>
              </a:defRPr>
            </a:lvl2pPr>
            <a:lvl3pPr marL="860425" algn="l" defTabSz="860425">
              <a:spcBef>
                <a:spcPct val="0"/>
              </a:spcBef>
              <a:defRPr kumimoji="1" sz="2400">
                <a:solidFill>
                  <a:schemeClr val="tx1"/>
                </a:solidFill>
                <a:latin typeface="Times New Roman" panose="02020603050405020304" pitchFamily="18" charset="0"/>
                <a:ea typeface="宋体" panose="02010600030101010101" pitchFamily="2" charset="-122"/>
              </a:defRPr>
            </a:lvl3pPr>
            <a:lvl4pPr marL="1290955" algn="l" defTabSz="860425">
              <a:spcBef>
                <a:spcPct val="0"/>
              </a:spcBef>
              <a:defRPr kumimoji="1" sz="2400">
                <a:solidFill>
                  <a:schemeClr val="tx1"/>
                </a:solidFill>
                <a:latin typeface="Times New Roman" panose="02020603050405020304" pitchFamily="18" charset="0"/>
                <a:ea typeface="宋体" panose="02010600030101010101" pitchFamily="2" charset="-122"/>
              </a:defRPr>
            </a:lvl4pPr>
            <a:lvl5pPr marL="1719580" algn="l" defTabSz="860425">
              <a:spcBef>
                <a:spcPct val="0"/>
              </a:spcBef>
              <a:defRPr kumimoji="1" sz="2400">
                <a:solidFill>
                  <a:schemeClr val="tx1"/>
                </a:solidFill>
                <a:latin typeface="Times New Roman" panose="02020603050405020304" pitchFamily="18" charset="0"/>
                <a:ea typeface="宋体" panose="02010600030101010101" pitchFamily="2" charset="-122"/>
              </a:defRPr>
            </a:lvl5pPr>
            <a:lvl6pPr marL="21767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6339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0911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5483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0" hangingPunct="0">
              <a:lnSpc>
                <a:spcPct val="120000"/>
              </a:lnSpc>
              <a:buFontTx/>
              <a:buNone/>
            </a:pPr>
            <a:r>
              <a:rPr kumimoji="0" lang="en-US" altLang="zh-CN" sz="1700" b="1" dirty="0">
                <a:latin typeface="仿宋_GB2312" panose="02010609030101010101" pitchFamily="49" charset="-122"/>
                <a:ea typeface="仿宋_GB2312" panose="02010609030101010101" pitchFamily="49" charset="-122"/>
              </a:rPr>
              <a:t>BMM </a:t>
            </a:r>
            <a:r>
              <a:rPr kumimoji="0" lang="zh-CN" altLang="en-US" sz="1700" b="1" dirty="0">
                <a:latin typeface="仿宋_GB2312" panose="02010609030101010101" pitchFamily="49" charset="-122"/>
                <a:ea typeface="仿宋_GB2312" panose="02010609030101010101" pitchFamily="49" charset="-122"/>
              </a:rPr>
              <a:t>系列</a:t>
            </a:r>
            <a:r>
              <a:rPr kumimoji="0" lang="en-US" altLang="zh-CN" sz="1700" b="1" dirty="0">
                <a:latin typeface="仿宋_GB2312" panose="02010609030101010101" pitchFamily="49" charset="-122"/>
                <a:ea typeface="仿宋_GB2312" panose="02010609030101010101" pitchFamily="49" charset="-122"/>
              </a:rPr>
              <a:t>(</a:t>
            </a:r>
            <a:r>
              <a:rPr kumimoji="0" lang="en-US" altLang="zh-CN" sz="1800" b="1" dirty="0">
                <a:latin typeface="仿宋_GB2312" panose="02010609030101010101" pitchFamily="49" charset="-122"/>
                <a:ea typeface="仿宋_GB2312" panose="02010609030101010101" pitchFamily="49" charset="-122"/>
              </a:rPr>
              <a:t>Series</a:t>
            </a:r>
            <a:r>
              <a:rPr kumimoji="0" lang="en-US" altLang="zh-CN" sz="1700" b="1" dirty="0">
                <a:latin typeface="仿宋_GB2312" panose="02010609030101010101" pitchFamily="49" charset="-122"/>
                <a:ea typeface="仿宋_GB2312" panose="02010609030101010101" pitchFamily="49" charset="-122"/>
              </a:rPr>
              <a:t>)………………………………   1</a:t>
            </a:r>
            <a:endParaRPr kumimoji="0" lang="zh-CN" altLang="en-US" sz="2000" b="1" dirty="0">
              <a:latin typeface="仿宋_GB2312" panose="02010609030101010101" pitchFamily="49" charset="-122"/>
              <a:ea typeface="仿宋_GB2312" panose="02010609030101010101" pitchFamily="49" charset="-122"/>
            </a:endParaRPr>
          </a:p>
          <a:p>
            <a:pPr eaLnBrk="0" hangingPunct="0">
              <a:lnSpc>
                <a:spcPct val="120000"/>
              </a:lnSpc>
              <a:buFontTx/>
              <a:buNone/>
            </a:pPr>
            <a:r>
              <a:rPr kumimoji="0" lang="en-US" altLang="zh-CN" sz="2000" b="1" dirty="0">
                <a:latin typeface="仿宋_GB2312" panose="02010609030101010101" pitchFamily="49" charset="-122"/>
                <a:ea typeface="仿宋_GB2312" panose="02010609030101010101" pitchFamily="49" charset="-122"/>
              </a:rPr>
              <a:t>  </a:t>
            </a:r>
            <a:endParaRPr kumimoji="0" lang="en-US" altLang="zh-CN" sz="900" b="1" dirty="0">
              <a:latin typeface="仿宋_GB2312" panose="02010609030101010101" pitchFamily="49" charset="-122"/>
              <a:ea typeface="仿宋_GB2312" panose="02010609030101010101" pitchFamily="49" charset="-122"/>
            </a:endParaRPr>
          </a:p>
        </p:txBody>
      </p:sp>
      <p:sp>
        <p:nvSpPr>
          <p:cNvPr id="23" name="Text Box 10"/>
          <p:cNvSpPr txBox="1">
            <a:spLocks noChangeArrowheads="1"/>
          </p:cNvSpPr>
          <p:nvPr/>
        </p:nvSpPr>
        <p:spPr bwMode="auto">
          <a:xfrm>
            <a:off x="980728" y="8040153"/>
            <a:ext cx="5185683" cy="441239"/>
          </a:xfrm>
          <a:prstGeom prst="rect">
            <a:avLst/>
          </a:prstGeom>
          <a:noFill/>
          <a:ln>
            <a:noFill/>
          </a:ln>
          <a:extLst>
            <a:ext uri="{909E8E84-426E-40DD-AFC4-6F175D3DCCD1}">
              <a14:hiddenFill xmlns:a14="http://schemas.microsoft.com/office/drawing/2010/main">
                <a:solidFill>
                  <a:srgbClr val="33CCCC"/>
                </a:solidFill>
              </a14:hiddenFill>
            </a:ext>
            <a:ext uri="{91240B29-F687-4F45-9708-019B960494DF}">
              <a14:hiddenLine xmlns:a14="http://schemas.microsoft.com/office/drawing/2010/main" w="9525">
                <a:solidFill>
                  <a:srgbClr val="000000"/>
                </a:solidFill>
                <a:miter lim="800000"/>
                <a:headEnd/>
                <a:tailEnd/>
              </a14:hiddenLine>
            </a:ext>
          </a:extLst>
        </p:spPr>
        <p:txBody>
          <a:bodyPr lIns="74630" tIns="37315" rIns="74630" bIns="37315"/>
          <a:lstStyle>
            <a:lvl1pPr algn="l" defTabSz="860425">
              <a:spcBef>
                <a:spcPct val="0"/>
              </a:spcBef>
              <a:defRPr kumimoji="1" sz="2400">
                <a:solidFill>
                  <a:schemeClr val="tx1"/>
                </a:solidFill>
                <a:latin typeface="Times New Roman" panose="02020603050405020304" pitchFamily="18" charset="0"/>
                <a:ea typeface="宋体" panose="02010600030101010101" pitchFamily="2" charset="-122"/>
              </a:defRPr>
            </a:lvl1pPr>
            <a:lvl2pPr marL="430530" algn="l" defTabSz="860425">
              <a:spcBef>
                <a:spcPct val="0"/>
              </a:spcBef>
              <a:defRPr kumimoji="1" sz="2400">
                <a:solidFill>
                  <a:schemeClr val="tx1"/>
                </a:solidFill>
                <a:latin typeface="Times New Roman" panose="02020603050405020304" pitchFamily="18" charset="0"/>
                <a:ea typeface="宋体" panose="02010600030101010101" pitchFamily="2" charset="-122"/>
              </a:defRPr>
            </a:lvl2pPr>
            <a:lvl3pPr marL="860425" algn="l" defTabSz="860425">
              <a:spcBef>
                <a:spcPct val="0"/>
              </a:spcBef>
              <a:defRPr kumimoji="1" sz="2400">
                <a:solidFill>
                  <a:schemeClr val="tx1"/>
                </a:solidFill>
                <a:latin typeface="Times New Roman" panose="02020603050405020304" pitchFamily="18" charset="0"/>
                <a:ea typeface="宋体" panose="02010600030101010101" pitchFamily="2" charset="-122"/>
              </a:defRPr>
            </a:lvl3pPr>
            <a:lvl4pPr marL="1290955" algn="l" defTabSz="860425">
              <a:spcBef>
                <a:spcPct val="0"/>
              </a:spcBef>
              <a:defRPr kumimoji="1" sz="2400">
                <a:solidFill>
                  <a:schemeClr val="tx1"/>
                </a:solidFill>
                <a:latin typeface="Times New Roman" panose="02020603050405020304" pitchFamily="18" charset="0"/>
                <a:ea typeface="宋体" panose="02010600030101010101" pitchFamily="2" charset="-122"/>
              </a:defRPr>
            </a:lvl4pPr>
            <a:lvl5pPr marL="1719580" algn="l" defTabSz="860425">
              <a:spcBef>
                <a:spcPct val="0"/>
              </a:spcBef>
              <a:defRPr kumimoji="1" sz="2400">
                <a:solidFill>
                  <a:schemeClr val="tx1"/>
                </a:solidFill>
                <a:latin typeface="Times New Roman" panose="02020603050405020304" pitchFamily="18" charset="0"/>
                <a:ea typeface="宋体" panose="02010600030101010101" pitchFamily="2" charset="-122"/>
              </a:defRPr>
            </a:lvl5pPr>
            <a:lvl6pPr marL="21767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6339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0911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5483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0" hangingPunct="0">
              <a:lnSpc>
                <a:spcPct val="120000"/>
              </a:lnSpc>
              <a:buFontTx/>
              <a:buNone/>
            </a:pPr>
            <a:r>
              <a:rPr kumimoji="0" lang="en-US" altLang="zh-CN" sz="1700" b="1" dirty="0">
                <a:latin typeface="仿宋_GB2312" panose="02010609030101010101" pitchFamily="49" charset="-122"/>
                <a:ea typeface="仿宋_GB2312" panose="02010609030101010101" pitchFamily="49" charset="-122"/>
              </a:rPr>
              <a:t>ZD </a:t>
            </a:r>
            <a:r>
              <a:rPr kumimoji="0" lang="zh-CN" altLang="en-US" sz="1700" b="1" dirty="0">
                <a:latin typeface="仿宋_GB2312" panose="02010609030101010101" pitchFamily="49" charset="-122"/>
                <a:ea typeface="仿宋_GB2312" panose="02010609030101010101" pitchFamily="49" charset="-122"/>
              </a:rPr>
              <a:t>系列</a:t>
            </a:r>
            <a:r>
              <a:rPr kumimoji="0" lang="en-US" altLang="zh-CN" sz="1700" b="1" dirty="0">
                <a:latin typeface="仿宋_GB2312" panose="02010609030101010101" pitchFamily="49" charset="-122"/>
                <a:ea typeface="仿宋_GB2312" panose="02010609030101010101" pitchFamily="49" charset="-122"/>
              </a:rPr>
              <a:t>(</a:t>
            </a:r>
            <a:r>
              <a:rPr kumimoji="0" lang="en-US" altLang="zh-CN" sz="1800" b="1" dirty="0">
                <a:latin typeface="仿宋_GB2312" panose="02010609030101010101" pitchFamily="49" charset="-122"/>
                <a:ea typeface="仿宋_GB2312" panose="02010609030101010101" pitchFamily="49" charset="-122"/>
              </a:rPr>
              <a:t>Series</a:t>
            </a:r>
            <a:r>
              <a:rPr kumimoji="0" lang="en-US" altLang="zh-CN" sz="1700" b="1" dirty="0">
                <a:latin typeface="仿宋_GB2312" panose="02010609030101010101" pitchFamily="49" charset="-122"/>
                <a:ea typeface="仿宋_GB2312" panose="02010609030101010101" pitchFamily="49" charset="-122"/>
              </a:rPr>
              <a:t>)………………………………   91</a:t>
            </a:r>
            <a:endParaRPr kumimoji="0" lang="zh-CN" altLang="en-US" sz="2000" b="1" dirty="0">
              <a:latin typeface="仿宋_GB2312" panose="02010609030101010101" pitchFamily="49" charset="-122"/>
              <a:ea typeface="仿宋_GB2312" panose="02010609030101010101" pitchFamily="49" charset="-122"/>
            </a:endParaRPr>
          </a:p>
          <a:p>
            <a:pPr eaLnBrk="0" hangingPunct="0">
              <a:lnSpc>
                <a:spcPct val="120000"/>
              </a:lnSpc>
              <a:buFontTx/>
              <a:buNone/>
            </a:pPr>
            <a:r>
              <a:rPr kumimoji="0" lang="en-US" altLang="zh-CN" sz="2000" b="1" dirty="0">
                <a:latin typeface="仿宋_GB2312" panose="02010609030101010101" pitchFamily="49" charset="-122"/>
                <a:ea typeface="仿宋_GB2312" panose="02010609030101010101" pitchFamily="49" charset="-122"/>
              </a:rPr>
              <a:t>  </a:t>
            </a:r>
            <a:endParaRPr kumimoji="0" lang="en-US" altLang="zh-CN" sz="900" b="1" dirty="0">
              <a:latin typeface="仿宋_GB2312" panose="02010609030101010101" pitchFamily="49" charset="-122"/>
              <a:ea typeface="仿宋_GB2312" panose="02010609030101010101" pitchFamily="49" charset="-122"/>
            </a:endParaRPr>
          </a:p>
        </p:txBody>
      </p:sp>
      <p:pic>
        <p:nvPicPr>
          <p:cNvPr id="27" name="图片 26"/>
          <p:cNvPicPr>
            <a:picLocks noChangeAspect="1"/>
          </p:cNvPicPr>
          <p:nvPr/>
        </p:nvPicPr>
        <p:blipFill rotWithShape="1">
          <a:blip r:embed="rId1">
            <a:extLst>
              <a:ext uri="{28A0092B-C50C-407E-A947-70E740481C1C}">
                <a14:useLocalDpi xmlns:a14="http://schemas.microsoft.com/office/drawing/2010/main" val="0"/>
              </a:ext>
            </a:extLst>
          </a:blip>
          <a:srcRect l="8001" t="9788" r="10800" b="33915"/>
          <a:stretch>
            <a:fillRect/>
          </a:stretch>
        </p:blipFill>
        <p:spPr>
          <a:xfrm>
            <a:off x="3644987" y="79214"/>
            <a:ext cx="1008151" cy="486694"/>
          </a:xfrm>
          <a:prstGeom prst="rect">
            <a:avLst/>
          </a:prstGeom>
        </p:spPr>
      </p:pic>
    </p:spTree>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平行四边形 3"/>
          <p:cNvSpPr/>
          <p:nvPr/>
        </p:nvSpPr>
        <p:spPr>
          <a:xfrm>
            <a:off x="403122" y="318099"/>
            <a:ext cx="1801742" cy="69027"/>
          </a:xfrm>
          <a:prstGeom prst="parallelogram">
            <a:avLst/>
          </a:prstGeom>
          <a:solidFill>
            <a:schemeClr val="accent5"/>
          </a:solidFill>
        </p:spPr>
        <p:style>
          <a:lnRef idx="0">
            <a:srgbClr val="FFFFFF"/>
          </a:lnRef>
          <a:fillRef idx="1">
            <a:schemeClr val="accent1"/>
          </a:fillRef>
          <a:effectRef idx="0">
            <a:srgbClr val="FFFFFF"/>
          </a:effectRef>
          <a:fontRef idx="minor">
            <a:schemeClr val="lt1"/>
          </a:fontRef>
        </p:style>
        <p:txBody>
          <a:bodyPr rtlCol="0" anchor="ctr"/>
          <a:lstStyle/>
          <a:p>
            <a:pPr algn="ctr"/>
            <a:endParaRPr lang="zh-CN" altLang="en-US"/>
          </a:p>
        </p:txBody>
      </p:sp>
      <p:sp>
        <p:nvSpPr>
          <p:cNvPr id="6" name="TextBox 5"/>
          <p:cNvSpPr txBox="1"/>
          <p:nvPr/>
        </p:nvSpPr>
        <p:spPr>
          <a:xfrm>
            <a:off x="4581128" y="159821"/>
            <a:ext cx="2321446" cy="384721"/>
          </a:xfrm>
          <a:prstGeom prst="rect">
            <a:avLst/>
          </a:prstGeom>
          <a:noFill/>
        </p:spPr>
        <p:txBody>
          <a:bodyPr wrap="square" rtlCol="0">
            <a:spAutoFit/>
          </a:bodyPr>
          <a:lstStyle/>
          <a:p>
            <a:r>
              <a:rPr lang="zh-CN" altLang="en-US" sz="1000" b="1" kern="1400" spc="110" dirty="0">
                <a:latin typeface="+mn-ea"/>
              </a:rPr>
              <a:t>济宁钧华液压机械有限公司</a:t>
            </a:r>
            <a:endParaRPr lang="en-US" altLang="zh-CN" sz="1000" b="1" kern="1400" spc="110" dirty="0">
              <a:latin typeface="+mn-ea"/>
            </a:endParaRPr>
          </a:p>
          <a:p>
            <a:r>
              <a:rPr lang="en-US" altLang="zh-CN" sz="900" dirty="0">
                <a:latin typeface="Arial Unicode MS" panose="020B0604020202020204" pitchFamily="34" charset="-122"/>
                <a:ea typeface="Arial Unicode MS" panose="020B0604020202020204" pitchFamily="34" charset="-122"/>
                <a:cs typeface="Arial Unicode MS" panose="020B0604020202020204" pitchFamily="34" charset="-122"/>
              </a:rPr>
              <a:t>Jining  </a:t>
            </a:r>
            <a:r>
              <a:rPr lang="en-US" altLang="zh-CN" sz="900" dirty="0" err="1">
                <a:latin typeface="Arial Unicode MS" panose="020B0604020202020204" pitchFamily="34" charset="-122"/>
                <a:ea typeface="Arial Unicode MS" panose="020B0604020202020204" pitchFamily="34" charset="-122"/>
                <a:cs typeface="Arial Unicode MS" panose="020B0604020202020204" pitchFamily="34" charset="-122"/>
              </a:rPr>
              <a:t>JunHua</a:t>
            </a:r>
            <a:r>
              <a:rPr lang="en-US" altLang="zh-CN" sz="900" dirty="0">
                <a:latin typeface="Arial Unicode MS" panose="020B0604020202020204" pitchFamily="34" charset="-122"/>
                <a:ea typeface="Arial Unicode MS" panose="020B0604020202020204" pitchFamily="34" charset="-122"/>
                <a:cs typeface="Arial Unicode MS" panose="020B0604020202020204" pitchFamily="34" charset="-122"/>
              </a:rPr>
              <a:t> Hydraulic Co.,Ltd</a:t>
            </a:r>
            <a:endParaRPr lang="zh-CN" altLang="en-US" sz="900" dirty="0">
              <a:latin typeface="Arial Unicode MS" panose="020B0604020202020204" pitchFamily="34" charset="-122"/>
              <a:ea typeface="Arial Unicode MS" panose="020B0604020202020204" pitchFamily="34" charset="-122"/>
              <a:cs typeface="Arial Unicode MS" panose="020B0604020202020204" pitchFamily="34" charset="-122"/>
            </a:endParaRPr>
          </a:p>
        </p:txBody>
      </p:sp>
      <p:sp>
        <p:nvSpPr>
          <p:cNvPr id="7" name="平行四边形 6"/>
          <p:cNvSpPr/>
          <p:nvPr/>
        </p:nvSpPr>
        <p:spPr>
          <a:xfrm>
            <a:off x="2276872" y="315026"/>
            <a:ext cx="1368152" cy="72100"/>
          </a:xfrm>
          <a:prstGeom prst="parallelogram">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 name="Text Box 8"/>
          <p:cNvSpPr txBox="1">
            <a:spLocks noChangeArrowheads="1"/>
          </p:cNvSpPr>
          <p:nvPr/>
        </p:nvSpPr>
        <p:spPr bwMode="auto">
          <a:xfrm>
            <a:off x="342900" y="488504"/>
            <a:ext cx="1975757" cy="536436"/>
          </a:xfrm>
          <a:prstGeom prst="rect">
            <a:avLst/>
          </a:prstGeom>
          <a:noFill/>
          <a:ln>
            <a:noFill/>
          </a:ln>
          <a:effectLst/>
          <a:extLst>
            <a:ext uri="{909E8E84-426E-40DD-AFC4-6F175D3DCCD1}">
              <a14:hiddenFill xmlns:a14="http://schemas.microsoft.com/office/drawing/2010/main">
                <a:gradFill rotWithShape="0">
                  <a:gsLst>
                    <a:gs pos="0">
                      <a:srgbClr val="003366">
                        <a:gamma/>
                        <a:shade val="46275"/>
                        <a:invGamma/>
                      </a:srgbClr>
                    </a:gs>
                    <a:gs pos="100000">
                      <a:srgbClr val="003366"/>
                    </a:gs>
                  </a:gsLst>
                  <a:lin ang="5400000" scaled="1"/>
                </a:gradFill>
              </a14:hiddenFill>
            </a:ext>
            <a:ext uri="{91240B29-F687-4F45-9708-019B960494DF}">
              <a14:hiddenLine xmlns:a14="http://schemas.microsoft.com/office/drawing/2010/main" w="9525">
                <a:solidFill>
                  <a:srgbClr val="FFFF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74630" tIns="37315" rIns="74630" bIns="37315">
            <a:spAutoFit/>
          </a:bodyPr>
          <a:lstStyle>
            <a:lvl1pPr algn="l" defTabSz="860425">
              <a:spcBef>
                <a:spcPct val="0"/>
              </a:spcBef>
              <a:defRPr kumimoji="1" sz="2400">
                <a:solidFill>
                  <a:schemeClr val="tx1"/>
                </a:solidFill>
                <a:latin typeface="Times New Roman" panose="02020603050405020304" pitchFamily="18" charset="0"/>
                <a:ea typeface="宋体" panose="02010600030101010101" pitchFamily="2" charset="-122"/>
              </a:defRPr>
            </a:lvl1pPr>
            <a:lvl2pPr marL="430530" algn="l" defTabSz="860425">
              <a:spcBef>
                <a:spcPct val="0"/>
              </a:spcBef>
              <a:defRPr kumimoji="1" sz="2400">
                <a:solidFill>
                  <a:schemeClr val="tx1"/>
                </a:solidFill>
                <a:latin typeface="Times New Roman" panose="02020603050405020304" pitchFamily="18" charset="0"/>
                <a:ea typeface="宋体" panose="02010600030101010101" pitchFamily="2" charset="-122"/>
              </a:defRPr>
            </a:lvl2pPr>
            <a:lvl3pPr marL="860425" algn="l" defTabSz="860425">
              <a:spcBef>
                <a:spcPct val="0"/>
              </a:spcBef>
              <a:defRPr kumimoji="1" sz="2400">
                <a:solidFill>
                  <a:schemeClr val="tx1"/>
                </a:solidFill>
                <a:latin typeface="Times New Roman" panose="02020603050405020304" pitchFamily="18" charset="0"/>
                <a:ea typeface="宋体" panose="02010600030101010101" pitchFamily="2" charset="-122"/>
              </a:defRPr>
            </a:lvl3pPr>
            <a:lvl4pPr marL="1290955" algn="l" defTabSz="860425">
              <a:spcBef>
                <a:spcPct val="0"/>
              </a:spcBef>
              <a:defRPr kumimoji="1" sz="2400">
                <a:solidFill>
                  <a:schemeClr val="tx1"/>
                </a:solidFill>
                <a:latin typeface="Times New Roman" panose="02020603050405020304" pitchFamily="18" charset="0"/>
                <a:ea typeface="宋体" panose="02010600030101010101" pitchFamily="2" charset="-122"/>
              </a:defRPr>
            </a:lvl4pPr>
            <a:lvl5pPr marL="1719580" algn="l" defTabSz="860425">
              <a:spcBef>
                <a:spcPct val="0"/>
              </a:spcBef>
              <a:defRPr kumimoji="1" sz="2400">
                <a:solidFill>
                  <a:schemeClr val="tx1"/>
                </a:solidFill>
                <a:latin typeface="Times New Roman" panose="02020603050405020304" pitchFamily="18" charset="0"/>
                <a:ea typeface="宋体" panose="02010600030101010101" pitchFamily="2" charset="-122"/>
              </a:defRPr>
            </a:lvl5pPr>
            <a:lvl6pPr marL="21767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6339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0911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5483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0" hangingPunct="0">
              <a:lnSpc>
                <a:spcPct val="90000"/>
              </a:lnSpc>
              <a:spcBef>
                <a:spcPct val="50000"/>
              </a:spcBef>
              <a:buFontTx/>
              <a:buNone/>
            </a:pPr>
            <a:r>
              <a:rPr kumimoji="0" lang="en-US" altLang="zh-CN" sz="1300" b="1" dirty="0">
                <a:solidFill>
                  <a:schemeClr val="accent1"/>
                </a:solidFill>
                <a:effectLst>
                  <a:outerShdw blurRad="38100" dist="25400" dir="5400000" algn="ctr" rotWithShape="0">
                    <a:srgbClr val="6E747A">
                      <a:alpha val="43000"/>
                    </a:srgbClr>
                  </a:outerShdw>
                </a:effectLst>
              </a:rPr>
              <a:t>BM4 </a:t>
            </a:r>
            <a:r>
              <a:rPr kumimoji="0" lang="zh-CN" altLang="en-US" sz="1300" b="1" dirty="0">
                <a:solidFill>
                  <a:schemeClr val="accent1"/>
                </a:solidFill>
                <a:effectLst>
                  <a:outerShdw blurRad="38100" dist="25400" dir="5400000" algn="ctr" rotWithShape="0">
                    <a:srgbClr val="6E747A">
                      <a:alpha val="43000"/>
                    </a:srgbClr>
                  </a:outerShdw>
                </a:effectLst>
              </a:rPr>
              <a:t>马达工作参数表  </a:t>
            </a:r>
            <a:endParaRPr kumimoji="0" lang="zh-CN" altLang="en-US" sz="1300" b="1" dirty="0">
              <a:solidFill>
                <a:schemeClr val="accent1"/>
              </a:solidFill>
              <a:effectLst>
                <a:outerShdw blurRad="38100" dist="25400" dir="5400000" algn="ctr" rotWithShape="0">
                  <a:srgbClr val="6E747A">
                    <a:alpha val="43000"/>
                  </a:srgbClr>
                </a:outerShdw>
              </a:effectLst>
            </a:endParaRPr>
          </a:p>
          <a:p>
            <a:pPr eaLnBrk="0" hangingPunct="0">
              <a:lnSpc>
                <a:spcPct val="90000"/>
              </a:lnSpc>
              <a:spcBef>
                <a:spcPct val="50000"/>
              </a:spcBef>
              <a:buFontTx/>
              <a:buNone/>
            </a:pPr>
            <a:r>
              <a:rPr kumimoji="0" lang="zh-CN" altLang="en-US" sz="1300" b="1" dirty="0">
                <a:solidFill>
                  <a:schemeClr val="accent1"/>
                </a:solidFill>
                <a:effectLst>
                  <a:outerShdw blurRad="38100" dist="25400" dir="5400000" algn="ctr" rotWithShape="0">
                    <a:srgbClr val="6E747A">
                      <a:alpha val="43000"/>
                    </a:srgbClr>
                  </a:outerShdw>
                </a:effectLst>
              </a:rPr>
              <a:t>         </a:t>
            </a:r>
            <a:r>
              <a:rPr kumimoji="0" lang="en-US" altLang="zh-CN" sz="1300" b="1" dirty="0">
                <a:solidFill>
                  <a:schemeClr val="accent1"/>
                </a:solidFill>
                <a:effectLst>
                  <a:outerShdw blurRad="38100" dist="25400" dir="5400000" algn="ctr" rotWithShape="0">
                    <a:srgbClr val="6E747A">
                      <a:alpha val="43000"/>
                    </a:srgbClr>
                  </a:outerShdw>
                </a:effectLst>
              </a:rPr>
              <a:t>Performance Data </a:t>
            </a:r>
            <a:r>
              <a:rPr kumimoji="0" lang="en-US" altLang="zh-CN" sz="1300" b="1" dirty="0">
                <a:solidFill>
                  <a:schemeClr val="accent2"/>
                </a:solidFill>
                <a:effectLst>
                  <a:outerShdw blurRad="38100" dist="38100" dir="2700000" algn="tl">
                    <a:srgbClr val="C0C0C0"/>
                  </a:outerShdw>
                </a:effectLst>
              </a:rPr>
              <a:t>              </a:t>
            </a:r>
            <a:endParaRPr kumimoji="0" lang="en-US" altLang="zh-CN" sz="1000" dirty="0">
              <a:latin typeface="仿宋_GB2312" panose="02010609030101010101" pitchFamily="49" charset="-122"/>
              <a:ea typeface="仿宋_GB2312" panose="02010609030101010101" pitchFamily="49" charset="-122"/>
            </a:endParaRPr>
          </a:p>
        </p:txBody>
      </p:sp>
      <p:sp useBgFill="1">
        <p:nvSpPr>
          <p:cNvPr id="10" name="Rectangle 141"/>
          <p:cNvSpPr>
            <a:spLocks noChangeArrowheads="1"/>
          </p:cNvSpPr>
          <p:nvPr/>
        </p:nvSpPr>
        <p:spPr bwMode="auto">
          <a:xfrm>
            <a:off x="2688772" y="677507"/>
            <a:ext cx="122464" cy="125076"/>
          </a:xfrm>
          <a:prstGeom prst="rect">
            <a:avLst/>
          </a:prstGeom>
          <a:ln w="9525" algn="ctr">
            <a:solidFill>
              <a:schemeClr val="tx1"/>
            </a:solidFill>
            <a:miter lim="800000"/>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79352" tIns="39676" rIns="79352" bIns="39676" anchor="ctr"/>
          <a:lstStyle/>
          <a:p>
            <a:endParaRPr lang="zh-CN" altLang="en-US"/>
          </a:p>
        </p:txBody>
      </p:sp>
      <p:sp>
        <p:nvSpPr>
          <p:cNvPr id="11" name="Rectangle 143"/>
          <p:cNvSpPr>
            <a:spLocks noChangeArrowheads="1"/>
          </p:cNvSpPr>
          <p:nvPr/>
        </p:nvSpPr>
        <p:spPr bwMode="auto">
          <a:xfrm>
            <a:off x="4293054" y="677507"/>
            <a:ext cx="123825" cy="125076"/>
          </a:xfrm>
          <a:prstGeom prst="rect">
            <a:avLst/>
          </a:prstGeom>
          <a:solidFill>
            <a:schemeClr val="accent5"/>
          </a:solidFill>
          <a:ln w="9525" algn="ctr">
            <a:solidFill>
              <a:schemeClr val="tx1"/>
            </a:solidFill>
            <a:miter lim="800000"/>
          </a:ln>
          <a:effectLst>
            <a:outerShdw sy="50000" rotWithShape="0">
              <a:schemeClr val="bg2">
                <a:alpha val="50000"/>
              </a:schemeClr>
            </a:outerShdw>
          </a:effectLst>
        </p:spPr>
        <p:txBody>
          <a:bodyPr wrap="none" lIns="79352" tIns="39676" rIns="79352" bIns="39676" anchor="ctr">
            <a:scene3d>
              <a:camera prst="orthographicFront"/>
              <a:lightRig rig="threePt" dir="t"/>
            </a:scene3d>
          </a:bodyPr>
          <a:lstStyle/>
          <a:p>
            <a:endParaRPr lang="zh-CN" altLang="en-US">
              <a:solidFill>
                <a:schemeClr val="accent1"/>
              </a:solidFill>
              <a:effectLst>
                <a:outerShdw blurRad="38100" dist="25400" dir="5400000" algn="ctr" rotWithShape="0">
                  <a:srgbClr val="6E747A">
                    <a:alpha val="43000"/>
                  </a:srgbClr>
                </a:outerShdw>
              </a:effectLst>
            </a:endParaRPr>
          </a:p>
        </p:txBody>
      </p:sp>
      <p:sp>
        <p:nvSpPr>
          <p:cNvPr id="12" name="Text Box 144"/>
          <p:cNvSpPr txBox="1">
            <a:spLocks noChangeArrowheads="1"/>
          </p:cNvSpPr>
          <p:nvPr/>
        </p:nvSpPr>
        <p:spPr bwMode="auto">
          <a:xfrm>
            <a:off x="4416879" y="614970"/>
            <a:ext cx="1049111" cy="255710"/>
          </a:xfrm>
          <a:prstGeom prst="rect">
            <a:avLst/>
          </a:prstGeom>
          <a:noFill/>
          <a:ln>
            <a:noFill/>
          </a:ln>
          <a:effectLst/>
          <a:extLst>
            <a:ext uri="{909E8E84-426E-40DD-AFC4-6F175D3DCCD1}">
              <a14:hiddenFill xmlns:a14="http://schemas.microsoft.com/office/drawing/2010/main">
                <a:gradFill rotWithShape="0">
                  <a:gsLst>
                    <a:gs pos="0">
                      <a:srgbClr val="003366">
                        <a:gamma/>
                        <a:shade val="46275"/>
                        <a:invGamma/>
                      </a:srgbClr>
                    </a:gs>
                    <a:gs pos="100000">
                      <a:srgbClr val="003366"/>
                    </a:gs>
                  </a:gsLst>
                  <a:lin ang="5400000" scaled="1"/>
                </a:gradFill>
              </a14:hiddenFill>
            </a:ext>
            <a:ext uri="{91240B29-F687-4F45-9708-019B960494DF}">
              <a14:hiddenLine xmlns:a14="http://schemas.microsoft.com/office/drawing/2010/main" w="9525">
                <a:solidFill>
                  <a:srgbClr val="FFFF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74630" tIns="37315" rIns="74630" bIns="37315">
            <a:spAutoFit/>
            <a:scene3d>
              <a:camera prst="orthographicFront"/>
              <a:lightRig rig="threePt" dir="t"/>
            </a:scene3d>
          </a:bodyPr>
          <a:lstStyle>
            <a:lvl1pPr algn="l" defTabSz="860425">
              <a:spcBef>
                <a:spcPct val="0"/>
              </a:spcBef>
              <a:defRPr kumimoji="1" sz="2400">
                <a:solidFill>
                  <a:schemeClr val="tx1"/>
                </a:solidFill>
                <a:latin typeface="Times New Roman" panose="02020603050405020304" pitchFamily="18" charset="0"/>
                <a:ea typeface="宋体" panose="02010600030101010101" pitchFamily="2" charset="-122"/>
              </a:defRPr>
            </a:lvl1pPr>
            <a:lvl2pPr marL="430530" algn="l" defTabSz="860425">
              <a:spcBef>
                <a:spcPct val="0"/>
              </a:spcBef>
              <a:defRPr kumimoji="1" sz="2400">
                <a:solidFill>
                  <a:schemeClr val="tx1"/>
                </a:solidFill>
                <a:latin typeface="Times New Roman" panose="02020603050405020304" pitchFamily="18" charset="0"/>
                <a:ea typeface="宋体" panose="02010600030101010101" pitchFamily="2" charset="-122"/>
              </a:defRPr>
            </a:lvl2pPr>
            <a:lvl3pPr marL="860425" algn="l" defTabSz="860425">
              <a:spcBef>
                <a:spcPct val="0"/>
              </a:spcBef>
              <a:defRPr kumimoji="1" sz="2400">
                <a:solidFill>
                  <a:schemeClr val="tx1"/>
                </a:solidFill>
                <a:latin typeface="Times New Roman" panose="02020603050405020304" pitchFamily="18" charset="0"/>
                <a:ea typeface="宋体" panose="02010600030101010101" pitchFamily="2" charset="-122"/>
              </a:defRPr>
            </a:lvl3pPr>
            <a:lvl4pPr marL="1290955" algn="l" defTabSz="860425">
              <a:spcBef>
                <a:spcPct val="0"/>
              </a:spcBef>
              <a:defRPr kumimoji="1" sz="2400">
                <a:solidFill>
                  <a:schemeClr val="tx1"/>
                </a:solidFill>
                <a:latin typeface="Times New Roman" panose="02020603050405020304" pitchFamily="18" charset="0"/>
                <a:ea typeface="宋体" panose="02010600030101010101" pitchFamily="2" charset="-122"/>
              </a:defRPr>
            </a:lvl4pPr>
            <a:lvl5pPr marL="1719580" algn="l" defTabSz="860425">
              <a:spcBef>
                <a:spcPct val="0"/>
              </a:spcBef>
              <a:defRPr kumimoji="1" sz="2400">
                <a:solidFill>
                  <a:schemeClr val="tx1"/>
                </a:solidFill>
                <a:latin typeface="Times New Roman" panose="02020603050405020304" pitchFamily="18" charset="0"/>
                <a:ea typeface="宋体" panose="02010600030101010101" pitchFamily="2" charset="-122"/>
              </a:defRPr>
            </a:lvl5pPr>
            <a:lvl6pPr marL="21767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6339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0911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5483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0" hangingPunct="0">
              <a:lnSpc>
                <a:spcPct val="90000"/>
              </a:lnSpc>
              <a:spcBef>
                <a:spcPct val="50000"/>
              </a:spcBef>
              <a:buFontTx/>
              <a:buNone/>
            </a:pPr>
            <a:r>
              <a:rPr kumimoji="0" lang="zh-CN" altLang="en-US" sz="1300" b="1">
                <a:solidFill>
                  <a:schemeClr val="accent1"/>
                </a:solidFill>
                <a:effectLst>
                  <a:outerShdw blurRad="38100" dist="25400" dir="5400000" algn="ctr" rotWithShape="0">
                    <a:srgbClr val="6E747A">
                      <a:alpha val="43000"/>
                    </a:srgbClr>
                  </a:outerShdw>
                </a:effectLst>
              </a:rPr>
              <a:t>间断工作区                </a:t>
            </a:r>
            <a:endParaRPr kumimoji="0" lang="zh-CN" altLang="en-US" sz="1300" b="1">
              <a:solidFill>
                <a:schemeClr val="accent1"/>
              </a:solidFill>
              <a:effectLst>
                <a:outerShdw blurRad="38100" dist="25400" dir="5400000" algn="ctr" rotWithShape="0">
                  <a:srgbClr val="6E747A">
                    <a:alpha val="43000"/>
                  </a:srgbClr>
                </a:outerShdw>
              </a:effectLst>
              <a:latin typeface="仿宋_GB2312" panose="02010609030101010101" pitchFamily="49" charset="-122"/>
              <a:ea typeface="仿宋_GB2312" panose="02010609030101010101" pitchFamily="49" charset="-122"/>
            </a:endParaRPr>
          </a:p>
        </p:txBody>
      </p:sp>
      <p:sp>
        <p:nvSpPr>
          <p:cNvPr id="13" name="Text Box 633"/>
          <p:cNvSpPr txBox="1">
            <a:spLocks noChangeArrowheads="1"/>
          </p:cNvSpPr>
          <p:nvPr/>
        </p:nvSpPr>
        <p:spPr bwMode="auto">
          <a:xfrm>
            <a:off x="2811236" y="614970"/>
            <a:ext cx="1049111" cy="255710"/>
          </a:xfrm>
          <a:prstGeom prst="rect">
            <a:avLst/>
          </a:prstGeom>
          <a:noFill/>
          <a:ln>
            <a:noFill/>
          </a:ln>
          <a:effectLst/>
          <a:extLst>
            <a:ext uri="{909E8E84-426E-40DD-AFC4-6F175D3DCCD1}">
              <a14:hiddenFill xmlns:a14="http://schemas.microsoft.com/office/drawing/2010/main">
                <a:gradFill rotWithShape="0">
                  <a:gsLst>
                    <a:gs pos="0">
                      <a:srgbClr val="003366">
                        <a:gamma/>
                        <a:shade val="46275"/>
                        <a:invGamma/>
                      </a:srgbClr>
                    </a:gs>
                    <a:gs pos="100000">
                      <a:srgbClr val="003366"/>
                    </a:gs>
                  </a:gsLst>
                  <a:lin ang="5400000" scaled="1"/>
                </a:gradFill>
              </a14:hiddenFill>
            </a:ext>
            <a:ext uri="{91240B29-F687-4F45-9708-019B960494DF}">
              <a14:hiddenLine xmlns:a14="http://schemas.microsoft.com/office/drawing/2010/main" w="9525">
                <a:solidFill>
                  <a:srgbClr val="FFFF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74630" tIns="37315" rIns="74630" bIns="37315">
            <a:spAutoFit/>
          </a:bodyPr>
          <a:lstStyle>
            <a:lvl1pPr algn="l" defTabSz="860425">
              <a:spcBef>
                <a:spcPct val="0"/>
              </a:spcBef>
              <a:defRPr kumimoji="1" sz="2400">
                <a:solidFill>
                  <a:schemeClr val="tx1"/>
                </a:solidFill>
                <a:latin typeface="Times New Roman" panose="02020603050405020304" pitchFamily="18" charset="0"/>
                <a:ea typeface="宋体" panose="02010600030101010101" pitchFamily="2" charset="-122"/>
              </a:defRPr>
            </a:lvl1pPr>
            <a:lvl2pPr marL="430530" algn="l" defTabSz="860425">
              <a:spcBef>
                <a:spcPct val="0"/>
              </a:spcBef>
              <a:defRPr kumimoji="1" sz="2400">
                <a:solidFill>
                  <a:schemeClr val="tx1"/>
                </a:solidFill>
                <a:latin typeface="Times New Roman" panose="02020603050405020304" pitchFamily="18" charset="0"/>
                <a:ea typeface="宋体" panose="02010600030101010101" pitchFamily="2" charset="-122"/>
              </a:defRPr>
            </a:lvl2pPr>
            <a:lvl3pPr marL="860425" algn="l" defTabSz="860425">
              <a:spcBef>
                <a:spcPct val="0"/>
              </a:spcBef>
              <a:defRPr kumimoji="1" sz="2400">
                <a:solidFill>
                  <a:schemeClr val="tx1"/>
                </a:solidFill>
                <a:latin typeface="Times New Roman" panose="02020603050405020304" pitchFamily="18" charset="0"/>
                <a:ea typeface="宋体" panose="02010600030101010101" pitchFamily="2" charset="-122"/>
              </a:defRPr>
            </a:lvl3pPr>
            <a:lvl4pPr marL="1290955" algn="l" defTabSz="860425">
              <a:spcBef>
                <a:spcPct val="0"/>
              </a:spcBef>
              <a:defRPr kumimoji="1" sz="2400">
                <a:solidFill>
                  <a:schemeClr val="tx1"/>
                </a:solidFill>
                <a:latin typeface="Times New Roman" panose="02020603050405020304" pitchFamily="18" charset="0"/>
                <a:ea typeface="宋体" panose="02010600030101010101" pitchFamily="2" charset="-122"/>
              </a:defRPr>
            </a:lvl4pPr>
            <a:lvl5pPr marL="1719580" algn="l" defTabSz="860425">
              <a:spcBef>
                <a:spcPct val="0"/>
              </a:spcBef>
              <a:defRPr kumimoji="1" sz="2400">
                <a:solidFill>
                  <a:schemeClr val="tx1"/>
                </a:solidFill>
                <a:latin typeface="Times New Roman" panose="02020603050405020304" pitchFamily="18" charset="0"/>
                <a:ea typeface="宋体" panose="02010600030101010101" pitchFamily="2" charset="-122"/>
              </a:defRPr>
            </a:lvl5pPr>
            <a:lvl6pPr marL="21767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6339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0911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5483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0" hangingPunct="0">
              <a:lnSpc>
                <a:spcPct val="90000"/>
              </a:lnSpc>
              <a:spcBef>
                <a:spcPct val="50000"/>
              </a:spcBef>
              <a:buFontTx/>
              <a:buNone/>
            </a:pPr>
            <a:r>
              <a:rPr kumimoji="0" lang="zh-CN" altLang="en-US" sz="1300" b="1">
                <a:solidFill>
                  <a:schemeClr val="accent1"/>
                </a:solidFill>
                <a:effectLst>
                  <a:outerShdw blurRad="38100" dist="25400" dir="5400000" algn="ctr" rotWithShape="0">
                    <a:srgbClr val="6E747A">
                      <a:alpha val="43000"/>
                    </a:srgbClr>
                  </a:outerShdw>
                </a:effectLst>
              </a:rPr>
              <a:t>连续工作区</a:t>
            </a:r>
            <a:r>
              <a:rPr kumimoji="0" lang="zh-CN" altLang="en-US" sz="1300" b="1">
                <a:solidFill>
                  <a:schemeClr val="accent2"/>
                </a:solidFill>
                <a:effectLst>
                  <a:outerShdw blurRad="38100" dist="38100" dir="2700000" algn="tl">
                    <a:srgbClr val="C0C0C0"/>
                  </a:outerShdw>
                </a:effectLst>
              </a:rPr>
              <a:t>                </a:t>
            </a:r>
            <a:endParaRPr kumimoji="0" lang="zh-CN" altLang="en-US" sz="1000">
              <a:latin typeface="仿宋_GB2312" panose="02010609030101010101" pitchFamily="49" charset="-122"/>
              <a:ea typeface="仿宋_GB2312" panose="02010609030101010101" pitchFamily="49" charset="-122"/>
            </a:endParaRPr>
          </a:p>
        </p:txBody>
      </p:sp>
      <p:sp>
        <p:nvSpPr>
          <p:cNvPr id="2" name="TextBox 1"/>
          <p:cNvSpPr txBox="1"/>
          <p:nvPr/>
        </p:nvSpPr>
        <p:spPr>
          <a:xfrm>
            <a:off x="630011" y="1155676"/>
            <a:ext cx="802672" cy="268932"/>
          </a:xfrm>
          <a:prstGeom prst="rect">
            <a:avLst/>
          </a:prstGeom>
          <a:solidFill>
            <a:schemeClr val="bg1"/>
          </a:solidFill>
        </p:spPr>
        <p:txBody>
          <a:bodyPr wrap="square" rtlCol="0">
            <a:spAutoFit/>
          </a:bodyPr>
          <a:lstStyle/>
          <a:p>
            <a:endParaRPr lang="zh-CN" altLang="en-US" dirty="0"/>
          </a:p>
        </p:txBody>
      </p:sp>
      <p:sp>
        <p:nvSpPr>
          <p:cNvPr id="18" name="TextBox 17"/>
          <p:cNvSpPr txBox="1"/>
          <p:nvPr/>
        </p:nvSpPr>
        <p:spPr>
          <a:xfrm>
            <a:off x="3552053" y="1155676"/>
            <a:ext cx="802672" cy="268932"/>
          </a:xfrm>
          <a:prstGeom prst="rect">
            <a:avLst/>
          </a:prstGeom>
          <a:solidFill>
            <a:schemeClr val="bg1"/>
          </a:solidFill>
        </p:spPr>
        <p:txBody>
          <a:bodyPr wrap="square" rtlCol="0">
            <a:spAutoFit/>
          </a:bodyPr>
          <a:lstStyle/>
          <a:p>
            <a:endParaRPr lang="zh-CN" altLang="en-US" dirty="0"/>
          </a:p>
        </p:txBody>
      </p:sp>
      <p:sp>
        <p:nvSpPr>
          <p:cNvPr id="19" name="TextBox 18"/>
          <p:cNvSpPr txBox="1"/>
          <p:nvPr/>
        </p:nvSpPr>
        <p:spPr>
          <a:xfrm>
            <a:off x="970144" y="3872880"/>
            <a:ext cx="802672" cy="268932"/>
          </a:xfrm>
          <a:prstGeom prst="rect">
            <a:avLst/>
          </a:prstGeom>
          <a:solidFill>
            <a:schemeClr val="bg1"/>
          </a:solidFill>
        </p:spPr>
        <p:txBody>
          <a:bodyPr wrap="square" rtlCol="0">
            <a:spAutoFit/>
          </a:bodyPr>
          <a:lstStyle/>
          <a:p>
            <a:endParaRPr lang="zh-CN" altLang="en-US" dirty="0"/>
          </a:p>
        </p:txBody>
      </p:sp>
      <p:sp>
        <p:nvSpPr>
          <p:cNvPr id="20" name="TextBox 19"/>
          <p:cNvSpPr txBox="1"/>
          <p:nvPr/>
        </p:nvSpPr>
        <p:spPr>
          <a:xfrm>
            <a:off x="3484790" y="3891980"/>
            <a:ext cx="802672" cy="268932"/>
          </a:xfrm>
          <a:prstGeom prst="rect">
            <a:avLst/>
          </a:prstGeom>
          <a:solidFill>
            <a:schemeClr val="bg1"/>
          </a:solidFill>
        </p:spPr>
        <p:txBody>
          <a:bodyPr wrap="square" rtlCol="0">
            <a:spAutoFit/>
          </a:bodyPr>
          <a:lstStyle/>
          <a:p>
            <a:endParaRPr lang="zh-CN" altLang="en-US" dirty="0"/>
          </a:p>
        </p:txBody>
      </p:sp>
      <p:sp>
        <p:nvSpPr>
          <p:cNvPr id="21" name="TextBox 20"/>
          <p:cNvSpPr txBox="1"/>
          <p:nvPr/>
        </p:nvSpPr>
        <p:spPr>
          <a:xfrm>
            <a:off x="836712" y="6628284"/>
            <a:ext cx="802672" cy="268932"/>
          </a:xfrm>
          <a:prstGeom prst="rect">
            <a:avLst/>
          </a:prstGeom>
          <a:solidFill>
            <a:schemeClr val="bg1"/>
          </a:solidFill>
        </p:spPr>
        <p:txBody>
          <a:bodyPr wrap="square" rtlCol="0">
            <a:spAutoFit/>
          </a:bodyPr>
          <a:lstStyle/>
          <a:p>
            <a:endParaRPr lang="zh-CN" altLang="en-US" dirty="0"/>
          </a:p>
        </p:txBody>
      </p:sp>
      <p:sp>
        <p:nvSpPr>
          <p:cNvPr id="22" name="TextBox 21"/>
          <p:cNvSpPr txBox="1"/>
          <p:nvPr/>
        </p:nvSpPr>
        <p:spPr>
          <a:xfrm>
            <a:off x="3490424" y="6609184"/>
            <a:ext cx="802672" cy="268932"/>
          </a:xfrm>
          <a:prstGeom prst="rect">
            <a:avLst/>
          </a:prstGeom>
          <a:solidFill>
            <a:schemeClr val="bg1"/>
          </a:solidFill>
        </p:spPr>
        <p:txBody>
          <a:bodyPr wrap="square" rtlCol="0">
            <a:spAutoFit/>
          </a:bodyPr>
          <a:lstStyle/>
          <a:p>
            <a:endParaRPr lang="zh-CN" altLang="en-US" dirty="0"/>
          </a:p>
        </p:txBody>
      </p:sp>
      <p:sp>
        <p:nvSpPr>
          <p:cNvPr id="3" name="TextBox 2"/>
          <p:cNvSpPr txBox="1"/>
          <p:nvPr/>
        </p:nvSpPr>
        <p:spPr>
          <a:xfrm>
            <a:off x="908720" y="1064568"/>
            <a:ext cx="720080" cy="268932"/>
          </a:xfrm>
          <a:prstGeom prst="rect">
            <a:avLst/>
          </a:prstGeom>
          <a:solidFill>
            <a:schemeClr val="bg1"/>
          </a:solidFill>
        </p:spPr>
        <p:txBody>
          <a:bodyPr wrap="square" rtlCol="0">
            <a:spAutoFit/>
          </a:bodyPr>
          <a:lstStyle/>
          <a:p>
            <a:endParaRPr lang="zh-CN" altLang="en-US" dirty="0"/>
          </a:p>
        </p:txBody>
      </p:sp>
      <p:sp>
        <p:nvSpPr>
          <p:cNvPr id="27" name="TextBox 26"/>
          <p:cNvSpPr txBox="1"/>
          <p:nvPr/>
        </p:nvSpPr>
        <p:spPr>
          <a:xfrm>
            <a:off x="3953388" y="1014368"/>
            <a:ext cx="771755" cy="369332"/>
          </a:xfrm>
          <a:prstGeom prst="rect">
            <a:avLst/>
          </a:prstGeom>
          <a:solidFill>
            <a:schemeClr val="bg1"/>
          </a:solidFill>
        </p:spPr>
        <p:txBody>
          <a:bodyPr wrap="square" rtlCol="0">
            <a:spAutoFit/>
          </a:bodyPr>
          <a:lstStyle/>
          <a:p>
            <a:endParaRPr lang="zh-CN" altLang="en-US" dirty="0"/>
          </a:p>
        </p:txBody>
      </p:sp>
      <p:sp>
        <p:nvSpPr>
          <p:cNvPr id="29" name="TextBox 28"/>
          <p:cNvSpPr txBox="1"/>
          <p:nvPr/>
        </p:nvSpPr>
        <p:spPr>
          <a:xfrm>
            <a:off x="908720" y="3891980"/>
            <a:ext cx="720080" cy="268932"/>
          </a:xfrm>
          <a:prstGeom prst="rect">
            <a:avLst/>
          </a:prstGeom>
          <a:solidFill>
            <a:schemeClr val="bg1"/>
          </a:solidFill>
        </p:spPr>
        <p:txBody>
          <a:bodyPr wrap="square" rtlCol="0">
            <a:spAutoFit/>
          </a:bodyPr>
          <a:lstStyle/>
          <a:p>
            <a:endParaRPr lang="zh-CN" altLang="en-US" dirty="0"/>
          </a:p>
        </p:txBody>
      </p:sp>
      <p:sp>
        <p:nvSpPr>
          <p:cNvPr id="30" name="TextBox 29"/>
          <p:cNvSpPr txBox="1"/>
          <p:nvPr/>
        </p:nvSpPr>
        <p:spPr>
          <a:xfrm>
            <a:off x="4005064" y="3891980"/>
            <a:ext cx="720080" cy="268932"/>
          </a:xfrm>
          <a:prstGeom prst="rect">
            <a:avLst/>
          </a:prstGeom>
          <a:solidFill>
            <a:schemeClr val="bg1"/>
          </a:solidFill>
        </p:spPr>
        <p:txBody>
          <a:bodyPr wrap="square" rtlCol="0">
            <a:spAutoFit/>
          </a:bodyPr>
          <a:lstStyle/>
          <a:p>
            <a:endParaRPr lang="zh-CN" altLang="en-US" dirty="0"/>
          </a:p>
        </p:txBody>
      </p:sp>
      <p:sp>
        <p:nvSpPr>
          <p:cNvPr id="31" name="TextBox 30"/>
          <p:cNvSpPr txBox="1"/>
          <p:nvPr/>
        </p:nvSpPr>
        <p:spPr>
          <a:xfrm>
            <a:off x="980728" y="6393160"/>
            <a:ext cx="720080" cy="268932"/>
          </a:xfrm>
          <a:prstGeom prst="rect">
            <a:avLst/>
          </a:prstGeom>
          <a:solidFill>
            <a:schemeClr val="bg1"/>
          </a:solidFill>
        </p:spPr>
        <p:txBody>
          <a:bodyPr wrap="square" rtlCol="0">
            <a:spAutoFit/>
          </a:bodyPr>
          <a:lstStyle/>
          <a:p>
            <a:endParaRPr lang="zh-CN" altLang="en-US" dirty="0"/>
          </a:p>
        </p:txBody>
      </p:sp>
      <p:pic>
        <p:nvPicPr>
          <p:cNvPr id="6146" name="Picture 2" descr="D:/Pictures/BM4/195.png195"/>
          <p:cNvPicPr>
            <a:picLocks noChangeAspect="1" noChangeArrowheads="1"/>
          </p:cNvPicPr>
          <p:nvPr/>
        </p:nvPicPr>
        <p:blipFill>
          <a:blip r:embed="rId1"/>
          <a:srcRect l="1540" r="1540"/>
          <a:stretch>
            <a:fillRect/>
          </a:stretch>
        </p:blipFill>
        <p:spPr bwMode="auto">
          <a:xfrm>
            <a:off x="599440" y="1064260"/>
            <a:ext cx="2653030" cy="37630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6147" name="Picture 3" descr="D:/Pictures/BM4/245.png245"/>
          <p:cNvPicPr>
            <a:picLocks noChangeAspect="1" noChangeArrowheads="1"/>
          </p:cNvPicPr>
          <p:nvPr/>
        </p:nvPicPr>
        <p:blipFill>
          <a:blip r:embed="rId2"/>
          <a:srcRect l="1838" r="1838"/>
          <a:stretch>
            <a:fillRect/>
          </a:stretch>
        </p:blipFill>
        <p:spPr bwMode="auto">
          <a:xfrm>
            <a:off x="3384372" y="1065366"/>
            <a:ext cx="3158156" cy="3604682"/>
          </a:xfrm>
          <a:prstGeom prst="rect">
            <a:avLst/>
          </a:prstGeom>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6148" name="Picture 4" descr="D:/Pictures/BM4/310.png310"/>
          <p:cNvPicPr>
            <a:picLocks noChangeAspect="1" noChangeArrowheads="1"/>
          </p:cNvPicPr>
          <p:nvPr/>
        </p:nvPicPr>
        <p:blipFill>
          <a:blip r:embed="rId3"/>
          <a:srcRect l="2167" r="2167"/>
          <a:stretch>
            <a:fillRect/>
          </a:stretch>
        </p:blipFill>
        <p:spPr bwMode="auto">
          <a:xfrm>
            <a:off x="578809" y="5015085"/>
            <a:ext cx="2706175" cy="34329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35" name="AutoShape 10"/>
          <p:cNvSpPr>
            <a:spLocks noChangeArrowheads="1"/>
          </p:cNvSpPr>
          <p:nvPr/>
        </p:nvSpPr>
        <p:spPr bwMode="auto">
          <a:xfrm>
            <a:off x="2636912" y="4709432"/>
            <a:ext cx="866775" cy="315576"/>
          </a:xfrm>
          <a:prstGeom prst="wedgeRoundRectCallout">
            <a:avLst>
              <a:gd name="adj1" fmla="val -42426"/>
              <a:gd name="adj2" fmla="val -64171"/>
              <a:gd name="adj3" fmla="val 16667"/>
            </a:avLst>
          </a:prstGeom>
          <a:noFill/>
          <a:ln w="9525">
            <a:solidFill>
              <a:schemeClr val="tx1"/>
            </a:solidFill>
            <a:miter lim="800000"/>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lIns="58394" tIns="30366" rIns="58394" bIns="30366"/>
          <a:lstStyle/>
          <a:p>
            <a:pPr defTabSz="793750">
              <a:spcBef>
                <a:spcPct val="0"/>
              </a:spcBef>
              <a:buNone/>
            </a:pPr>
            <a:r>
              <a:rPr lang="zh-CN" altLang="en-US" sz="800" b="1" dirty="0">
                <a:solidFill>
                  <a:srgbClr val="0000FF"/>
                </a:solidFill>
              </a:rPr>
              <a:t>扭矩</a:t>
            </a:r>
            <a:r>
              <a:rPr lang="en-US" altLang="zh-CN" sz="800" b="1" dirty="0">
                <a:solidFill>
                  <a:srgbClr val="0000FF"/>
                </a:solidFill>
              </a:rPr>
              <a:t> 455 N*m   </a:t>
            </a:r>
            <a:endParaRPr lang="en-US" altLang="zh-CN" sz="800" b="1" dirty="0">
              <a:solidFill>
                <a:srgbClr val="0000FF"/>
              </a:solidFill>
            </a:endParaRPr>
          </a:p>
          <a:p>
            <a:pPr defTabSz="793750">
              <a:spcBef>
                <a:spcPct val="0"/>
              </a:spcBef>
              <a:buNone/>
            </a:pPr>
            <a:r>
              <a:rPr lang="zh-CN" altLang="en-US" sz="800" b="1" dirty="0">
                <a:solidFill>
                  <a:srgbClr val="0000FF"/>
                </a:solidFill>
              </a:rPr>
              <a:t>转速</a:t>
            </a:r>
            <a:r>
              <a:rPr lang="en-US" altLang="zh-CN" sz="800" b="1" dirty="0">
                <a:solidFill>
                  <a:srgbClr val="0000FF"/>
                </a:solidFill>
              </a:rPr>
              <a:t>  407rpm</a:t>
            </a:r>
            <a:endParaRPr lang="en-US" altLang="zh-CN" sz="800" b="1" dirty="0">
              <a:solidFill>
                <a:srgbClr val="0000FF"/>
              </a:solidFill>
            </a:endParaRPr>
          </a:p>
        </p:txBody>
      </p:sp>
      <p:grpSp>
        <p:nvGrpSpPr>
          <p:cNvPr id="32" name="组合 31"/>
          <p:cNvGrpSpPr/>
          <p:nvPr/>
        </p:nvGrpSpPr>
        <p:grpSpPr>
          <a:xfrm>
            <a:off x="6021288" y="9417496"/>
            <a:ext cx="776312" cy="369332"/>
            <a:chOff x="6021288" y="9417496"/>
            <a:chExt cx="776312" cy="369332"/>
          </a:xfrm>
        </p:grpSpPr>
        <p:sp>
          <p:nvSpPr>
            <p:cNvPr id="33" name="圆角矩形 32"/>
            <p:cNvSpPr/>
            <p:nvPr/>
          </p:nvSpPr>
          <p:spPr>
            <a:xfrm>
              <a:off x="6021288" y="9525218"/>
              <a:ext cx="214482" cy="153888"/>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4" name="TextBox 33"/>
            <p:cNvSpPr txBox="1"/>
            <p:nvPr/>
          </p:nvSpPr>
          <p:spPr>
            <a:xfrm>
              <a:off x="6235770" y="9417496"/>
              <a:ext cx="561830" cy="369332"/>
            </a:xfrm>
            <a:prstGeom prst="rect">
              <a:avLst/>
            </a:prstGeom>
            <a:noFill/>
          </p:spPr>
          <p:txBody>
            <a:bodyPr wrap="square" rtlCol="0">
              <a:spAutoFit/>
            </a:bodyPr>
            <a:lstStyle/>
            <a:p>
              <a:r>
                <a:rPr lang="en-US" altLang="zh-CN" dirty="0"/>
                <a:t>37</a:t>
              </a:r>
              <a:endParaRPr lang="zh-CN" altLang="en-US" dirty="0"/>
            </a:p>
          </p:txBody>
        </p:sp>
      </p:grpSp>
      <p:pic>
        <p:nvPicPr>
          <p:cNvPr id="14" name="图片 13"/>
          <p:cNvPicPr>
            <a:picLocks noChangeAspect="1"/>
          </p:cNvPicPr>
          <p:nvPr/>
        </p:nvPicPr>
        <p:blipFill rotWithShape="1">
          <a:blip r:embed="rId4">
            <a:extLst>
              <a:ext uri="{28A0092B-C50C-407E-A947-70E740481C1C}">
                <a14:useLocalDpi xmlns:a14="http://schemas.microsoft.com/office/drawing/2010/main" val="0"/>
              </a:ext>
            </a:extLst>
          </a:blip>
          <a:srcRect l="8001" t="9788" r="10800" b="33915"/>
          <a:stretch>
            <a:fillRect/>
          </a:stretch>
        </p:blipFill>
        <p:spPr>
          <a:xfrm>
            <a:off x="3644987" y="79214"/>
            <a:ext cx="1008151" cy="486694"/>
          </a:xfrm>
          <a:prstGeom prst="rect">
            <a:avLst/>
          </a:prstGeom>
        </p:spPr>
      </p:pic>
      <p:pic>
        <p:nvPicPr>
          <p:cNvPr id="16" name="图片 15" descr="395"/>
          <p:cNvPicPr>
            <a:picLocks noChangeAspect="1"/>
          </p:cNvPicPr>
          <p:nvPr/>
        </p:nvPicPr>
        <p:blipFill>
          <a:blip r:embed="rId5"/>
          <a:stretch>
            <a:fillRect/>
          </a:stretch>
        </p:blipFill>
        <p:spPr>
          <a:xfrm>
            <a:off x="3741420" y="4932680"/>
            <a:ext cx="2494280" cy="3620770"/>
          </a:xfrm>
          <a:prstGeom prst="rect">
            <a:avLst/>
          </a:prstGeom>
        </p:spPr>
      </p:pic>
    </p:spTree>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平行四边形 3"/>
          <p:cNvSpPr/>
          <p:nvPr/>
        </p:nvSpPr>
        <p:spPr>
          <a:xfrm>
            <a:off x="403122" y="318099"/>
            <a:ext cx="1801742" cy="69027"/>
          </a:xfrm>
          <a:prstGeom prst="parallelogram">
            <a:avLst/>
          </a:prstGeom>
          <a:solidFill>
            <a:schemeClr val="accent5"/>
          </a:solidFill>
        </p:spPr>
        <p:style>
          <a:lnRef idx="0">
            <a:srgbClr val="FFFFFF"/>
          </a:lnRef>
          <a:fillRef idx="1">
            <a:schemeClr val="accent1"/>
          </a:fillRef>
          <a:effectRef idx="0">
            <a:srgbClr val="FFFFFF"/>
          </a:effectRef>
          <a:fontRef idx="minor">
            <a:schemeClr val="lt1"/>
          </a:fontRef>
        </p:style>
        <p:txBody>
          <a:bodyPr rtlCol="0" anchor="ctr"/>
          <a:lstStyle/>
          <a:p>
            <a:pPr algn="ctr"/>
            <a:endParaRPr lang="zh-CN" altLang="en-US"/>
          </a:p>
        </p:txBody>
      </p:sp>
      <p:sp>
        <p:nvSpPr>
          <p:cNvPr id="6" name="TextBox 5"/>
          <p:cNvSpPr txBox="1"/>
          <p:nvPr/>
        </p:nvSpPr>
        <p:spPr>
          <a:xfrm>
            <a:off x="4581128" y="159821"/>
            <a:ext cx="2321446" cy="384721"/>
          </a:xfrm>
          <a:prstGeom prst="rect">
            <a:avLst/>
          </a:prstGeom>
          <a:noFill/>
        </p:spPr>
        <p:txBody>
          <a:bodyPr wrap="square" rtlCol="0">
            <a:spAutoFit/>
          </a:bodyPr>
          <a:lstStyle/>
          <a:p>
            <a:r>
              <a:rPr lang="zh-CN" altLang="en-US" sz="1000" b="1" kern="1400" spc="110" dirty="0">
                <a:latin typeface="+mn-ea"/>
              </a:rPr>
              <a:t>济宁钧华液压机械有限公司</a:t>
            </a:r>
            <a:endParaRPr lang="en-US" altLang="zh-CN" sz="1000" b="1" kern="1400" spc="110" dirty="0">
              <a:latin typeface="+mn-ea"/>
            </a:endParaRPr>
          </a:p>
          <a:p>
            <a:r>
              <a:rPr lang="en-US" altLang="zh-CN" sz="900" dirty="0">
                <a:latin typeface="Arial Unicode MS" panose="020B0604020202020204" pitchFamily="34" charset="-122"/>
                <a:ea typeface="Arial Unicode MS" panose="020B0604020202020204" pitchFamily="34" charset="-122"/>
                <a:cs typeface="Arial Unicode MS" panose="020B0604020202020204" pitchFamily="34" charset="-122"/>
              </a:rPr>
              <a:t>Jining  </a:t>
            </a:r>
            <a:r>
              <a:rPr lang="en-US" altLang="zh-CN" sz="900" dirty="0" err="1">
                <a:latin typeface="Arial Unicode MS" panose="020B0604020202020204" pitchFamily="34" charset="-122"/>
                <a:ea typeface="Arial Unicode MS" panose="020B0604020202020204" pitchFamily="34" charset="-122"/>
                <a:cs typeface="Arial Unicode MS" panose="020B0604020202020204" pitchFamily="34" charset="-122"/>
              </a:rPr>
              <a:t>JunHua</a:t>
            </a:r>
            <a:r>
              <a:rPr lang="en-US" altLang="zh-CN" sz="900" dirty="0">
                <a:latin typeface="Arial Unicode MS" panose="020B0604020202020204" pitchFamily="34" charset="-122"/>
                <a:ea typeface="Arial Unicode MS" panose="020B0604020202020204" pitchFamily="34" charset="-122"/>
                <a:cs typeface="Arial Unicode MS" panose="020B0604020202020204" pitchFamily="34" charset="-122"/>
              </a:rPr>
              <a:t> Hydraulic Co.,Ltd</a:t>
            </a:r>
            <a:endParaRPr lang="zh-CN" altLang="en-US" sz="900" dirty="0">
              <a:latin typeface="Arial Unicode MS" panose="020B0604020202020204" pitchFamily="34" charset="-122"/>
              <a:ea typeface="Arial Unicode MS" panose="020B0604020202020204" pitchFamily="34" charset="-122"/>
              <a:cs typeface="Arial Unicode MS" panose="020B0604020202020204" pitchFamily="34" charset="-122"/>
            </a:endParaRPr>
          </a:p>
        </p:txBody>
      </p:sp>
      <p:sp>
        <p:nvSpPr>
          <p:cNvPr id="7" name="平行四边形 6"/>
          <p:cNvSpPr/>
          <p:nvPr/>
        </p:nvSpPr>
        <p:spPr>
          <a:xfrm>
            <a:off x="2276872" y="315026"/>
            <a:ext cx="1368152" cy="72100"/>
          </a:xfrm>
          <a:prstGeom prst="parallelogram">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 name="Text Box 8"/>
          <p:cNvSpPr txBox="1">
            <a:spLocks noChangeArrowheads="1"/>
          </p:cNvSpPr>
          <p:nvPr/>
        </p:nvSpPr>
        <p:spPr bwMode="auto">
          <a:xfrm>
            <a:off x="342900" y="488504"/>
            <a:ext cx="1975757" cy="536436"/>
          </a:xfrm>
          <a:prstGeom prst="rect">
            <a:avLst/>
          </a:prstGeom>
          <a:noFill/>
          <a:ln>
            <a:noFill/>
          </a:ln>
          <a:effectLst/>
          <a:extLst>
            <a:ext uri="{909E8E84-426E-40DD-AFC4-6F175D3DCCD1}">
              <a14:hiddenFill xmlns:a14="http://schemas.microsoft.com/office/drawing/2010/main">
                <a:gradFill rotWithShape="0">
                  <a:gsLst>
                    <a:gs pos="0">
                      <a:srgbClr val="003366">
                        <a:gamma/>
                        <a:shade val="46275"/>
                        <a:invGamma/>
                      </a:srgbClr>
                    </a:gs>
                    <a:gs pos="100000">
                      <a:srgbClr val="003366"/>
                    </a:gs>
                  </a:gsLst>
                  <a:lin ang="5400000" scaled="1"/>
                </a:gradFill>
              </a14:hiddenFill>
            </a:ext>
            <a:ext uri="{91240B29-F687-4F45-9708-019B960494DF}">
              <a14:hiddenLine xmlns:a14="http://schemas.microsoft.com/office/drawing/2010/main" w="9525">
                <a:solidFill>
                  <a:srgbClr val="FFFF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74630" tIns="37315" rIns="74630" bIns="37315">
            <a:spAutoFit/>
            <a:scene3d>
              <a:camera prst="orthographicFront"/>
              <a:lightRig rig="threePt" dir="t"/>
            </a:scene3d>
          </a:bodyPr>
          <a:lstStyle>
            <a:lvl1pPr algn="l" defTabSz="860425">
              <a:spcBef>
                <a:spcPct val="0"/>
              </a:spcBef>
              <a:defRPr kumimoji="1" sz="2400">
                <a:solidFill>
                  <a:schemeClr val="tx1"/>
                </a:solidFill>
                <a:latin typeface="Times New Roman" panose="02020603050405020304" pitchFamily="18" charset="0"/>
                <a:ea typeface="宋体" panose="02010600030101010101" pitchFamily="2" charset="-122"/>
              </a:defRPr>
            </a:lvl1pPr>
            <a:lvl2pPr marL="430530" algn="l" defTabSz="860425">
              <a:spcBef>
                <a:spcPct val="0"/>
              </a:spcBef>
              <a:defRPr kumimoji="1" sz="2400">
                <a:solidFill>
                  <a:schemeClr val="tx1"/>
                </a:solidFill>
                <a:latin typeface="Times New Roman" panose="02020603050405020304" pitchFamily="18" charset="0"/>
                <a:ea typeface="宋体" panose="02010600030101010101" pitchFamily="2" charset="-122"/>
              </a:defRPr>
            </a:lvl2pPr>
            <a:lvl3pPr marL="860425" algn="l" defTabSz="860425">
              <a:spcBef>
                <a:spcPct val="0"/>
              </a:spcBef>
              <a:defRPr kumimoji="1" sz="2400">
                <a:solidFill>
                  <a:schemeClr val="tx1"/>
                </a:solidFill>
                <a:latin typeface="Times New Roman" panose="02020603050405020304" pitchFamily="18" charset="0"/>
                <a:ea typeface="宋体" panose="02010600030101010101" pitchFamily="2" charset="-122"/>
              </a:defRPr>
            </a:lvl3pPr>
            <a:lvl4pPr marL="1290955" algn="l" defTabSz="860425">
              <a:spcBef>
                <a:spcPct val="0"/>
              </a:spcBef>
              <a:defRPr kumimoji="1" sz="2400">
                <a:solidFill>
                  <a:schemeClr val="tx1"/>
                </a:solidFill>
                <a:latin typeface="Times New Roman" panose="02020603050405020304" pitchFamily="18" charset="0"/>
                <a:ea typeface="宋体" panose="02010600030101010101" pitchFamily="2" charset="-122"/>
              </a:defRPr>
            </a:lvl4pPr>
            <a:lvl5pPr marL="1719580" algn="l" defTabSz="860425">
              <a:spcBef>
                <a:spcPct val="0"/>
              </a:spcBef>
              <a:defRPr kumimoji="1" sz="2400">
                <a:solidFill>
                  <a:schemeClr val="tx1"/>
                </a:solidFill>
                <a:latin typeface="Times New Roman" panose="02020603050405020304" pitchFamily="18" charset="0"/>
                <a:ea typeface="宋体" panose="02010600030101010101" pitchFamily="2" charset="-122"/>
              </a:defRPr>
            </a:lvl5pPr>
            <a:lvl6pPr marL="21767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6339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0911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5483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0" hangingPunct="0">
              <a:lnSpc>
                <a:spcPct val="90000"/>
              </a:lnSpc>
              <a:spcBef>
                <a:spcPct val="50000"/>
              </a:spcBef>
              <a:buFontTx/>
              <a:buNone/>
            </a:pPr>
            <a:r>
              <a:rPr kumimoji="0" lang="en-US" altLang="zh-CN" sz="1300" b="1" dirty="0">
                <a:solidFill>
                  <a:schemeClr val="accent1"/>
                </a:solidFill>
                <a:effectLst>
                  <a:outerShdw blurRad="38100" dist="25400" dir="5400000" algn="ctr" rotWithShape="0">
                    <a:srgbClr val="6E747A">
                      <a:alpha val="43000"/>
                    </a:srgbClr>
                  </a:outerShdw>
                </a:effectLst>
              </a:rPr>
              <a:t>BM4 </a:t>
            </a:r>
            <a:r>
              <a:rPr kumimoji="0" lang="zh-CN" altLang="en-US" sz="1300" b="1" dirty="0">
                <a:solidFill>
                  <a:schemeClr val="accent1"/>
                </a:solidFill>
                <a:effectLst>
                  <a:outerShdw blurRad="38100" dist="25400" dir="5400000" algn="ctr" rotWithShape="0">
                    <a:srgbClr val="6E747A">
                      <a:alpha val="43000"/>
                    </a:srgbClr>
                  </a:outerShdw>
                </a:effectLst>
              </a:rPr>
              <a:t>马达工作参数表  </a:t>
            </a:r>
            <a:endParaRPr kumimoji="0" lang="zh-CN" altLang="en-US" sz="1300" b="1" dirty="0">
              <a:solidFill>
                <a:schemeClr val="accent1"/>
              </a:solidFill>
              <a:effectLst>
                <a:outerShdw blurRad="38100" dist="25400" dir="5400000" algn="ctr" rotWithShape="0">
                  <a:srgbClr val="6E747A">
                    <a:alpha val="43000"/>
                  </a:srgbClr>
                </a:outerShdw>
              </a:effectLst>
            </a:endParaRPr>
          </a:p>
          <a:p>
            <a:pPr eaLnBrk="0" hangingPunct="0">
              <a:lnSpc>
                <a:spcPct val="90000"/>
              </a:lnSpc>
              <a:spcBef>
                <a:spcPct val="50000"/>
              </a:spcBef>
              <a:buFontTx/>
              <a:buNone/>
            </a:pPr>
            <a:r>
              <a:rPr kumimoji="0" lang="zh-CN" altLang="en-US" sz="1300" b="1" dirty="0">
                <a:solidFill>
                  <a:schemeClr val="accent1"/>
                </a:solidFill>
                <a:effectLst>
                  <a:outerShdw blurRad="38100" dist="25400" dir="5400000" algn="ctr" rotWithShape="0">
                    <a:srgbClr val="6E747A">
                      <a:alpha val="43000"/>
                    </a:srgbClr>
                  </a:outerShdw>
                </a:effectLst>
              </a:rPr>
              <a:t>         </a:t>
            </a:r>
            <a:r>
              <a:rPr kumimoji="0" lang="en-US" altLang="zh-CN" sz="1300" b="1" dirty="0">
                <a:solidFill>
                  <a:schemeClr val="accent1"/>
                </a:solidFill>
                <a:effectLst>
                  <a:outerShdw blurRad="38100" dist="25400" dir="5400000" algn="ctr" rotWithShape="0">
                    <a:srgbClr val="6E747A">
                      <a:alpha val="43000"/>
                    </a:srgbClr>
                  </a:outerShdw>
                </a:effectLst>
              </a:rPr>
              <a:t>               </a:t>
            </a:r>
            <a:endParaRPr kumimoji="0" lang="en-US" altLang="zh-CN" sz="1300" b="1" dirty="0">
              <a:solidFill>
                <a:schemeClr val="accent1"/>
              </a:solidFill>
              <a:effectLst>
                <a:outerShdw blurRad="38100" dist="25400" dir="5400000" algn="ctr" rotWithShape="0">
                  <a:srgbClr val="6E747A">
                    <a:alpha val="43000"/>
                  </a:srgbClr>
                </a:outerShdw>
              </a:effectLst>
              <a:latin typeface="仿宋_GB2312" panose="02010609030101010101" pitchFamily="49" charset="-122"/>
              <a:ea typeface="仿宋_GB2312" panose="02010609030101010101" pitchFamily="49" charset="-122"/>
            </a:endParaRPr>
          </a:p>
        </p:txBody>
      </p:sp>
      <p:sp useBgFill="1">
        <p:nvSpPr>
          <p:cNvPr id="10" name="Rectangle 141"/>
          <p:cNvSpPr>
            <a:spLocks noChangeArrowheads="1"/>
          </p:cNvSpPr>
          <p:nvPr/>
        </p:nvSpPr>
        <p:spPr bwMode="auto">
          <a:xfrm>
            <a:off x="2688772" y="677507"/>
            <a:ext cx="122464" cy="125076"/>
          </a:xfrm>
          <a:prstGeom prst="rect">
            <a:avLst/>
          </a:prstGeom>
          <a:ln w="9525" algn="ctr">
            <a:solidFill>
              <a:schemeClr val="tx1"/>
            </a:solidFill>
            <a:miter lim="800000"/>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79352" tIns="39676" rIns="79352" bIns="39676" anchor="ctr"/>
          <a:lstStyle/>
          <a:p>
            <a:endParaRPr lang="zh-CN" altLang="en-US"/>
          </a:p>
        </p:txBody>
      </p:sp>
      <p:sp>
        <p:nvSpPr>
          <p:cNvPr id="11" name="Rectangle 143"/>
          <p:cNvSpPr>
            <a:spLocks noChangeArrowheads="1"/>
          </p:cNvSpPr>
          <p:nvPr/>
        </p:nvSpPr>
        <p:spPr bwMode="auto">
          <a:xfrm>
            <a:off x="4293054" y="677507"/>
            <a:ext cx="123825" cy="125076"/>
          </a:xfrm>
          <a:prstGeom prst="rect">
            <a:avLst/>
          </a:prstGeom>
          <a:solidFill>
            <a:schemeClr val="accent5"/>
          </a:solidFill>
          <a:ln w="9525" algn="ctr">
            <a:solidFill>
              <a:schemeClr val="tx1"/>
            </a:solidFill>
            <a:miter lim="800000"/>
          </a:ln>
          <a:effectLst>
            <a:outerShdw sy="50000" rotWithShape="0">
              <a:schemeClr val="bg2">
                <a:alpha val="50000"/>
              </a:schemeClr>
            </a:outerShdw>
          </a:effectLst>
        </p:spPr>
        <p:txBody>
          <a:bodyPr wrap="none" lIns="79352" tIns="39676" rIns="79352" bIns="39676" anchor="ctr">
            <a:scene3d>
              <a:camera prst="orthographicFront"/>
              <a:lightRig rig="threePt" dir="t"/>
            </a:scene3d>
          </a:bodyPr>
          <a:lstStyle/>
          <a:p>
            <a:endParaRPr lang="zh-CN" altLang="en-US">
              <a:solidFill>
                <a:schemeClr val="accent1"/>
              </a:solidFill>
              <a:effectLst>
                <a:outerShdw blurRad="38100" dist="25400" dir="5400000" algn="ctr" rotWithShape="0">
                  <a:srgbClr val="6E747A">
                    <a:alpha val="43000"/>
                  </a:srgbClr>
                </a:outerShdw>
              </a:effectLst>
            </a:endParaRPr>
          </a:p>
        </p:txBody>
      </p:sp>
      <p:sp>
        <p:nvSpPr>
          <p:cNvPr id="12" name="Text Box 144"/>
          <p:cNvSpPr txBox="1">
            <a:spLocks noChangeArrowheads="1"/>
          </p:cNvSpPr>
          <p:nvPr/>
        </p:nvSpPr>
        <p:spPr bwMode="auto">
          <a:xfrm>
            <a:off x="4416879" y="614970"/>
            <a:ext cx="1049111" cy="255710"/>
          </a:xfrm>
          <a:prstGeom prst="rect">
            <a:avLst/>
          </a:prstGeom>
          <a:noFill/>
          <a:ln>
            <a:noFill/>
          </a:ln>
          <a:effectLst/>
          <a:extLst>
            <a:ext uri="{909E8E84-426E-40DD-AFC4-6F175D3DCCD1}">
              <a14:hiddenFill xmlns:a14="http://schemas.microsoft.com/office/drawing/2010/main">
                <a:gradFill rotWithShape="0">
                  <a:gsLst>
                    <a:gs pos="0">
                      <a:srgbClr val="003366">
                        <a:gamma/>
                        <a:shade val="46275"/>
                        <a:invGamma/>
                      </a:srgbClr>
                    </a:gs>
                    <a:gs pos="100000">
                      <a:srgbClr val="003366"/>
                    </a:gs>
                  </a:gsLst>
                  <a:lin ang="5400000" scaled="1"/>
                </a:gradFill>
              </a14:hiddenFill>
            </a:ext>
            <a:ext uri="{91240B29-F687-4F45-9708-019B960494DF}">
              <a14:hiddenLine xmlns:a14="http://schemas.microsoft.com/office/drawing/2010/main" w="9525">
                <a:solidFill>
                  <a:srgbClr val="FFFF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74630" tIns="37315" rIns="74630" bIns="37315">
            <a:spAutoFit/>
          </a:bodyPr>
          <a:lstStyle>
            <a:lvl1pPr algn="l" defTabSz="860425">
              <a:spcBef>
                <a:spcPct val="0"/>
              </a:spcBef>
              <a:defRPr kumimoji="1" sz="2400">
                <a:solidFill>
                  <a:schemeClr val="tx1"/>
                </a:solidFill>
                <a:latin typeface="Times New Roman" panose="02020603050405020304" pitchFamily="18" charset="0"/>
                <a:ea typeface="宋体" panose="02010600030101010101" pitchFamily="2" charset="-122"/>
              </a:defRPr>
            </a:lvl1pPr>
            <a:lvl2pPr marL="430530" algn="l" defTabSz="860425">
              <a:spcBef>
                <a:spcPct val="0"/>
              </a:spcBef>
              <a:defRPr kumimoji="1" sz="2400">
                <a:solidFill>
                  <a:schemeClr val="tx1"/>
                </a:solidFill>
                <a:latin typeface="Times New Roman" panose="02020603050405020304" pitchFamily="18" charset="0"/>
                <a:ea typeface="宋体" panose="02010600030101010101" pitchFamily="2" charset="-122"/>
              </a:defRPr>
            </a:lvl2pPr>
            <a:lvl3pPr marL="860425" algn="l" defTabSz="860425">
              <a:spcBef>
                <a:spcPct val="0"/>
              </a:spcBef>
              <a:defRPr kumimoji="1" sz="2400">
                <a:solidFill>
                  <a:schemeClr val="tx1"/>
                </a:solidFill>
                <a:latin typeface="Times New Roman" panose="02020603050405020304" pitchFamily="18" charset="0"/>
                <a:ea typeface="宋体" panose="02010600030101010101" pitchFamily="2" charset="-122"/>
              </a:defRPr>
            </a:lvl3pPr>
            <a:lvl4pPr marL="1290955" algn="l" defTabSz="860425">
              <a:spcBef>
                <a:spcPct val="0"/>
              </a:spcBef>
              <a:defRPr kumimoji="1" sz="2400">
                <a:solidFill>
                  <a:schemeClr val="tx1"/>
                </a:solidFill>
                <a:latin typeface="Times New Roman" panose="02020603050405020304" pitchFamily="18" charset="0"/>
                <a:ea typeface="宋体" panose="02010600030101010101" pitchFamily="2" charset="-122"/>
              </a:defRPr>
            </a:lvl4pPr>
            <a:lvl5pPr marL="1719580" algn="l" defTabSz="860425">
              <a:spcBef>
                <a:spcPct val="0"/>
              </a:spcBef>
              <a:defRPr kumimoji="1" sz="2400">
                <a:solidFill>
                  <a:schemeClr val="tx1"/>
                </a:solidFill>
                <a:latin typeface="Times New Roman" panose="02020603050405020304" pitchFamily="18" charset="0"/>
                <a:ea typeface="宋体" panose="02010600030101010101" pitchFamily="2" charset="-122"/>
              </a:defRPr>
            </a:lvl5pPr>
            <a:lvl6pPr marL="21767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6339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0911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5483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0" hangingPunct="0">
              <a:lnSpc>
                <a:spcPct val="90000"/>
              </a:lnSpc>
              <a:spcBef>
                <a:spcPct val="50000"/>
              </a:spcBef>
              <a:buFontTx/>
              <a:buNone/>
            </a:pPr>
            <a:r>
              <a:rPr kumimoji="0" lang="zh-CN" altLang="en-US" sz="1300" b="1">
                <a:solidFill>
                  <a:schemeClr val="accent1"/>
                </a:solidFill>
                <a:effectLst>
                  <a:outerShdw blurRad="38100" dist="25400" dir="5400000" algn="ctr" rotWithShape="0">
                    <a:srgbClr val="6E747A">
                      <a:alpha val="43000"/>
                    </a:srgbClr>
                  </a:outerShdw>
                </a:effectLst>
              </a:rPr>
              <a:t>间断工作区   </a:t>
            </a:r>
            <a:r>
              <a:rPr kumimoji="0" lang="zh-CN" altLang="en-US" sz="1300" b="1">
                <a:solidFill>
                  <a:schemeClr val="accent2"/>
                </a:solidFill>
                <a:effectLst>
                  <a:outerShdw blurRad="38100" dist="38100" dir="2700000" algn="tl">
                    <a:srgbClr val="C0C0C0"/>
                  </a:outerShdw>
                </a:effectLst>
              </a:rPr>
              <a:t>             </a:t>
            </a:r>
            <a:endParaRPr kumimoji="0" lang="zh-CN" altLang="en-US" sz="1000">
              <a:latin typeface="仿宋_GB2312" panose="02010609030101010101" pitchFamily="49" charset="-122"/>
              <a:ea typeface="仿宋_GB2312" panose="02010609030101010101" pitchFamily="49" charset="-122"/>
            </a:endParaRPr>
          </a:p>
        </p:txBody>
      </p:sp>
      <p:sp>
        <p:nvSpPr>
          <p:cNvPr id="13" name="Text Box 633"/>
          <p:cNvSpPr txBox="1">
            <a:spLocks noChangeArrowheads="1"/>
          </p:cNvSpPr>
          <p:nvPr/>
        </p:nvSpPr>
        <p:spPr bwMode="auto">
          <a:xfrm>
            <a:off x="2811236" y="614970"/>
            <a:ext cx="1049111" cy="255710"/>
          </a:xfrm>
          <a:prstGeom prst="rect">
            <a:avLst/>
          </a:prstGeom>
          <a:noFill/>
          <a:ln>
            <a:noFill/>
          </a:ln>
          <a:effectLst/>
          <a:extLst>
            <a:ext uri="{909E8E84-426E-40DD-AFC4-6F175D3DCCD1}">
              <a14:hiddenFill xmlns:a14="http://schemas.microsoft.com/office/drawing/2010/main">
                <a:gradFill rotWithShape="0">
                  <a:gsLst>
                    <a:gs pos="0">
                      <a:srgbClr val="003366">
                        <a:gamma/>
                        <a:shade val="46275"/>
                        <a:invGamma/>
                      </a:srgbClr>
                    </a:gs>
                    <a:gs pos="100000">
                      <a:srgbClr val="003366"/>
                    </a:gs>
                  </a:gsLst>
                  <a:lin ang="5400000" scaled="1"/>
                </a:gradFill>
              </a14:hiddenFill>
            </a:ext>
            <a:ext uri="{91240B29-F687-4F45-9708-019B960494DF}">
              <a14:hiddenLine xmlns:a14="http://schemas.microsoft.com/office/drawing/2010/main" w="9525">
                <a:solidFill>
                  <a:srgbClr val="FFFF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74630" tIns="37315" rIns="74630" bIns="37315">
            <a:spAutoFit/>
          </a:bodyPr>
          <a:lstStyle>
            <a:lvl1pPr algn="l" defTabSz="860425">
              <a:spcBef>
                <a:spcPct val="0"/>
              </a:spcBef>
              <a:defRPr kumimoji="1" sz="2400">
                <a:solidFill>
                  <a:schemeClr val="tx1"/>
                </a:solidFill>
                <a:latin typeface="Times New Roman" panose="02020603050405020304" pitchFamily="18" charset="0"/>
                <a:ea typeface="宋体" panose="02010600030101010101" pitchFamily="2" charset="-122"/>
              </a:defRPr>
            </a:lvl1pPr>
            <a:lvl2pPr marL="430530" algn="l" defTabSz="860425">
              <a:spcBef>
                <a:spcPct val="0"/>
              </a:spcBef>
              <a:defRPr kumimoji="1" sz="2400">
                <a:solidFill>
                  <a:schemeClr val="tx1"/>
                </a:solidFill>
                <a:latin typeface="Times New Roman" panose="02020603050405020304" pitchFamily="18" charset="0"/>
                <a:ea typeface="宋体" panose="02010600030101010101" pitchFamily="2" charset="-122"/>
              </a:defRPr>
            </a:lvl2pPr>
            <a:lvl3pPr marL="860425" algn="l" defTabSz="860425">
              <a:spcBef>
                <a:spcPct val="0"/>
              </a:spcBef>
              <a:defRPr kumimoji="1" sz="2400">
                <a:solidFill>
                  <a:schemeClr val="tx1"/>
                </a:solidFill>
                <a:latin typeface="Times New Roman" panose="02020603050405020304" pitchFamily="18" charset="0"/>
                <a:ea typeface="宋体" panose="02010600030101010101" pitchFamily="2" charset="-122"/>
              </a:defRPr>
            </a:lvl3pPr>
            <a:lvl4pPr marL="1290955" algn="l" defTabSz="860425">
              <a:spcBef>
                <a:spcPct val="0"/>
              </a:spcBef>
              <a:defRPr kumimoji="1" sz="2400">
                <a:solidFill>
                  <a:schemeClr val="tx1"/>
                </a:solidFill>
                <a:latin typeface="Times New Roman" panose="02020603050405020304" pitchFamily="18" charset="0"/>
                <a:ea typeface="宋体" panose="02010600030101010101" pitchFamily="2" charset="-122"/>
              </a:defRPr>
            </a:lvl4pPr>
            <a:lvl5pPr marL="1719580" algn="l" defTabSz="860425">
              <a:spcBef>
                <a:spcPct val="0"/>
              </a:spcBef>
              <a:defRPr kumimoji="1" sz="2400">
                <a:solidFill>
                  <a:schemeClr val="tx1"/>
                </a:solidFill>
                <a:latin typeface="Times New Roman" panose="02020603050405020304" pitchFamily="18" charset="0"/>
                <a:ea typeface="宋体" panose="02010600030101010101" pitchFamily="2" charset="-122"/>
              </a:defRPr>
            </a:lvl5pPr>
            <a:lvl6pPr marL="21767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6339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0911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5483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0" hangingPunct="0">
              <a:lnSpc>
                <a:spcPct val="90000"/>
              </a:lnSpc>
              <a:spcBef>
                <a:spcPct val="50000"/>
              </a:spcBef>
              <a:buFontTx/>
              <a:buNone/>
            </a:pPr>
            <a:r>
              <a:rPr kumimoji="0" lang="zh-CN" altLang="en-US" sz="1300" b="1" dirty="0">
                <a:solidFill>
                  <a:schemeClr val="accent1"/>
                </a:solidFill>
                <a:effectLst>
                  <a:outerShdw blurRad="38100" dist="25400" dir="5400000" algn="ctr" rotWithShape="0">
                    <a:srgbClr val="6E747A">
                      <a:alpha val="43000"/>
                    </a:srgbClr>
                  </a:outerShdw>
                </a:effectLst>
              </a:rPr>
              <a:t>连续工作区 </a:t>
            </a:r>
            <a:r>
              <a:rPr kumimoji="0" lang="zh-CN" altLang="en-US" sz="1300" b="1" dirty="0">
                <a:solidFill>
                  <a:schemeClr val="accent2"/>
                </a:solidFill>
                <a:effectLst>
                  <a:outerShdw blurRad="38100" dist="38100" dir="2700000" algn="tl">
                    <a:srgbClr val="C0C0C0"/>
                  </a:outerShdw>
                </a:effectLst>
              </a:rPr>
              <a:t>               </a:t>
            </a:r>
            <a:endParaRPr kumimoji="0" lang="zh-CN" altLang="en-US" sz="1000" dirty="0">
              <a:latin typeface="仿宋_GB2312" panose="02010609030101010101" pitchFamily="49" charset="-122"/>
              <a:ea typeface="仿宋_GB2312" panose="02010609030101010101" pitchFamily="49" charset="-122"/>
            </a:endParaRPr>
          </a:p>
        </p:txBody>
      </p:sp>
      <p:sp>
        <p:nvSpPr>
          <p:cNvPr id="16" name="Text Box 144"/>
          <p:cNvSpPr txBox="1">
            <a:spLocks noChangeArrowheads="1"/>
          </p:cNvSpPr>
          <p:nvPr/>
        </p:nvSpPr>
        <p:spPr bwMode="auto">
          <a:xfrm>
            <a:off x="3068960" y="7849451"/>
            <a:ext cx="2966156" cy="559933"/>
          </a:xfrm>
          <a:prstGeom prst="rect">
            <a:avLst/>
          </a:prstGeom>
          <a:noFill/>
          <a:ln>
            <a:noFill/>
          </a:ln>
          <a:effectLst/>
          <a:extLst>
            <a:ext uri="{909E8E84-426E-40DD-AFC4-6F175D3DCCD1}">
              <a14:hiddenFill xmlns:a14="http://schemas.microsoft.com/office/drawing/2010/main">
                <a:solidFill>
                  <a:srgbClr val="003366"/>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lIns="74456" tIns="37229" rIns="74456" bIns="37229">
            <a:spAutoFit/>
          </a:bodyPr>
          <a:lstStyle>
            <a:lvl1pPr algn="ctr" defTabSz="860425" eaLnBrk="0" hangingPunct="0">
              <a:spcBef>
                <a:spcPct val="20000"/>
              </a:spcBef>
              <a:buChar char="–"/>
              <a:defRPr kumimoji="1" sz="2000">
                <a:solidFill>
                  <a:schemeClr val="tx1"/>
                </a:solidFill>
                <a:latin typeface="Times New Roman" panose="02020603050405020304" pitchFamily="18" charset="0"/>
                <a:ea typeface="宋体" panose="02010600030101010101" pitchFamily="2" charset="-122"/>
              </a:defRPr>
            </a:lvl1pPr>
            <a:lvl2pPr marL="742950" indent="-285750" algn="ctr" defTabSz="860425" eaLnBrk="0" hangingPunct="0">
              <a:spcBef>
                <a:spcPct val="20000"/>
              </a:spcBef>
              <a:buChar char="–"/>
              <a:defRPr kumimoji="1" sz="2000">
                <a:solidFill>
                  <a:schemeClr val="tx1"/>
                </a:solidFill>
                <a:latin typeface="Times New Roman" panose="02020603050405020304" pitchFamily="18" charset="0"/>
                <a:ea typeface="宋体" panose="02010600030101010101" pitchFamily="2" charset="-122"/>
              </a:defRPr>
            </a:lvl2pPr>
            <a:lvl3pPr marL="1143000" indent="-228600" algn="ctr" defTabSz="860425" eaLnBrk="0" hangingPunct="0">
              <a:spcBef>
                <a:spcPct val="20000"/>
              </a:spcBef>
              <a:buChar char="–"/>
              <a:defRPr kumimoji="1" sz="2000">
                <a:solidFill>
                  <a:schemeClr val="tx1"/>
                </a:solidFill>
                <a:latin typeface="Times New Roman" panose="02020603050405020304" pitchFamily="18" charset="0"/>
                <a:ea typeface="宋体" panose="02010600030101010101" pitchFamily="2" charset="-122"/>
              </a:defRPr>
            </a:lvl3pPr>
            <a:lvl4pPr marL="1600200" indent="-228600" algn="ctr" defTabSz="860425" eaLnBrk="0" hangingPunct="0">
              <a:spcBef>
                <a:spcPct val="20000"/>
              </a:spcBef>
              <a:buChar char="–"/>
              <a:defRPr kumimoji="1" sz="2000">
                <a:solidFill>
                  <a:schemeClr val="tx1"/>
                </a:solidFill>
                <a:latin typeface="Times New Roman" panose="02020603050405020304" pitchFamily="18" charset="0"/>
                <a:ea typeface="宋体" panose="02010600030101010101" pitchFamily="2" charset="-122"/>
              </a:defRPr>
            </a:lvl4pPr>
            <a:lvl5pPr marL="2057400" indent="-228600" algn="ctr" defTabSz="860425" eaLnBrk="0" hangingPunct="0">
              <a:spcBef>
                <a:spcPct val="20000"/>
              </a:spcBef>
              <a:buChar char="–"/>
              <a:defRPr kumimoji="1" sz="2000">
                <a:solidFill>
                  <a:schemeClr val="tx1"/>
                </a:solidFill>
                <a:latin typeface="Times New Roman" panose="02020603050405020304" pitchFamily="18" charset="0"/>
                <a:ea typeface="宋体" panose="02010600030101010101" pitchFamily="2" charset="-122"/>
              </a:defRPr>
            </a:lvl5pPr>
            <a:lvl6pPr marL="2514600" indent="-228600" algn="ctr" defTabSz="860425" eaLnBrk="0" fontAlgn="base" hangingPunct="0">
              <a:spcBef>
                <a:spcPct val="20000"/>
              </a:spcBef>
              <a:spcAft>
                <a:spcPct val="0"/>
              </a:spcAft>
              <a:buChar char="–"/>
              <a:defRPr kumimoji="1" sz="2000">
                <a:solidFill>
                  <a:schemeClr val="tx1"/>
                </a:solidFill>
                <a:latin typeface="Times New Roman" panose="02020603050405020304" pitchFamily="18" charset="0"/>
                <a:ea typeface="宋体" panose="02010600030101010101" pitchFamily="2" charset="-122"/>
              </a:defRPr>
            </a:lvl6pPr>
            <a:lvl7pPr marL="2971800" indent="-228600" algn="ctr" defTabSz="860425" eaLnBrk="0" fontAlgn="base" hangingPunct="0">
              <a:spcBef>
                <a:spcPct val="20000"/>
              </a:spcBef>
              <a:spcAft>
                <a:spcPct val="0"/>
              </a:spcAft>
              <a:buChar char="–"/>
              <a:defRPr kumimoji="1" sz="2000">
                <a:solidFill>
                  <a:schemeClr val="tx1"/>
                </a:solidFill>
                <a:latin typeface="Times New Roman" panose="02020603050405020304" pitchFamily="18" charset="0"/>
                <a:ea typeface="宋体" panose="02010600030101010101" pitchFamily="2" charset="-122"/>
              </a:defRPr>
            </a:lvl7pPr>
            <a:lvl8pPr marL="3429000" indent="-228600" algn="ctr" defTabSz="860425" eaLnBrk="0" fontAlgn="base" hangingPunct="0">
              <a:spcBef>
                <a:spcPct val="20000"/>
              </a:spcBef>
              <a:spcAft>
                <a:spcPct val="0"/>
              </a:spcAft>
              <a:buChar char="–"/>
              <a:defRPr kumimoji="1" sz="2000">
                <a:solidFill>
                  <a:schemeClr val="tx1"/>
                </a:solidFill>
                <a:latin typeface="Times New Roman" panose="02020603050405020304" pitchFamily="18" charset="0"/>
                <a:ea typeface="宋体" panose="02010600030101010101" pitchFamily="2" charset="-122"/>
              </a:defRPr>
            </a:lvl8pPr>
            <a:lvl9pPr marL="3886200" indent="-228600" algn="ctr" defTabSz="860425" eaLnBrk="0" fontAlgn="base" hangingPunct="0">
              <a:spcBef>
                <a:spcPct val="20000"/>
              </a:spcBef>
              <a:spcAft>
                <a:spcPct val="0"/>
              </a:spcAft>
              <a:buChar char="–"/>
              <a:defRPr kumimoji="1" sz="2000">
                <a:solidFill>
                  <a:schemeClr val="tx1"/>
                </a:solidFill>
                <a:latin typeface="Times New Roman" panose="02020603050405020304" pitchFamily="18" charset="0"/>
                <a:ea typeface="宋体" panose="02010600030101010101" pitchFamily="2" charset="-122"/>
              </a:defRPr>
            </a:lvl9pPr>
          </a:lstStyle>
          <a:p>
            <a:pPr algn="l">
              <a:lnSpc>
                <a:spcPct val="90000"/>
              </a:lnSpc>
              <a:spcBef>
                <a:spcPct val="50000"/>
              </a:spcBef>
              <a:buFontTx/>
              <a:buNone/>
            </a:pPr>
            <a:r>
              <a:rPr kumimoji="0" lang="zh-CN" altLang="en-US" sz="1050" dirty="0">
                <a:latin typeface="+mj-ea"/>
                <a:ea typeface="+mj-ea"/>
              </a:rPr>
              <a:t>表中数据在使用</a:t>
            </a:r>
            <a:r>
              <a:rPr kumimoji="0" lang="en-US" altLang="zh-CN" sz="1050" dirty="0">
                <a:latin typeface="+mj-ea"/>
                <a:ea typeface="+mj-ea"/>
              </a:rPr>
              <a:t>68#</a:t>
            </a:r>
            <a:r>
              <a:rPr kumimoji="0" lang="zh-CN" altLang="en-US" sz="1050" dirty="0">
                <a:latin typeface="+mj-ea"/>
                <a:ea typeface="+mj-ea"/>
              </a:rPr>
              <a:t>抗磨液压油</a:t>
            </a:r>
            <a:r>
              <a:rPr kumimoji="0" lang="en-US" altLang="zh-CN" sz="1050" dirty="0">
                <a:latin typeface="+mj-ea"/>
                <a:ea typeface="+mj-ea"/>
              </a:rPr>
              <a:t>,50℃ </a:t>
            </a:r>
            <a:r>
              <a:rPr kumimoji="0" lang="zh-CN" altLang="en-US" sz="1050" dirty="0">
                <a:latin typeface="+mj-ea"/>
                <a:ea typeface="+mj-ea"/>
              </a:rPr>
              <a:t>油温条件下测试的</a:t>
            </a:r>
            <a:r>
              <a:rPr kumimoji="0" lang="en-US" altLang="zh-CN" sz="1050" dirty="0">
                <a:latin typeface="+mj-ea"/>
                <a:ea typeface="+mj-ea"/>
              </a:rPr>
              <a:t>,</a:t>
            </a:r>
            <a:r>
              <a:rPr kumimoji="0" lang="zh-CN" altLang="en-US" sz="1050" dirty="0">
                <a:latin typeface="+mj-ea"/>
                <a:ea typeface="+mj-ea"/>
              </a:rPr>
              <a:t>不同马达结果略有差别</a:t>
            </a:r>
            <a:r>
              <a:rPr kumimoji="0" lang="en-US" altLang="zh-CN" sz="1050" dirty="0">
                <a:latin typeface="+mj-ea"/>
                <a:ea typeface="+mj-ea"/>
              </a:rPr>
              <a:t>.</a:t>
            </a:r>
            <a:endParaRPr kumimoji="0" lang="en-US" altLang="zh-CN" sz="1050" dirty="0">
              <a:latin typeface="+mj-ea"/>
              <a:ea typeface="+mj-ea"/>
            </a:endParaRPr>
          </a:p>
          <a:p>
            <a:pPr algn="l">
              <a:lnSpc>
                <a:spcPct val="90000"/>
              </a:lnSpc>
              <a:spcBef>
                <a:spcPct val="50000"/>
              </a:spcBef>
              <a:buFontTx/>
              <a:buNone/>
            </a:pPr>
            <a:r>
              <a:rPr kumimoji="0" lang="en-US" altLang="zh-CN" sz="900" dirty="0">
                <a:latin typeface="+mj-lt"/>
                <a:ea typeface="楷体_GB2312" panose="02010609030101010101" pitchFamily="49" charset="-122"/>
              </a:rPr>
              <a:t>             </a:t>
            </a:r>
            <a:endParaRPr kumimoji="0" lang="en-US" altLang="zh-CN" sz="900" dirty="0">
              <a:latin typeface="+mj-lt"/>
              <a:ea typeface="楷体_GB2312" panose="02010609030101010101" pitchFamily="49" charset="-122"/>
            </a:endParaRPr>
          </a:p>
        </p:txBody>
      </p:sp>
      <p:sp>
        <p:nvSpPr>
          <p:cNvPr id="2" name="TextBox 1"/>
          <p:cNvSpPr txBox="1"/>
          <p:nvPr/>
        </p:nvSpPr>
        <p:spPr>
          <a:xfrm>
            <a:off x="692696" y="1208584"/>
            <a:ext cx="864096" cy="369332"/>
          </a:xfrm>
          <a:prstGeom prst="rect">
            <a:avLst/>
          </a:prstGeom>
          <a:solidFill>
            <a:schemeClr val="bg1"/>
          </a:solidFill>
        </p:spPr>
        <p:txBody>
          <a:bodyPr wrap="square" rtlCol="0">
            <a:spAutoFit/>
          </a:bodyPr>
          <a:lstStyle/>
          <a:p>
            <a:endParaRPr lang="zh-CN" altLang="en-US" dirty="0"/>
          </a:p>
        </p:txBody>
      </p:sp>
      <p:sp>
        <p:nvSpPr>
          <p:cNvPr id="17" name="TextBox 16"/>
          <p:cNvSpPr txBox="1"/>
          <p:nvPr/>
        </p:nvSpPr>
        <p:spPr>
          <a:xfrm>
            <a:off x="3356992" y="1249284"/>
            <a:ext cx="864096" cy="369332"/>
          </a:xfrm>
          <a:prstGeom prst="rect">
            <a:avLst/>
          </a:prstGeom>
          <a:solidFill>
            <a:schemeClr val="bg1"/>
          </a:solidFill>
        </p:spPr>
        <p:txBody>
          <a:bodyPr wrap="square" rtlCol="0">
            <a:spAutoFit/>
          </a:bodyPr>
          <a:lstStyle/>
          <a:p>
            <a:endParaRPr lang="zh-CN" altLang="en-US" dirty="0"/>
          </a:p>
        </p:txBody>
      </p:sp>
      <p:sp>
        <p:nvSpPr>
          <p:cNvPr id="18" name="TextBox 17"/>
          <p:cNvSpPr txBox="1"/>
          <p:nvPr/>
        </p:nvSpPr>
        <p:spPr>
          <a:xfrm>
            <a:off x="620688" y="4575333"/>
            <a:ext cx="864096" cy="369332"/>
          </a:xfrm>
          <a:prstGeom prst="rect">
            <a:avLst/>
          </a:prstGeom>
          <a:solidFill>
            <a:schemeClr val="bg1"/>
          </a:solidFill>
        </p:spPr>
        <p:txBody>
          <a:bodyPr wrap="square" rtlCol="0">
            <a:spAutoFit/>
          </a:bodyPr>
          <a:lstStyle/>
          <a:p>
            <a:endParaRPr lang="zh-CN" altLang="en-US" dirty="0"/>
          </a:p>
        </p:txBody>
      </p:sp>
      <p:sp>
        <p:nvSpPr>
          <p:cNvPr id="19" name="TextBox 18"/>
          <p:cNvSpPr txBox="1"/>
          <p:nvPr/>
        </p:nvSpPr>
        <p:spPr>
          <a:xfrm>
            <a:off x="3519669" y="4576523"/>
            <a:ext cx="864096" cy="369332"/>
          </a:xfrm>
          <a:prstGeom prst="rect">
            <a:avLst/>
          </a:prstGeom>
          <a:solidFill>
            <a:schemeClr val="bg1"/>
          </a:solidFill>
        </p:spPr>
        <p:txBody>
          <a:bodyPr wrap="square" rtlCol="0">
            <a:spAutoFit/>
          </a:bodyPr>
          <a:lstStyle/>
          <a:p>
            <a:endParaRPr lang="zh-CN" altLang="en-US" dirty="0"/>
          </a:p>
        </p:txBody>
      </p:sp>
      <p:sp>
        <p:nvSpPr>
          <p:cNvPr id="3" name="TextBox 2"/>
          <p:cNvSpPr txBox="1"/>
          <p:nvPr/>
        </p:nvSpPr>
        <p:spPr>
          <a:xfrm>
            <a:off x="764704" y="1136576"/>
            <a:ext cx="720080" cy="225366"/>
          </a:xfrm>
          <a:prstGeom prst="rect">
            <a:avLst/>
          </a:prstGeom>
          <a:solidFill>
            <a:schemeClr val="bg1"/>
          </a:solidFill>
        </p:spPr>
        <p:txBody>
          <a:bodyPr wrap="square" rtlCol="0">
            <a:spAutoFit/>
          </a:bodyPr>
          <a:lstStyle/>
          <a:p>
            <a:endParaRPr lang="zh-CN" altLang="en-US" dirty="0"/>
          </a:p>
        </p:txBody>
      </p:sp>
      <p:sp>
        <p:nvSpPr>
          <p:cNvPr id="24" name="TextBox 23"/>
          <p:cNvSpPr txBox="1"/>
          <p:nvPr/>
        </p:nvSpPr>
        <p:spPr>
          <a:xfrm>
            <a:off x="3519669" y="3728864"/>
            <a:ext cx="845435" cy="225366"/>
          </a:xfrm>
          <a:prstGeom prst="rect">
            <a:avLst/>
          </a:prstGeom>
          <a:solidFill>
            <a:schemeClr val="bg1"/>
          </a:solidFill>
        </p:spPr>
        <p:txBody>
          <a:bodyPr wrap="square" rtlCol="0">
            <a:spAutoFit/>
          </a:bodyPr>
          <a:lstStyle/>
          <a:p>
            <a:endParaRPr lang="zh-CN" altLang="en-US" dirty="0"/>
          </a:p>
        </p:txBody>
      </p:sp>
      <p:sp>
        <p:nvSpPr>
          <p:cNvPr id="25" name="TextBox 24"/>
          <p:cNvSpPr txBox="1"/>
          <p:nvPr/>
        </p:nvSpPr>
        <p:spPr>
          <a:xfrm>
            <a:off x="764704" y="3728864"/>
            <a:ext cx="792088" cy="225366"/>
          </a:xfrm>
          <a:prstGeom prst="rect">
            <a:avLst/>
          </a:prstGeom>
          <a:solidFill>
            <a:schemeClr val="bg1"/>
          </a:solidFill>
        </p:spPr>
        <p:txBody>
          <a:bodyPr wrap="square" rtlCol="0">
            <a:spAutoFit/>
          </a:bodyPr>
          <a:lstStyle/>
          <a:p>
            <a:endParaRPr lang="zh-CN" altLang="en-US" dirty="0"/>
          </a:p>
        </p:txBody>
      </p:sp>
      <p:sp>
        <p:nvSpPr>
          <p:cNvPr id="26" name="TextBox 25"/>
          <p:cNvSpPr txBox="1"/>
          <p:nvPr/>
        </p:nvSpPr>
        <p:spPr>
          <a:xfrm>
            <a:off x="3429000" y="1136576"/>
            <a:ext cx="720080" cy="225366"/>
          </a:xfrm>
          <a:prstGeom prst="rect">
            <a:avLst/>
          </a:prstGeom>
          <a:solidFill>
            <a:schemeClr val="bg1"/>
          </a:solidFill>
        </p:spPr>
        <p:txBody>
          <a:bodyPr wrap="square" rtlCol="0">
            <a:spAutoFit/>
          </a:bodyPr>
          <a:lstStyle/>
          <a:p>
            <a:endParaRPr lang="zh-CN" altLang="en-US" dirty="0"/>
          </a:p>
        </p:txBody>
      </p:sp>
      <p:pic>
        <p:nvPicPr>
          <p:cNvPr id="7172" name="Picture 4" descr="D:/Pictures/BM4/625.png625"/>
          <p:cNvPicPr>
            <a:picLocks noChangeAspect="1" noChangeArrowheads="1"/>
          </p:cNvPicPr>
          <p:nvPr/>
        </p:nvPicPr>
        <p:blipFill>
          <a:blip r:embed="rId1"/>
          <a:srcRect l="6542" r="6542"/>
          <a:stretch>
            <a:fillRect/>
          </a:stretch>
        </p:blipFill>
        <p:spPr bwMode="auto">
          <a:xfrm>
            <a:off x="3776377" y="979155"/>
            <a:ext cx="2201250" cy="36858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7173" name="Picture 5" descr="D:/Pictures/BM4/800.png800"/>
          <p:cNvPicPr>
            <a:picLocks noChangeAspect="1" noChangeArrowheads="1"/>
          </p:cNvPicPr>
          <p:nvPr/>
        </p:nvPicPr>
        <p:blipFill>
          <a:blip r:embed="rId2"/>
          <a:srcRect l="7273" r="7273"/>
          <a:stretch>
            <a:fillRect/>
          </a:stretch>
        </p:blipFill>
        <p:spPr bwMode="auto">
          <a:xfrm>
            <a:off x="482012" y="4808984"/>
            <a:ext cx="2298916" cy="382394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28" name="组合 27"/>
          <p:cNvGrpSpPr/>
          <p:nvPr/>
        </p:nvGrpSpPr>
        <p:grpSpPr>
          <a:xfrm>
            <a:off x="6021288" y="9417496"/>
            <a:ext cx="776312" cy="369332"/>
            <a:chOff x="6021288" y="9417496"/>
            <a:chExt cx="776312" cy="369332"/>
          </a:xfrm>
        </p:grpSpPr>
        <p:sp>
          <p:nvSpPr>
            <p:cNvPr id="29" name="圆角矩形 28"/>
            <p:cNvSpPr/>
            <p:nvPr/>
          </p:nvSpPr>
          <p:spPr>
            <a:xfrm>
              <a:off x="6021288" y="9525218"/>
              <a:ext cx="214482" cy="153888"/>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 name="TextBox 29"/>
            <p:cNvSpPr txBox="1"/>
            <p:nvPr/>
          </p:nvSpPr>
          <p:spPr>
            <a:xfrm>
              <a:off x="6235770" y="9417496"/>
              <a:ext cx="561830" cy="369332"/>
            </a:xfrm>
            <a:prstGeom prst="rect">
              <a:avLst/>
            </a:prstGeom>
            <a:noFill/>
          </p:spPr>
          <p:txBody>
            <a:bodyPr wrap="square" rtlCol="0">
              <a:spAutoFit/>
            </a:bodyPr>
            <a:lstStyle/>
            <a:p>
              <a:r>
                <a:rPr lang="en-US" altLang="zh-CN" dirty="0"/>
                <a:t>38</a:t>
              </a:r>
              <a:endParaRPr lang="zh-CN" altLang="en-US" dirty="0"/>
            </a:p>
          </p:txBody>
        </p:sp>
      </p:grpSp>
      <p:pic>
        <p:nvPicPr>
          <p:cNvPr id="14" name="图片 13"/>
          <p:cNvPicPr>
            <a:picLocks noChangeAspect="1"/>
          </p:cNvPicPr>
          <p:nvPr/>
        </p:nvPicPr>
        <p:blipFill rotWithShape="1">
          <a:blip r:embed="rId3">
            <a:extLst>
              <a:ext uri="{28A0092B-C50C-407E-A947-70E740481C1C}">
                <a14:useLocalDpi xmlns:a14="http://schemas.microsoft.com/office/drawing/2010/main" val="0"/>
              </a:ext>
            </a:extLst>
          </a:blip>
          <a:srcRect l="8001" t="9788" r="10800" b="33915"/>
          <a:stretch>
            <a:fillRect/>
          </a:stretch>
        </p:blipFill>
        <p:spPr>
          <a:xfrm>
            <a:off x="3644987" y="79214"/>
            <a:ext cx="1008151" cy="486694"/>
          </a:xfrm>
          <a:prstGeom prst="rect">
            <a:avLst/>
          </a:prstGeom>
        </p:spPr>
      </p:pic>
      <p:pic>
        <p:nvPicPr>
          <p:cNvPr id="20" name="图片 19" descr="490"/>
          <p:cNvPicPr>
            <a:picLocks noChangeAspect="1"/>
          </p:cNvPicPr>
          <p:nvPr/>
        </p:nvPicPr>
        <p:blipFill>
          <a:blip r:embed="rId4"/>
          <a:stretch>
            <a:fillRect/>
          </a:stretch>
        </p:blipFill>
        <p:spPr>
          <a:xfrm>
            <a:off x="403225" y="1029970"/>
            <a:ext cx="2476500" cy="3647440"/>
          </a:xfrm>
          <a:prstGeom prst="rect">
            <a:avLst/>
          </a:prstGeom>
        </p:spPr>
      </p:pic>
    </p:spTree>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平行四边形 3"/>
          <p:cNvSpPr/>
          <p:nvPr/>
        </p:nvSpPr>
        <p:spPr>
          <a:xfrm>
            <a:off x="403122" y="318099"/>
            <a:ext cx="1801742" cy="69027"/>
          </a:xfrm>
          <a:prstGeom prst="parallelogram">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TextBox 5"/>
          <p:cNvSpPr txBox="1"/>
          <p:nvPr/>
        </p:nvSpPr>
        <p:spPr>
          <a:xfrm>
            <a:off x="4581128" y="159821"/>
            <a:ext cx="2321446" cy="384721"/>
          </a:xfrm>
          <a:prstGeom prst="rect">
            <a:avLst/>
          </a:prstGeom>
          <a:noFill/>
        </p:spPr>
        <p:txBody>
          <a:bodyPr wrap="square" rtlCol="0">
            <a:spAutoFit/>
          </a:bodyPr>
          <a:lstStyle/>
          <a:p>
            <a:r>
              <a:rPr lang="zh-CN" altLang="en-US" sz="1000" b="1" kern="1400" spc="110" dirty="0">
                <a:latin typeface="+mn-ea"/>
              </a:rPr>
              <a:t>济宁钧华液压机械有限公司</a:t>
            </a:r>
            <a:endParaRPr lang="en-US" altLang="zh-CN" sz="1000" b="1" kern="1400" spc="110" dirty="0">
              <a:latin typeface="+mn-ea"/>
            </a:endParaRPr>
          </a:p>
          <a:p>
            <a:r>
              <a:rPr lang="en-US" altLang="zh-CN" sz="900" dirty="0">
                <a:latin typeface="Arial Unicode MS" panose="020B0604020202020204" pitchFamily="34" charset="-122"/>
                <a:ea typeface="Arial Unicode MS" panose="020B0604020202020204" pitchFamily="34" charset="-122"/>
                <a:cs typeface="Arial Unicode MS" panose="020B0604020202020204" pitchFamily="34" charset="-122"/>
              </a:rPr>
              <a:t>Jining  </a:t>
            </a:r>
            <a:r>
              <a:rPr lang="en-US" altLang="zh-CN" sz="900" dirty="0" err="1">
                <a:latin typeface="Arial Unicode MS" panose="020B0604020202020204" pitchFamily="34" charset="-122"/>
                <a:ea typeface="Arial Unicode MS" panose="020B0604020202020204" pitchFamily="34" charset="-122"/>
                <a:cs typeface="Arial Unicode MS" panose="020B0604020202020204" pitchFamily="34" charset="-122"/>
              </a:rPr>
              <a:t>JunHua</a:t>
            </a:r>
            <a:r>
              <a:rPr lang="en-US" altLang="zh-CN" sz="900" dirty="0">
                <a:latin typeface="Arial Unicode MS" panose="020B0604020202020204" pitchFamily="34" charset="-122"/>
                <a:ea typeface="Arial Unicode MS" panose="020B0604020202020204" pitchFamily="34" charset="-122"/>
                <a:cs typeface="Arial Unicode MS" panose="020B0604020202020204" pitchFamily="34" charset="-122"/>
              </a:rPr>
              <a:t> Hydraulic Co.,Ltd</a:t>
            </a:r>
            <a:endParaRPr lang="zh-CN" altLang="en-US" sz="900" dirty="0">
              <a:latin typeface="Arial Unicode MS" panose="020B0604020202020204" pitchFamily="34" charset="-122"/>
              <a:ea typeface="Arial Unicode MS" panose="020B0604020202020204" pitchFamily="34" charset="-122"/>
              <a:cs typeface="Arial Unicode MS" panose="020B0604020202020204" pitchFamily="34" charset="-122"/>
            </a:endParaRPr>
          </a:p>
        </p:txBody>
      </p:sp>
      <p:sp>
        <p:nvSpPr>
          <p:cNvPr id="7" name="平行四边形 6"/>
          <p:cNvSpPr/>
          <p:nvPr/>
        </p:nvSpPr>
        <p:spPr>
          <a:xfrm>
            <a:off x="2276872" y="315026"/>
            <a:ext cx="1368152" cy="72100"/>
          </a:xfrm>
          <a:prstGeom prst="parallelogram">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 name="Text Box 8"/>
          <p:cNvSpPr txBox="1">
            <a:spLocks noChangeArrowheads="1"/>
          </p:cNvSpPr>
          <p:nvPr/>
        </p:nvSpPr>
        <p:spPr bwMode="auto">
          <a:xfrm>
            <a:off x="342900" y="488504"/>
            <a:ext cx="1975757" cy="536436"/>
          </a:xfrm>
          <a:prstGeom prst="rect">
            <a:avLst/>
          </a:prstGeom>
          <a:noFill/>
          <a:ln>
            <a:noFill/>
          </a:ln>
          <a:effectLst/>
          <a:extLst>
            <a:ext uri="{909E8E84-426E-40DD-AFC4-6F175D3DCCD1}">
              <a14:hiddenFill xmlns:a14="http://schemas.microsoft.com/office/drawing/2010/main">
                <a:gradFill rotWithShape="0">
                  <a:gsLst>
                    <a:gs pos="0">
                      <a:srgbClr val="003366">
                        <a:gamma/>
                        <a:shade val="46275"/>
                        <a:invGamma/>
                      </a:srgbClr>
                    </a:gs>
                    <a:gs pos="100000">
                      <a:srgbClr val="003366"/>
                    </a:gs>
                  </a:gsLst>
                  <a:lin ang="5400000" scaled="1"/>
                </a:gradFill>
              </a14:hiddenFill>
            </a:ext>
            <a:ext uri="{91240B29-F687-4F45-9708-019B960494DF}">
              <a14:hiddenLine xmlns:a14="http://schemas.microsoft.com/office/drawing/2010/main" w="9525">
                <a:solidFill>
                  <a:srgbClr val="FFFF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74630" tIns="37315" rIns="74630" bIns="37315">
            <a:spAutoFit/>
          </a:bodyPr>
          <a:lstStyle>
            <a:lvl1pPr algn="l" defTabSz="860425">
              <a:spcBef>
                <a:spcPct val="0"/>
              </a:spcBef>
              <a:defRPr kumimoji="1" sz="2400">
                <a:solidFill>
                  <a:schemeClr val="tx1"/>
                </a:solidFill>
                <a:latin typeface="Times New Roman" panose="02020603050405020304" pitchFamily="18" charset="0"/>
                <a:ea typeface="宋体" panose="02010600030101010101" pitchFamily="2" charset="-122"/>
              </a:defRPr>
            </a:lvl1pPr>
            <a:lvl2pPr marL="430530" algn="l" defTabSz="860425">
              <a:spcBef>
                <a:spcPct val="0"/>
              </a:spcBef>
              <a:defRPr kumimoji="1" sz="2400">
                <a:solidFill>
                  <a:schemeClr val="tx1"/>
                </a:solidFill>
                <a:latin typeface="Times New Roman" panose="02020603050405020304" pitchFamily="18" charset="0"/>
                <a:ea typeface="宋体" panose="02010600030101010101" pitchFamily="2" charset="-122"/>
              </a:defRPr>
            </a:lvl2pPr>
            <a:lvl3pPr marL="860425" algn="l" defTabSz="860425">
              <a:spcBef>
                <a:spcPct val="0"/>
              </a:spcBef>
              <a:defRPr kumimoji="1" sz="2400">
                <a:solidFill>
                  <a:schemeClr val="tx1"/>
                </a:solidFill>
                <a:latin typeface="Times New Roman" panose="02020603050405020304" pitchFamily="18" charset="0"/>
                <a:ea typeface="宋体" panose="02010600030101010101" pitchFamily="2" charset="-122"/>
              </a:defRPr>
            </a:lvl3pPr>
            <a:lvl4pPr marL="1290955" algn="l" defTabSz="860425">
              <a:spcBef>
                <a:spcPct val="0"/>
              </a:spcBef>
              <a:defRPr kumimoji="1" sz="2400">
                <a:solidFill>
                  <a:schemeClr val="tx1"/>
                </a:solidFill>
                <a:latin typeface="Times New Roman" panose="02020603050405020304" pitchFamily="18" charset="0"/>
                <a:ea typeface="宋体" panose="02010600030101010101" pitchFamily="2" charset="-122"/>
              </a:defRPr>
            </a:lvl4pPr>
            <a:lvl5pPr marL="1719580" algn="l" defTabSz="860425">
              <a:spcBef>
                <a:spcPct val="0"/>
              </a:spcBef>
              <a:defRPr kumimoji="1" sz="2400">
                <a:solidFill>
                  <a:schemeClr val="tx1"/>
                </a:solidFill>
                <a:latin typeface="Times New Roman" panose="02020603050405020304" pitchFamily="18" charset="0"/>
                <a:ea typeface="宋体" panose="02010600030101010101" pitchFamily="2" charset="-122"/>
              </a:defRPr>
            </a:lvl5pPr>
            <a:lvl6pPr marL="21767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6339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0911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5483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0" hangingPunct="0">
              <a:lnSpc>
                <a:spcPct val="90000"/>
              </a:lnSpc>
              <a:spcBef>
                <a:spcPct val="50000"/>
              </a:spcBef>
              <a:buFontTx/>
              <a:buNone/>
            </a:pPr>
            <a:r>
              <a:rPr kumimoji="0" lang="en-US" altLang="zh-CN" sz="1300" b="1" dirty="0">
                <a:solidFill>
                  <a:schemeClr val="accent1"/>
                </a:solidFill>
                <a:effectLst>
                  <a:outerShdw blurRad="38100" dist="25400" dir="5400000" algn="ctr" rotWithShape="0">
                    <a:srgbClr val="6E747A">
                      <a:alpha val="43000"/>
                    </a:srgbClr>
                  </a:outerShdw>
                </a:effectLst>
              </a:rPr>
              <a:t>BM4 </a:t>
            </a:r>
            <a:r>
              <a:rPr kumimoji="0" lang="zh-CN" altLang="en-US" sz="1300" b="1" dirty="0">
                <a:solidFill>
                  <a:schemeClr val="accent1"/>
                </a:solidFill>
                <a:effectLst>
                  <a:outerShdw blurRad="38100" dist="25400" dir="5400000" algn="ctr" rotWithShape="0">
                    <a:srgbClr val="6E747A">
                      <a:alpha val="43000"/>
                    </a:srgbClr>
                  </a:outerShdw>
                </a:effectLst>
              </a:rPr>
              <a:t>系列马达外形图</a:t>
            </a:r>
            <a:r>
              <a:rPr kumimoji="0" lang="zh-CN" altLang="en-US" sz="1300" b="1" dirty="0">
                <a:solidFill>
                  <a:schemeClr val="accent2"/>
                </a:solidFill>
                <a:effectLst>
                  <a:outerShdw blurRad="38100" dist="38100" dir="2700000" algn="tl">
                    <a:srgbClr val="C0C0C0"/>
                  </a:outerShdw>
                </a:effectLst>
              </a:rPr>
              <a:t>  </a:t>
            </a:r>
            <a:endParaRPr kumimoji="0" lang="zh-CN" altLang="en-US" sz="1300" b="1" dirty="0">
              <a:solidFill>
                <a:schemeClr val="accent2"/>
              </a:solidFill>
              <a:effectLst>
                <a:outerShdw blurRad="38100" dist="38100" dir="2700000" algn="tl">
                  <a:srgbClr val="C0C0C0"/>
                </a:outerShdw>
              </a:effectLst>
            </a:endParaRPr>
          </a:p>
          <a:p>
            <a:pPr eaLnBrk="0" hangingPunct="0">
              <a:lnSpc>
                <a:spcPct val="90000"/>
              </a:lnSpc>
              <a:spcBef>
                <a:spcPct val="50000"/>
              </a:spcBef>
              <a:buFontTx/>
              <a:buNone/>
            </a:pPr>
            <a:r>
              <a:rPr kumimoji="0" lang="zh-CN" altLang="en-US" sz="1300" b="1" dirty="0">
                <a:solidFill>
                  <a:schemeClr val="accent2"/>
                </a:solidFill>
                <a:effectLst>
                  <a:outerShdw blurRad="38100" dist="38100" dir="2700000" algn="tl">
                    <a:srgbClr val="C0C0C0"/>
                  </a:outerShdw>
                </a:effectLst>
              </a:rPr>
              <a:t>         </a:t>
            </a:r>
            <a:r>
              <a:rPr kumimoji="0" lang="en-US" altLang="zh-CN" sz="1300" b="1" dirty="0">
                <a:solidFill>
                  <a:schemeClr val="accent2"/>
                </a:solidFill>
                <a:effectLst>
                  <a:outerShdw blurRad="38100" dist="38100" dir="2700000" algn="tl">
                    <a:srgbClr val="C0C0C0"/>
                  </a:outerShdw>
                </a:effectLst>
              </a:rPr>
              <a:t>              </a:t>
            </a:r>
            <a:endParaRPr kumimoji="0" lang="en-US" altLang="zh-CN" sz="1000" dirty="0">
              <a:latin typeface="仿宋_GB2312" panose="02010609030101010101" pitchFamily="49" charset="-122"/>
              <a:ea typeface="仿宋_GB2312" panose="02010609030101010101" pitchFamily="49" charset="-122"/>
            </a:endParaRPr>
          </a:p>
        </p:txBody>
      </p:sp>
      <p:pic>
        <p:nvPicPr>
          <p:cNvPr id="16" name="Picture 5"/>
          <p:cNvPicPr>
            <a:picLocks noChangeAspect="1" noChangeArrowheads="1"/>
          </p:cNvPicPr>
          <p:nvPr/>
        </p:nvPicPr>
        <p:blipFill>
          <a:blip r:embed="rId1">
            <a:extLst>
              <a:ext uri="{28A0092B-C50C-407E-A947-70E740481C1C}">
                <a14:useLocalDpi xmlns:a14="http://schemas.microsoft.com/office/drawing/2010/main" val="0"/>
              </a:ext>
            </a:extLst>
          </a:blip>
          <a:srcRect/>
          <a:stretch>
            <a:fillRect/>
          </a:stretch>
        </p:blipFill>
        <p:spPr bwMode="auto">
          <a:xfrm>
            <a:off x="3939819" y="3312744"/>
            <a:ext cx="2081469" cy="23939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7"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59452" y="848544"/>
            <a:ext cx="5582821" cy="255384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15" name="组合 14"/>
          <p:cNvGrpSpPr/>
          <p:nvPr/>
        </p:nvGrpSpPr>
        <p:grpSpPr>
          <a:xfrm>
            <a:off x="6021288" y="9417496"/>
            <a:ext cx="776312" cy="369332"/>
            <a:chOff x="6021288" y="9417496"/>
            <a:chExt cx="776312" cy="369332"/>
          </a:xfrm>
        </p:grpSpPr>
        <p:sp>
          <p:nvSpPr>
            <p:cNvPr id="19" name="圆角矩形 18"/>
            <p:cNvSpPr/>
            <p:nvPr/>
          </p:nvSpPr>
          <p:spPr>
            <a:xfrm>
              <a:off x="6021288" y="9525218"/>
              <a:ext cx="214482" cy="153888"/>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0" name="TextBox 19"/>
            <p:cNvSpPr txBox="1"/>
            <p:nvPr/>
          </p:nvSpPr>
          <p:spPr>
            <a:xfrm>
              <a:off x="6235770" y="9417496"/>
              <a:ext cx="561830" cy="369332"/>
            </a:xfrm>
            <a:prstGeom prst="rect">
              <a:avLst/>
            </a:prstGeom>
            <a:noFill/>
          </p:spPr>
          <p:txBody>
            <a:bodyPr wrap="square" rtlCol="0">
              <a:spAutoFit/>
            </a:bodyPr>
            <a:lstStyle/>
            <a:p>
              <a:r>
                <a:rPr lang="en-US" altLang="zh-CN" dirty="0"/>
                <a:t>39</a:t>
              </a:r>
              <a:endParaRPr lang="zh-CN" altLang="en-US" dirty="0"/>
            </a:p>
          </p:txBody>
        </p:sp>
      </p:grpSp>
      <p:pic>
        <p:nvPicPr>
          <p:cNvPr id="1026" name="Picture 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49249" y="3755651"/>
            <a:ext cx="2911230" cy="78083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027" name="Picture 3"/>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847762" y="5601072"/>
            <a:ext cx="5173526" cy="356388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4" name="图片 13"/>
          <p:cNvPicPr>
            <a:picLocks noChangeAspect="1"/>
          </p:cNvPicPr>
          <p:nvPr/>
        </p:nvPicPr>
        <p:blipFill rotWithShape="1">
          <a:blip r:embed="rId5">
            <a:extLst>
              <a:ext uri="{28A0092B-C50C-407E-A947-70E740481C1C}">
                <a14:useLocalDpi xmlns:a14="http://schemas.microsoft.com/office/drawing/2010/main" val="0"/>
              </a:ext>
            </a:extLst>
          </a:blip>
          <a:srcRect l="8001" t="9788" r="10800" b="33915"/>
          <a:stretch>
            <a:fillRect/>
          </a:stretch>
        </p:blipFill>
        <p:spPr>
          <a:xfrm>
            <a:off x="3644987" y="79214"/>
            <a:ext cx="1008151" cy="486694"/>
          </a:xfrm>
          <a:prstGeom prst="rect">
            <a:avLst/>
          </a:prstGeom>
        </p:spPr>
      </p:pic>
    </p:spTree>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平行四边形 3"/>
          <p:cNvSpPr/>
          <p:nvPr/>
        </p:nvSpPr>
        <p:spPr>
          <a:xfrm>
            <a:off x="403122" y="318099"/>
            <a:ext cx="1801742" cy="69027"/>
          </a:xfrm>
          <a:prstGeom prst="parallelogram">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TextBox 5"/>
          <p:cNvSpPr txBox="1"/>
          <p:nvPr/>
        </p:nvSpPr>
        <p:spPr>
          <a:xfrm>
            <a:off x="4581128" y="159821"/>
            <a:ext cx="2321446" cy="384721"/>
          </a:xfrm>
          <a:prstGeom prst="rect">
            <a:avLst/>
          </a:prstGeom>
          <a:noFill/>
        </p:spPr>
        <p:txBody>
          <a:bodyPr wrap="square" rtlCol="0">
            <a:spAutoFit/>
          </a:bodyPr>
          <a:lstStyle/>
          <a:p>
            <a:r>
              <a:rPr lang="zh-CN" altLang="en-US" sz="1000" b="1" kern="1400" spc="110" dirty="0">
                <a:latin typeface="+mn-ea"/>
              </a:rPr>
              <a:t>济宁钧华液压机械有限公司</a:t>
            </a:r>
            <a:endParaRPr lang="en-US" altLang="zh-CN" sz="1000" b="1" kern="1400" spc="110" dirty="0">
              <a:latin typeface="+mn-ea"/>
            </a:endParaRPr>
          </a:p>
          <a:p>
            <a:r>
              <a:rPr lang="en-US" altLang="zh-CN" sz="900" dirty="0">
                <a:latin typeface="Arial Unicode MS" panose="020B0604020202020204" pitchFamily="34" charset="-122"/>
                <a:ea typeface="Arial Unicode MS" panose="020B0604020202020204" pitchFamily="34" charset="-122"/>
                <a:cs typeface="Arial Unicode MS" panose="020B0604020202020204" pitchFamily="34" charset="-122"/>
              </a:rPr>
              <a:t>Jining  </a:t>
            </a:r>
            <a:r>
              <a:rPr lang="en-US" altLang="zh-CN" sz="900" dirty="0" err="1">
                <a:latin typeface="Arial Unicode MS" panose="020B0604020202020204" pitchFamily="34" charset="-122"/>
                <a:ea typeface="Arial Unicode MS" panose="020B0604020202020204" pitchFamily="34" charset="-122"/>
                <a:cs typeface="Arial Unicode MS" panose="020B0604020202020204" pitchFamily="34" charset="-122"/>
              </a:rPr>
              <a:t>JunHua</a:t>
            </a:r>
            <a:r>
              <a:rPr lang="en-US" altLang="zh-CN" sz="900" dirty="0">
                <a:latin typeface="Arial Unicode MS" panose="020B0604020202020204" pitchFamily="34" charset="-122"/>
                <a:ea typeface="Arial Unicode MS" panose="020B0604020202020204" pitchFamily="34" charset="-122"/>
                <a:cs typeface="Arial Unicode MS" panose="020B0604020202020204" pitchFamily="34" charset="-122"/>
              </a:rPr>
              <a:t> Hydraulic Co.,Ltd</a:t>
            </a:r>
            <a:endParaRPr lang="zh-CN" altLang="en-US" sz="900" dirty="0">
              <a:latin typeface="Arial Unicode MS" panose="020B0604020202020204" pitchFamily="34" charset="-122"/>
              <a:ea typeface="Arial Unicode MS" panose="020B0604020202020204" pitchFamily="34" charset="-122"/>
              <a:cs typeface="Arial Unicode MS" panose="020B0604020202020204" pitchFamily="34" charset="-122"/>
            </a:endParaRPr>
          </a:p>
        </p:txBody>
      </p:sp>
      <p:sp>
        <p:nvSpPr>
          <p:cNvPr id="7" name="平行四边形 6"/>
          <p:cNvSpPr/>
          <p:nvPr/>
        </p:nvSpPr>
        <p:spPr>
          <a:xfrm>
            <a:off x="2276872" y="315026"/>
            <a:ext cx="1368152" cy="72100"/>
          </a:xfrm>
          <a:prstGeom prst="parallelogram">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 name="Text Box 8"/>
          <p:cNvSpPr txBox="1">
            <a:spLocks noChangeArrowheads="1"/>
          </p:cNvSpPr>
          <p:nvPr/>
        </p:nvSpPr>
        <p:spPr bwMode="auto">
          <a:xfrm>
            <a:off x="342900" y="488504"/>
            <a:ext cx="1975757" cy="536436"/>
          </a:xfrm>
          <a:prstGeom prst="rect">
            <a:avLst/>
          </a:prstGeom>
          <a:noFill/>
          <a:ln>
            <a:noFill/>
          </a:ln>
          <a:effectLst/>
          <a:extLst>
            <a:ext uri="{909E8E84-426E-40DD-AFC4-6F175D3DCCD1}">
              <a14:hiddenFill xmlns:a14="http://schemas.microsoft.com/office/drawing/2010/main">
                <a:gradFill rotWithShape="0">
                  <a:gsLst>
                    <a:gs pos="0">
                      <a:srgbClr val="003366">
                        <a:gamma/>
                        <a:shade val="46275"/>
                        <a:invGamma/>
                      </a:srgbClr>
                    </a:gs>
                    <a:gs pos="100000">
                      <a:srgbClr val="003366"/>
                    </a:gs>
                  </a:gsLst>
                  <a:lin ang="5400000" scaled="1"/>
                </a:gradFill>
              </a14:hiddenFill>
            </a:ext>
            <a:ext uri="{91240B29-F687-4F45-9708-019B960494DF}">
              <a14:hiddenLine xmlns:a14="http://schemas.microsoft.com/office/drawing/2010/main" w="9525">
                <a:solidFill>
                  <a:srgbClr val="FFFF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74630" tIns="37315" rIns="74630" bIns="37315">
            <a:spAutoFit/>
          </a:bodyPr>
          <a:lstStyle>
            <a:lvl1pPr algn="l" defTabSz="860425">
              <a:spcBef>
                <a:spcPct val="0"/>
              </a:spcBef>
              <a:defRPr kumimoji="1" sz="2400">
                <a:solidFill>
                  <a:schemeClr val="tx1"/>
                </a:solidFill>
                <a:latin typeface="Times New Roman" panose="02020603050405020304" pitchFamily="18" charset="0"/>
                <a:ea typeface="宋体" panose="02010600030101010101" pitchFamily="2" charset="-122"/>
              </a:defRPr>
            </a:lvl1pPr>
            <a:lvl2pPr marL="430530" algn="l" defTabSz="860425">
              <a:spcBef>
                <a:spcPct val="0"/>
              </a:spcBef>
              <a:defRPr kumimoji="1" sz="2400">
                <a:solidFill>
                  <a:schemeClr val="tx1"/>
                </a:solidFill>
                <a:latin typeface="Times New Roman" panose="02020603050405020304" pitchFamily="18" charset="0"/>
                <a:ea typeface="宋体" panose="02010600030101010101" pitchFamily="2" charset="-122"/>
              </a:defRPr>
            </a:lvl2pPr>
            <a:lvl3pPr marL="860425" algn="l" defTabSz="860425">
              <a:spcBef>
                <a:spcPct val="0"/>
              </a:spcBef>
              <a:defRPr kumimoji="1" sz="2400">
                <a:solidFill>
                  <a:schemeClr val="tx1"/>
                </a:solidFill>
                <a:latin typeface="Times New Roman" panose="02020603050405020304" pitchFamily="18" charset="0"/>
                <a:ea typeface="宋体" panose="02010600030101010101" pitchFamily="2" charset="-122"/>
              </a:defRPr>
            </a:lvl3pPr>
            <a:lvl4pPr marL="1290955" algn="l" defTabSz="860425">
              <a:spcBef>
                <a:spcPct val="0"/>
              </a:spcBef>
              <a:defRPr kumimoji="1" sz="2400">
                <a:solidFill>
                  <a:schemeClr val="tx1"/>
                </a:solidFill>
                <a:latin typeface="Times New Roman" panose="02020603050405020304" pitchFamily="18" charset="0"/>
                <a:ea typeface="宋体" panose="02010600030101010101" pitchFamily="2" charset="-122"/>
              </a:defRPr>
            </a:lvl4pPr>
            <a:lvl5pPr marL="1719580" algn="l" defTabSz="860425">
              <a:spcBef>
                <a:spcPct val="0"/>
              </a:spcBef>
              <a:defRPr kumimoji="1" sz="2400">
                <a:solidFill>
                  <a:schemeClr val="tx1"/>
                </a:solidFill>
                <a:latin typeface="Times New Roman" panose="02020603050405020304" pitchFamily="18" charset="0"/>
                <a:ea typeface="宋体" panose="02010600030101010101" pitchFamily="2" charset="-122"/>
              </a:defRPr>
            </a:lvl5pPr>
            <a:lvl6pPr marL="21767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6339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0911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5483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0" hangingPunct="0">
              <a:lnSpc>
                <a:spcPct val="90000"/>
              </a:lnSpc>
              <a:spcBef>
                <a:spcPct val="50000"/>
              </a:spcBef>
              <a:buFontTx/>
              <a:buNone/>
            </a:pPr>
            <a:r>
              <a:rPr kumimoji="0" lang="en-US" altLang="zh-CN" sz="1300" b="1" dirty="0">
                <a:solidFill>
                  <a:schemeClr val="accent1"/>
                </a:solidFill>
                <a:effectLst>
                  <a:outerShdw blurRad="38100" dist="25400" dir="5400000" algn="ctr" rotWithShape="0">
                    <a:srgbClr val="6E747A">
                      <a:alpha val="43000"/>
                    </a:srgbClr>
                  </a:outerShdw>
                </a:effectLst>
              </a:rPr>
              <a:t>BM4 </a:t>
            </a:r>
            <a:r>
              <a:rPr kumimoji="0" lang="zh-CN" altLang="en-US" sz="1300" b="1" dirty="0">
                <a:solidFill>
                  <a:schemeClr val="accent1"/>
                </a:solidFill>
                <a:effectLst>
                  <a:outerShdw blurRad="38100" dist="25400" dir="5400000" algn="ctr" rotWithShape="0">
                    <a:srgbClr val="6E747A">
                      <a:alpha val="43000"/>
                    </a:srgbClr>
                  </a:outerShdw>
                </a:effectLst>
              </a:rPr>
              <a:t>系列马达外形图</a:t>
            </a:r>
            <a:r>
              <a:rPr kumimoji="0" lang="zh-CN" altLang="en-US" sz="1300" b="1" dirty="0">
                <a:solidFill>
                  <a:schemeClr val="accent2"/>
                </a:solidFill>
                <a:effectLst>
                  <a:outerShdw blurRad="38100" dist="38100" dir="2700000" algn="tl">
                    <a:srgbClr val="C0C0C0"/>
                  </a:outerShdw>
                </a:effectLst>
              </a:rPr>
              <a:t>  </a:t>
            </a:r>
            <a:endParaRPr kumimoji="0" lang="zh-CN" altLang="en-US" sz="1300" b="1" dirty="0">
              <a:solidFill>
                <a:schemeClr val="accent2"/>
              </a:solidFill>
              <a:effectLst>
                <a:outerShdw blurRad="38100" dist="38100" dir="2700000" algn="tl">
                  <a:srgbClr val="C0C0C0"/>
                </a:outerShdw>
              </a:effectLst>
            </a:endParaRPr>
          </a:p>
          <a:p>
            <a:pPr eaLnBrk="0" hangingPunct="0">
              <a:lnSpc>
                <a:spcPct val="90000"/>
              </a:lnSpc>
              <a:spcBef>
                <a:spcPct val="50000"/>
              </a:spcBef>
              <a:buFontTx/>
              <a:buNone/>
            </a:pPr>
            <a:r>
              <a:rPr kumimoji="0" lang="zh-CN" altLang="en-US" sz="1300" b="1" dirty="0">
                <a:solidFill>
                  <a:schemeClr val="accent2"/>
                </a:solidFill>
                <a:effectLst>
                  <a:outerShdw blurRad="38100" dist="38100" dir="2700000" algn="tl">
                    <a:srgbClr val="C0C0C0"/>
                  </a:outerShdw>
                </a:effectLst>
              </a:rPr>
              <a:t>         </a:t>
            </a:r>
            <a:r>
              <a:rPr kumimoji="0" lang="en-US" altLang="zh-CN" sz="1300" b="1" dirty="0">
                <a:solidFill>
                  <a:schemeClr val="accent2"/>
                </a:solidFill>
                <a:effectLst>
                  <a:outerShdw blurRad="38100" dist="38100" dir="2700000" algn="tl">
                    <a:srgbClr val="C0C0C0"/>
                  </a:outerShdw>
                </a:effectLst>
              </a:rPr>
              <a:t>              </a:t>
            </a:r>
            <a:endParaRPr kumimoji="0" lang="en-US" altLang="zh-CN" sz="1000" dirty="0">
              <a:latin typeface="仿宋_GB2312" panose="02010609030101010101" pitchFamily="49" charset="-122"/>
              <a:ea typeface="仿宋_GB2312" panose="02010609030101010101" pitchFamily="49" charset="-122"/>
            </a:endParaRPr>
          </a:p>
        </p:txBody>
      </p:sp>
      <p:sp>
        <p:nvSpPr>
          <p:cNvPr id="13" name="Text Box 7"/>
          <p:cNvSpPr txBox="1">
            <a:spLocks noChangeArrowheads="1"/>
          </p:cNvSpPr>
          <p:nvPr/>
        </p:nvSpPr>
        <p:spPr bwMode="auto">
          <a:xfrm>
            <a:off x="342900" y="4848612"/>
            <a:ext cx="2653393" cy="536436"/>
          </a:xfrm>
          <a:prstGeom prst="rect">
            <a:avLst/>
          </a:prstGeom>
          <a:noFill/>
          <a:ln>
            <a:noFill/>
          </a:ln>
          <a:effectLst/>
          <a:extLst>
            <a:ext uri="{909E8E84-426E-40DD-AFC4-6F175D3DCCD1}">
              <a14:hiddenFill xmlns:a14="http://schemas.microsoft.com/office/drawing/2010/main">
                <a:gradFill rotWithShape="0">
                  <a:gsLst>
                    <a:gs pos="0">
                      <a:srgbClr val="003366">
                        <a:gamma/>
                        <a:shade val="46275"/>
                        <a:invGamma/>
                      </a:srgbClr>
                    </a:gs>
                    <a:gs pos="100000">
                      <a:srgbClr val="003366"/>
                    </a:gs>
                  </a:gsLst>
                  <a:lin ang="5400000" scaled="1"/>
                </a:gradFill>
              </a14:hiddenFill>
            </a:ext>
            <a:ext uri="{91240B29-F687-4F45-9708-019B960494DF}">
              <a14:hiddenLine xmlns:a14="http://schemas.microsoft.com/office/drawing/2010/main" w="9525">
                <a:solidFill>
                  <a:srgbClr val="FFFF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74630" tIns="37315" rIns="74630" bIns="37315">
            <a:spAutoFit/>
          </a:bodyPr>
          <a:lstStyle>
            <a:lvl1pPr algn="l" defTabSz="860425">
              <a:spcBef>
                <a:spcPct val="0"/>
              </a:spcBef>
              <a:defRPr kumimoji="1" sz="2400">
                <a:solidFill>
                  <a:schemeClr val="tx1"/>
                </a:solidFill>
                <a:latin typeface="Times New Roman" panose="02020603050405020304" pitchFamily="18" charset="0"/>
                <a:ea typeface="宋体" panose="02010600030101010101" pitchFamily="2" charset="-122"/>
              </a:defRPr>
            </a:lvl1pPr>
            <a:lvl2pPr marL="430530" algn="l" defTabSz="860425">
              <a:spcBef>
                <a:spcPct val="0"/>
              </a:spcBef>
              <a:defRPr kumimoji="1" sz="2400">
                <a:solidFill>
                  <a:schemeClr val="tx1"/>
                </a:solidFill>
                <a:latin typeface="Times New Roman" panose="02020603050405020304" pitchFamily="18" charset="0"/>
                <a:ea typeface="宋体" panose="02010600030101010101" pitchFamily="2" charset="-122"/>
              </a:defRPr>
            </a:lvl2pPr>
            <a:lvl3pPr marL="860425" algn="l" defTabSz="860425">
              <a:spcBef>
                <a:spcPct val="0"/>
              </a:spcBef>
              <a:defRPr kumimoji="1" sz="2400">
                <a:solidFill>
                  <a:schemeClr val="tx1"/>
                </a:solidFill>
                <a:latin typeface="Times New Roman" panose="02020603050405020304" pitchFamily="18" charset="0"/>
                <a:ea typeface="宋体" panose="02010600030101010101" pitchFamily="2" charset="-122"/>
              </a:defRPr>
            </a:lvl3pPr>
            <a:lvl4pPr marL="1290955" algn="l" defTabSz="860425">
              <a:spcBef>
                <a:spcPct val="0"/>
              </a:spcBef>
              <a:defRPr kumimoji="1" sz="2400">
                <a:solidFill>
                  <a:schemeClr val="tx1"/>
                </a:solidFill>
                <a:latin typeface="Times New Roman" panose="02020603050405020304" pitchFamily="18" charset="0"/>
                <a:ea typeface="宋体" panose="02010600030101010101" pitchFamily="2" charset="-122"/>
              </a:defRPr>
            </a:lvl4pPr>
            <a:lvl5pPr marL="1719580" algn="l" defTabSz="860425">
              <a:spcBef>
                <a:spcPct val="0"/>
              </a:spcBef>
              <a:defRPr kumimoji="1" sz="2400">
                <a:solidFill>
                  <a:schemeClr val="tx1"/>
                </a:solidFill>
                <a:latin typeface="Times New Roman" panose="02020603050405020304" pitchFamily="18" charset="0"/>
                <a:ea typeface="宋体" panose="02010600030101010101" pitchFamily="2" charset="-122"/>
              </a:defRPr>
            </a:lvl5pPr>
            <a:lvl6pPr marL="21767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6339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0911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5483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0" hangingPunct="0">
              <a:lnSpc>
                <a:spcPct val="90000"/>
              </a:lnSpc>
              <a:spcBef>
                <a:spcPct val="50000"/>
              </a:spcBef>
              <a:buFontTx/>
              <a:buNone/>
            </a:pPr>
            <a:r>
              <a:rPr kumimoji="0" lang="en-US" altLang="zh-CN" sz="1300" b="1" dirty="0">
                <a:solidFill>
                  <a:schemeClr val="accent1"/>
                </a:solidFill>
                <a:effectLst>
                  <a:outerShdw blurRad="38100" dist="25400" dir="5400000" algn="ctr" rotWithShape="0">
                    <a:srgbClr val="6E747A">
                      <a:alpha val="43000"/>
                    </a:srgbClr>
                  </a:outerShdw>
                </a:effectLst>
              </a:rPr>
              <a:t>BM4 </a:t>
            </a:r>
            <a:r>
              <a:rPr kumimoji="0" lang="zh-CN" altLang="en-US" sz="1300" b="1" dirty="0">
                <a:solidFill>
                  <a:schemeClr val="accent1"/>
                </a:solidFill>
                <a:effectLst>
                  <a:outerShdw blurRad="38100" dist="25400" dir="5400000" algn="ctr" rotWithShape="0">
                    <a:srgbClr val="6E747A">
                      <a:alpha val="43000"/>
                    </a:srgbClr>
                  </a:outerShdw>
                </a:effectLst>
              </a:rPr>
              <a:t>连接尺寸  </a:t>
            </a:r>
            <a:r>
              <a:rPr kumimoji="0" lang="en-US" altLang="zh-CN" sz="1300" b="1" dirty="0">
                <a:solidFill>
                  <a:schemeClr val="accent1"/>
                </a:solidFill>
                <a:effectLst>
                  <a:outerShdw blurRad="38100" dist="25400" dir="5400000" algn="ctr" rotWithShape="0">
                    <a:srgbClr val="6E747A">
                      <a:alpha val="43000"/>
                    </a:srgbClr>
                  </a:outerShdw>
                </a:effectLst>
              </a:rPr>
              <a:t>----</a:t>
            </a:r>
            <a:r>
              <a:rPr kumimoji="0" lang="zh-CN" altLang="en-US" sz="1300" b="1" dirty="0">
                <a:solidFill>
                  <a:schemeClr val="accent1"/>
                </a:solidFill>
                <a:effectLst>
                  <a:outerShdw blurRad="38100" dist="25400" dir="5400000" algn="ctr" rotWithShape="0">
                    <a:srgbClr val="6E747A">
                      <a:alpha val="43000"/>
                    </a:srgbClr>
                  </a:outerShdw>
                </a:effectLst>
              </a:rPr>
              <a:t>输出轴</a:t>
            </a:r>
            <a:endParaRPr kumimoji="0" lang="zh-CN" altLang="en-US" sz="1300" b="1" dirty="0">
              <a:solidFill>
                <a:schemeClr val="accent1"/>
              </a:solidFill>
              <a:effectLst>
                <a:outerShdw blurRad="38100" dist="25400" dir="5400000" algn="ctr" rotWithShape="0">
                  <a:srgbClr val="6E747A">
                    <a:alpha val="43000"/>
                  </a:srgbClr>
                </a:outerShdw>
              </a:effectLst>
            </a:endParaRPr>
          </a:p>
          <a:p>
            <a:pPr eaLnBrk="0" hangingPunct="0">
              <a:lnSpc>
                <a:spcPct val="90000"/>
              </a:lnSpc>
              <a:spcBef>
                <a:spcPct val="50000"/>
              </a:spcBef>
              <a:buFontTx/>
              <a:buNone/>
            </a:pPr>
            <a:r>
              <a:rPr kumimoji="0" lang="zh-CN" altLang="en-US" sz="1300" b="1" dirty="0">
                <a:solidFill>
                  <a:schemeClr val="accent2"/>
                </a:solidFill>
                <a:effectLst>
                  <a:outerShdw blurRad="38100" dist="38100" dir="2700000" algn="tl">
                    <a:srgbClr val="C0C0C0"/>
                  </a:outerShdw>
                </a:effectLst>
              </a:rPr>
              <a:t>        </a:t>
            </a:r>
            <a:r>
              <a:rPr kumimoji="0" lang="zh-CN" altLang="en-US" sz="1300" b="1" dirty="0">
                <a:solidFill>
                  <a:schemeClr val="accent1"/>
                </a:solidFill>
                <a:effectLst>
                  <a:outerShdw blurRad="38100" dist="25400" dir="5400000" algn="ctr" rotWithShape="0">
                    <a:srgbClr val="6E747A">
                      <a:alpha val="43000"/>
                    </a:srgbClr>
                  </a:outerShdw>
                </a:effectLst>
              </a:rPr>
              <a:t> </a:t>
            </a:r>
            <a:r>
              <a:rPr kumimoji="0" lang="zh-CN" altLang="en-US" sz="1000" b="1" dirty="0">
                <a:solidFill>
                  <a:schemeClr val="accent1"/>
                </a:solidFill>
                <a:effectLst>
                  <a:outerShdw blurRad="38100" dist="25400" dir="5400000" algn="ctr" rotWithShape="0">
                    <a:srgbClr val="6E747A">
                      <a:alpha val="43000"/>
                    </a:srgbClr>
                  </a:outerShdw>
                </a:effectLst>
              </a:rPr>
              <a:t> </a:t>
            </a:r>
            <a:r>
              <a:rPr kumimoji="0" lang="en-US" altLang="zh-CN" sz="1000" b="1" dirty="0">
                <a:solidFill>
                  <a:schemeClr val="accent1"/>
                </a:solidFill>
                <a:effectLst>
                  <a:outerShdw blurRad="38100" dist="25400" dir="5400000" algn="ctr" rotWithShape="0">
                    <a:srgbClr val="6E747A">
                      <a:alpha val="43000"/>
                    </a:srgbClr>
                  </a:outerShdw>
                </a:effectLst>
              </a:rPr>
              <a:t>Shaft</a:t>
            </a:r>
            <a:r>
              <a:rPr kumimoji="0" lang="en-US" altLang="zh-CN" sz="1300" b="1" dirty="0">
                <a:solidFill>
                  <a:schemeClr val="accent2"/>
                </a:solidFill>
                <a:effectLst>
                  <a:outerShdw blurRad="38100" dist="38100" dir="2700000" algn="tl">
                    <a:srgbClr val="C0C0C0"/>
                  </a:outerShdw>
                </a:effectLst>
              </a:rPr>
              <a:t>     </a:t>
            </a:r>
            <a:endParaRPr kumimoji="0" lang="en-US" altLang="zh-CN" sz="1000" dirty="0">
              <a:latin typeface="仿宋_GB2312" panose="02010609030101010101" pitchFamily="49" charset="-122"/>
              <a:ea typeface="仿宋_GB2312" panose="02010609030101010101" pitchFamily="49" charset="-122"/>
            </a:endParaRPr>
          </a:p>
        </p:txBody>
      </p:sp>
      <p:grpSp>
        <p:nvGrpSpPr>
          <p:cNvPr id="15" name="组合 14"/>
          <p:cNvGrpSpPr/>
          <p:nvPr/>
        </p:nvGrpSpPr>
        <p:grpSpPr>
          <a:xfrm>
            <a:off x="6021288" y="9417496"/>
            <a:ext cx="776312" cy="369332"/>
            <a:chOff x="6021288" y="9417496"/>
            <a:chExt cx="776312" cy="369332"/>
          </a:xfrm>
        </p:grpSpPr>
        <p:sp>
          <p:nvSpPr>
            <p:cNvPr id="16" name="圆角矩形 15"/>
            <p:cNvSpPr/>
            <p:nvPr/>
          </p:nvSpPr>
          <p:spPr>
            <a:xfrm>
              <a:off x="6021288" y="9525218"/>
              <a:ext cx="214482" cy="153888"/>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 name="TextBox 16"/>
            <p:cNvSpPr txBox="1"/>
            <p:nvPr/>
          </p:nvSpPr>
          <p:spPr>
            <a:xfrm>
              <a:off x="6235770" y="9417496"/>
              <a:ext cx="561830" cy="369332"/>
            </a:xfrm>
            <a:prstGeom prst="rect">
              <a:avLst/>
            </a:prstGeom>
            <a:noFill/>
          </p:spPr>
          <p:txBody>
            <a:bodyPr wrap="square" rtlCol="0">
              <a:spAutoFit/>
            </a:bodyPr>
            <a:lstStyle/>
            <a:p>
              <a:r>
                <a:rPr lang="en-US" altLang="zh-CN" dirty="0"/>
                <a:t>40</a:t>
              </a:r>
              <a:endParaRPr lang="zh-CN" altLang="en-US" dirty="0"/>
            </a:p>
          </p:txBody>
        </p:sp>
      </p:grpSp>
      <p:pic>
        <p:nvPicPr>
          <p:cNvPr id="2050" name="Picture 2"/>
          <p:cNvPicPr>
            <a:picLocks noChangeAspect="1" noChangeArrowheads="1"/>
          </p:cNvPicPr>
          <p:nvPr/>
        </p:nvPicPr>
        <p:blipFill>
          <a:blip r:embed="rId1">
            <a:extLst>
              <a:ext uri="{28A0092B-C50C-407E-A947-70E740481C1C}">
                <a14:useLocalDpi xmlns:a14="http://schemas.microsoft.com/office/drawing/2010/main" val="0"/>
              </a:ext>
            </a:extLst>
          </a:blip>
          <a:srcRect/>
          <a:stretch>
            <a:fillRect/>
          </a:stretch>
        </p:blipFill>
        <p:spPr bwMode="auto">
          <a:xfrm>
            <a:off x="655300" y="776536"/>
            <a:ext cx="5726028" cy="36426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2051" name="Picture 3"/>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708920" y="3656856"/>
            <a:ext cx="875263" cy="138796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2052" name="Picture 4"/>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92695" y="5416022"/>
            <a:ext cx="5435833" cy="392946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3" name="文本框 2"/>
          <p:cNvSpPr txBox="1"/>
          <p:nvPr/>
        </p:nvSpPr>
        <p:spPr>
          <a:xfrm>
            <a:off x="4121150" y="441325"/>
            <a:ext cx="2286000" cy="368300"/>
          </a:xfrm>
          <a:prstGeom prst="rect">
            <a:avLst/>
          </a:prstGeom>
          <a:noFill/>
        </p:spPr>
        <p:txBody>
          <a:bodyPr wrap="square" rtlCol="0">
            <a:spAutoFit/>
          </a:bodyPr>
          <a:lstStyle/>
          <a:p>
            <a:endParaRPr lang="zh-CN" altLang="en-US"/>
          </a:p>
        </p:txBody>
      </p:sp>
      <p:pic>
        <p:nvPicPr>
          <p:cNvPr id="14" name="图片 13"/>
          <p:cNvPicPr>
            <a:picLocks noChangeAspect="1"/>
          </p:cNvPicPr>
          <p:nvPr/>
        </p:nvPicPr>
        <p:blipFill rotWithShape="1">
          <a:blip r:embed="rId4">
            <a:extLst>
              <a:ext uri="{28A0092B-C50C-407E-A947-70E740481C1C}">
                <a14:useLocalDpi xmlns:a14="http://schemas.microsoft.com/office/drawing/2010/main" val="0"/>
              </a:ext>
            </a:extLst>
          </a:blip>
          <a:srcRect l="8001" t="9788" r="10800" b="33915"/>
          <a:stretch>
            <a:fillRect/>
          </a:stretch>
        </p:blipFill>
        <p:spPr>
          <a:xfrm>
            <a:off x="3644987" y="79214"/>
            <a:ext cx="1008151" cy="486694"/>
          </a:xfrm>
          <a:prstGeom prst="rect">
            <a:avLst/>
          </a:prstGeom>
        </p:spPr>
      </p:pic>
    </p:spTree>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平行四边形 3"/>
          <p:cNvSpPr/>
          <p:nvPr/>
        </p:nvSpPr>
        <p:spPr>
          <a:xfrm>
            <a:off x="400582" y="314924"/>
            <a:ext cx="1801742" cy="69027"/>
          </a:xfrm>
          <a:prstGeom prst="parallelogram">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TextBox 5"/>
          <p:cNvSpPr txBox="1"/>
          <p:nvPr/>
        </p:nvSpPr>
        <p:spPr>
          <a:xfrm>
            <a:off x="4581128" y="159821"/>
            <a:ext cx="2321446" cy="384721"/>
          </a:xfrm>
          <a:prstGeom prst="rect">
            <a:avLst/>
          </a:prstGeom>
          <a:noFill/>
        </p:spPr>
        <p:txBody>
          <a:bodyPr wrap="square" rtlCol="0">
            <a:spAutoFit/>
          </a:bodyPr>
          <a:lstStyle/>
          <a:p>
            <a:r>
              <a:rPr lang="zh-CN" altLang="en-US" sz="1000" b="1" kern="1400" spc="110" dirty="0">
                <a:latin typeface="+mn-ea"/>
              </a:rPr>
              <a:t>济宁钧华液压机械有限公司</a:t>
            </a:r>
            <a:endParaRPr lang="en-US" altLang="zh-CN" sz="1000" b="1" kern="1400" spc="110" dirty="0">
              <a:latin typeface="+mn-ea"/>
            </a:endParaRPr>
          </a:p>
          <a:p>
            <a:r>
              <a:rPr lang="en-US" altLang="zh-CN" sz="900" dirty="0">
                <a:latin typeface="Arial Unicode MS" panose="020B0604020202020204" pitchFamily="34" charset="-122"/>
                <a:ea typeface="Arial Unicode MS" panose="020B0604020202020204" pitchFamily="34" charset="-122"/>
                <a:cs typeface="Arial Unicode MS" panose="020B0604020202020204" pitchFamily="34" charset="-122"/>
              </a:rPr>
              <a:t>Jining  </a:t>
            </a:r>
            <a:r>
              <a:rPr lang="en-US" altLang="zh-CN" sz="900" dirty="0" err="1">
                <a:latin typeface="Arial Unicode MS" panose="020B0604020202020204" pitchFamily="34" charset="-122"/>
                <a:ea typeface="Arial Unicode MS" panose="020B0604020202020204" pitchFamily="34" charset="-122"/>
                <a:cs typeface="Arial Unicode MS" panose="020B0604020202020204" pitchFamily="34" charset="-122"/>
              </a:rPr>
              <a:t>JunHua</a:t>
            </a:r>
            <a:r>
              <a:rPr lang="en-US" altLang="zh-CN" sz="900" dirty="0">
                <a:latin typeface="Arial Unicode MS" panose="020B0604020202020204" pitchFamily="34" charset="-122"/>
                <a:ea typeface="Arial Unicode MS" panose="020B0604020202020204" pitchFamily="34" charset="-122"/>
                <a:cs typeface="Arial Unicode MS" panose="020B0604020202020204" pitchFamily="34" charset="-122"/>
              </a:rPr>
              <a:t> Hydraulic Co.,Ltd</a:t>
            </a:r>
            <a:endParaRPr lang="zh-CN" altLang="en-US" sz="900" dirty="0">
              <a:latin typeface="Arial Unicode MS" panose="020B0604020202020204" pitchFamily="34" charset="-122"/>
              <a:ea typeface="Arial Unicode MS" panose="020B0604020202020204" pitchFamily="34" charset="-122"/>
              <a:cs typeface="Arial Unicode MS" panose="020B0604020202020204" pitchFamily="34" charset="-122"/>
            </a:endParaRPr>
          </a:p>
        </p:txBody>
      </p:sp>
      <p:sp>
        <p:nvSpPr>
          <p:cNvPr id="7" name="平行四边形 6"/>
          <p:cNvSpPr/>
          <p:nvPr/>
        </p:nvSpPr>
        <p:spPr>
          <a:xfrm>
            <a:off x="2276872" y="315026"/>
            <a:ext cx="1368152" cy="72100"/>
          </a:xfrm>
          <a:prstGeom prst="parallelogram">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 name="Text Box 1960"/>
          <p:cNvSpPr txBox="1">
            <a:spLocks noChangeArrowheads="1"/>
          </p:cNvSpPr>
          <p:nvPr/>
        </p:nvSpPr>
        <p:spPr bwMode="auto">
          <a:xfrm>
            <a:off x="589190" y="488504"/>
            <a:ext cx="2653393" cy="475288"/>
          </a:xfrm>
          <a:prstGeom prst="rect">
            <a:avLst/>
          </a:prstGeom>
          <a:noFill/>
          <a:ln>
            <a:noFill/>
          </a:ln>
          <a:effectLst/>
          <a:extLst>
            <a:ext uri="{909E8E84-426E-40DD-AFC4-6F175D3DCCD1}">
              <a14:hiddenFill xmlns:a14="http://schemas.microsoft.com/office/drawing/2010/main">
                <a:gradFill rotWithShape="0">
                  <a:gsLst>
                    <a:gs pos="0">
                      <a:srgbClr val="003366">
                        <a:gamma/>
                        <a:shade val="46275"/>
                        <a:invGamma/>
                      </a:srgbClr>
                    </a:gs>
                    <a:gs pos="100000">
                      <a:srgbClr val="003366"/>
                    </a:gs>
                  </a:gsLst>
                  <a:lin ang="5400000" scaled="1"/>
                </a:gradFill>
              </a14:hiddenFill>
            </a:ext>
            <a:ext uri="{91240B29-F687-4F45-9708-019B960494DF}">
              <a14:hiddenLine xmlns:a14="http://schemas.microsoft.com/office/drawing/2010/main" w="9525">
                <a:solidFill>
                  <a:srgbClr val="FFFF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74630" tIns="37315" rIns="74630" bIns="37315">
            <a:spAutoFit/>
            <a:scene3d>
              <a:camera prst="orthographicFront"/>
              <a:lightRig rig="threePt" dir="t"/>
            </a:scene3d>
          </a:bodyPr>
          <a:lstStyle>
            <a:lvl1pPr algn="l" defTabSz="860425">
              <a:spcBef>
                <a:spcPct val="0"/>
              </a:spcBef>
              <a:defRPr kumimoji="1" sz="2400">
                <a:solidFill>
                  <a:schemeClr val="tx1"/>
                </a:solidFill>
                <a:latin typeface="Times New Roman" panose="02020603050405020304" pitchFamily="18" charset="0"/>
                <a:ea typeface="宋体" panose="02010600030101010101" pitchFamily="2" charset="-122"/>
              </a:defRPr>
            </a:lvl1pPr>
            <a:lvl2pPr marL="430530" algn="l" defTabSz="860425">
              <a:spcBef>
                <a:spcPct val="0"/>
              </a:spcBef>
              <a:defRPr kumimoji="1" sz="2400">
                <a:solidFill>
                  <a:schemeClr val="tx1"/>
                </a:solidFill>
                <a:latin typeface="Times New Roman" panose="02020603050405020304" pitchFamily="18" charset="0"/>
                <a:ea typeface="宋体" panose="02010600030101010101" pitchFamily="2" charset="-122"/>
              </a:defRPr>
            </a:lvl2pPr>
            <a:lvl3pPr marL="860425" algn="l" defTabSz="860425">
              <a:spcBef>
                <a:spcPct val="0"/>
              </a:spcBef>
              <a:defRPr kumimoji="1" sz="2400">
                <a:solidFill>
                  <a:schemeClr val="tx1"/>
                </a:solidFill>
                <a:latin typeface="Times New Roman" panose="02020603050405020304" pitchFamily="18" charset="0"/>
                <a:ea typeface="宋体" panose="02010600030101010101" pitchFamily="2" charset="-122"/>
              </a:defRPr>
            </a:lvl3pPr>
            <a:lvl4pPr marL="1290955" algn="l" defTabSz="860425">
              <a:spcBef>
                <a:spcPct val="0"/>
              </a:spcBef>
              <a:defRPr kumimoji="1" sz="2400">
                <a:solidFill>
                  <a:schemeClr val="tx1"/>
                </a:solidFill>
                <a:latin typeface="Times New Roman" panose="02020603050405020304" pitchFamily="18" charset="0"/>
                <a:ea typeface="宋体" panose="02010600030101010101" pitchFamily="2" charset="-122"/>
              </a:defRPr>
            </a:lvl4pPr>
            <a:lvl5pPr marL="1719580" algn="l" defTabSz="860425">
              <a:spcBef>
                <a:spcPct val="0"/>
              </a:spcBef>
              <a:defRPr kumimoji="1" sz="2400">
                <a:solidFill>
                  <a:schemeClr val="tx1"/>
                </a:solidFill>
                <a:latin typeface="Times New Roman" panose="02020603050405020304" pitchFamily="18" charset="0"/>
                <a:ea typeface="宋体" panose="02010600030101010101" pitchFamily="2" charset="-122"/>
              </a:defRPr>
            </a:lvl5pPr>
            <a:lvl6pPr marL="21767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6339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0911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5483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0" hangingPunct="0">
              <a:lnSpc>
                <a:spcPct val="75000"/>
              </a:lnSpc>
              <a:spcBef>
                <a:spcPct val="50000"/>
              </a:spcBef>
              <a:buFontTx/>
              <a:buNone/>
            </a:pPr>
            <a:r>
              <a:rPr kumimoji="0" lang="en-US" altLang="zh-CN" sz="1300" b="1" dirty="0">
                <a:solidFill>
                  <a:schemeClr val="accent1"/>
                </a:solidFill>
                <a:effectLst>
                  <a:outerShdw blurRad="38100" dist="25400" dir="5400000" algn="ctr" rotWithShape="0">
                    <a:srgbClr val="6E747A">
                      <a:alpha val="43000"/>
                    </a:srgbClr>
                  </a:outerShdw>
                </a:effectLst>
              </a:rPr>
              <a:t>BM4</a:t>
            </a:r>
            <a:r>
              <a:rPr kumimoji="0" lang="zh-CN" altLang="en-US" sz="1300" b="1" dirty="0">
                <a:solidFill>
                  <a:schemeClr val="accent1"/>
                </a:solidFill>
                <a:effectLst>
                  <a:outerShdw blurRad="38100" dist="25400" dir="5400000" algn="ctr" rotWithShape="0">
                    <a:srgbClr val="6E747A">
                      <a:alpha val="43000"/>
                    </a:srgbClr>
                  </a:outerShdw>
                </a:effectLst>
              </a:rPr>
              <a:t>订货信息（八位代码形式）</a:t>
            </a:r>
            <a:endParaRPr kumimoji="0" lang="zh-CN" altLang="en-US" sz="1300" b="1" dirty="0">
              <a:solidFill>
                <a:schemeClr val="accent1"/>
              </a:solidFill>
              <a:effectLst>
                <a:outerShdw blurRad="38100" dist="25400" dir="5400000" algn="ctr" rotWithShape="0">
                  <a:srgbClr val="6E747A">
                    <a:alpha val="43000"/>
                  </a:srgbClr>
                </a:outerShdw>
              </a:effectLst>
            </a:endParaRPr>
          </a:p>
          <a:p>
            <a:pPr eaLnBrk="0" hangingPunct="0">
              <a:lnSpc>
                <a:spcPct val="75000"/>
              </a:lnSpc>
              <a:spcBef>
                <a:spcPct val="50000"/>
              </a:spcBef>
              <a:buFontTx/>
              <a:buNone/>
            </a:pPr>
            <a:r>
              <a:rPr kumimoji="0" lang="zh-CN" altLang="en-US" sz="1300" b="1" dirty="0">
                <a:solidFill>
                  <a:schemeClr val="accent1"/>
                </a:solidFill>
                <a:effectLst>
                  <a:outerShdw blurRad="38100" dist="25400" dir="5400000" algn="ctr" rotWithShape="0">
                    <a:srgbClr val="6E747A">
                      <a:alpha val="43000"/>
                    </a:srgbClr>
                  </a:outerShdw>
                </a:effectLst>
              </a:rPr>
              <a:t>         </a:t>
            </a:r>
            <a:r>
              <a:rPr kumimoji="0" lang="zh-CN" altLang="en-US" sz="1000" b="1" dirty="0">
                <a:solidFill>
                  <a:schemeClr val="accent1"/>
                </a:solidFill>
                <a:effectLst>
                  <a:outerShdw blurRad="38100" dist="25400" dir="5400000" algn="ctr" rotWithShape="0">
                    <a:srgbClr val="6E747A">
                      <a:alpha val="43000"/>
                    </a:srgbClr>
                  </a:outerShdw>
                </a:effectLst>
              </a:rPr>
              <a:t> </a:t>
            </a:r>
            <a:r>
              <a:rPr kumimoji="0" lang="en-US" altLang="zh-CN" sz="1000" b="1" dirty="0">
                <a:solidFill>
                  <a:schemeClr val="accent1"/>
                </a:solidFill>
                <a:effectLst>
                  <a:outerShdw blurRad="38100" dist="25400" dir="5400000" algn="ctr" rotWithShape="0">
                    <a:srgbClr val="6E747A">
                      <a:alpha val="43000"/>
                    </a:srgbClr>
                  </a:outerShdw>
                </a:effectLst>
              </a:rPr>
              <a:t>Ordering Information</a:t>
            </a:r>
            <a:r>
              <a:rPr kumimoji="0" lang="en-US" altLang="zh-CN" sz="1300" b="1" dirty="0">
                <a:solidFill>
                  <a:schemeClr val="accent1"/>
                </a:solidFill>
                <a:effectLst>
                  <a:outerShdw blurRad="38100" dist="25400" dir="5400000" algn="ctr" rotWithShape="0">
                    <a:srgbClr val="6E747A">
                      <a:alpha val="43000"/>
                    </a:srgbClr>
                  </a:outerShdw>
                </a:effectLst>
              </a:rPr>
              <a:t>        </a:t>
            </a:r>
            <a:endParaRPr kumimoji="0" lang="en-US" altLang="zh-CN" sz="1300" b="1" dirty="0">
              <a:solidFill>
                <a:schemeClr val="accent1"/>
              </a:solidFill>
              <a:effectLst>
                <a:outerShdw blurRad="38100" dist="25400" dir="5400000" algn="ctr" rotWithShape="0">
                  <a:srgbClr val="6E747A">
                    <a:alpha val="43000"/>
                  </a:srgbClr>
                </a:outerShdw>
              </a:effectLst>
              <a:latin typeface="仿宋_GB2312" panose="02010609030101010101" pitchFamily="49" charset="-122"/>
              <a:ea typeface="仿宋_GB2312" panose="02010609030101010101" pitchFamily="49" charset="-122"/>
            </a:endParaRPr>
          </a:p>
        </p:txBody>
      </p:sp>
      <p:sp>
        <p:nvSpPr>
          <p:cNvPr id="10" name="Text Box 1961"/>
          <p:cNvSpPr txBox="1">
            <a:spLocks noChangeArrowheads="1"/>
          </p:cNvSpPr>
          <p:nvPr/>
        </p:nvSpPr>
        <p:spPr bwMode="auto">
          <a:xfrm>
            <a:off x="4169229" y="656503"/>
            <a:ext cx="2212100" cy="255408"/>
          </a:xfrm>
          <a:prstGeom prst="rect">
            <a:avLst/>
          </a:prstGeom>
          <a:noFill/>
          <a:ln w="9525">
            <a:solidFill>
              <a:srgbClr val="000000"/>
            </a:solidFill>
            <a:miter lim="800000"/>
          </a:ln>
          <a:effectLst/>
          <a:extLst>
            <a:ext uri="{909E8E84-426E-40DD-AFC4-6F175D3DCCD1}">
              <a14:hiddenFill xmlns:a14="http://schemas.microsoft.com/office/drawing/2010/main">
                <a:solidFill>
                  <a:srgbClr val="003366"/>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lIns="74630" tIns="37315" rIns="74630" bIns="37315">
            <a:spAutoFit/>
          </a:bodyPr>
          <a:lstStyle>
            <a:lvl1pPr algn="l" defTabSz="860425">
              <a:spcBef>
                <a:spcPct val="0"/>
              </a:spcBef>
              <a:defRPr kumimoji="1" sz="2400">
                <a:solidFill>
                  <a:schemeClr val="tx1"/>
                </a:solidFill>
                <a:latin typeface="Times New Roman" panose="02020603050405020304" pitchFamily="18" charset="0"/>
                <a:ea typeface="宋体" panose="02010600030101010101" pitchFamily="2" charset="-122"/>
              </a:defRPr>
            </a:lvl1pPr>
            <a:lvl2pPr marL="430530" algn="l" defTabSz="860425">
              <a:spcBef>
                <a:spcPct val="0"/>
              </a:spcBef>
              <a:defRPr kumimoji="1" sz="2400">
                <a:solidFill>
                  <a:schemeClr val="tx1"/>
                </a:solidFill>
                <a:latin typeface="Times New Roman" panose="02020603050405020304" pitchFamily="18" charset="0"/>
                <a:ea typeface="宋体" panose="02010600030101010101" pitchFamily="2" charset="-122"/>
              </a:defRPr>
            </a:lvl2pPr>
            <a:lvl3pPr marL="860425" algn="l" defTabSz="860425">
              <a:spcBef>
                <a:spcPct val="0"/>
              </a:spcBef>
              <a:defRPr kumimoji="1" sz="2400">
                <a:solidFill>
                  <a:schemeClr val="tx1"/>
                </a:solidFill>
                <a:latin typeface="Times New Roman" panose="02020603050405020304" pitchFamily="18" charset="0"/>
                <a:ea typeface="宋体" panose="02010600030101010101" pitchFamily="2" charset="-122"/>
              </a:defRPr>
            </a:lvl3pPr>
            <a:lvl4pPr marL="1290955" algn="l" defTabSz="860425">
              <a:spcBef>
                <a:spcPct val="0"/>
              </a:spcBef>
              <a:defRPr kumimoji="1" sz="2400">
                <a:solidFill>
                  <a:schemeClr val="tx1"/>
                </a:solidFill>
                <a:latin typeface="Times New Roman" panose="02020603050405020304" pitchFamily="18" charset="0"/>
                <a:ea typeface="宋体" panose="02010600030101010101" pitchFamily="2" charset="-122"/>
              </a:defRPr>
            </a:lvl4pPr>
            <a:lvl5pPr marL="1719580" algn="l" defTabSz="860425">
              <a:spcBef>
                <a:spcPct val="0"/>
              </a:spcBef>
              <a:defRPr kumimoji="1" sz="2400">
                <a:solidFill>
                  <a:schemeClr val="tx1"/>
                </a:solidFill>
                <a:latin typeface="Times New Roman" panose="02020603050405020304" pitchFamily="18" charset="0"/>
                <a:ea typeface="宋体" panose="02010600030101010101" pitchFamily="2" charset="-122"/>
              </a:defRPr>
            </a:lvl5pPr>
            <a:lvl6pPr marL="21767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6339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0911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5483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0" hangingPunct="0">
              <a:lnSpc>
                <a:spcPct val="90000"/>
              </a:lnSpc>
              <a:spcBef>
                <a:spcPct val="50000"/>
              </a:spcBef>
              <a:buFontTx/>
              <a:buNone/>
            </a:pPr>
            <a:r>
              <a:rPr kumimoji="0" lang="en-US" altLang="zh-CN" sz="1300" b="1" dirty="0">
                <a:solidFill>
                  <a:schemeClr val="accent1"/>
                </a:solidFill>
                <a:effectLst>
                  <a:outerShdw blurRad="38100" dist="25400" dir="5400000" algn="ctr" rotWithShape="0">
                    <a:srgbClr val="6E747A">
                      <a:alpha val="43000"/>
                    </a:srgbClr>
                  </a:outerShdw>
                </a:effectLst>
              </a:rPr>
              <a:t>BM4   1   2   3   4   5   6   7   8</a:t>
            </a:r>
            <a:endParaRPr kumimoji="0" lang="en-US" altLang="zh-CN" sz="1300" b="1" dirty="0">
              <a:solidFill>
                <a:schemeClr val="accent1"/>
              </a:solidFill>
              <a:effectLst>
                <a:outerShdw blurRad="38100" dist="25400" dir="5400000" algn="ctr" rotWithShape="0">
                  <a:srgbClr val="6E747A">
                    <a:alpha val="43000"/>
                  </a:srgbClr>
                </a:outerShdw>
              </a:effectLst>
              <a:latin typeface="仿宋_GB2312" panose="02010609030101010101" pitchFamily="49" charset="-122"/>
              <a:ea typeface="仿宋_GB2312" panose="02010609030101010101" pitchFamily="49" charset="-122"/>
            </a:endParaRPr>
          </a:p>
        </p:txBody>
      </p:sp>
      <p:graphicFrame>
        <p:nvGraphicFramePr>
          <p:cNvPr id="11" name="Group 9304"/>
          <p:cNvGraphicFramePr>
            <a:graphicFrameLocks noGrp="1"/>
          </p:cNvGraphicFramePr>
          <p:nvPr/>
        </p:nvGraphicFramePr>
        <p:xfrm>
          <a:off x="260648" y="1144650"/>
          <a:ext cx="6526347" cy="7772344"/>
        </p:xfrm>
        <a:graphic>
          <a:graphicData uri="http://schemas.openxmlformats.org/drawingml/2006/table">
            <a:tbl>
              <a:tblPr/>
              <a:tblGrid>
                <a:gridCol w="359954"/>
                <a:gridCol w="432707"/>
                <a:gridCol w="185057"/>
                <a:gridCol w="370114"/>
                <a:gridCol w="185057"/>
                <a:gridCol w="1111703"/>
                <a:gridCol w="185057"/>
                <a:gridCol w="987879"/>
                <a:gridCol w="185057"/>
                <a:gridCol w="581025"/>
                <a:gridCol w="220436"/>
                <a:gridCol w="443593"/>
                <a:gridCol w="182154"/>
                <a:gridCol w="493939"/>
                <a:gridCol w="182154"/>
                <a:gridCol w="420461"/>
              </a:tblGrid>
              <a:tr h="200121">
                <a:tc gridSpan="2">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1" i="0" u="none" strike="noStrike" cap="none" normalizeH="0" baseline="0" dirty="0">
                          <a:ln>
                            <a:noFill/>
                          </a:ln>
                          <a:solidFill>
                            <a:schemeClr val="tx1"/>
                          </a:solidFill>
                          <a:effectLst/>
                          <a:latin typeface="宋体" panose="02010600030101010101" pitchFamily="2" charset="-122"/>
                          <a:ea typeface="宋体" panose="02010600030101010101" pitchFamily="2" charset="-122"/>
                        </a:rPr>
                        <a:t>  </a:t>
                      </a:r>
                      <a:r>
                        <a:rPr kumimoji="1" lang="en-US" altLang="zh-CN" sz="800" b="1" i="0" u="none" strike="noStrike" cap="none" normalizeH="0" baseline="0" dirty="0" err="1">
                          <a:ln>
                            <a:noFill/>
                          </a:ln>
                          <a:solidFill>
                            <a:schemeClr val="tx1"/>
                          </a:solidFill>
                          <a:effectLst/>
                          <a:latin typeface="宋体" panose="02010600030101010101" pitchFamily="2" charset="-122"/>
                          <a:ea typeface="宋体" panose="02010600030101010101" pitchFamily="2" charset="-122"/>
                        </a:rPr>
                        <a:t>pos</a:t>
                      </a:r>
                      <a:r>
                        <a:rPr kumimoji="1" lang="en-US" altLang="zh-CN" sz="800" b="1" i="0" u="none" strike="noStrike" cap="none" normalizeH="0" baseline="0" dirty="0">
                          <a:ln>
                            <a:noFill/>
                          </a:ln>
                          <a:solidFill>
                            <a:schemeClr val="tx1"/>
                          </a:solidFill>
                          <a:effectLst/>
                          <a:latin typeface="宋体" panose="02010600030101010101" pitchFamily="2" charset="-122"/>
                          <a:ea typeface="宋体" panose="02010600030101010101" pitchFamily="2" charset="-122"/>
                        </a:rPr>
                        <a:t> 1</a:t>
                      </a:r>
                      <a:endParaRPr kumimoji="1" lang="en-US" altLang="zh-CN" sz="800" b="1"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solidFill>
                  </a:tcPr>
                </a:tc>
                <a:tc hMerge="1">
                  <a:tcPr/>
                </a:tc>
                <a:tc gridSpan="2">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1" i="0" u="none" strike="noStrike" cap="none" normalizeH="0" baseline="0" dirty="0">
                          <a:ln>
                            <a:noFill/>
                          </a:ln>
                          <a:solidFill>
                            <a:schemeClr val="tx1"/>
                          </a:solidFill>
                          <a:effectLst/>
                          <a:latin typeface="宋体" panose="02010600030101010101" pitchFamily="2" charset="-122"/>
                          <a:ea typeface="宋体" panose="02010600030101010101" pitchFamily="2" charset="-122"/>
                        </a:rPr>
                        <a:t>2</a:t>
                      </a:r>
                      <a:endParaRPr kumimoji="1" lang="en-US" altLang="zh-CN" sz="800" b="1"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solidFill>
                  </a:tcPr>
                </a:tc>
                <a:tc hMerge="1">
                  <a:tcPr/>
                </a:tc>
                <a:tc gridSpan="2">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1" i="0" u="none" strike="noStrike" cap="none" normalizeH="0" baseline="0" dirty="0">
                          <a:ln>
                            <a:noFill/>
                          </a:ln>
                          <a:solidFill>
                            <a:schemeClr val="tx1"/>
                          </a:solidFill>
                          <a:effectLst/>
                          <a:latin typeface="宋体" panose="02010600030101010101" pitchFamily="2" charset="-122"/>
                          <a:ea typeface="宋体" panose="02010600030101010101" pitchFamily="2" charset="-122"/>
                        </a:rPr>
                        <a:t>3</a:t>
                      </a:r>
                      <a:endParaRPr kumimoji="1" lang="en-US" altLang="zh-CN" sz="800" b="1"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solidFill>
                  </a:tcPr>
                </a:tc>
                <a:tc hMerge="1">
                  <a:tcPr/>
                </a:tc>
                <a:tc gridSpan="2">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1" i="0" u="none" strike="noStrike" cap="none" normalizeH="0" baseline="0" dirty="0">
                          <a:ln>
                            <a:noFill/>
                          </a:ln>
                          <a:solidFill>
                            <a:schemeClr val="tx1"/>
                          </a:solidFill>
                          <a:effectLst/>
                          <a:latin typeface="宋体" panose="02010600030101010101" pitchFamily="2" charset="-122"/>
                          <a:ea typeface="宋体" panose="02010600030101010101" pitchFamily="2" charset="-122"/>
                        </a:rPr>
                        <a:t>4</a:t>
                      </a:r>
                      <a:endParaRPr kumimoji="1" lang="en-US" altLang="zh-CN" sz="800" b="1"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solidFill>
                  </a:tcPr>
                </a:tc>
                <a:tc hMerge="1">
                  <a:tcPr/>
                </a:tc>
                <a:tc gridSpan="2">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1" i="0" u="none" strike="noStrike" cap="none" normalizeH="0" baseline="0" dirty="0">
                          <a:ln>
                            <a:noFill/>
                          </a:ln>
                          <a:solidFill>
                            <a:schemeClr val="tx1"/>
                          </a:solidFill>
                          <a:effectLst/>
                          <a:latin typeface="宋体" panose="02010600030101010101" pitchFamily="2" charset="-122"/>
                          <a:ea typeface="宋体" panose="02010600030101010101" pitchFamily="2" charset="-122"/>
                        </a:rPr>
                        <a:t>5</a:t>
                      </a:r>
                      <a:endParaRPr kumimoji="1" lang="en-US" altLang="zh-CN" sz="800" b="1"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solidFill>
                  </a:tcPr>
                </a:tc>
                <a:tc hMerge="1">
                  <a:tcPr/>
                </a:tc>
                <a:tc gridSpan="2">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1" i="0" u="none" strike="noStrike" cap="none" normalizeH="0" baseline="0" dirty="0">
                          <a:ln>
                            <a:noFill/>
                          </a:ln>
                          <a:solidFill>
                            <a:schemeClr val="tx1"/>
                          </a:solidFill>
                          <a:effectLst/>
                          <a:latin typeface="宋体" panose="02010600030101010101" pitchFamily="2" charset="-122"/>
                          <a:ea typeface="宋体" panose="02010600030101010101" pitchFamily="2" charset="-122"/>
                        </a:rPr>
                        <a:t>6</a:t>
                      </a:r>
                      <a:endParaRPr kumimoji="1" lang="en-US" altLang="zh-CN" sz="800" b="1"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solidFill>
                  </a:tcPr>
                </a:tc>
                <a:tc hMerge="1">
                  <a:tcPr/>
                </a:tc>
                <a:tc gridSpan="2">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1" i="0" u="none" strike="noStrike" cap="none" normalizeH="0" baseline="0" dirty="0">
                          <a:ln>
                            <a:noFill/>
                          </a:ln>
                          <a:solidFill>
                            <a:schemeClr val="tx1"/>
                          </a:solidFill>
                          <a:effectLst/>
                          <a:latin typeface="宋体" panose="02010600030101010101" pitchFamily="2" charset="-122"/>
                          <a:ea typeface="宋体" panose="02010600030101010101" pitchFamily="2" charset="-122"/>
                        </a:rPr>
                        <a:t>7</a:t>
                      </a:r>
                      <a:endParaRPr kumimoji="1" lang="en-US" altLang="zh-CN" sz="800" b="1"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solidFill>
                  </a:tcPr>
                </a:tc>
                <a:tc hMerge="1">
                  <a:tcPr/>
                </a:tc>
                <a:tc gridSpan="2">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1" i="0" u="none" strike="noStrike" cap="none" normalizeH="0" baseline="0" dirty="0">
                          <a:ln>
                            <a:noFill/>
                          </a:ln>
                          <a:solidFill>
                            <a:schemeClr val="tx1"/>
                          </a:solidFill>
                          <a:effectLst/>
                          <a:latin typeface="宋体" panose="02010600030101010101" pitchFamily="2" charset="-122"/>
                          <a:ea typeface="宋体" panose="02010600030101010101" pitchFamily="2" charset="-122"/>
                        </a:rPr>
                        <a:t>8</a:t>
                      </a:r>
                      <a:endParaRPr kumimoji="1" lang="en-US" altLang="zh-CN" sz="800" b="1"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solidFill>
                  </a:tcPr>
                </a:tc>
                <a:tc hMerge="1">
                  <a:tcPr/>
                </a:tc>
              </a:tr>
              <a:tr h="320194">
                <a:tc gridSpan="2">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1" i="0" u="none" strike="noStrike" cap="none" normalizeH="0" baseline="0" dirty="0">
                          <a:ln>
                            <a:noFill/>
                          </a:ln>
                          <a:solidFill>
                            <a:schemeClr val="tx1"/>
                          </a:solidFill>
                          <a:effectLst/>
                          <a:latin typeface="宋体" panose="02010600030101010101" pitchFamily="2" charset="-122"/>
                          <a:ea typeface="宋体" panose="02010600030101010101" pitchFamily="2" charset="-122"/>
                        </a:rPr>
                        <a:t>外形</a:t>
                      </a:r>
                      <a:endParaRPr kumimoji="1" lang="zh-CN" altLang="en-US" sz="800" b="1"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hMerge="1">
                  <a:tcPr/>
                </a:tc>
                <a:tc gridSpan="2">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1" i="0" u="none" strike="noStrike" cap="none" normalizeH="0" baseline="0">
                          <a:ln>
                            <a:noFill/>
                          </a:ln>
                          <a:solidFill>
                            <a:schemeClr val="tx1"/>
                          </a:solidFill>
                          <a:effectLst/>
                          <a:latin typeface="宋体" panose="02010600030101010101" pitchFamily="2" charset="-122"/>
                          <a:ea typeface="宋体" panose="02010600030101010101" pitchFamily="2" charset="-122"/>
                        </a:rPr>
                        <a:t>排量</a:t>
                      </a:r>
                      <a:r>
                        <a:rPr kumimoji="1" lang="zh-CN" altLang="en-US" sz="800" b="1" i="0" u="none" strike="noStrike" cap="none" normalizeH="0" baseline="0">
                          <a:ln>
                            <a:noFill/>
                          </a:ln>
                          <a:solidFill>
                            <a:schemeClr val="tx1"/>
                          </a:solidFill>
                          <a:effectLst/>
                          <a:latin typeface="Times New Roman" panose="02020603050405020304" pitchFamily="18" charset="0"/>
                          <a:ea typeface="宋体" panose="02010600030101010101" pitchFamily="2" charset="-122"/>
                          <a:cs typeface="Times New Roman" panose="02020603050405020304" pitchFamily="18" charset="0"/>
                        </a:rPr>
                        <a:t>  </a:t>
                      </a:r>
                      <a:r>
                        <a:rPr kumimoji="1" lang="en-US" altLang="zh-CN" sz="800" b="1" i="0" u="none" strike="noStrike" cap="none" normalizeH="0" baseline="0">
                          <a:ln>
                            <a:noFill/>
                          </a:ln>
                          <a:solidFill>
                            <a:schemeClr val="tx1"/>
                          </a:solidFill>
                          <a:effectLst/>
                          <a:latin typeface="Times New Roman" panose="02020603050405020304" pitchFamily="18" charset="0"/>
                          <a:ea typeface="宋体" panose="02010600030101010101" pitchFamily="2" charset="-122"/>
                          <a:cs typeface="Times New Roman" panose="02020603050405020304" pitchFamily="18" charset="0"/>
                        </a:rPr>
                        <a:t>(ml/r)</a:t>
                      </a:r>
                      <a:endParaRPr kumimoji="1" lang="en-US" altLang="zh-CN" sz="800" b="1"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hMerge="1">
                  <a:tcPr/>
                </a:tc>
                <a:tc gridSpan="2">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1" i="0" u="none" strike="noStrike" cap="none" normalizeH="0" baseline="0">
                          <a:ln>
                            <a:noFill/>
                          </a:ln>
                          <a:solidFill>
                            <a:schemeClr val="tx1"/>
                          </a:solidFill>
                          <a:effectLst/>
                          <a:latin typeface="宋体" panose="02010600030101010101" pitchFamily="2" charset="-122"/>
                          <a:ea typeface="宋体" panose="02010600030101010101" pitchFamily="2" charset="-122"/>
                        </a:rPr>
                        <a:t>法兰</a:t>
                      </a:r>
                      <a:r>
                        <a:rPr kumimoji="1" lang="en-US" altLang="zh-CN" sz="800" b="1" i="0" u="none" strike="noStrike" cap="none" normalizeH="0" baseline="0">
                          <a:ln>
                            <a:noFill/>
                          </a:ln>
                          <a:solidFill>
                            <a:schemeClr val="tx1"/>
                          </a:solidFill>
                          <a:effectLst/>
                          <a:latin typeface="Times New Roman" panose="02020603050405020304" pitchFamily="18" charset="0"/>
                          <a:ea typeface="宋体" panose="02010600030101010101" pitchFamily="2" charset="-122"/>
                          <a:cs typeface="Times New Roman" panose="02020603050405020304" pitchFamily="18" charset="0"/>
                        </a:rPr>
                        <a:t>&amp;</a:t>
                      </a:r>
                      <a:r>
                        <a:rPr kumimoji="1" lang="zh-CN" altLang="en-US" sz="800" b="1" i="0" u="none" strike="noStrike" cap="none" normalizeH="0" baseline="0">
                          <a:ln>
                            <a:noFill/>
                          </a:ln>
                          <a:solidFill>
                            <a:schemeClr val="tx1"/>
                          </a:solidFill>
                          <a:effectLst/>
                          <a:latin typeface="宋体" panose="02010600030101010101" pitchFamily="2" charset="-122"/>
                          <a:ea typeface="宋体" panose="02010600030101010101" pitchFamily="2" charset="-122"/>
                        </a:rPr>
                        <a:t>止口</a:t>
                      </a:r>
                      <a:r>
                        <a:rPr kumimoji="1" lang="zh-CN" altLang="en-US" sz="800" b="1" i="0" u="none" strike="noStrike" cap="none" normalizeH="0" baseline="0">
                          <a:ln>
                            <a:noFill/>
                          </a:ln>
                          <a:solidFill>
                            <a:schemeClr val="tx1"/>
                          </a:solidFill>
                          <a:effectLst/>
                          <a:latin typeface="Times New Roman" panose="02020603050405020304" pitchFamily="18" charset="0"/>
                          <a:ea typeface="宋体" panose="02010600030101010101" pitchFamily="2" charset="-122"/>
                          <a:cs typeface="Times New Roman" panose="02020603050405020304" pitchFamily="18" charset="0"/>
                        </a:rPr>
                        <a:t> </a:t>
                      </a:r>
                      <a:r>
                        <a:rPr kumimoji="1" lang="en-US" altLang="zh-CN" sz="800" b="1" i="0" u="none" strike="noStrike" cap="none" normalizeH="0" baseline="0">
                          <a:ln>
                            <a:noFill/>
                          </a:ln>
                          <a:solidFill>
                            <a:schemeClr val="tx1"/>
                          </a:solidFill>
                          <a:effectLst/>
                          <a:latin typeface="Times New Roman" panose="02020603050405020304" pitchFamily="18" charset="0"/>
                          <a:ea typeface="宋体" panose="02010600030101010101" pitchFamily="2" charset="-122"/>
                          <a:cs typeface="Times New Roman" panose="02020603050405020304" pitchFamily="18" charset="0"/>
                        </a:rPr>
                        <a:t>(mm)</a:t>
                      </a:r>
                      <a:endParaRPr kumimoji="1" lang="en-US" altLang="zh-CN" sz="800" b="1"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hMerge="1">
                  <a:tcPr/>
                </a:tc>
                <a:tc gridSpan="2">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1"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cs typeface="Times New Roman" panose="02020603050405020304" pitchFamily="18" charset="0"/>
                        </a:rPr>
                        <a:t>     </a:t>
                      </a:r>
                      <a:r>
                        <a:rPr kumimoji="1" lang="zh-CN" altLang="en-US" sz="800" b="1" i="0" u="none" strike="noStrike" cap="none" normalizeH="0" baseline="0" dirty="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轴</a:t>
                      </a:r>
                      <a:r>
                        <a:rPr kumimoji="1" lang="en-US" altLang="zh-CN" sz="800" b="1"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cs typeface="Times New Roman" panose="02020603050405020304" pitchFamily="18" charset="0"/>
                        </a:rPr>
                        <a:t>&amp;</a:t>
                      </a:r>
                      <a:r>
                        <a:rPr kumimoji="1" lang="zh-CN" altLang="en-US" sz="800" b="1" i="0" u="none" strike="noStrike" cap="none" normalizeH="0" baseline="0" dirty="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键</a:t>
                      </a:r>
                      <a:r>
                        <a:rPr kumimoji="1" lang="zh-CN" altLang="en-US" sz="800" b="1"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cs typeface="Times New Roman" panose="02020603050405020304" pitchFamily="18" charset="0"/>
                        </a:rPr>
                        <a:t> </a:t>
                      </a:r>
                      <a:r>
                        <a:rPr kumimoji="1" lang="en-US" altLang="zh-CN" sz="800" b="1"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cs typeface="Times New Roman" panose="02020603050405020304" pitchFamily="18" charset="0"/>
                        </a:rPr>
                        <a:t>(mm)</a:t>
                      </a:r>
                      <a:endParaRPr kumimoji="1" lang="en-US" altLang="zh-CN" sz="800" b="1"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hMerge="1">
                  <a:tcPr/>
                </a:tc>
                <a:tc gridSpan="2">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1" i="0" u="none" strike="noStrike" cap="none" normalizeH="0" baseline="0" dirty="0">
                          <a:ln>
                            <a:noFill/>
                          </a:ln>
                          <a:solidFill>
                            <a:schemeClr val="tx1"/>
                          </a:solidFill>
                          <a:effectLst/>
                          <a:latin typeface="宋体" panose="02010600030101010101" pitchFamily="2" charset="-122"/>
                          <a:ea typeface="宋体" panose="02010600030101010101" pitchFamily="2" charset="-122"/>
                        </a:rPr>
                        <a:t>油口</a:t>
                      </a:r>
                      <a:endParaRPr kumimoji="1" lang="zh-CN" altLang="en-US" sz="800" b="1"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hMerge="1">
                  <a:tcPr/>
                </a:tc>
                <a:tc gridSpan="2">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1" i="0" u="none" strike="noStrike" cap="none" normalizeH="0" baseline="0" dirty="0">
                          <a:ln>
                            <a:noFill/>
                          </a:ln>
                          <a:solidFill>
                            <a:schemeClr val="tx1"/>
                          </a:solidFill>
                          <a:effectLst/>
                          <a:latin typeface="宋体" panose="02010600030101010101" pitchFamily="2" charset="-122"/>
                          <a:ea typeface="宋体" panose="02010600030101010101" pitchFamily="2" charset="-122"/>
                        </a:rPr>
                        <a:t>油口面外           连螺纹            </a:t>
                      </a:r>
                      <a:endParaRPr kumimoji="1" lang="zh-CN" altLang="en-US" sz="800" b="1"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hMerge="1">
                  <a:tcPr/>
                </a:tc>
                <a:tc gridSpan="2">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1" i="0" u="none" strike="noStrike" cap="none" normalizeH="0" baseline="0" dirty="0">
                          <a:ln>
                            <a:noFill/>
                          </a:ln>
                          <a:solidFill>
                            <a:schemeClr val="tx1"/>
                          </a:solidFill>
                          <a:effectLst/>
                          <a:latin typeface="宋体" panose="02010600030101010101" pitchFamily="2" charset="-122"/>
                          <a:ea typeface="宋体" panose="02010600030101010101" pitchFamily="2" charset="-122"/>
                        </a:rPr>
                        <a:t>外泄口</a:t>
                      </a:r>
                      <a:endParaRPr kumimoji="1" lang="zh-CN" altLang="en-US" sz="800" b="1"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hMerge="1">
                  <a:tcPr/>
                </a:tc>
                <a:tc gridSpan="2">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1" i="0" u="none" strike="noStrike" cap="none" normalizeH="0" baseline="0" dirty="0">
                          <a:ln>
                            <a:noFill/>
                          </a:ln>
                          <a:solidFill>
                            <a:schemeClr val="tx1"/>
                          </a:solidFill>
                          <a:effectLst/>
                          <a:latin typeface="宋体" panose="02010600030101010101" pitchFamily="2" charset="-122"/>
                          <a:ea typeface="宋体" panose="02010600030101010101" pitchFamily="2" charset="-122"/>
                        </a:rPr>
                        <a:t>特殊要求</a:t>
                      </a:r>
                      <a:endParaRPr kumimoji="1" lang="zh-CN" altLang="en-US" sz="800" b="1"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hMerge="1">
                  <a:tcPr/>
                </a:tc>
              </a:tr>
              <a:tr h="440267">
                <a:tc rowSpan="2">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mn-ea"/>
                          <a:ea typeface="+mn-ea"/>
                        </a:rPr>
                        <a:t>A</a:t>
                      </a:r>
                      <a:endParaRPr kumimoji="1" lang="en-US" altLang="zh-CN" sz="800" b="0" i="0" u="none" strike="noStrike" cap="none" normalizeH="0" baseline="0" dirty="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rowSpan="2">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dirty="0">
                          <a:ln>
                            <a:noFill/>
                          </a:ln>
                          <a:solidFill>
                            <a:schemeClr val="tx1"/>
                          </a:solidFill>
                          <a:effectLst/>
                          <a:latin typeface="+mn-ea"/>
                          <a:ea typeface="+mn-ea"/>
                        </a:rPr>
                        <a:t>直油口</a:t>
                      </a:r>
                      <a:endParaRPr kumimoji="1" lang="zh-CN" altLang="en-US" sz="800" b="0" i="0" u="none" strike="noStrike" cap="none" normalizeH="0" baseline="0" dirty="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mn-ea"/>
                          <a:ea typeface="+mn-ea"/>
                        </a:rPr>
                        <a:t>A</a:t>
                      </a:r>
                      <a:endParaRPr kumimoji="1" lang="en-US" altLang="zh-CN" sz="800" b="0" i="0" u="none" strike="noStrike" cap="none" normalizeH="0" baseline="0" dirty="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mn-ea"/>
                          <a:ea typeface="+mn-ea"/>
                        </a:rPr>
                        <a:t>195</a:t>
                      </a:r>
                      <a:endParaRPr kumimoji="1" lang="en-US" altLang="zh-CN" sz="800" b="0" i="0" u="none" strike="noStrike" cap="none" normalizeH="0" baseline="0" dirty="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mn-ea"/>
                          <a:ea typeface="+mn-ea"/>
                        </a:rPr>
                        <a:t>A</a:t>
                      </a:r>
                      <a:endParaRPr kumimoji="1" lang="en-US" altLang="zh-CN" sz="800" b="0" i="0" u="none" strike="noStrike" cap="none" normalizeH="0" baseline="0" dirty="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dirty="0">
                          <a:ln>
                            <a:noFill/>
                          </a:ln>
                          <a:solidFill>
                            <a:schemeClr val="tx1"/>
                          </a:solidFill>
                          <a:effectLst/>
                          <a:latin typeface="+mn-ea"/>
                          <a:ea typeface="+mn-ea"/>
                        </a:rPr>
                        <a:t>大方法兰 </a:t>
                      </a:r>
                      <a:r>
                        <a:rPr kumimoji="1" lang="en-US" altLang="zh-CN" sz="800" b="0" i="0" u="none" strike="noStrike" cap="none" normalizeH="0" baseline="0" dirty="0">
                          <a:ln>
                            <a:noFill/>
                          </a:ln>
                          <a:solidFill>
                            <a:schemeClr val="tx1"/>
                          </a:solidFill>
                          <a:effectLst/>
                          <a:latin typeface="+mn-ea"/>
                          <a:ea typeface="+mn-ea"/>
                        </a:rPr>
                        <a:t>145X145,                  4-</a:t>
                      </a:r>
                      <a:r>
                        <a:rPr kumimoji="1" lang="el-GR" altLang="zh-CN" sz="800" b="0" i="0" u="none" strike="noStrike" cap="none" normalizeH="0" baseline="0" dirty="0">
                          <a:ln>
                            <a:noFill/>
                          </a:ln>
                          <a:solidFill>
                            <a:schemeClr val="tx1"/>
                          </a:solidFill>
                          <a:effectLst/>
                          <a:latin typeface="+mn-ea"/>
                          <a:ea typeface="+mn-ea"/>
                        </a:rPr>
                        <a:t>φ</a:t>
                      </a:r>
                      <a:r>
                        <a:rPr kumimoji="1" lang="en-US" altLang="zh-CN" sz="800" b="0" i="0" u="none" strike="noStrike" cap="none" normalizeH="0" baseline="0" dirty="0">
                          <a:ln>
                            <a:noFill/>
                          </a:ln>
                          <a:solidFill>
                            <a:schemeClr val="tx1"/>
                          </a:solidFill>
                          <a:effectLst/>
                          <a:latin typeface="+mn-ea"/>
                          <a:ea typeface="+mn-ea"/>
                        </a:rPr>
                        <a:t>13  </a:t>
                      </a:r>
                      <a:r>
                        <a:rPr kumimoji="1" lang="zh-CN" altLang="en-US" sz="800" b="0" i="0" u="none" strike="noStrike" cap="none" normalizeH="0" baseline="0" dirty="0">
                          <a:ln>
                            <a:noFill/>
                          </a:ln>
                          <a:solidFill>
                            <a:schemeClr val="tx1"/>
                          </a:solidFill>
                          <a:effectLst/>
                          <a:latin typeface="+mn-ea"/>
                          <a:ea typeface="+mn-ea"/>
                        </a:rPr>
                        <a:t>分布</a:t>
                      </a:r>
                      <a:r>
                        <a:rPr kumimoji="1" lang="en-US" altLang="zh-CN" sz="800" b="0" i="0" u="none" strike="noStrike" cap="none" normalizeH="0" baseline="0" dirty="0">
                          <a:ln>
                            <a:noFill/>
                          </a:ln>
                          <a:solidFill>
                            <a:schemeClr val="tx1"/>
                          </a:solidFill>
                          <a:effectLst/>
                          <a:latin typeface="+mn-ea"/>
                          <a:ea typeface="+mn-ea"/>
                        </a:rPr>
                        <a:t>115X115,           </a:t>
                      </a:r>
                      <a:r>
                        <a:rPr kumimoji="1" lang="zh-CN" altLang="en-US" sz="800" b="0" i="0" u="none" strike="noStrike" cap="none" normalizeH="0" baseline="0" dirty="0">
                          <a:ln>
                            <a:noFill/>
                          </a:ln>
                          <a:solidFill>
                            <a:schemeClr val="tx1"/>
                          </a:solidFill>
                          <a:effectLst/>
                          <a:latin typeface="+mn-ea"/>
                          <a:ea typeface="+mn-ea"/>
                        </a:rPr>
                        <a:t>止口</a:t>
                      </a:r>
                      <a:r>
                        <a:rPr kumimoji="1" lang="el-GR" altLang="zh-CN" sz="800" b="0" i="0" u="none" strike="noStrike" cap="none" normalizeH="0" baseline="0" dirty="0">
                          <a:ln>
                            <a:noFill/>
                          </a:ln>
                          <a:solidFill>
                            <a:schemeClr val="tx1"/>
                          </a:solidFill>
                          <a:effectLst/>
                          <a:latin typeface="+mn-ea"/>
                          <a:ea typeface="+mn-ea"/>
                        </a:rPr>
                        <a:t>φ</a:t>
                      </a:r>
                      <a:r>
                        <a:rPr kumimoji="1" lang="en-US" altLang="zh-CN" sz="800" b="0" i="0" u="none" strike="noStrike" cap="none" normalizeH="0" baseline="0" dirty="0">
                          <a:ln>
                            <a:noFill/>
                          </a:ln>
                          <a:solidFill>
                            <a:schemeClr val="tx1"/>
                          </a:solidFill>
                          <a:effectLst/>
                          <a:latin typeface="+mn-ea"/>
                          <a:ea typeface="+mn-ea"/>
                        </a:rPr>
                        <a:t>125X7</a:t>
                      </a:r>
                      <a:endParaRPr kumimoji="1" lang="en-US" altLang="zh-CN" sz="800" b="0" i="0" u="none" strike="noStrike" cap="none" normalizeH="0" baseline="0" dirty="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mn-ea"/>
                          <a:ea typeface="+mn-ea"/>
                        </a:rPr>
                        <a:t>A</a:t>
                      </a:r>
                      <a:endParaRPr kumimoji="1" lang="en-US" altLang="zh-CN"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t" latinLnBrk="0" hangingPunct="1">
                        <a:lnSpc>
                          <a:spcPct val="100000"/>
                        </a:lnSpc>
                        <a:spcBef>
                          <a:spcPct val="0"/>
                        </a:spcBef>
                        <a:spcAft>
                          <a:spcPct val="0"/>
                        </a:spcAft>
                        <a:buClrTx/>
                        <a:buSzTx/>
                        <a:buFontTx/>
                        <a:buNone/>
                      </a:pPr>
                      <a:r>
                        <a:rPr kumimoji="1" lang="zh-CN" altLang="en-US" sz="800" b="0" i="0" u="none" strike="noStrike" cap="none" normalizeH="0" baseline="0" dirty="0">
                          <a:ln>
                            <a:noFill/>
                          </a:ln>
                          <a:solidFill>
                            <a:schemeClr val="tx1"/>
                          </a:solidFill>
                          <a:effectLst/>
                          <a:latin typeface="+mn-ea"/>
                          <a:ea typeface="+mn-ea"/>
                        </a:rPr>
                        <a:t>圆柱轴</a:t>
                      </a:r>
                      <a:r>
                        <a:rPr kumimoji="1" lang="en-US" altLang="zh-CN" sz="800" b="0" i="0" u="none" strike="noStrike" cap="none" normalizeH="0" baseline="0" dirty="0">
                          <a:ln>
                            <a:noFill/>
                          </a:ln>
                          <a:solidFill>
                            <a:schemeClr val="tx1"/>
                          </a:solidFill>
                          <a:effectLst/>
                          <a:latin typeface="+mn-ea"/>
                          <a:ea typeface="+mn-ea"/>
                        </a:rPr>
                        <a:t>:</a:t>
                      </a:r>
                      <a:r>
                        <a:rPr kumimoji="1" lang="el-GR" altLang="zh-CN" sz="800" b="0" i="0" u="none" strike="noStrike" cap="none" normalizeH="0" baseline="0" dirty="0">
                          <a:ln>
                            <a:noFill/>
                          </a:ln>
                          <a:solidFill>
                            <a:schemeClr val="tx1"/>
                          </a:solidFill>
                          <a:effectLst/>
                          <a:latin typeface="+mn-ea"/>
                          <a:ea typeface="+mn-ea"/>
                        </a:rPr>
                        <a:t>φ</a:t>
                      </a:r>
                      <a:r>
                        <a:rPr kumimoji="1" lang="en-US" altLang="zh-CN" sz="800" b="0" i="0" u="none" strike="noStrike" cap="none" normalizeH="0" baseline="0" dirty="0">
                          <a:ln>
                            <a:noFill/>
                          </a:ln>
                          <a:solidFill>
                            <a:schemeClr val="tx1"/>
                          </a:solidFill>
                          <a:effectLst/>
                          <a:latin typeface="+mn-ea"/>
                          <a:ea typeface="+mn-ea"/>
                        </a:rPr>
                        <a:t>35X56,         </a:t>
                      </a:r>
                      <a:r>
                        <a:rPr kumimoji="1" lang="zh-CN" altLang="en-US" sz="800" b="0" i="0" u="none" strike="noStrike" cap="none" normalizeH="0" baseline="0" dirty="0">
                          <a:ln>
                            <a:noFill/>
                          </a:ln>
                          <a:solidFill>
                            <a:schemeClr val="tx1"/>
                          </a:solidFill>
                          <a:effectLst/>
                          <a:latin typeface="+mn-ea"/>
                          <a:ea typeface="+mn-ea"/>
                        </a:rPr>
                        <a:t>平键</a:t>
                      </a:r>
                      <a:r>
                        <a:rPr kumimoji="1" lang="en-US" altLang="zh-CN" sz="800" b="0" i="0" u="none" strike="noStrike" cap="none" normalizeH="0" baseline="0" dirty="0">
                          <a:ln>
                            <a:noFill/>
                          </a:ln>
                          <a:solidFill>
                            <a:schemeClr val="tx1"/>
                          </a:solidFill>
                          <a:effectLst/>
                          <a:latin typeface="+mn-ea"/>
                          <a:ea typeface="+mn-ea"/>
                        </a:rPr>
                        <a:t>:10X8X45,          </a:t>
                      </a:r>
                      <a:r>
                        <a:rPr kumimoji="1" lang="zh-CN" altLang="en-US" sz="800" b="0" i="0" u="none" strike="noStrike" cap="none" normalizeH="0" baseline="0" dirty="0">
                          <a:ln>
                            <a:noFill/>
                          </a:ln>
                          <a:solidFill>
                            <a:schemeClr val="tx1"/>
                          </a:solidFill>
                          <a:effectLst/>
                          <a:latin typeface="+mn-ea"/>
                          <a:ea typeface="+mn-ea"/>
                        </a:rPr>
                        <a:t>轴端螺纹  </a:t>
                      </a:r>
                      <a:r>
                        <a:rPr kumimoji="1" lang="en-US" altLang="zh-CN" sz="800" b="0" i="0" u="none" strike="noStrike" cap="none" normalizeH="0" baseline="0" dirty="0">
                          <a:ln>
                            <a:noFill/>
                          </a:ln>
                          <a:solidFill>
                            <a:schemeClr val="tx1"/>
                          </a:solidFill>
                          <a:effectLst/>
                          <a:latin typeface="+mn-ea"/>
                          <a:ea typeface="+mn-ea"/>
                        </a:rPr>
                        <a:t>:M8</a:t>
                      </a:r>
                      <a:endParaRPr kumimoji="1" lang="en-US" altLang="zh-CN" sz="800" b="0" i="0" u="none" strike="noStrike" cap="none" normalizeH="0" baseline="0" dirty="0">
                        <a:ln>
                          <a:noFill/>
                        </a:ln>
                        <a:solidFill>
                          <a:schemeClr val="tx1"/>
                        </a:solidFill>
                        <a:effectLst/>
                        <a:latin typeface="+mn-ea"/>
                        <a:ea typeface="+mn-ea"/>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mn-ea"/>
                          <a:ea typeface="+mn-ea"/>
                        </a:rPr>
                        <a:t>A</a:t>
                      </a:r>
                      <a:endParaRPr kumimoji="1" lang="en-US" altLang="zh-CN"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mn-ea"/>
                          <a:ea typeface="+mn-ea"/>
                        </a:rPr>
                        <a:t>2-M22X1.5</a:t>
                      </a:r>
                      <a:endParaRPr kumimoji="1" lang="en-US" altLang="zh-CN"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rowSpan="2">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mn-ea"/>
                          <a:ea typeface="+mn-ea"/>
                        </a:rPr>
                        <a:t>A</a:t>
                      </a:r>
                      <a:endParaRPr kumimoji="1" lang="en-US" altLang="zh-CN" sz="800" b="0" i="0" u="none" strike="noStrike" cap="none" normalizeH="0" baseline="0" dirty="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rowSpan="2">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dirty="0">
                          <a:ln>
                            <a:noFill/>
                          </a:ln>
                          <a:solidFill>
                            <a:schemeClr val="tx1"/>
                          </a:solidFill>
                          <a:effectLst/>
                          <a:latin typeface="+mn-ea"/>
                          <a:ea typeface="+mn-ea"/>
                        </a:rPr>
                        <a:t>无</a:t>
                      </a:r>
                      <a:endParaRPr kumimoji="1" lang="zh-CN" altLang="en-US" sz="800" b="0" i="0" u="none" strike="noStrike" cap="none" normalizeH="0" baseline="0" dirty="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mn-ea"/>
                          <a:ea typeface="+mn-ea"/>
                        </a:rPr>
                        <a:t>A</a:t>
                      </a:r>
                      <a:endParaRPr kumimoji="1" lang="en-US" altLang="zh-CN"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dirty="0">
                          <a:ln>
                            <a:noFill/>
                          </a:ln>
                          <a:solidFill>
                            <a:schemeClr val="tx1"/>
                          </a:solidFill>
                          <a:effectLst/>
                          <a:latin typeface="+mn-ea"/>
                          <a:ea typeface="+mn-ea"/>
                        </a:rPr>
                        <a:t>无</a:t>
                      </a:r>
                      <a:endParaRPr kumimoji="1" lang="zh-CN" altLang="en-US" sz="800" b="0" i="0" u="none" strike="noStrike" cap="none" normalizeH="0" baseline="0" dirty="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mn-ea"/>
                          <a:ea typeface="+mn-ea"/>
                        </a:rPr>
                        <a:t>A</a:t>
                      </a:r>
                      <a:endParaRPr kumimoji="1" lang="en-US" altLang="zh-CN" sz="800" b="0" i="0" u="none" strike="noStrike" cap="none" normalizeH="0" baseline="0" dirty="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dirty="0">
                          <a:ln>
                            <a:noFill/>
                          </a:ln>
                          <a:solidFill>
                            <a:schemeClr val="tx1"/>
                          </a:solidFill>
                          <a:effectLst/>
                          <a:latin typeface="+mn-ea"/>
                          <a:ea typeface="+mn-ea"/>
                        </a:rPr>
                        <a:t>无</a:t>
                      </a:r>
                      <a:endParaRPr kumimoji="1" lang="zh-CN" altLang="en-US" sz="800" b="0" i="0" u="none" strike="noStrike" cap="none" normalizeH="0" baseline="0" dirty="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529488">
                <a:tc vMerge="1">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vMerge="1">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mn-ea"/>
                          <a:ea typeface="+mn-ea"/>
                        </a:rPr>
                        <a:t>B</a:t>
                      </a:r>
                      <a:endParaRPr kumimoji="1" lang="en-US" altLang="zh-CN"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mn-ea"/>
                          <a:ea typeface="+mn-ea"/>
                        </a:rPr>
                        <a:t>245</a:t>
                      </a:r>
                      <a:endParaRPr kumimoji="1" lang="en-US" altLang="zh-CN" sz="800" b="0" i="0" u="none" strike="noStrike" cap="none" normalizeH="0" baseline="0" dirty="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mn-ea"/>
                          <a:ea typeface="+mn-ea"/>
                        </a:rPr>
                        <a:t>B</a:t>
                      </a:r>
                      <a:endParaRPr kumimoji="1" lang="en-US" altLang="zh-CN" sz="800" b="0" i="0" u="none" strike="noStrike" cap="none" normalizeH="0" baseline="0" dirty="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dirty="0">
                          <a:ln>
                            <a:noFill/>
                          </a:ln>
                          <a:solidFill>
                            <a:schemeClr val="tx1"/>
                          </a:solidFill>
                          <a:effectLst/>
                          <a:latin typeface="+mn-ea"/>
                          <a:ea typeface="+mn-ea"/>
                        </a:rPr>
                        <a:t>小方法兰</a:t>
                      </a:r>
                      <a:r>
                        <a:rPr kumimoji="1" lang="en-US" altLang="zh-CN" sz="800" b="0" i="0" u="none" strike="noStrike" cap="none" normalizeH="0" baseline="0" dirty="0">
                          <a:ln>
                            <a:noFill/>
                          </a:ln>
                          <a:solidFill>
                            <a:schemeClr val="tx1"/>
                          </a:solidFill>
                          <a:effectLst/>
                          <a:latin typeface="+mn-ea"/>
                          <a:ea typeface="+mn-ea"/>
                        </a:rPr>
                        <a:t>120X120,       4-</a:t>
                      </a:r>
                      <a:r>
                        <a:rPr kumimoji="1" lang="el-GR" altLang="zh-CN" sz="800" b="0" i="0" u="none" strike="noStrike" cap="none" normalizeH="0" baseline="0" dirty="0">
                          <a:ln>
                            <a:noFill/>
                          </a:ln>
                          <a:solidFill>
                            <a:schemeClr val="tx1"/>
                          </a:solidFill>
                          <a:effectLst/>
                          <a:latin typeface="+mn-ea"/>
                          <a:ea typeface="+mn-ea"/>
                        </a:rPr>
                        <a:t>φ</a:t>
                      </a:r>
                      <a:r>
                        <a:rPr kumimoji="1" lang="en-US" altLang="zh-CN" sz="800" b="0" i="0" u="none" strike="noStrike" cap="none" normalizeH="0" baseline="0" dirty="0">
                          <a:ln>
                            <a:noFill/>
                          </a:ln>
                          <a:solidFill>
                            <a:schemeClr val="tx1"/>
                          </a:solidFill>
                          <a:effectLst/>
                          <a:latin typeface="+mn-ea"/>
                          <a:ea typeface="+mn-ea"/>
                        </a:rPr>
                        <a:t>13  </a:t>
                      </a:r>
                      <a:r>
                        <a:rPr kumimoji="1" lang="zh-CN" altLang="en-US" sz="800" b="0" i="0" u="none" strike="noStrike" cap="none" normalizeH="0" baseline="0" dirty="0">
                          <a:ln>
                            <a:noFill/>
                          </a:ln>
                          <a:solidFill>
                            <a:schemeClr val="tx1"/>
                          </a:solidFill>
                          <a:effectLst/>
                          <a:latin typeface="+mn-ea"/>
                          <a:ea typeface="+mn-ea"/>
                        </a:rPr>
                        <a:t>分度圆</a:t>
                      </a:r>
                      <a:r>
                        <a:rPr kumimoji="1" lang="el-GR" altLang="zh-CN" sz="800" b="0" i="0" u="none" strike="noStrike" cap="none" normalizeH="0" baseline="0" dirty="0">
                          <a:ln>
                            <a:noFill/>
                          </a:ln>
                          <a:solidFill>
                            <a:schemeClr val="tx1"/>
                          </a:solidFill>
                          <a:effectLst/>
                          <a:latin typeface="+mn-ea"/>
                          <a:ea typeface="+mn-ea"/>
                        </a:rPr>
                        <a:t>φ</a:t>
                      </a:r>
                      <a:r>
                        <a:rPr kumimoji="1" lang="en-US" altLang="zh-CN" sz="800" b="0" i="0" u="none" strike="noStrike" cap="none" normalizeH="0" baseline="0" dirty="0">
                          <a:ln>
                            <a:noFill/>
                          </a:ln>
                          <a:solidFill>
                            <a:schemeClr val="tx1"/>
                          </a:solidFill>
                          <a:effectLst/>
                          <a:latin typeface="+mn-ea"/>
                          <a:ea typeface="+mn-ea"/>
                        </a:rPr>
                        <a:t>127,                  </a:t>
                      </a:r>
                      <a:r>
                        <a:rPr kumimoji="1" lang="zh-CN" altLang="en-US" sz="800" b="0" i="0" u="none" strike="noStrike" cap="none" normalizeH="0" baseline="0" dirty="0">
                          <a:ln>
                            <a:noFill/>
                          </a:ln>
                          <a:solidFill>
                            <a:schemeClr val="tx1"/>
                          </a:solidFill>
                          <a:effectLst/>
                          <a:latin typeface="+mn-ea"/>
                          <a:ea typeface="+mn-ea"/>
                        </a:rPr>
                        <a:t>止口</a:t>
                      </a:r>
                      <a:r>
                        <a:rPr kumimoji="1" lang="el-GR" altLang="zh-CN" sz="800" b="0" i="0" u="none" strike="noStrike" cap="none" normalizeH="0" baseline="0" dirty="0">
                          <a:ln>
                            <a:noFill/>
                          </a:ln>
                          <a:solidFill>
                            <a:schemeClr val="tx1"/>
                          </a:solidFill>
                          <a:effectLst/>
                          <a:latin typeface="+mn-ea"/>
                          <a:ea typeface="+mn-ea"/>
                        </a:rPr>
                        <a:t>φ</a:t>
                      </a:r>
                      <a:r>
                        <a:rPr kumimoji="1" lang="en-US" altLang="zh-CN" sz="800" b="0" i="0" u="none" strike="noStrike" cap="none" normalizeH="0" baseline="0" dirty="0">
                          <a:ln>
                            <a:noFill/>
                          </a:ln>
                          <a:solidFill>
                            <a:schemeClr val="tx1"/>
                          </a:solidFill>
                          <a:effectLst/>
                          <a:latin typeface="+mn-ea"/>
                          <a:ea typeface="+mn-ea"/>
                        </a:rPr>
                        <a:t>100X7</a:t>
                      </a:r>
                      <a:endParaRPr kumimoji="1" lang="en-US" altLang="zh-CN" sz="800" b="0" i="0" u="none" strike="noStrike" cap="none" normalizeH="0" baseline="0" dirty="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mn-ea"/>
                          <a:ea typeface="+mn-ea"/>
                        </a:rPr>
                        <a:t>B</a:t>
                      </a:r>
                      <a:endParaRPr kumimoji="1" lang="en-US" altLang="zh-CN" sz="800" b="0" i="0" u="none" strike="noStrike" cap="none" normalizeH="0" baseline="0" dirty="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dirty="0">
                          <a:ln>
                            <a:noFill/>
                          </a:ln>
                          <a:solidFill>
                            <a:schemeClr val="tx1"/>
                          </a:solidFill>
                          <a:effectLst/>
                          <a:latin typeface="+mn-ea"/>
                          <a:ea typeface="+mn-ea"/>
                        </a:rPr>
                        <a:t>矩形花键</a:t>
                      </a:r>
                      <a:r>
                        <a:rPr kumimoji="1" lang="en-US" altLang="zh-CN" sz="800" b="0" i="0" u="none" strike="noStrike" cap="none" normalizeH="0" baseline="0" dirty="0">
                          <a:ln>
                            <a:noFill/>
                          </a:ln>
                          <a:solidFill>
                            <a:schemeClr val="tx1"/>
                          </a:solidFill>
                          <a:effectLst/>
                          <a:latin typeface="+mn-ea"/>
                          <a:ea typeface="+mn-ea"/>
                        </a:rPr>
                        <a:t>:</a:t>
                      </a:r>
                      <a:r>
                        <a:rPr kumimoji="1" lang="el-GR" altLang="zh-CN" sz="800" b="0" i="0" u="none" strike="noStrike" cap="none" normalizeH="0" baseline="0" dirty="0">
                          <a:ln>
                            <a:noFill/>
                          </a:ln>
                          <a:solidFill>
                            <a:schemeClr val="tx1"/>
                          </a:solidFill>
                          <a:effectLst/>
                          <a:latin typeface="+mn-ea"/>
                          <a:ea typeface="+mn-ea"/>
                        </a:rPr>
                        <a:t>φ</a:t>
                      </a:r>
                      <a:r>
                        <a:rPr kumimoji="1" lang="en-US" altLang="zh-CN" sz="800" b="0" i="0" u="none" strike="noStrike" cap="none" normalizeH="0" baseline="0" dirty="0">
                          <a:ln>
                            <a:noFill/>
                          </a:ln>
                          <a:solidFill>
                            <a:schemeClr val="tx1"/>
                          </a:solidFill>
                          <a:effectLst/>
                          <a:latin typeface="+mn-ea"/>
                          <a:ea typeface="+mn-ea"/>
                        </a:rPr>
                        <a:t>40X61,            6-40X35X10,</a:t>
                      </a:r>
                      <a:r>
                        <a:rPr kumimoji="1" lang="zh-CN" altLang="en-US" sz="800" b="0" i="0" u="none" strike="noStrike" cap="none" normalizeH="0" baseline="0" dirty="0">
                          <a:ln>
                            <a:noFill/>
                          </a:ln>
                          <a:solidFill>
                            <a:schemeClr val="tx1"/>
                          </a:solidFill>
                          <a:effectLst/>
                          <a:latin typeface="+mn-ea"/>
                          <a:ea typeface="+mn-ea"/>
                        </a:rPr>
                        <a:t>轴端螺纹 </a:t>
                      </a:r>
                      <a:r>
                        <a:rPr kumimoji="1" lang="en-US" altLang="zh-CN" sz="800" b="0" i="0" u="none" strike="noStrike" cap="none" normalizeH="0" baseline="0" dirty="0">
                          <a:ln>
                            <a:noFill/>
                          </a:ln>
                          <a:solidFill>
                            <a:schemeClr val="tx1"/>
                          </a:solidFill>
                          <a:effectLst/>
                          <a:latin typeface="+mn-ea"/>
                          <a:ea typeface="+mn-ea"/>
                        </a:rPr>
                        <a:t>:M12</a:t>
                      </a:r>
                      <a:endParaRPr kumimoji="1" lang="en-US" altLang="zh-CN" sz="800" b="0" i="0" u="none" strike="noStrike" cap="none" normalizeH="0" baseline="0" dirty="0">
                        <a:ln>
                          <a:noFill/>
                        </a:ln>
                        <a:solidFill>
                          <a:schemeClr val="tx1"/>
                        </a:solidFill>
                        <a:effectLst/>
                        <a:latin typeface="+mn-ea"/>
                        <a:ea typeface="+mn-ea"/>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mn-ea"/>
                          <a:ea typeface="+mn-ea"/>
                        </a:rPr>
                        <a:t>B</a:t>
                      </a:r>
                      <a:endParaRPr kumimoji="1" lang="en-US" altLang="zh-CN" sz="800" b="0" i="0" u="none" strike="noStrike" cap="none" normalizeH="0" baseline="0" dirty="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mn-ea"/>
                          <a:ea typeface="+mn-ea"/>
                        </a:rPr>
                        <a:t>2-7/8-14UNF SAE</a:t>
                      </a:r>
                      <a:endParaRPr kumimoji="1" lang="en-US" altLang="zh-CN" sz="800" b="0" i="0" u="none" strike="noStrike" cap="none" normalizeH="0" baseline="0" dirty="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vMerge="1">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vMerge="1">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mn-ea"/>
                          <a:ea typeface="+mn-ea"/>
                        </a:rPr>
                        <a:t>B</a:t>
                      </a:r>
                      <a:endParaRPr kumimoji="1" lang="en-US" altLang="zh-CN" sz="800" b="0" i="0" u="none" strike="noStrike" cap="none" normalizeH="0" baseline="0" dirty="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mn-ea"/>
                          <a:ea typeface="+mn-ea"/>
                        </a:rPr>
                        <a:t>M14X1.5</a:t>
                      </a:r>
                      <a:endParaRPr kumimoji="1" lang="en-US" altLang="zh-CN" sz="800" b="0" i="0" u="none" strike="noStrike" cap="none" normalizeH="0" baseline="0" dirty="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endParaRPr kumimoji="1" lang="en-US" altLang="zh-CN" sz="800" b="0" i="0" u="none" strike="noStrike" cap="none" normalizeH="0" baseline="0" dirty="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endParaRPr kumimoji="1" lang="zh-CN" altLang="en-US" sz="800" b="0" i="0" u="none" strike="noStrike" cap="none" normalizeH="0" baseline="0" dirty="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560339">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mn-ea"/>
                          <a:ea typeface="+mn-ea"/>
                        </a:rPr>
                        <a:t>B</a:t>
                      </a:r>
                      <a:r>
                        <a:rPr kumimoji="1" lang="zh-CN" altLang="en-US" sz="800" b="0" i="0" u="none" strike="noStrike" cap="none" normalizeH="0" baseline="0" dirty="0">
                          <a:ln>
                            <a:noFill/>
                          </a:ln>
                          <a:solidFill>
                            <a:schemeClr val="tx1"/>
                          </a:solidFill>
                          <a:effectLst/>
                          <a:latin typeface="+mn-ea"/>
                          <a:ea typeface="+mn-ea"/>
                        </a:rPr>
                        <a:t>　</a:t>
                      </a:r>
                      <a:endParaRPr kumimoji="1" lang="zh-CN" altLang="en-US" sz="800" b="0" i="0" u="none" strike="noStrike" cap="none" normalizeH="0" baseline="0" dirty="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defRPr/>
                      </a:pPr>
                      <a:r>
                        <a:rPr kumimoji="1" lang="en-US" altLang="zh-CN" sz="800" b="0" i="0" u="none" strike="noStrike" cap="none" normalizeH="0" baseline="0" dirty="0">
                          <a:ln>
                            <a:noFill/>
                          </a:ln>
                          <a:solidFill>
                            <a:schemeClr val="tx1"/>
                          </a:solidFill>
                          <a:effectLst/>
                          <a:latin typeface="+mn-ea"/>
                          <a:ea typeface="+mn-ea"/>
                        </a:rPr>
                        <a:t>S</a:t>
                      </a:r>
                      <a:r>
                        <a:rPr kumimoji="1" lang="zh-CN" altLang="en-US" sz="800" b="0" i="0" u="none" strike="noStrike" cap="none" normalizeH="0" baseline="0" dirty="0">
                          <a:ln>
                            <a:noFill/>
                          </a:ln>
                          <a:solidFill>
                            <a:schemeClr val="tx1"/>
                          </a:solidFill>
                          <a:effectLst/>
                          <a:latin typeface="+mn-ea"/>
                          <a:ea typeface="+mn-ea"/>
                        </a:rPr>
                        <a:t>油口</a:t>
                      </a:r>
                      <a:endParaRPr kumimoji="1" lang="zh-CN" altLang="en-US" sz="800" b="0" i="0" u="none" strike="noStrike" cap="none" normalizeH="0" baseline="0" dirty="0">
                        <a:ln>
                          <a:noFill/>
                        </a:ln>
                        <a:solidFill>
                          <a:schemeClr val="tx1"/>
                        </a:solidFill>
                        <a:effectLst/>
                        <a:latin typeface="+mn-ea"/>
                        <a:ea typeface="+mn-ea"/>
                      </a:endParaRPr>
                    </a:p>
                    <a:p>
                      <a:pPr marL="0" marR="0" lvl="0" indent="0" algn="ctr" defTabSz="914400" rtl="0" eaLnBrk="1" fontAlgn="ctr" latinLnBrk="0" hangingPunct="1">
                        <a:lnSpc>
                          <a:spcPct val="100000"/>
                        </a:lnSpc>
                        <a:spcBef>
                          <a:spcPct val="0"/>
                        </a:spcBef>
                        <a:spcAft>
                          <a:spcPct val="0"/>
                        </a:spcAft>
                        <a:buClrTx/>
                        <a:buSzTx/>
                        <a:buFontTx/>
                        <a:buNone/>
                      </a:pPr>
                      <a:endParaRPr kumimoji="1" lang="zh-CN" altLang="en-US" sz="800" b="0" i="0" u="none" strike="noStrike" cap="none" normalizeH="0" baseline="0" dirty="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mn-ea"/>
                          <a:ea typeface="+mn-ea"/>
                        </a:rPr>
                        <a:t>C</a:t>
                      </a:r>
                      <a:endParaRPr kumimoji="1" lang="en-US" altLang="zh-CN"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mn-ea"/>
                          <a:ea typeface="+mn-ea"/>
                        </a:rPr>
                        <a:t>310</a:t>
                      </a:r>
                      <a:endParaRPr kumimoji="1" lang="en-US" altLang="zh-CN" sz="800" b="0" i="0" u="none" strike="noStrike" cap="none" normalizeH="0" baseline="0" dirty="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mn-ea"/>
                          <a:ea typeface="+mn-ea"/>
                        </a:rPr>
                        <a:t>C</a:t>
                      </a:r>
                      <a:endParaRPr kumimoji="1" lang="en-US" altLang="zh-CN"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dirty="0">
                          <a:ln>
                            <a:noFill/>
                          </a:ln>
                          <a:solidFill>
                            <a:schemeClr val="tx1"/>
                          </a:solidFill>
                          <a:effectLst/>
                          <a:latin typeface="+mn-ea"/>
                          <a:ea typeface="+mn-ea"/>
                        </a:rPr>
                        <a:t>四孔菱形法兰 </a:t>
                      </a:r>
                      <a:r>
                        <a:rPr kumimoji="1" lang="en-US" altLang="zh-CN" sz="800" b="0" i="0" u="none" strike="noStrike" cap="none" normalizeH="0" baseline="0" dirty="0">
                          <a:ln>
                            <a:noFill/>
                          </a:ln>
                          <a:solidFill>
                            <a:schemeClr val="tx1"/>
                          </a:solidFill>
                          <a:effectLst/>
                          <a:latin typeface="+mn-ea"/>
                          <a:ea typeface="+mn-ea"/>
                        </a:rPr>
                        <a:t>,4-</a:t>
                      </a:r>
                      <a:r>
                        <a:rPr kumimoji="1" lang="el-GR" altLang="zh-CN" sz="800" b="0" i="0" u="none" strike="noStrike" cap="none" normalizeH="0" baseline="0" dirty="0">
                          <a:ln>
                            <a:noFill/>
                          </a:ln>
                          <a:solidFill>
                            <a:schemeClr val="tx1"/>
                          </a:solidFill>
                          <a:effectLst/>
                          <a:latin typeface="+mn-ea"/>
                          <a:ea typeface="+mn-ea"/>
                        </a:rPr>
                        <a:t>φ</a:t>
                      </a:r>
                      <a:r>
                        <a:rPr kumimoji="1" lang="en-US" altLang="zh-CN" sz="800" b="0" i="0" u="none" strike="noStrike" cap="none" normalizeH="0" baseline="0" dirty="0">
                          <a:ln>
                            <a:noFill/>
                          </a:ln>
                          <a:solidFill>
                            <a:schemeClr val="tx1"/>
                          </a:solidFill>
                          <a:effectLst/>
                          <a:latin typeface="+mn-ea"/>
                          <a:ea typeface="+mn-ea"/>
                        </a:rPr>
                        <a:t>13.5 </a:t>
                      </a:r>
                      <a:r>
                        <a:rPr kumimoji="1" lang="zh-CN" altLang="en-US" sz="800" b="0" i="0" u="none" strike="noStrike" cap="none" normalizeH="0" baseline="0" dirty="0">
                          <a:ln>
                            <a:noFill/>
                          </a:ln>
                          <a:solidFill>
                            <a:schemeClr val="tx1"/>
                          </a:solidFill>
                          <a:effectLst/>
                          <a:latin typeface="+mn-ea"/>
                          <a:ea typeface="+mn-ea"/>
                        </a:rPr>
                        <a:t>分度圆</a:t>
                      </a:r>
                      <a:r>
                        <a:rPr kumimoji="1" lang="el-GR" altLang="zh-CN" sz="800" b="0" i="0" u="none" strike="noStrike" cap="none" normalizeH="0" baseline="0" dirty="0">
                          <a:ln>
                            <a:noFill/>
                          </a:ln>
                          <a:solidFill>
                            <a:schemeClr val="tx1"/>
                          </a:solidFill>
                          <a:effectLst/>
                          <a:latin typeface="+mn-ea"/>
                          <a:ea typeface="+mn-ea"/>
                        </a:rPr>
                        <a:t>φ</a:t>
                      </a:r>
                      <a:r>
                        <a:rPr kumimoji="1" lang="en-US" altLang="zh-CN" sz="800" b="0" i="0" u="none" strike="noStrike" cap="none" normalizeH="0" baseline="0" dirty="0">
                          <a:ln>
                            <a:noFill/>
                          </a:ln>
                          <a:solidFill>
                            <a:schemeClr val="tx1"/>
                          </a:solidFill>
                          <a:effectLst/>
                          <a:latin typeface="+mn-ea"/>
                          <a:ea typeface="+mn-ea"/>
                        </a:rPr>
                        <a:t>106.4 ,              </a:t>
                      </a:r>
                      <a:r>
                        <a:rPr kumimoji="1" lang="zh-CN" altLang="en-US" sz="800" b="0" i="0" u="none" strike="noStrike" cap="none" normalizeH="0" baseline="0" dirty="0">
                          <a:ln>
                            <a:noFill/>
                          </a:ln>
                          <a:solidFill>
                            <a:schemeClr val="tx1"/>
                          </a:solidFill>
                          <a:effectLst/>
                          <a:latin typeface="+mn-ea"/>
                          <a:ea typeface="+mn-ea"/>
                        </a:rPr>
                        <a:t>止口</a:t>
                      </a:r>
                      <a:r>
                        <a:rPr kumimoji="1" lang="el-GR" altLang="zh-CN" sz="800" b="0" i="0" u="none" strike="noStrike" cap="none" normalizeH="0" baseline="0" dirty="0">
                          <a:ln>
                            <a:noFill/>
                          </a:ln>
                          <a:solidFill>
                            <a:schemeClr val="tx1"/>
                          </a:solidFill>
                          <a:effectLst/>
                          <a:latin typeface="+mn-ea"/>
                          <a:ea typeface="+mn-ea"/>
                        </a:rPr>
                        <a:t>φ</a:t>
                      </a:r>
                      <a:r>
                        <a:rPr kumimoji="1" lang="en-US" altLang="zh-CN" sz="800" b="0" i="0" u="none" strike="noStrike" cap="none" normalizeH="0" baseline="0" dirty="0">
                          <a:ln>
                            <a:noFill/>
                          </a:ln>
                          <a:solidFill>
                            <a:schemeClr val="tx1"/>
                          </a:solidFill>
                          <a:effectLst/>
                          <a:latin typeface="+mn-ea"/>
                          <a:ea typeface="+mn-ea"/>
                        </a:rPr>
                        <a:t>82.5X6</a:t>
                      </a:r>
                      <a:endParaRPr kumimoji="1" lang="en-US" altLang="zh-CN" sz="800" b="0" i="0" u="none" strike="noStrike" cap="none" normalizeH="0" baseline="0" dirty="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mn-ea"/>
                          <a:ea typeface="+mn-ea"/>
                        </a:rPr>
                        <a:t>C</a:t>
                      </a:r>
                      <a:endParaRPr kumimoji="1" lang="en-US" altLang="zh-CN"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t" latinLnBrk="0" hangingPunct="1">
                        <a:lnSpc>
                          <a:spcPct val="100000"/>
                        </a:lnSpc>
                        <a:spcBef>
                          <a:spcPct val="0"/>
                        </a:spcBef>
                        <a:spcAft>
                          <a:spcPct val="0"/>
                        </a:spcAft>
                        <a:buClrTx/>
                        <a:buSzTx/>
                        <a:buFontTx/>
                        <a:buNone/>
                      </a:pPr>
                      <a:r>
                        <a:rPr kumimoji="1" lang="zh-CN" altLang="en-US" sz="800" b="0" i="0" u="none" strike="noStrike" cap="none" normalizeH="0" baseline="0" dirty="0">
                          <a:ln>
                            <a:noFill/>
                          </a:ln>
                          <a:solidFill>
                            <a:schemeClr val="tx1"/>
                          </a:solidFill>
                          <a:effectLst/>
                          <a:latin typeface="+mn-ea"/>
                          <a:ea typeface="+mn-ea"/>
                        </a:rPr>
                        <a:t>圆柱轴</a:t>
                      </a:r>
                      <a:r>
                        <a:rPr kumimoji="1" lang="en-US" altLang="zh-CN" sz="800" b="0" i="0" u="none" strike="noStrike" cap="none" normalizeH="0" baseline="0" dirty="0">
                          <a:ln>
                            <a:noFill/>
                          </a:ln>
                          <a:solidFill>
                            <a:schemeClr val="tx1"/>
                          </a:solidFill>
                          <a:effectLst/>
                          <a:latin typeface="+mn-ea"/>
                          <a:ea typeface="+mn-ea"/>
                        </a:rPr>
                        <a:t>:</a:t>
                      </a:r>
                      <a:r>
                        <a:rPr kumimoji="1" lang="el-GR" altLang="zh-CN" sz="800" b="0" i="0" u="none" strike="noStrike" cap="none" normalizeH="0" baseline="0" dirty="0">
                          <a:ln>
                            <a:noFill/>
                          </a:ln>
                          <a:solidFill>
                            <a:schemeClr val="tx1"/>
                          </a:solidFill>
                          <a:effectLst/>
                          <a:latin typeface="+mn-ea"/>
                          <a:ea typeface="+mn-ea"/>
                        </a:rPr>
                        <a:t>φ</a:t>
                      </a:r>
                      <a:r>
                        <a:rPr kumimoji="1" lang="en-US" altLang="zh-CN" sz="800" b="0" i="0" u="none" strike="noStrike" cap="none" normalizeH="0" baseline="0" dirty="0">
                          <a:ln>
                            <a:noFill/>
                          </a:ln>
                          <a:solidFill>
                            <a:schemeClr val="tx1"/>
                          </a:solidFill>
                          <a:effectLst/>
                          <a:latin typeface="+mn-ea"/>
                          <a:ea typeface="+mn-ea"/>
                        </a:rPr>
                        <a:t>32X45,         </a:t>
                      </a:r>
                      <a:r>
                        <a:rPr kumimoji="1" lang="zh-CN" altLang="en-US" sz="800" b="0" i="0" u="none" strike="noStrike" cap="none" normalizeH="0" baseline="0" dirty="0">
                          <a:ln>
                            <a:noFill/>
                          </a:ln>
                          <a:solidFill>
                            <a:schemeClr val="tx1"/>
                          </a:solidFill>
                          <a:effectLst/>
                          <a:latin typeface="+mn-ea"/>
                          <a:ea typeface="+mn-ea"/>
                        </a:rPr>
                        <a:t>平键</a:t>
                      </a:r>
                      <a:r>
                        <a:rPr kumimoji="1" lang="en-US" altLang="zh-CN" sz="800" b="0" i="0" u="none" strike="noStrike" cap="none" normalizeH="0" baseline="0" dirty="0">
                          <a:ln>
                            <a:noFill/>
                          </a:ln>
                          <a:solidFill>
                            <a:schemeClr val="tx1"/>
                          </a:solidFill>
                          <a:effectLst/>
                          <a:latin typeface="+mn-ea"/>
                          <a:ea typeface="+mn-ea"/>
                        </a:rPr>
                        <a:t>:10X8X36,          </a:t>
                      </a:r>
                      <a:r>
                        <a:rPr kumimoji="1" lang="zh-CN" altLang="en-US" sz="800" b="0" i="0" u="none" strike="noStrike" cap="none" normalizeH="0" baseline="0" dirty="0">
                          <a:ln>
                            <a:noFill/>
                          </a:ln>
                          <a:solidFill>
                            <a:schemeClr val="tx1"/>
                          </a:solidFill>
                          <a:effectLst/>
                          <a:latin typeface="+mn-ea"/>
                          <a:ea typeface="+mn-ea"/>
                        </a:rPr>
                        <a:t>轴端螺纹  </a:t>
                      </a:r>
                      <a:r>
                        <a:rPr kumimoji="1" lang="en-US" altLang="zh-CN" sz="800" b="0" i="0" u="none" strike="noStrike" cap="none" normalizeH="0" baseline="0" dirty="0">
                          <a:ln>
                            <a:noFill/>
                          </a:ln>
                          <a:solidFill>
                            <a:schemeClr val="tx1"/>
                          </a:solidFill>
                          <a:effectLst/>
                          <a:latin typeface="+mn-ea"/>
                          <a:ea typeface="+mn-ea"/>
                        </a:rPr>
                        <a:t>:M10</a:t>
                      </a:r>
                      <a:endParaRPr kumimoji="1" lang="en-US" altLang="zh-CN" sz="800" b="0" i="0" u="none" strike="noStrike" cap="none" normalizeH="0" baseline="0" dirty="0">
                        <a:ln>
                          <a:noFill/>
                        </a:ln>
                        <a:solidFill>
                          <a:schemeClr val="tx1"/>
                        </a:solidFill>
                        <a:effectLst/>
                        <a:latin typeface="+mn-ea"/>
                        <a:ea typeface="+mn-ea"/>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mn-ea"/>
                          <a:ea typeface="+mn-ea"/>
                        </a:rPr>
                        <a:t>C</a:t>
                      </a:r>
                      <a:endParaRPr kumimoji="1" lang="en-US" altLang="zh-CN"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mn-ea"/>
                          <a:ea typeface="+mn-ea"/>
                        </a:rPr>
                        <a:t>2-G1/2</a:t>
                      </a:r>
                      <a:endParaRPr kumimoji="1" lang="en-US" altLang="zh-CN"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mn-ea"/>
                          <a:ea typeface="+mn-ea"/>
                        </a:rPr>
                        <a:t>B</a:t>
                      </a:r>
                      <a:endParaRPr kumimoji="1" lang="en-US" altLang="zh-CN" sz="800" b="0" i="0" u="none" strike="noStrike" cap="none" normalizeH="0" baseline="0" dirty="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mn-ea"/>
                          <a:ea typeface="+mn-ea"/>
                        </a:rPr>
                        <a:t>4-M8</a:t>
                      </a:r>
                      <a:endParaRPr kumimoji="1" lang="en-US" altLang="zh-CN" sz="800" b="0" i="0" u="none" strike="noStrike" cap="none" normalizeH="0" baseline="0" dirty="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mn-ea"/>
                          <a:ea typeface="+mn-ea"/>
                        </a:rPr>
                        <a:t>C</a:t>
                      </a:r>
                      <a:endParaRPr kumimoji="1" lang="en-US" altLang="zh-CN"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mn-ea"/>
                          <a:ea typeface="+mn-ea"/>
                        </a:rPr>
                        <a:t>G1/4</a:t>
                      </a:r>
                      <a:endParaRPr kumimoji="1" lang="en-US" altLang="zh-CN" sz="800" b="0" i="0" u="none" strike="noStrike" cap="none" normalizeH="0" baseline="0" dirty="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mn-ea"/>
                          <a:ea typeface="+mn-ea"/>
                        </a:rPr>
                        <a:t>　</a:t>
                      </a:r>
                      <a:endParaRPr kumimoji="1" lang="zh-CN" altLang="en-US"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mn-ea"/>
                          <a:ea typeface="+mn-ea"/>
                        </a:rPr>
                        <a:t>　</a:t>
                      </a:r>
                      <a:endParaRPr kumimoji="1" lang="zh-CN" altLang="en-US"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440267">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mn-ea"/>
                          <a:ea typeface="+mn-ea"/>
                        </a:rPr>
                        <a:t>C</a:t>
                      </a:r>
                      <a:r>
                        <a:rPr kumimoji="1" lang="zh-CN" altLang="en-US" sz="800" b="0" i="0" u="none" strike="noStrike" cap="none" normalizeH="0" baseline="0" dirty="0">
                          <a:ln>
                            <a:noFill/>
                          </a:ln>
                          <a:solidFill>
                            <a:schemeClr val="tx1"/>
                          </a:solidFill>
                          <a:effectLst/>
                          <a:latin typeface="+mn-ea"/>
                          <a:ea typeface="+mn-ea"/>
                        </a:rPr>
                        <a:t>　</a:t>
                      </a:r>
                      <a:endParaRPr kumimoji="1" lang="zh-CN" altLang="en-US" sz="800" b="0" i="0" u="none" strike="noStrike" cap="none" normalizeH="0" baseline="0" dirty="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mn-ea"/>
                          <a:ea typeface="+mn-ea"/>
                        </a:rPr>
                        <a:t>S</a:t>
                      </a:r>
                      <a:r>
                        <a:rPr kumimoji="1" lang="zh-CN" altLang="en-US" sz="800" b="0" i="0" u="none" strike="noStrike" cap="none" normalizeH="0" baseline="0" dirty="0">
                          <a:ln>
                            <a:noFill/>
                          </a:ln>
                          <a:solidFill>
                            <a:schemeClr val="tx1"/>
                          </a:solidFill>
                          <a:effectLst/>
                          <a:latin typeface="+mn-ea"/>
                          <a:ea typeface="+mn-ea"/>
                        </a:rPr>
                        <a:t>油口　</a:t>
                      </a:r>
                      <a:endParaRPr kumimoji="1" lang="zh-CN" altLang="en-US" sz="800" b="0" i="0" u="none" strike="noStrike" cap="none" normalizeH="0" baseline="0" dirty="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mn-ea"/>
                          <a:ea typeface="+mn-ea"/>
                        </a:rPr>
                        <a:t>D</a:t>
                      </a:r>
                      <a:endParaRPr kumimoji="1" lang="en-US" altLang="zh-CN"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mn-ea"/>
                          <a:ea typeface="+mn-ea"/>
                        </a:rPr>
                        <a:t>395</a:t>
                      </a:r>
                      <a:endParaRPr kumimoji="1" lang="en-US" altLang="zh-CN" sz="800" b="0" i="0" u="none" strike="noStrike" cap="none" normalizeH="0" baseline="0" dirty="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mn-ea"/>
                          <a:ea typeface="+mn-ea"/>
                        </a:rPr>
                        <a:t>D</a:t>
                      </a:r>
                      <a:r>
                        <a:rPr kumimoji="1" lang="zh-CN" altLang="en-US" sz="800" b="0" i="0" u="none" strike="noStrike" cap="none" normalizeH="0" baseline="0" dirty="0">
                          <a:ln>
                            <a:noFill/>
                          </a:ln>
                          <a:solidFill>
                            <a:schemeClr val="tx1"/>
                          </a:solidFill>
                          <a:effectLst/>
                          <a:latin typeface="+mn-ea"/>
                          <a:ea typeface="+mn-ea"/>
                        </a:rPr>
                        <a:t>　</a:t>
                      </a:r>
                      <a:endParaRPr kumimoji="1" lang="zh-CN" altLang="en-US" sz="800" b="0" i="0" u="none" strike="noStrike" cap="none" normalizeH="0" baseline="0" dirty="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lang="zh-CN" altLang="en-US" sz="800" kern="1200" dirty="0">
                          <a:solidFill>
                            <a:schemeClr val="tx1"/>
                          </a:solidFill>
                          <a:effectLst/>
                          <a:latin typeface="+mn-ea"/>
                          <a:ea typeface="+mn-ea"/>
                          <a:cs typeface="+mn-cs"/>
                        </a:rPr>
                        <a:t>大</a:t>
                      </a:r>
                      <a:r>
                        <a:rPr lang="zh-CN" altLang="zh-CN" sz="800" kern="1200" dirty="0">
                          <a:solidFill>
                            <a:schemeClr val="tx1"/>
                          </a:solidFill>
                          <a:effectLst/>
                          <a:latin typeface="+mn-ea"/>
                          <a:ea typeface="+mn-ea"/>
                          <a:cs typeface="+mn-cs"/>
                        </a:rPr>
                        <a:t>菱形法兰</a:t>
                      </a:r>
                      <a:r>
                        <a:rPr lang="en-US" altLang="zh-CN" sz="800" kern="1200" dirty="0">
                          <a:solidFill>
                            <a:schemeClr val="tx1"/>
                          </a:solidFill>
                          <a:effectLst/>
                          <a:latin typeface="+mn-ea"/>
                          <a:ea typeface="+mn-ea"/>
                          <a:cs typeface="+mn-cs"/>
                        </a:rPr>
                        <a:t>4-</a:t>
                      </a:r>
                      <a:r>
                        <a:rPr lang="el-GR" altLang="zh-CN" sz="800" kern="1200" dirty="0">
                          <a:solidFill>
                            <a:schemeClr val="tx1"/>
                          </a:solidFill>
                          <a:effectLst/>
                          <a:latin typeface="+mn-ea"/>
                          <a:ea typeface="+mn-ea"/>
                          <a:cs typeface="+mn-cs"/>
                          <a:sym typeface="Symbol" panose="05050102010706020507"/>
                        </a:rPr>
                        <a:t>Φ</a:t>
                      </a:r>
                      <a:r>
                        <a:rPr lang="en-US" altLang="zh-CN" sz="800" kern="1200" dirty="0">
                          <a:solidFill>
                            <a:schemeClr val="tx1"/>
                          </a:solidFill>
                          <a:effectLst/>
                          <a:latin typeface="+mn-ea"/>
                          <a:ea typeface="+mn-ea"/>
                          <a:cs typeface="+mn-cs"/>
                        </a:rPr>
                        <a:t>12.5</a:t>
                      </a:r>
                      <a:r>
                        <a:rPr lang="zh-CN" altLang="zh-CN" sz="800" kern="1200" dirty="0">
                          <a:solidFill>
                            <a:schemeClr val="tx1"/>
                          </a:solidFill>
                          <a:effectLst/>
                          <a:latin typeface="+mn-ea"/>
                          <a:ea typeface="+mn-ea"/>
                          <a:cs typeface="+mn-cs"/>
                        </a:rPr>
                        <a:t>孔分度圆</a:t>
                      </a:r>
                      <a:r>
                        <a:rPr lang="en-US" altLang="zh-CN" sz="800" kern="1200" dirty="0">
                          <a:solidFill>
                            <a:schemeClr val="tx1"/>
                          </a:solidFill>
                          <a:effectLst/>
                          <a:latin typeface="+mn-ea"/>
                          <a:ea typeface="+mn-ea"/>
                          <a:cs typeface="+mn-cs"/>
                        </a:rPr>
                        <a:t>135</a:t>
                      </a:r>
                      <a:r>
                        <a:rPr lang="zh-CN" altLang="zh-CN" sz="800" kern="1200" dirty="0">
                          <a:solidFill>
                            <a:schemeClr val="tx1"/>
                          </a:solidFill>
                          <a:effectLst/>
                          <a:latin typeface="+mn-ea"/>
                          <a:ea typeface="+mn-ea"/>
                          <a:cs typeface="+mn-cs"/>
                        </a:rPr>
                        <a:t>止口</a:t>
                      </a:r>
                      <a:r>
                        <a:rPr lang="el-GR" altLang="zh-CN" sz="800" kern="1200" dirty="0">
                          <a:solidFill>
                            <a:schemeClr val="tx1"/>
                          </a:solidFill>
                          <a:effectLst/>
                          <a:latin typeface="+mn-ea"/>
                          <a:ea typeface="+mn-ea"/>
                          <a:cs typeface="+mn-cs"/>
                          <a:sym typeface="Symbol" panose="05050102010706020507"/>
                        </a:rPr>
                        <a:t>Φ</a:t>
                      </a:r>
                      <a:r>
                        <a:rPr lang="en-US" altLang="zh-CN" sz="800" kern="1200" dirty="0">
                          <a:solidFill>
                            <a:schemeClr val="tx1"/>
                          </a:solidFill>
                          <a:effectLst/>
                          <a:latin typeface="+mn-ea"/>
                          <a:ea typeface="+mn-ea"/>
                          <a:cs typeface="+mn-cs"/>
                        </a:rPr>
                        <a:t>80</a:t>
                      </a:r>
                      <a:r>
                        <a:rPr kumimoji="1" lang="zh-CN" altLang="en-US" sz="800" b="0" i="0" u="none" strike="noStrike" cap="none" normalizeH="0" baseline="0" dirty="0">
                          <a:ln>
                            <a:noFill/>
                          </a:ln>
                          <a:solidFill>
                            <a:schemeClr val="tx1"/>
                          </a:solidFill>
                          <a:effectLst/>
                          <a:latin typeface="+mn-ea"/>
                          <a:ea typeface="+mn-ea"/>
                        </a:rPr>
                        <a:t>　</a:t>
                      </a:r>
                      <a:endParaRPr kumimoji="1" lang="zh-CN" altLang="en-US" sz="800" b="0" i="0" u="none" strike="noStrike" cap="none" normalizeH="0" baseline="0" dirty="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mn-ea"/>
                          <a:ea typeface="+mn-ea"/>
                        </a:rPr>
                        <a:t>D</a:t>
                      </a:r>
                      <a:endParaRPr kumimoji="1" lang="en-US" altLang="zh-CN"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dirty="0">
                          <a:ln>
                            <a:noFill/>
                          </a:ln>
                          <a:solidFill>
                            <a:schemeClr val="tx1"/>
                          </a:solidFill>
                          <a:effectLst/>
                          <a:latin typeface="+mn-ea"/>
                          <a:ea typeface="+mn-ea"/>
                        </a:rPr>
                        <a:t>矩形花键</a:t>
                      </a:r>
                      <a:r>
                        <a:rPr kumimoji="1" lang="en-US" altLang="zh-CN" sz="800" b="0" i="0" u="none" strike="noStrike" cap="none" normalizeH="0" baseline="0" dirty="0">
                          <a:ln>
                            <a:noFill/>
                          </a:ln>
                          <a:solidFill>
                            <a:schemeClr val="tx1"/>
                          </a:solidFill>
                          <a:effectLst/>
                          <a:latin typeface="+mn-ea"/>
                          <a:ea typeface="+mn-ea"/>
                        </a:rPr>
                        <a:t>:</a:t>
                      </a:r>
                      <a:r>
                        <a:rPr kumimoji="1" lang="el-GR" altLang="zh-CN" sz="800" b="0" i="0" u="none" strike="noStrike" cap="none" normalizeH="0" baseline="0" dirty="0">
                          <a:ln>
                            <a:noFill/>
                          </a:ln>
                          <a:solidFill>
                            <a:schemeClr val="tx1"/>
                          </a:solidFill>
                          <a:effectLst/>
                          <a:latin typeface="+mn-ea"/>
                          <a:ea typeface="+mn-ea"/>
                        </a:rPr>
                        <a:t>φ</a:t>
                      </a:r>
                      <a:r>
                        <a:rPr kumimoji="1" lang="en-US" altLang="zh-CN" sz="800" b="0" i="0" u="none" strike="noStrike" cap="none" normalizeH="0" baseline="0" dirty="0">
                          <a:ln>
                            <a:noFill/>
                          </a:ln>
                          <a:solidFill>
                            <a:schemeClr val="tx1"/>
                          </a:solidFill>
                          <a:effectLst/>
                          <a:latin typeface="+mn-ea"/>
                          <a:ea typeface="+mn-ea"/>
                        </a:rPr>
                        <a:t>30X45,            6-30X25X6,</a:t>
                      </a:r>
                      <a:r>
                        <a:rPr kumimoji="1" lang="zh-CN" altLang="en-US" sz="800" b="0" i="0" u="none" strike="noStrike" cap="none" normalizeH="0" baseline="0" dirty="0">
                          <a:ln>
                            <a:noFill/>
                          </a:ln>
                          <a:solidFill>
                            <a:schemeClr val="tx1"/>
                          </a:solidFill>
                          <a:effectLst/>
                          <a:latin typeface="+mn-ea"/>
                          <a:ea typeface="+mn-ea"/>
                        </a:rPr>
                        <a:t>轴端螺纹 </a:t>
                      </a:r>
                      <a:r>
                        <a:rPr kumimoji="1" lang="en-US" altLang="zh-CN" sz="800" b="0" i="0" u="none" strike="noStrike" cap="none" normalizeH="0" baseline="0" dirty="0">
                          <a:ln>
                            <a:noFill/>
                          </a:ln>
                          <a:solidFill>
                            <a:schemeClr val="tx1"/>
                          </a:solidFill>
                          <a:effectLst/>
                          <a:latin typeface="+mn-ea"/>
                          <a:ea typeface="+mn-ea"/>
                        </a:rPr>
                        <a:t>:M8</a:t>
                      </a:r>
                      <a:endParaRPr kumimoji="1" lang="en-US" altLang="zh-CN" sz="800" b="0" i="0" u="none" strike="noStrike" cap="none" normalizeH="0" baseline="0" dirty="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endParaRPr kumimoji="1" lang="en-US" altLang="zh-CN" sz="800" b="0" i="0" u="none" strike="noStrike" cap="none" normalizeH="0" baseline="0" dirty="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endParaRPr kumimoji="1" lang="en-US" altLang="zh-CN" sz="800" b="0" i="0" u="none" strike="noStrike" cap="none" normalizeH="0" baseline="0" dirty="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endParaRPr kumimoji="1" lang="en-US" altLang="zh-CN" sz="800" b="0" i="0" u="none" strike="noStrike" cap="none" normalizeH="0" baseline="0" dirty="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endParaRPr kumimoji="1" lang="en-US" altLang="zh-CN" sz="800" b="0" i="0" u="none" strike="noStrike" cap="none" normalizeH="0" baseline="0" dirty="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mn-ea"/>
                          <a:ea typeface="+mn-ea"/>
                        </a:rPr>
                        <a:t>D</a:t>
                      </a:r>
                      <a:endParaRPr kumimoji="1" lang="en-US" altLang="zh-CN"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mn-ea"/>
                          <a:ea typeface="+mn-ea"/>
                        </a:rPr>
                        <a:t>7/16-20UNF</a:t>
                      </a:r>
                      <a:endParaRPr kumimoji="1" lang="en-US" altLang="zh-CN"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dirty="0">
                          <a:ln>
                            <a:noFill/>
                          </a:ln>
                          <a:solidFill>
                            <a:schemeClr val="tx1"/>
                          </a:solidFill>
                          <a:effectLst/>
                          <a:latin typeface="+mn-ea"/>
                          <a:ea typeface="+mn-ea"/>
                        </a:rPr>
                        <a:t>　</a:t>
                      </a:r>
                      <a:endParaRPr kumimoji="1" lang="zh-CN" altLang="en-US" sz="800" b="0" i="0" u="none" strike="noStrike" cap="none" normalizeH="0" baseline="0" dirty="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dirty="0">
                          <a:ln>
                            <a:noFill/>
                          </a:ln>
                          <a:solidFill>
                            <a:schemeClr val="tx1"/>
                          </a:solidFill>
                          <a:effectLst/>
                          <a:latin typeface="+mn-ea"/>
                          <a:ea typeface="+mn-ea"/>
                        </a:rPr>
                        <a:t>　</a:t>
                      </a:r>
                      <a:endParaRPr kumimoji="1" lang="zh-CN" altLang="en-US" sz="800" b="0" i="0" u="none" strike="noStrike" cap="none" normalizeH="0" baseline="0" dirty="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483626">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mn-ea"/>
                          <a:ea typeface="+mn-ea"/>
                        </a:rPr>
                        <a:t>　</a:t>
                      </a:r>
                      <a:endParaRPr kumimoji="1" lang="zh-CN" altLang="en-US"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mn-ea"/>
                          <a:ea typeface="+mn-ea"/>
                        </a:rPr>
                        <a:t>　</a:t>
                      </a:r>
                      <a:endParaRPr kumimoji="1" lang="zh-CN" altLang="en-US"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mn-ea"/>
                          <a:ea typeface="+mn-ea"/>
                        </a:rPr>
                        <a:t>E</a:t>
                      </a:r>
                      <a:endParaRPr kumimoji="1" lang="en-US" altLang="zh-CN"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mn-ea"/>
                          <a:ea typeface="+mn-ea"/>
                        </a:rPr>
                        <a:t>490</a:t>
                      </a:r>
                      <a:endParaRPr kumimoji="1" lang="en-US" altLang="zh-CN" sz="800" b="0" i="0" u="none" strike="noStrike" cap="none" normalizeH="0" baseline="0" dirty="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mn-ea"/>
                          <a:ea typeface="+mn-ea"/>
                        </a:rPr>
                        <a:t>　</a:t>
                      </a:r>
                      <a:endParaRPr kumimoji="1" lang="zh-CN" altLang="en-US"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dirty="0">
                          <a:ln>
                            <a:noFill/>
                          </a:ln>
                          <a:solidFill>
                            <a:schemeClr val="tx1"/>
                          </a:solidFill>
                          <a:effectLst/>
                          <a:latin typeface="+mn-ea"/>
                          <a:ea typeface="+mn-ea"/>
                        </a:rPr>
                        <a:t>　</a:t>
                      </a:r>
                      <a:endParaRPr kumimoji="1" lang="zh-CN" altLang="en-US" sz="800" b="0" i="0" u="none" strike="noStrike" cap="none" normalizeH="0" baseline="0" dirty="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mn-ea"/>
                          <a:ea typeface="+mn-ea"/>
                        </a:rPr>
                        <a:t>E</a:t>
                      </a:r>
                      <a:endParaRPr kumimoji="1" lang="en-US" altLang="zh-CN"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dirty="0">
                          <a:ln>
                            <a:noFill/>
                          </a:ln>
                          <a:solidFill>
                            <a:schemeClr val="tx1"/>
                          </a:solidFill>
                          <a:effectLst/>
                          <a:latin typeface="+mn-ea"/>
                          <a:ea typeface="+mn-ea"/>
                        </a:rPr>
                        <a:t>矩形花键</a:t>
                      </a:r>
                      <a:r>
                        <a:rPr kumimoji="1" lang="en-US" altLang="zh-CN" sz="800" b="0" i="0" u="none" strike="noStrike" cap="none" normalizeH="0" baseline="0" dirty="0">
                          <a:ln>
                            <a:noFill/>
                          </a:ln>
                          <a:solidFill>
                            <a:schemeClr val="tx1"/>
                          </a:solidFill>
                          <a:effectLst/>
                          <a:latin typeface="+mn-ea"/>
                          <a:ea typeface="+mn-ea"/>
                        </a:rPr>
                        <a:t>:</a:t>
                      </a:r>
                      <a:r>
                        <a:rPr kumimoji="1" lang="el-GR" altLang="zh-CN" sz="800" b="0" i="0" u="none" strike="noStrike" cap="none" normalizeH="0" baseline="0" dirty="0">
                          <a:ln>
                            <a:noFill/>
                          </a:ln>
                          <a:solidFill>
                            <a:schemeClr val="tx1"/>
                          </a:solidFill>
                          <a:effectLst/>
                          <a:latin typeface="+mn-ea"/>
                          <a:ea typeface="+mn-ea"/>
                        </a:rPr>
                        <a:t>φ</a:t>
                      </a:r>
                      <a:r>
                        <a:rPr kumimoji="1" lang="en-US" altLang="zh-CN" sz="800" b="0" i="0" u="none" strike="noStrike" cap="none" normalizeH="0" baseline="0" dirty="0">
                          <a:ln>
                            <a:noFill/>
                          </a:ln>
                          <a:solidFill>
                            <a:schemeClr val="tx1"/>
                          </a:solidFill>
                          <a:effectLst/>
                          <a:latin typeface="+mn-ea"/>
                          <a:ea typeface="+mn-ea"/>
                        </a:rPr>
                        <a:t>30X45,            6-30X25X8,</a:t>
                      </a:r>
                      <a:r>
                        <a:rPr kumimoji="1" lang="zh-CN" altLang="en-US" sz="800" b="0" i="0" u="none" strike="noStrike" cap="none" normalizeH="0" baseline="0" dirty="0">
                          <a:ln>
                            <a:noFill/>
                          </a:ln>
                          <a:solidFill>
                            <a:schemeClr val="tx1"/>
                          </a:solidFill>
                          <a:effectLst/>
                          <a:latin typeface="+mn-ea"/>
                          <a:ea typeface="+mn-ea"/>
                        </a:rPr>
                        <a:t>轴端螺纹 </a:t>
                      </a:r>
                      <a:r>
                        <a:rPr kumimoji="1" lang="en-US" altLang="zh-CN" sz="800" b="0" i="0" u="none" strike="noStrike" cap="none" normalizeH="0" baseline="0" dirty="0">
                          <a:ln>
                            <a:noFill/>
                          </a:ln>
                          <a:solidFill>
                            <a:schemeClr val="tx1"/>
                          </a:solidFill>
                          <a:effectLst/>
                          <a:latin typeface="+mn-ea"/>
                          <a:ea typeface="+mn-ea"/>
                        </a:rPr>
                        <a:t>:M8</a:t>
                      </a:r>
                      <a:endParaRPr kumimoji="1" lang="en-US" altLang="zh-CN" sz="800" b="0" i="0" u="none" strike="noStrike" cap="none" normalizeH="0" baseline="0" dirty="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endParaRPr kumimoji="1" lang="en-US" altLang="zh-CN"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endParaRPr kumimoji="1" lang="en-US" altLang="zh-CN" sz="800" b="0" i="0" u="none" strike="noStrike" cap="none" normalizeH="0" baseline="0" dirty="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mn-ea"/>
                          <a:ea typeface="+mn-ea"/>
                        </a:rPr>
                        <a:t>　</a:t>
                      </a:r>
                      <a:endParaRPr kumimoji="1" lang="zh-CN" altLang="en-US"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dirty="0">
                          <a:ln>
                            <a:noFill/>
                          </a:ln>
                          <a:solidFill>
                            <a:schemeClr val="tx1"/>
                          </a:solidFill>
                          <a:effectLst/>
                          <a:latin typeface="+mn-ea"/>
                          <a:ea typeface="+mn-ea"/>
                        </a:rPr>
                        <a:t>　</a:t>
                      </a:r>
                      <a:endParaRPr kumimoji="1" lang="zh-CN" altLang="en-US" sz="800" b="0" i="0" u="none" strike="noStrike" cap="none" normalizeH="0" baseline="0" dirty="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endParaRPr kumimoji="1" lang="en-US" altLang="zh-CN" sz="800" b="0" i="0" u="none" strike="noStrike" cap="none" normalizeH="0" baseline="0" dirty="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endParaRPr kumimoji="1" lang="en-US" altLang="zh-CN" sz="800" b="0" i="0" u="none" strike="noStrike" cap="none" normalizeH="0" baseline="0" dirty="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mn-ea"/>
                          <a:ea typeface="+mn-ea"/>
                        </a:rPr>
                        <a:t>　</a:t>
                      </a:r>
                      <a:endParaRPr kumimoji="1" lang="zh-CN" altLang="en-US"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dirty="0">
                          <a:ln>
                            <a:noFill/>
                          </a:ln>
                          <a:solidFill>
                            <a:schemeClr val="tx1"/>
                          </a:solidFill>
                          <a:effectLst/>
                          <a:latin typeface="+mn-ea"/>
                          <a:ea typeface="+mn-ea"/>
                        </a:rPr>
                        <a:t>　</a:t>
                      </a:r>
                      <a:endParaRPr kumimoji="1" lang="zh-CN" altLang="en-US" sz="800" b="0" i="0" u="none" strike="noStrike" cap="none" normalizeH="0" baseline="0" dirty="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440267">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mn-ea"/>
                          <a:ea typeface="+mn-ea"/>
                        </a:rPr>
                        <a:t>　</a:t>
                      </a:r>
                      <a:endParaRPr kumimoji="1" lang="zh-CN" altLang="en-US"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mn-ea"/>
                          <a:ea typeface="+mn-ea"/>
                        </a:rPr>
                        <a:t>　</a:t>
                      </a:r>
                      <a:endParaRPr kumimoji="1" lang="zh-CN" altLang="en-US"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mn-ea"/>
                          <a:ea typeface="+mn-ea"/>
                        </a:rPr>
                        <a:t>F</a:t>
                      </a:r>
                      <a:endParaRPr kumimoji="1" lang="en-US" altLang="zh-CN" sz="800" b="0" i="0" u="none" strike="noStrike" cap="none" normalizeH="0" baseline="0" dirty="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mn-ea"/>
                          <a:ea typeface="+mn-ea"/>
                        </a:rPr>
                        <a:t>625</a:t>
                      </a:r>
                      <a:endParaRPr kumimoji="1" lang="en-US" altLang="zh-CN" sz="800" b="0" i="0" u="none" strike="noStrike" cap="none" normalizeH="0" baseline="0" dirty="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mn-ea"/>
                          <a:ea typeface="+mn-ea"/>
                        </a:rPr>
                        <a:t>　</a:t>
                      </a:r>
                      <a:endParaRPr kumimoji="1" lang="zh-CN" altLang="en-US"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mn-ea"/>
                          <a:ea typeface="+mn-ea"/>
                        </a:rPr>
                        <a:t>　</a:t>
                      </a:r>
                      <a:endParaRPr kumimoji="1" lang="zh-CN" altLang="en-US"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mn-ea"/>
                          <a:ea typeface="+mn-ea"/>
                        </a:rPr>
                        <a:t>F</a:t>
                      </a:r>
                      <a:endParaRPr kumimoji="1" lang="en-US" altLang="zh-CN"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t" latinLnBrk="0" hangingPunct="1">
                        <a:lnSpc>
                          <a:spcPct val="100000"/>
                        </a:lnSpc>
                        <a:spcBef>
                          <a:spcPct val="0"/>
                        </a:spcBef>
                        <a:spcAft>
                          <a:spcPct val="0"/>
                        </a:spcAft>
                        <a:buClrTx/>
                        <a:buSzTx/>
                        <a:buFontTx/>
                        <a:buNone/>
                      </a:pPr>
                      <a:r>
                        <a:rPr kumimoji="1" lang="zh-CN" altLang="en-US" sz="800" b="0" i="0" u="none" strike="noStrike" cap="none" normalizeH="0" baseline="0" dirty="0">
                          <a:ln>
                            <a:noFill/>
                          </a:ln>
                          <a:solidFill>
                            <a:schemeClr val="tx1"/>
                          </a:solidFill>
                          <a:effectLst/>
                          <a:latin typeface="+mn-ea"/>
                          <a:ea typeface="+mn-ea"/>
                        </a:rPr>
                        <a:t>圆柱轴</a:t>
                      </a:r>
                      <a:r>
                        <a:rPr kumimoji="1" lang="en-US" altLang="zh-CN" sz="800" b="0" i="0" u="none" strike="noStrike" cap="none" normalizeH="0" baseline="0" dirty="0">
                          <a:ln>
                            <a:noFill/>
                          </a:ln>
                          <a:solidFill>
                            <a:schemeClr val="tx1"/>
                          </a:solidFill>
                          <a:effectLst/>
                          <a:latin typeface="+mn-ea"/>
                          <a:ea typeface="+mn-ea"/>
                        </a:rPr>
                        <a:t>:</a:t>
                      </a:r>
                      <a:r>
                        <a:rPr kumimoji="1" lang="el-GR" altLang="zh-CN" sz="800" b="0" i="0" u="none" strike="noStrike" cap="none" normalizeH="0" baseline="0" dirty="0">
                          <a:ln>
                            <a:noFill/>
                          </a:ln>
                          <a:solidFill>
                            <a:schemeClr val="tx1"/>
                          </a:solidFill>
                          <a:effectLst/>
                          <a:latin typeface="+mn-ea"/>
                          <a:ea typeface="+mn-ea"/>
                        </a:rPr>
                        <a:t>φ</a:t>
                      </a:r>
                      <a:r>
                        <a:rPr kumimoji="1" lang="en-US" altLang="zh-CN" sz="800" b="0" i="0" u="none" strike="noStrike" cap="none" normalizeH="0" baseline="0" dirty="0">
                          <a:ln>
                            <a:noFill/>
                          </a:ln>
                          <a:solidFill>
                            <a:schemeClr val="tx1"/>
                          </a:solidFill>
                          <a:effectLst/>
                          <a:latin typeface="+mn-ea"/>
                          <a:ea typeface="+mn-ea"/>
                        </a:rPr>
                        <a:t>40X61,         </a:t>
                      </a:r>
                      <a:r>
                        <a:rPr kumimoji="1" lang="zh-CN" altLang="en-US" sz="800" b="0" i="0" u="none" strike="noStrike" cap="none" normalizeH="0" baseline="0" dirty="0">
                          <a:ln>
                            <a:noFill/>
                          </a:ln>
                          <a:solidFill>
                            <a:schemeClr val="tx1"/>
                          </a:solidFill>
                          <a:effectLst/>
                          <a:latin typeface="+mn-ea"/>
                          <a:ea typeface="+mn-ea"/>
                        </a:rPr>
                        <a:t>平键</a:t>
                      </a:r>
                      <a:r>
                        <a:rPr kumimoji="1" lang="en-US" altLang="zh-CN" sz="800" b="0" i="0" u="none" strike="noStrike" cap="none" normalizeH="0" baseline="0" dirty="0">
                          <a:ln>
                            <a:noFill/>
                          </a:ln>
                          <a:solidFill>
                            <a:schemeClr val="tx1"/>
                          </a:solidFill>
                          <a:effectLst/>
                          <a:latin typeface="+mn-ea"/>
                          <a:ea typeface="+mn-ea"/>
                        </a:rPr>
                        <a:t>:12X8X50,          </a:t>
                      </a:r>
                      <a:r>
                        <a:rPr kumimoji="1" lang="zh-CN" altLang="en-US" sz="800" b="0" i="0" u="none" strike="noStrike" cap="none" normalizeH="0" baseline="0" dirty="0">
                          <a:ln>
                            <a:noFill/>
                          </a:ln>
                          <a:solidFill>
                            <a:schemeClr val="tx1"/>
                          </a:solidFill>
                          <a:effectLst/>
                          <a:latin typeface="+mn-ea"/>
                          <a:ea typeface="+mn-ea"/>
                        </a:rPr>
                        <a:t>轴端螺纹  </a:t>
                      </a:r>
                      <a:r>
                        <a:rPr kumimoji="1" lang="en-US" altLang="zh-CN" sz="800" b="0" i="0" u="none" strike="noStrike" cap="none" normalizeH="0" baseline="0" dirty="0">
                          <a:ln>
                            <a:noFill/>
                          </a:ln>
                          <a:solidFill>
                            <a:schemeClr val="tx1"/>
                          </a:solidFill>
                          <a:effectLst/>
                          <a:latin typeface="+mn-ea"/>
                          <a:ea typeface="+mn-ea"/>
                        </a:rPr>
                        <a:t>:M12</a:t>
                      </a:r>
                      <a:endParaRPr kumimoji="1" lang="en-US" altLang="zh-CN" sz="800" b="0" i="0" u="none" strike="noStrike" cap="none" normalizeH="0" baseline="0" dirty="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mn-ea"/>
                          <a:ea typeface="+mn-ea"/>
                        </a:rPr>
                        <a:t>　</a:t>
                      </a:r>
                      <a:endParaRPr kumimoji="1" lang="zh-CN" altLang="en-US"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mn-ea"/>
                          <a:ea typeface="+mn-ea"/>
                        </a:rPr>
                        <a:t>　</a:t>
                      </a:r>
                      <a:endParaRPr kumimoji="1" lang="zh-CN" altLang="en-US"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mn-ea"/>
                          <a:ea typeface="+mn-ea"/>
                        </a:rPr>
                        <a:t>　</a:t>
                      </a:r>
                      <a:endParaRPr kumimoji="1" lang="zh-CN" altLang="en-US"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mn-ea"/>
                          <a:ea typeface="+mn-ea"/>
                        </a:rPr>
                        <a:t>　</a:t>
                      </a:r>
                      <a:endParaRPr kumimoji="1" lang="zh-CN" altLang="en-US"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mn-ea"/>
                          <a:ea typeface="+mn-ea"/>
                        </a:rPr>
                        <a:t>　</a:t>
                      </a:r>
                      <a:endParaRPr kumimoji="1" lang="zh-CN" altLang="en-US"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mn-ea"/>
                          <a:ea typeface="+mn-ea"/>
                        </a:rPr>
                        <a:t>　</a:t>
                      </a:r>
                      <a:endParaRPr kumimoji="1" lang="zh-CN" altLang="en-US"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mn-ea"/>
                          <a:ea typeface="+mn-ea"/>
                        </a:rPr>
                        <a:t>　</a:t>
                      </a:r>
                      <a:endParaRPr kumimoji="1" lang="zh-CN" altLang="en-US"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mn-ea"/>
                          <a:ea typeface="+mn-ea"/>
                        </a:rPr>
                        <a:t>　</a:t>
                      </a:r>
                      <a:endParaRPr kumimoji="1" lang="zh-CN" altLang="en-US"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440267">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mn-ea"/>
                          <a:ea typeface="+mn-ea"/>
                        </a:rPr>
                        <a:t>　</a:t>
                      </a:r>
                      <a:endParaRPr kumimoji="1" lang="zh-CN" altLang="en-US"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mn-ea"/>
                          <a:ea typeface="+mn-ea"/>
                        </a:rPr>
                        <a:t>　</a:t>
                      </a:r>
                      <a:endParaRPr kumimoji="1" lang="zh-CN" altLang="en-US"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mn-ea"/>
                          <a:ea typeface="+mn-ea"/>
                        </a:rPr>
                        <a:t>G</a:t>
                      </a:r>
                      <a:endParaRPr kumimoji="1" lang="en-US" altLang="zh-CN" sz="800" b="0" i="0" u="none" strike="noStrike" cap="none" normalizeH="0" baseline="0" dirty="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mn-ea"/>
                          <a:ea typeface="+mn-ea"/>
                        </a:rPr>
                        <a:t>800</a:t>
                      </a:r>
                      <a:endParaRPr kumimoji="1" lang="en-US" altLang="zh-CN" sz="800" b="0" i="0" u="none" strike="noStrike" cap="none" normalizeH="0" baseline="0" dirty="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mn-ea"/>
                          <a:ea typeface="+mn-ea"/>
                        </a:rPr>
                        <a:t>　</a:t>
                      </a:r>
                      <a:endParaRPr kumimoji="1" lang="zh-CN" altLang="en-US"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mn-ea"/>
                          <a:ea typeface="+mn-ea"/>
                        </a:rPr>
                        <a:t>　</a:t>
                      </a:r>
                      <a:endParaRPr kumimoji="1" lang="zh-CN" altLang="en-US"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mn-ea"/>
                          <a:ea typeface="+mn-ea"/>
                        </a:rPr>
                        <a:t>G</a:t>
                      </a:r>
                      <a:endParaRPr kumimoji="1" lang="en-US" altLang="zh-CN"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dirty="0">
                          <a:ln>
                            <a:noFill/>
                          </a:ln>
                          <a:solidFill>
                            <a:schemeClr val="tx1"/>
                          </a:solidFill>
                          <a:effectLst/>
                          <a:latin typeface="+mn-ea"/>
                          <a:ea typeface="+mn-ea"/>
                        </a:rPr>
                        <a:t>矩形花键</a:t>
                      </a:r>
                      <a:r>
                        <a:rPr kumimoji="1" lang="en-US" altLang="zh-CN" sz="800" b="0" i="0" u="none" strike="noStrike" cap="none" normalizeH="0" baseline="0" dirty="0">
                          <a:ln>
                            <a:noFill/>
                          </a:ln>
                          <a:solidFill>
                            <a:schemeClr val="tx1"/>
                          </a:solidFill>
                          <a:effectLst/>
                          <a:latin typeface="+mn-ea"/>
                          <a:ea typeface="+mn-ea"/>
                        </a:rPr>
                        <a:t>:</a:t>
                      </a:r>
                      <a:r>
                        <a:rPr kumimoji="1" lang="el-GR" altLang="zh-CN" sz="800" b="0" i="0" u="none" strike="noStrike" cap="none" normalizeH="0" baseline="0" dirty="0">
                          <a:ln>
                            <a:noFill/>
                          </a:ln>
                          <a:solidFill>
                            <a:schemeClr val="tx1"/>
                          </a:solidFill>
                          <a:effectLst/>
                          <a:latin typeface="+mn-ea"/>
                          <a:ea typeface="+mn-ea"/>
                        </a:rPr>
                        <a:t>φ</a:t>
                      </a:r>
                      <a:r>
                        <a:rPr kumimoji="1" lang="en-US" altLang="zh-CN" sz="800" b="0" i="0" u="none" strike="noStrike" cap="none" normalizeH="0" baseline="0" dirty="0">
                          <a:ln>
                            <a:noFill/>
                          </a:ln>
                          <a:solidFill>
                            <a:schemeClr val="tx1"/>
                          </a:solidFill>
                          <a:effectLst/>
                          <a:latin typeface="+mn-ea"/>
                          <a:ea typeface="+mn-ea"/>
                        </a:rPr>
                        <a:t>42X61,            8-42X36X7,</a:t>
                      </a:r>
                      <a:r>
                        <a:rPr kumimoji="1" lang="zh-CN" altLang="en-US" sz="800" b="0" i="0" u="none" strike="noStrike" cap="none" normalizeH="0" baseline="0" dirty="0">
                          <a:ln>
                            <a:noFill/>
                          </a:ln>
                          <a:solidFill>
                            <a:schemeClr val="tx1"/>
                          </a:solidFill>
                          <a:effectLst/>
                          <a:latin typeface="+mn-ea"/>
                          <a:ea typeface="+mn-ea"/>
                        </a:rPr>
                        <a:t>轴端螺纹 </a:t>
                      </a:r>
                      <a:r>
                        <a:rPr kumimoji="1" lang="en-US" altLang="zh-CN" sz="800" b="0" i="0" u="none" strike="noStrike" cap="none" normalizeH="0" baseline="0" dirty="0">
                          <a:ln>
                            <a:noFill/>
                          </a:ln>
                          <a:solidFill>
                            <a:schemeClr val="tx1"/>
                          </a:solidFill>
                          <a:effectLst/>
                          <a:latin typeface="+mn-ea"/>
                          <a:ea typeface="+mn-ea"/>
                        </a:rPr>
                        <a:t>:M12</a:t>
                      </a:r>
                      <a:endParaRPr kumimoji="1" lang="en-US" altLang="zh-CN" sz="800" b="0" i="0" u="none" strike="noStrike" cap="none" normalizeH="0" baseline="0" dirty="0">
                        <a:ln>
                          <a:noFill/>
                        </a:ln>
                        <a:solidFill>
                          <a:schemeClr val="tx1"/>
                        </a:solidFill>
                        <a:effectLst/>
                        <a:latin typeface="+mn-ea"/>
                        <a:ea typeface="+mn-ea"/>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mn-ea"/>
                          <a:ea typeface="+mn-ea"/>
                        </a:rPr>
                        <a:t>　</a:t>
                      </a:r>
                      <a:endParaRPr kumimoji="1" lang="zh-CN" altLang="en-US"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mn-ea"/>
                          <a:ea typeface="+mn-ea"/>
                        </a:rPr>
                        <a:t>　</a:t>
                      </a:r>
                      <a:endParaRPr kumimoji="1" lang="zh-CN" altLang="en-US"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mn-ea"/>
                          <a:ea typeface="+mn-ea"/>
                        </a:rPr>
                        <a:t>　</a:t>
                      </a:r>
                      <a:endParaRPr kumimoji="1" lang="zh-CN" altLang="en-US"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mn-ea"/>
                          <a:ea typeface="+mn-ea"/>
                        </a:rPr>
                        <a:t>　</a:t>
                      </a:r>
                      <a:endParaRPr kumimoji="1" lang="zh-CN" altLang="en-US"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mn-ea"/>
                          <a:ea typeface="+mn-ea"/>
                        </a:rPr>
                        <a:t>　</a:t>
                      </a:r>
                      <a:endParaRPr kumimoji="1" lang="zh-CN" altLang="en-US"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pPr>
                      <a:endParaRPr kumimoji="1" lang="zh-CN" altLang="zh-CN"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dirty="0">
                          <a:ln>
                            <a:noFill/>
                          </a:ln>
                          <a:solidFill>
                            <a:schemeClr val="tx1"/>
                          </a:solidFill>
                          <a:effectLst/>
                          <a:latin typeface="+mn-ea"/>
                          <a:ea typeface="+mn-ea"/>
                        </a:rPr>
                        <a:t>　</a:t>
                      </a:r>
                      <a:endParaRPr kumimoji="1" lang="zh-CN" altLang="en-US" sz="800" b="0" i="0" u="none" strike="noStrike" cap="none" normalizeH="0" baseline="0" dirty="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mn-ea"/>
                          <a:ea typeface="+mn-ea"/>
                        </a:rPr>
                        <a:t>　</a:t>
                      </a:r>
                      <a:endParaRPr kumimoji="1" lang="zh-CN" altLang="en-US"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440267">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mn-ea"/>
                          <a:ea typeface="+mn-ea"/>
                        </a:rPr>
                        <a:t>　</a:t>
                      </a:r>
                      <a:endParaRPr kumimoji="1" lang="zh-CN" altLang="en-US"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mn-ea"/>
                          <a:ea typeface="+mn-ea"/>
                        </a:rPr>
                        <a:t>　</a:t>
                      </a:r>
                      <a:endParaRPr kumimoji="1" lang="zh-CN" altLang="en-US"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mn-ea"/>
                          <a:ea typeface="+mn-ea"/>
                        </a:rPr>
                        <a:t>　</a:t>
                      </a:r>
                      <a:endParaRPr kumimoji="1" lang="zh-CN" altLang="en-US"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mn-ea"/>
                          <a:ea typeface="+mn-ea"/>
                        </a:rPr>
                        <a:t>　</a:t>
                      </a:r>
                      <a:endParaRPr kumimoji="1" lang="zh-CN" altLang="en-US"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mn-ea"/>
                          <a:ea typeface="+mn-ea"/>
                        </a:rPr>
                        <a:t>　</a:t>
                      </a:r>
                      <a:endParaRPr kumimoji="1" lang="zh-CN" altLang="en-US"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mn-ea"/>
                          <a:ea typeface="+mn-ea"/>
                        </a:rPr>
                        <a:t>　</a:t>
                      </a:r>
                      <a:endParaRPr kumimoji="1" lang="zh-CN" altLang="en-US"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endParaRPr kumimoji="1" lang="en-US" altLang="zh-CN" sz="800" b="0" i="0" u="none" strike="noStrike" cap="none" normalizeH="0" baseline="0" dirty="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t" latinLnBrk="0" hangingPunct="1">
                        <a:lnSpc>
                          <a:spcPct val="100000"/>
                        </a:lnSpc>
                        <a:spcBef>
                          <a:spcPct val="0"/>
                        </a:spcBef>
                        <a:spcAft>
                          <a:spcPct val="0"/>
                        </a:spcAft>
                        <a:buClrTx/>
                        <a:buSzTx/>
                        <a:buFontTx/>
                        <a:buNone/>
                      </a:pPr>
                      <a:endParaRPr kumimoji="1" lang="en-US" altLang="zh-CN" sz="800" b="0" i="0" u="none" strike="noStrike" cap="none" normalizeH="0" baseline="0" dirty="0">
                        <a:ln>
                          <a:noFill/>
                        </a:ln>
                        <a:solidFill>
                          <a:schemeClr val="tx1"/>
                        </a:solidFill>
                        <a:effectLst/>
                        <a:latin typeface="+mn-ea"/>
                        <a:ea typeface="+mn-ea"/>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mn-ea"/>
                          <a:ea typeface="+mn-ea"/>
                        </a:rPr>
                        <a:t>　</a:t>
                      </a:r>
                      <a:endParaRPr kumimoji="1" lang="zh-CN" altLang="en-US"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mn-ea"/>
                          <a:ea typeface="+mn-ea"/>
                        </a:rPr>
                        <a:t>　</a:t>
                      </a:r>
                      <a:endParaRPr kumimoji="1" lang="zh-CN" altLang="en-US"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mn-ea"/>
                          <a:ea typeface="+mn-ea"/>
                        </a:rPr>
                        <a:t>　</a:t>
                      </a:r>
                      <a:endParaRPr kumimoji="1" lang="zh-CN" altLang="en-US"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mn-ea"/>
                          <a:ea typeface="+mn-ea"/>
                        </a:rPr>
                        <a:t>　</a:t>
                      </a:r>
                      <a:endParaRPr kumimoji="1" lang="zh-CN" altLang="en-US"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mn-ea"/>
                          <a:ea typeface="+mn-ea"/>
                        </a:rPr>
                        <a:t>　</a:t>
                      </a:r>
                      <a:endParaRPr kumimoji="1" lang="zh-CN" altLang="en-US"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mn-ea"/>
                          <a:ea typeface="+mn-ea"/>
                        </a:rPr>
                        <a:t>　</a:t>
                      </a:r>
                      <a:endParaRPr kumimoji="1" lang="zh-CN" altLang="en-US"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mn-ea"/>
                          <a:ea typeface="+mn-ea"/>
                        </a:rPr>
                        <a:t>　</a:t>
                      </a:r>
                      <a:endParaRPr kumimoji="1" lang="zh-CN" altLang="en-US"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mn-ea"/>
                          <a:ea typeface="+mn-ea"/>
                        </a:rPr>
                        <a:t>　</a:t>
                      </a:r>
                      <a:endParaRPr kumimoji="1" lang="zh-CN" altLang="en-US"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680412">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mn-ea"/>
                          <a:ea typeface="+mn-ea"/>
                        </a:rPr>
                        <a:t>　</a:t>
                      </a:r>
                      <a:endParaRPr kumimoji="1" lang="zh-CN" altLang="en-US"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mn-ea"/>
                          <a:ea typeface="+mn-ea"/>
                        </a:rPr>
                        <a:t>　</a:t>
                      </a:r>
                      <a:endParaRPr kumimoji="1" lang="zh-CN" altLang="en-US"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mn-ea"/>
                          <a:ea typeface="+mn-ea"/>
                        </a:rPr>
                        <a:t>　</a:t>
                      </a:r>
                      <a:endParaRPr kumimoji="1" lang="zh-CN" altLang="en-US"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mn-ea"/>
                          <a:ea typeface="+mn-ea"/>
                        </a:rPr>
                        <a:t>　</a:t>
                      </a:r>
                      <a:endParaRPr kumimoji="1" lang="zh-CN" altLang="en-US"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mn-ea"/>
                          <a:ea typeface="+mn-ea"/>
                        </a:rPr>
                        <a:t>　</a:t>
                      </a:r>
                      <a:endParaRPr kumimoji="1" lang="zh-CN" altLang="en-US"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dirty="0">
                          <a:ln>
                            <a:noFill/>
                          </a:ln>
                          <a:solidFill>
                            <a:schemeClr val="tx1"/>
                          </a:solidFill>
                          <a:effectLst/>
                          <a:latin typeface="+mn-ea"/>
                          <a:ea typeface="+mn-ea"/>
                        </a:rPr>
                        <a:t>　</a:t>
                      </a:r>
                      <a:endParaRPr kumimoji="1" lang="zh-CN" altLang="en-US" sz="800" b="0" i="0" u="none" strike="noStrike" cap="none" normalizeH="0" baseline="0" dirty="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endParaRPr kumimoji="1" lang="en-US" altLang="zh-CN" sz="800" b="0" i="0" u="none" strike="noStrike" cap="none" normalizeH="0" baseline="0" dirty="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t" latinLnBrk="0" hangingPunct="1">
                        <a:lnSpc>
                          <a:spcPct val="100000"/>
                        </a:lnSpc>
                        <a:spcBef>
                          <a:spcPct val="0"/>
                        </a:spcBef>
                        <a:spcAft>
                          <a:spcPct val="0"/>
                        </a:spcAft>
                        <a:buClrTx/>
                        <a:buSzTx/>
                        <a:buFontTx/>
                        <a:buNone/>
                      </a:pPr>
                      <a:endParaRPr kumimoji="1" lang="en-US" altLang="zh-CN" sz="800" b="0" i="0" u="none" strike="noStrike" cap="none" normalizeH="0" baseline="0" dirty="0">
                        <a:ln>
                          <a:noFill/>
                        </a:ln>
                        <a:solidFill>
                          <a:schemeClr val="tx1"/>
                        </a:solidFill>
                        <a:effectLst/>
                        <a:latin typeface="+mn-ea"/>
                        <a:ea typeface="+mn-ea"/>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mn-ea"/>
                          <a:ea typeface="+mn-ea"/>
                        </a:rPr>
                        <a:t>　</a:t>
                      </a:r>
                      <a:endParaRPr kumimoji="1" lang="zh-CN" altLang="en-US"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mn-ea"/>
                          <a:ea typeface="+mn-ea"/>
                        </a:rPr>
                        <a:t>　</a:t>
                      </a:r>
                      <a:endParaRPr kumimoji="1" lang="zh-CN" altLang="en-US"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mn-ea"/>
                          <a:ea typeface="+mn-ea"/>
                        </a:rPr>
                        <a:t>　</a:t>
                      </a:r>
                      <a:endParaRPr kumimoji="1" lang="zh-CN" altLang="en-US"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mn-ea"/>
                          <a:ea typeface="+mn-ea"/>
                        </a:rPr>
                        <a:t>　</a:t>
                      </a:r>
                      <a:endParaRPr kumimoji="1" lang="zh-CN" altLang="en-US"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mn-ea"/>
                          <a:ea typeface="+mn-ea"/>
                        </a:rPr>
                        <a:t>　</a:t>
                      </a:r>
                      <a:endParaRPr kumimoji="1" lang="zh-CN" altLang="en-US"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dirty="0">
                          <a:ln>
                            <a:noFill/>
                          </a:ln>
                          <a:solidFill>
                            <a:schemeClr val="tx1"/>
                          </a:solidFill>
                          <a:effectLst/>
                          <a:latin typeface="+mn-ea"/>
                          <a:ea typeface="+mn-ea"/>
                        </a:rPr>
                        <a:t>　</a:t>
                      </a:r>
                      <a:endParaRPr kumimoji="1" lang="zh-CN" altLang="en-US" sz="800" b="0" i="0" u="none" strike="noStrike" cap="none" normalizeH="0" baseline="0" dirty="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mn-ea"/>
                          <a:ea typeface="+mn-ea"/>
                        </a:rPr>
                        <a:t>　</a:t>
                      </a:r>
                      <a:endParaRPr kumimoji="1" lang="zh-CN" altLang="en-US"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mn-ea"/>
                          <a:ea typeface="+mn-ea"/>
                        </a:rPr>
                        <a:t>　</a:t>
                      </a:r>
                      <a:endParaRPr kumimoji="1" lang="zh-CN" altLang="en-US"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680412">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mn-ea"/>
                          <a:ea typeface="+mn-ea"/>
                        </a:rPr>
                        <a:t>　</a:t>
                      </a:r>
                      <a:endParaRPr kumimoji="1" lang="zh-CN" altLang="en-US"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mn-ea"/>
                          <a:ea typeface="+mn-ea"/>
                        </a:rPr>
                        <a:t>　</a:t>
                      </a:r>
                      <a:endParaRPr kumimoji="1" lang="zh-CN" altLang="en-US"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mn-ea"/>
                          <a:ea typeface="+mn-ea"/>
                        </a:rPr>
                        <a:t>　</a:t>
                      </a:r>
                      <a:endParaRPr kumimoji="1" lang="zh-CN" altLang="en-US"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mn-ea"/>
                          <a:ea typeface="+mn-ea"/>
                        </a:rPr>
                        <a:t>　</a:t>
                      </a:r>
                      <a:endParaRPr kumimoji="1" lang="zh-CN" altLang="en-US"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mn-ea"/>
                          <a:ea typeface="+mn-ea"/>
                        </a:rPr>
                        <a:t>　</a:t>
                      </a:r>
                      <a:endParaRPr kumimoji="1" lang="zh-CN" altLang="en-US"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mn-ea"/>
                          <a:ea typeface="+mn-ea"/>
                        </a:rPr>
                        <a:t>　</a:t>
                      </a:r>
                      <a:endParaRPr kumimoji="1" lang="zh-CN" altLang="en-US"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endParaRPr kumimoji="1" lang="en-US" altLang="zh-CN" sz="800" b="0" i="0" u="none" strike="noStrike" cap="none" normalizeH="0" baseline="0" dirty="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endParaRPr kumimoji="1" lang="en-US" altLang="zh-CN" sz="800" b="0" i="0" u="none" strike="noStrike" cap="none" normalizeH="0" baseline="0" dirty="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mn-ea"/>
                          <a:ea typeface="+mn-ea"/>
                        </a:rPr>
                        <a:t>　</a:t>
                      </a:r>
                      <a:endParaRPr kumimoji="1" lang="zh-CN" altLang="en-US"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mn-ea"/>
                          <a:ea typeface="+mn-ea"/>
                        </a:rPr>
                        <a:t>　</a:t>
                      </a:r>
                      <a:endParaRPr kumimoji="1" lang="zh-CN" altLang="en-US"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mn-ea"/>
                          <a:ea typeface="+mn-ea"/>
                        </a:rPr>
                        <a:t>　</a:t>
                      </a:r>
                      <a:endParaRPr kumimoji="1" lang="zh-CN" altLang="en-US"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mn-ea"/>
                          <a:ea typeface="+mn-ea"/>
                        </a:rPr>
                        <a:t>　</a:t>
                      </a:r>
                      <a:endParaRPr kumimoji="1" lang="zh-CN" altLang="en-US"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mn-ea"/>
                          <a:ea typeface="+mn-ea"/>
                        </a:rPr>
                        <a:t>　</a:t>
                      </a:r>
                      <a:endParaRPr kumimoji="1" lang="zh-CN" altLang="en-US"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mn-ea"/>
                          <a:ea typeface="+mn-ea"/>
                        </a:rPr>
                        <a:t>　</a:t>
                      </a:r>
                      <a:endParaRPr kumimoji="1" lang="zh-CN" altLang="en-US"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mn-ea"/>
                          <a:ea typeface="+mn-ea"/>
                        </a:rPr>
                        <a:t>　</a:t>
                      </a:r>
                      <a:endParaRPr kumimoji="1" lang="zh-CN" altLang="en-US"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mn-ea"/>
                          <a:ea typeface="+mn-ea"/>
                        </a:rPr>
                        <a:t>　</a:t>
                      </a:r>
                      <a:endParaRPr kumimoji="1" lang="zh-CN" altLang="en-US"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560339">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mn-ea"/>
                          <a:ea typeface="+mn-ea"/>
                        </a:rPr>
                        <a:t>　</a:t>
                      </a:r>
                      <a:endParaRPr kumimoji="1" lang="zh-CN" altLang="en-US"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mn-ea"/>
                          <a:ea typeface="+mn-ea"/>
                        </a:rPr>
                        <a:t>　</a:t>
                      </a:r>
                      <a:endParaRPr kumimoji="1" lang="zh-CN" altLang="en-US"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mn-ea"/>
                          <a:ea typeface="+mn-ea"/>
                        </a:rPr>
                        <a:t>　</a:t>
                      </a:r>
                      <a:endParaRPr kumimoji="1" lang="zh-CN" altLang="en-US"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mn-ea"/>
                          <a:ea typeface="+mn-ea"/>
                        </a:rPr>
                        <a:t>　</a:t>
                      </a:r>
                      <a:endParaRPr kumimoji="1" lang="zh-CN" altLang="en-US"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mn-ea"/>
                          <a:ea typeface="+mn-ea"/>
                        </a:rPr>
                        <a:t>　</a:t>
                      </a:r>
                      <a:endParaRPr kumimoji="1" lang="zh-CN" altLang="en-US"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mn-ea"/>
                          <a:ea typeface="+mn-ea"/>
                        </a:rPr>
                        <a:t>　</a:t>
                      </a:r>
                      <a:endParaRPr kumimoji="1" lang="zh-CN" altLang="en-US"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endParaRPr kumimoji="1" lang="en-US" altLang="zh-CN" sz="800" b="0" i="0" u="none" strike="noStrike" cap="none" normalizeH="0" baseline="0" dirty="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endParaRPr kumimoji="1" lang="en-US" altLang="zh-CN" sz="800" b="0" i="0" u="none" strike="noStrike" cap="none" normalizeH="0" baseline="0" dirty="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mn-ea"/>
                          <a:ea typeface="+mn-ea"/>
                        </a:rPr>
                        <a:t>　</a:t>
                      </a:r>
                      <a:endParaRPr kumimoji="1" lang="zh-CN" altLang="en-US"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mn-ea"/>
                          <a:ea typeface="+mn-ea"/>
                        </a:rPr>
                        <a:t>　</a:t>
                      </a:r>
                      <a:endParaRPr kumimoji="1" lang="zh-CN" altLang="en-US"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mn-ea"/>
                          <a:ea typeface="+mn-ea"/>
                        </a:rPr>
                        <a:t>　</a:t>
                      </a:r>
                      <a:endParaRPr kumimoji="1" lang="zh-CN" altLang="en-US"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mn-ea"/>
                          <a:ea typeface="+mn-ea"/>
                        </a:rPr>
                        <a:t>　</a:t>
                      </a:r>
                      <a:endParaRPr kumimoji="1" lang="zh-CN" altLang="en-US"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mn-ea"/>
                          <a:ea typeface="+mn-ea"/>
                        </a:rPr>
                        <a:t>　</a:t>
                      </a:r>
                      <a:endParaRPr kumimoji="1" lang="zh-CN" altLang="en-US"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dirty="0">
                          <a:ln>
                            <a:noFill/>
                          </a:ln>
                          <a:solidFill>
                            <a:schemeClr val="tx1"/>
                          </a:solidFill>
                          <a:effectLst/>
                          <a:latin typeface="+mn-ea"/>
                          <a:ea typeface="+mn-ea"/>
                        </a:rPr>
                        <a:t>　</a:t>
                      </a:r>
                      <a:endParaRPr kumimoji="1" lang="zh-CN" altLang="en-US" sz="800" b="0" i="0" u="none" strike="noStrike" cap="none" normalizeH="0" baseline="0" dirty="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mn-ea"/>
                          <a:ea typeface="+mn-ea"/>
                        </a:rPr>
                        <a:t>　</a:t>
                      </a:r>
                      <a:endParaRPr kumimoji="1" lang="zh-CN" altLang="en-US"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mn-ea"/>
                          <a:ea typeface="+mn-ea"/>
                        </a:rPr>
                        <a:t>　</a:t>
                      </a:r>
                      <a:endParaRPr kumimoji="1" lang="zh-CN" altLang="en-US"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680412">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mn-ea"/>
                          <a:ea typeface="+mn-ea"/>
                        </a:rPr>
                        <a:t>　</a:t>
                      </a:r>
                      <a:endParaRPr kumimoji="1" lang="zh-CN" altLang="en-US"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mn-ea"/>
                          <a:ea typeface="+mn-ea"/>
                        </a:rPr>
                        <a:t>　</a:t>
                      </a:r>
                      <a:endParaRPr kumimoji="1" lang="zh-CN" altLang="en-US"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mn-ea"/>
                          <a:ea typeface="+mn-ea"/>
                        </a:rPr>
                        <a:t>　</a:t>
                      </a:r>
                      <a:endParaRPr kumimoji="1" lang="zh-CN" altLang="en-US"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mn-ea"/>
                          <a:ea typeface="+mn-ea"/>
                        </a:rPr>
                        <a:t>　</a:t>
                      </a:r>
                      <a:endParaRPr kumimoji="1" lang="zh-CN" altLang="en-US"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mn-ea"/>
                          <a:ea typeface="+mn-ea"/>
                        </a:rPr>
                        <a:t>　</a:t>
                      </a:r>
                      <a:endParaRPr kumimoji="1" lang="zh-CN" altLang="en-US"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mn-ea"/>
                          <a:ea typeface="+mn-ea"/>
                        </a:rPr>
                        <a:t>　</a:t>
                      </a:r>
                      <a:endParaRPr kumimoji="1" lang="zh-CN" altLang="en-US"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endParaRPr kumimoji="1" lang="en-US" altLang="zh-CN" sz="800" b="0" i="0" u="none" strike="noStrike" cap="none" normalizeH="0" baseline="0" dirty="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endParaRPr kumimoji="1" lang="en-US" altLang="zh-CN" sz="800" b="0" i="0" u="none" strike="noStrike" cap="none" normalizeH="0" baseline="0" dirty="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mn-ea"/>
                          <a:ea typeface="+mn-ea"/>
                        </a:rPr>
                        <a:t>　</a:t>
                      </a:r>
                      <a:endParaRPr kumimoji="1" lang="zh-CN" altLang="en-US"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mn-ea"/>
                          <a:ea typeface="+mn-ea"/>
                        </a:rPr>
                        <a:t>　</a:t>
                      </a:r>
                      <a:endParaRPr kumimoji="1" lang="zh-CN" altLang="en-US"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mn-ea"/>
                          <a:ea typeface="+mn-ea"/>
                        </a:rPr>
                        <a:t>　</a:t>
                      </a:r>
                      <a:endParaRPr kumimoji="1" lang="zh-CN" altLang="en-US"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mn-ea"/>
                          <a:ea typeface="+mn-ea"/>
                        </a:rPr>
                        <a:t>　</a:t>
                      </a:r>
                      <a:endParaRPr kumimoji="1" lang="zh-CN" altLang="en-US"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mn-ea"/>
                          <a:ea typeface="+mn-ea"/>
                        </a:rPr>
                        <a:t>　</a:t>
                      </a:r>
                      <a:endParaRPr kumimoji="1" lang="zh-CN" altLang="en-US"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dirty="0">
                          <a:ln>
                            <a:noFill/>
                          </a:ln>
                          <a:solidFill>
                            <a:schemeClr val="tx1"/>
                          </a:solidFill>
                          <a:effectLst/>
                          <a:latin typeface="+mn-ea"/>
                          <a:ea typeface="+mn-ea"/>
                        </a:rPr>
                        <a:t>　</a:t>
                      </a:r>
                      <a:endParaRPr kumimoji="1" lang="zh-CN" altLang="en-US" sz="800" b="0" i="0" u="none" strike="noStrike" cap="none" normalizeH="0" baseline="0" dirty="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mn-ea"/>
                          <a:ea typeface="+mn-ea"/>
                        </a:rPr>
                        <a:t>　</a:t>
                      </a:r>
                      <a:endParaRPr kumimoji="1" lang="zh-CN" altLang="en-US"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dirty="0">
                          <a:ln>
                            <a:noFill/>
                          </a:ln>
                          <a:solidFill>
                            <a:schemeClr val="tx1"/>
                          </a:solidFill>
                          <a:effectLst/>
                          <a:latin typeface="+mn-ea"/>
                          <a:ea typeface="+mn-ea"/>
                        </a:rPr>
                        <a:t>　</a:t>
                      </a:r>
                      <a:endParaRPr kumimoji="1" lang="zh-CN" altLang="en-US" sz="800" b="0" i="0" u="none" strike="noStrike" cap="none" normalizeH="0" baseline="0" dirty="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680412">
                <a:tc>
                  <a:txBody>
                    <a:bodyPr/>
                    <a:lstStyle/>
                    <a:p>
                      <a:pPr marL="0" marR="0" lvl="0" indent="0" algn="ctr" defTabSz="914400" rtl="0" eaLnBrk="1" fontAlgn="ctr" latinLnBrk="0" hangingPunct="1">
                        <a:lnSpc>
                          <a:spcPct val="100000"/>
                        </a:lnSpc>
                        <a:spcBef>
                          <a:spcPct val="0"/>
                        </a:spcBef>
                        <a:spcAft>
                          <a:spcPct val="0"/>
                        </a:spcAft>
                        <a:buClrTx/>
                        <a:buSzTx/>
                        <a:buFontTx/>
                        <a:buNone/>
                      </a:pPr>
                      <a:endParaRPr kumimoji="1" lang="zh-CN" altLang="en-US"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endParaRPr kumimoji="1" lang="zh-CN" altLang="en-US"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endParaRPr kumimoji="1" lang="zh-CN" altLang="en-US"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endParaRPr kumimoji="1" lang="zh-CN" altLang="en-US"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endParaRPr kumimoji="1" lang="zh-CN" altLang="en-US"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endParaRPr kumimoji="1" lang="zh-CN" altLang="en-US"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endParaRPr kumimoji="1" lang="en-US" altLang="zh-CN" sz="800" b="0" i="0" u="none" strike="noStrike" cap="none" normalizeH="0" baseline="0" dirty="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defRPr/>
                      </a:pPr>
                      <a:endParaRPr kumimoji="1" lang="en-US" altLang="zh-CN" sz="800" b="0" i="0" u="none" strike="noStrike" cap="none" normalizeH="0" baseline="0" dirty="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endParaRPr kumimoji="1" lang="zh-CN" altLang="en-US"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endParaRPr kumimoji="1" lang="zh-CN" altLang="en-US"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endParaRPr kumimoji="1" lang="zh-CN" altLang="en-US"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endParaRPr kumimoji="1" lang="zh-CN" altLang="en-US"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endParaRPr kumimoji="1" lang="zh-CN" altLang="en-US"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endParaRPr kumimoji="1" lang="zh-CN" altLang="en-US" sz="800" b="0" i="0" u="none" strike="noStrike" cap="none" normalizeH="0" baseline="0" dirty="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endParaRPr kumimoji="1" lang="zh-CN" altLang="en-US"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endParaRPr kumimoji="1" lang="zh-CN" altLang="en-US" sz="800" b="0" i="0" u="none" strike="noStrike" cap="none" normalizeH="0" baseline="0" dirty="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bl>
          </a:graphicData>
        </a:graphic>
      </p:graphicFrame>
      <p:sp>
        <p:nvSpPr>
          <p:cNvPr id="12" name="Line 9296"/>
          <p:cNvSpPr>
            <a:spLocks noChangeShapeType="1"/>
          </p:cNvSpPr>
          <p:nvPr/>
        </p:nvSpPr>
        <p:spPr bwMode="auto">
          <a:xfrm>
            <a:off x="4663168" y="667621"/>
            <a:ext cx="0" cy="252931"/>
          </a:xfrm>
          <a:prstGeom prst="line">
            <a:avLst/>
          </a:prstGeom>
          <a:noFill/>
          <a:ln w="9525">
            <a:solidFill>
              <a:schemeClr val="tx1"/>
            </a:solidFill>
            <a:rou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79352" tIns="39676" rIns="79352" bIns="39676" anchor="ctr"/>
          <a:lstStyle/>
          <a:p>
            <a:endParaRPr lang="zh-CN" altLang="en-US"/>
          </a:p>
        </p:txBody>
      </p:sp>
      <p:sp>
        <p:nvSpPr>
          <p:cNvPr id="13" name="Line 9297"/>
          <p:cNvSpPr>
            <a:spLocks noChangeShapeType="1"/>
          </p:cNvSpPr>
          <p:nvPr/>
        </p:nvSpPr>
        <p:spPr bwMode="auto">
          <a:xfrm>
            <a:off x="4848225" y="667621"/>
            <a:ext cx="0" cy="252931"/>
          </a:xfrm>
          <a:prstGeom prst="line">
            <a:avLst/>
          </a:prstGeom>
          <a:noFill/>
          <a:ln w="9525">
            <a:solidFill>
              <a:schemeClr val="tx1"/>
            </a:solidFill>
            <a:rou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79352" tIns="39676" rIns="79352" bIns="39676" anchor="ctr"/>
          <a:lstStyle/>
          <a:p>
            <a:endParaRPr lang="zh-CN" altLang="en-US"/>
          </a:p>
        </p:txBody>
      </p:sp>
      <p:sp>
        <p:nvSpPr>
          <p:cNvPr id="14" name="Line 9298"/>
          <p:cNvSpPr>
            <a:spLocks noChangeShapeType="1"/>
          </p:cNvSpPr>
          <p:nvPr/>
        </p:nvSpPr>
        <p:spPr bwMode="auto">
          <a:xfrm>
            <a:off x="5095875" y="667621"/>
            <a:ext cx="0" cy="252931"/>
          </a:xfrm>
          <a:prstGeom prst="line">
            <a:avLst/>
          </a:prstGeom>
          <a:noFill/>
          <a:ln w="9525">
            <a:solidFill>
              <a:schemeClr val="tx1"/>
            </a:solidFill>
            <a:rou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79352" tIns="39676" rIns="79352" bIns="39676" anchor="ctr"/>
          <a:lstStyle/>
          <a:p>
            <a:endParaRPr lang="zh-CN" altLang="en-US"/>
          </a:p>
        </p:txBody>
      </p:sp>
      <p:sp>
        <p:nvSpPr>
          <p:cNvPr id="15" name="Line 9299"/>
          <p:cNvSpPr>
            <a:spLocks noChangeShapeType="1"/>
          </p:cNvSpPr>
          <p:nvPr/>
        </p:nvSpPr>
        <p:spPr bwMode="auto">
          <a:xfrm>
            <a:off x="5280933" y="667621"/>
            <a:ext cx="0" cy="252931"/>
          </a:xfrm>
          <a:prstGeom prst="line">
            <a:avLst/>
          </a:prstGeom>
          <a:noFill/>
          <a:ln w="9525">
            <a:solidFill>
              <a:schemeClr val="tx1"/>
            </a:solidFill>
            <a:rou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79352" tIns="39676" rIns="79352" bIns="39676" anchor="ctr"/>
          <a:lstStyle/>
          <a:p>
            <a:endParaRPr lang="zh-CN" altLang="en-US"/>
          </a:p>
        </p:txBody>
      </p:sp>
      <p:sp>
        <p:nvSpPr>
          <p:cNvPr id="16" name="Line 9300"/>
          <p:cNvSpPr>
            <a:spLocks noChangeShapeType="1"/>
          </p:cNvSpPr>
          <p:nvPr/>
        </p:nvSpPr>
        <p:spPr bwMode="auto">
          <a:xfrm>
            <a:off x="5465990" y="667621"/>
            <a:ext cx="0" cy="252931"/>
          </a:xfrm>
          <a:prstGeom prst="line">
            <a:avLst/>
          </a:prstGeom>
          <a:noFill/>
          <a:ln w="9525">
            <a:solidFill>
              <a:schemeClr val="tx1"/>
            </a:solidFill>
            <a:rou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79352" tIns="39676" rIns="79352" bIns="39676" anchor="ctr"/>
          <a:lstStyle/>
          <a:p>
            <a:endParaRPr lang="zh-CN" altLang="en-US"/>
          </a:p>
        </p:txBody>
      </p:sp>
      <p:sp>
        <p:nvSpPr>
          <p:cNvPr id="17" name="Line 9301"/>
          <p:cNvSpPr>
            <a:spLocks noChangeShapeType="1"/>
          </p:cNvSpPr>
          <p:nvPr/>
        </p:nvSpPr>
        <p:spPr bwMode="auto">
          <a:xfrm>
            <a:off x="5712279" y="667621"/>
            <a:ext cx="0" cy="252931"/>
          </a:xfrm>
          <a:prstGeom prst="line">
            <a:avLst/>
          </a:prstGeom>
          <a:noFill/>
          <a:ln w="9525">
            <a:solidFill>
              <a:schemeClr val="tx1"/>
            </a:solidFill>
            <a:rou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79352" tIns="39676" rIns="79352" bIns="39676" anchor="ctr"/>
          <a:lstStyle/>
          <a:p>
            <a:endParaRPr lang="zh-CN" altLang="en-US"/>
          </a:p>
        </p:txBody>
      </p:sp>
      <p:sp>
        <p:nvSpPr>
          <p:cNvPr id="18" name="Line 9302"/>
          <p:cNvSpPr>
            <a:spLocks noChangeShapeType="1"/>
          </p:cNvSpPr>
          <p:nvPr/>
        </p:nvSpPr>
        <p:spPr bwMode="auto">
          <a:xfrm>
            <a:off x="5897336" y="667621"/>
            <a:ext cx="0" cy="252931"/>
          </a:xfrm>
          <a:prstGeom prst="line">
            <a:avLst/>
          </a:prstGeom>
          <a:noFill/>
          <a:ln w="9525">
            <a:solidFill>
              <a:schemeClr val="tx1"/>
            </a:solidFill>
            <a:rou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79352" tIns="39676" rIns="79352" bIns="39676" anchor="ctr"/>
          <a:lstStyle/>
          <a:p>
            <a:endParaRPr lang="zh-CN" altLang="en-US"/>
          </a:p>
        </p:txBody>
      </p:sp>
      <p:sp>
        <p:nvSpPr>
          <p:cNvPr id="19" name="Line 9303"/>
          <p:cNvSpPr>
            <a:spLocks noChangeShapeType="1"/>
          </p:cNvSpPr>
          <p:nvPr/>
        </p:nvSpPr>
        <p:spPr bwMode="auto">
          <a:xfrm>
            <a:off x="6082393" y="667621"/>
            <a:ext cx="0" cy="252931"/>
          </a:xfrm>
          <a:prstGeom prst="line">
            <a:avLst/>
          </a:prstGeom>
          <a:noFill/>
          <a:ln w="9525">
            <a:solidFill>
              <a:schemeClr val="tx1"/>
            </a:solidFill>
            <a:rou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79352" tIns="39676" rIns="79352" bIns="39676" anchor="ctr"/>
          <a:lstStyle/>
          <a:p>
            <a:endParaRPr lang="zh-CN" altLang="en-US"/>
          </a:p>
        </p:txBody>
      </p:sp>
      <p:grpSp>
        <p:nvGrpSpPr>
          <p:cNvPr id="21" name="组合 20"/>
          <p:cNvGrpSpPr/>
          <p:nvPr/>
        </p:nvGrpSpPr>
        <p:grpSpPr>
          <a:xfrm>
            <a:off x="6021288" y="9417496"/>
            <a:ext cx="776312" cy="369332"/>
            <a:chOff x="6021288" y="9417496"/>
            <a:chExt cx="776312" cy="369332"/>
          </a:xfrm>
        </p:grpSpPr>
        <p:sp>
          <p:nvSpPr>
            <p:cNvPr id="22" name="圆角矩形 21"/>
            <p:cNvSpPr/>
            <p:nvPr/>
          </p:nvSpPr>
          <p:spPr>
            <a:xfrm>
              <a:off x="6021288" y="9525218"/>
              <a:ext cx="214482" cy="153888"/>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 name="TextBox 22"/>
            <p:cNvSpPr txBox="1"/>
            <p:nvPr/>
          </p:nvSpPr>
          <p:spPr>
            <a:xfrm>
              <a:off x="6235770" y="9417496"/>
              <a:ext cx="561830" cy="369332"/>
            </a:xfrm>
            <a:prstGeom prst="rect">
              <a:avLst/>
            </a:prstGeom>
            <a:noFill/>
          </p:spPr>
          <p:txBody>
            <a:bodyPr wrap="square" rtlCol="0">
              <a:spAutoFit/>
            </a:bodyPr>
            <a:lstStyle/>
            <a:p>
              <a:r>
                <a:rPr lang="en-US" altLang="zh-CN" dirty="0"/>
                <a:t>41</a:t>
              </a:r>
              <a:endParaRPr lang="zh-CN" altLang="en-US" dirty="0"/>
            </a:p>
          </p:txBody>
        </p:sp>
      </p:grpSp>
      <p:pic>
        <p:nvPicPr>
          <p:cNvPr id="3" name="图片 2"/>
          <p:cNvPicPr>
            <a:picLocks noChangeAspect="1"/>
          </p:cNvPicPr>
          <p:nvPr/>
        </p:nvPicPr>
        <p:blipFill rotWithShape="1">
          <a:blip r:embed="rId1">
            <a:extLst>
              <a:ext uri="{28A0092B-C50C-407E-A947-70E740481C1C}">
                <a14:useLocalDpi xmlns:a14="http://schemas.microsoft.com/office/drawing/2010/main" val="0"/>
              </a:ext>
            </a:extLst>
          </a:blip>
          <a:srcRect l="8001" t="9788" r="10800" b="33915"/>
          <a:stretch>
            <a:fillRect/>
          </a:stretch>
        </p:blipFill>
        <p:spPr>
          <a:xfrm>
            <a:off x="3644987" y="79214"/>
            <a:ext cx="1008151" cy="486694"/>
          </a:xfrm>
          <a:prstGeom prst="rect">
            <a:avLst/>
          </a:prstGeom>
        </p:spPr>
      </p:pic>
    </p:spTree>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平行四边形 3"/>
          <p:cNvSpPr/>
          <p:nvPr/>
        </p:nvSpPr>
        <p:spPr>
          <a:xfrm>
            <a:off x="403122" y="318099"/>
            <a:ext cx="1801742" cy="69027"/>
          </a:xfrm>
          <a:prstGeom prst="parallelogram">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TextBox 5"/>
          <p:cNvSpPr txBox="1"/>
          <p:nvPr/>
        </p:nvSpPr>
        <p:spPr>
          <a:xfrm>
            <a:off x="4581128" y="159821"/>
            <a:ext cx="2321446" cy="384721"/>
          </a:xfrm>
          <a:prstGeom prst="rect">
            <a:avLst/>
          </a:prstGeom>
          <a:noFill/>
        </p:spPr>
        <p:txBody>
          <a:bodyPr wrap="square" rtlCol="0">
            <a:spAutoFit/>
          </a:bodyPr>
          <a:lstStyle/>
          <a:p>
            <a:r>
              <a:rPr lang="zh-CN" altLang="en-US" sz="1000" b="1" kern="1400" spc="110" dirty="0">
                <a:latin typeface="+mn-ea"/>
              </a:rPr>
              <a:t>济宁钧华液压机械有限公司</a:t>
            </a:r>
            <a:endParaRPr lang="en-US" altLang="zh-CN" sz="1000" b="1" kern="1400" spc="110" dirty="0">
              <a:latin typeface="+mn-ea"/>
            </a:endParaRPr>
          </a:p>
          <a:p>
            <a:r>
              <a:rPr lang="en-US" altLang="zh-CN" sz="900" dirty="0">
                <a:latin typeface="Arial Unicode MS" panose="020B0604020202020204" pitchFamily="34" charset="-122"/>
                <a:ea typeface="Arial Unicode MS" panose="020B0604020202020204" pitchFamily="34" charset="-122"/>
                <a:cs typeface="Arial Unicode MS" panose="020B0604020202020204" pitchFamily="34" charset="-122"/>
              </a:rPr>
              <a:t>Jining  </a:t>
            </a:r>
            <a:r>
              <a:rPr lang="en-US" altLang="zh-CN" sz="900" dirty="0" err="1">
                <a:latin typeface="Arial Unicode MS" panose="020B0604020202020204" pitchFamily="34" charset="-122"/>
                <a:ea typeface="Arial Unicode MS" panose="020B0604020202020204" pitchFamily="34" charset="-122"/>
                <a:cs typeface="Arial Unicode MS" panose="020B0604020202020204" pitchFamily="34" charset="-122"/>
              </a:rPr>
              <a:t>JunHua</a:t>
            </a:r>
            <a:r>
              <a:rPr lang="en-US" altLang="zh-CN" sz="900" dirty="0">
                <a:latin typeface="Arial Unicode MS" panose="020B0604020202020204" pitchFamily="34" charset="-122"/>
                <a:ea typeface="Arial Unicode MS" panose="020B0604020202020204" pitchFamily="34" charset="-122"/>
                <a:cs typeface="Arial Unicode MS" panose="020B0604020202020204" pitchFamily="34" charset="-122"/>
              </a:rPr>
              <a:t> Hydraulic Co.,Ltd</a:t>
            </a:r>
            <a:endParaRPr lang="zh-CN" altLang="en-US" sz="900" dirty="0">
              <a:latin typeface="Arial Unicode MS" panose="020B0604020202020204" pitchFamily="34" charset="-122"/>
              <a:ea typeface="Arial Unicode MS" panose="020B0604020202020204" pitchFamily="34" charset="-122"/>
              <a:cs typeface="Arial Unicode MS" panose="020B0604020202020204" pitchFamily="34" charset="-122"/>
            </a:endParaRPr>
          </a:p>
        </p:txBody>
      </p:sp>
      <p:sp>
        <p:nvSpPr>
          <p:cNvPr id="7" name="平行四边形 6"/>
          <p:cNvSpPr/>
          <p:nvPr/>
        </p:nvSpPr>
        <p:spPr>
          <a:xfrm>
            <a:off x="2276872" y="315026"/>
            <a:ext cx="1368152" cy="72100"/>
          </a:xfrm>
          <a:prstGeom prst="parallelogram">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 name="Text Box 9"/>
          <p:cNvSpPr txBox="1">
            <a:spLocks noChangeArrowheads="1"/>
          </p:cNvSpPr>
          <p:nvPr/>
        </p:nvSpPr>
        <p:spPr bwMode="auto">
          <a:xfrm>
            <a:off x="404133" y="498320"/>
            <a:ext cx="2653393" cy="536436"/>
          </a:xfrm>
          <a:prstGeom prst="rect">
            <a:avLst/>
          </a:prstGeom>
          <a:noFill/>
          <a:ln>
            <a:noFill/>
          </a:ln>
          <a:effectLst/>
          <a:extLst>
            <a:ext uri="{909E8E84-426E-40DD-AFC4-6F175D3DCCD1}">
              <a14:hiddenFill xmlns:a14="http://schemas.microsoft.com/office/drawing/2010/main">
                <a:gradFill rotWithShape="0">
                  <a:gsLst>
                    <a:gs pos="0">
                      <a:srgbClr val="003366">
                        <a:gamma/>
                        <a:shade val="46275"/>
                        <a:invGamma/>
                      </a:srgbClr>
                    </a:gs>
                    <a:gs pos="100000">
                      <a:srgbClr val="003366"/>
                    </a:gs>
                  </a:gsLst>
                  <a:lin ang="5400000" scaled="1"/>
                </a:gradFill>
              </a14:hiddenFill>
            </a:ext>
            <a:ext uri="{91240B29-F687-4F45-9708-019B960494DF}">
              <a14:hiddenLine xmlns:a14="http://schemas.microsoft.com/office/drawing/2010/main" w="9525">
                <a:solidFill>
                  <a:srgbClr val="FFFF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74630" tIns="37315" rIns="74630" bIns="37315">
            <a:spAutoFit/>
          </a:bodyPr>
          <a:lstStyle>
            <a:lvl1pPr algn="l" defTabSz="860425">
              <a:spcBef>
                <a:spcPct val="0"/>
              </a:spcBef>
              <a:defRPr kumimoji="1" sz="2400">
                <a:solidFill>
                  <a:schemeClr val="tx1"/>
                </a:solidFill>
                <a:latin typeface="Times New Roman" panose="02020603050405020304" pitchFamily="18" charset="0"/>
                <a:ea typeface="宋体" panose="02010600030101010101" pitchFamily="2" charset="-122"/>
              </a:defRPr>
            </a:lvl1pPr>
            <a:lvl2pPr marL="430530" algn="l" defTabSz="860425">
              <a:spcBef>
                <a:spcPct val="0"/>
              </a:spcBef>
              <a:defRPr kumimoji="1" sz="2400">
                <a:solidFill>
                  <a:schemeClr val="tx1"/>
                </a:solidFill>
                <a:latin typeface="Times New Roman" panose="02020603050405020304" pitchFamily="18" charset="0"/>
                <a:ea typeface="宋体" panose="02010600030101010101" pitchFamily="2" charset="-122"/>
              </a:defRPr>
            </a:lvl2pPr>
            <a:lvl3pPr marL="860425" algn="l" defTabSz="860425">
              <a:spcBef>
                <a:spcPct val="0"/>
              </a:spcBef>
              <a:defRPr kumimoji="1" sz="2400">
                <a:solidFill>
                  <a:schemeClr val="tx1"/>
                </a:solidFill>
                <a:latin typeface="Times New Roman" panose="02020603050405020304" pitchFamily="18" charset="0"/>
                <a:ea typeface="宋体" panose="02010600030101010101" pitchFamily="2" charset="-122"/>
              </a:defRPr>
            </a:lvl3pPr>
            <a:lvl4pPr marL="1290955" algn="l" defTabSz="860425">
              <a:spcBef>
                <a:spcPct val="0"/>
              </a:spcBef>
              <a:defRPr kumimoji="1" sz="2400">
                <a:solidFill>
                  <a:schemeClr val="tx1"/>
                </a:solidFill>
                <a:latin typeface="Times New Roman" panose="02020603050405020304" pitchFamily="18" charset="0"/>
                <a:ea typeface="宋体" panose="02010600030101010101" pitchFamily="2" charset="-122"/>
              </a:defRPr>
            </a:lvl4pPr>
            <a:lvl5pPr marL="1719580" algn="l" defTabSz="860425">
              <a:spcBef>
                <a:spcPct val="0"/>
              </a:spcBef>
              <a:defRPr kumimoji="1" sz="2400">
                <a:solidFill>
                  <a:schemeClr val="tx1"/>
                </a:solidFill>
                <a:latin typeface="Times New Roman" panose="02020603050405020304" pitchFamily="18" charset="0"/>
                <a:ea typeface="宋体" panose="02010600030101010101" pitchFamily="2" charset="-122"/>
              </a:defRPr>
            </a:lvl5pPr>
            <a:lvl6pPr marL="21767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6339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0911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5483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0" hangingPunct="0">
              <a:lnSpc>
                <a:spcPct val="90000"/>
              </a:lnSpc>
              <a:spcBef>
                <a:spcPct val="50000"/>
              </a:spcBef>
              <a:buFontTx/>
              <a:buNone/>
            </a:pPr>
            <a:r>
              <a:rPr kumimoji="0" lang="en-US" altLang="zh-CN" sz="1300" b="1" dirty="0">
                <a:solidFill>
                  <a:schemeClr val="accent1"/>
                </a:solidFill>
                <a:effectLst>
                  <a:outerShdw blurRad="38100" dist="25400" dir="5400000" algn="ctr" rotWithShape="0">
                    <a:srgbClr val="6E747A">
                      <a:alpha val="43000"/>
                    </a:srgbClr>
                  </a:outerShdw>
                </a:effectLst>
              </a:rPr>
              <a:t>BM4</a:t>
            </a:r>
            <a:r>
              <a:rPr kumimoji="0" lang="zh-CN" altLang="en-US" sz="1300" b="1" dirty="0">
                <a:solidFill>
                  <a:schemeClr val="accent1"/>
                </a:solidFill>
                <a:effectLst>
                  <a:outerShdw blurRad="38100" dist="25400" dir="5400000" algn="ctr" rotWithShape="0">
                    <a:srgbClr val="6E747A">
                      <a:alpha val="43000"/>
                    </a:srgbClr>
                  </a:outerShdw>
                </a:effectLst>
              </a:rPr>
              <a:t>订货信息</a:t>
            </a:r>
            <a:endParaRPr kumimoji="0" lang="zh-CN" altLang="en-US" sz="1300" b="1" dirty="0">
              <a:solidFill>
                <a:schemeClr val="accent1"/>
              </a:solidFill>
              <a:effectLst>
                <a:outerShdw blurRad="38100" dist="25400" dir="5400000" algn="ctr" rotWithShape="0">
                  <a:srgbClr val="6E747A">
                    <a:alpha val="43000"/>
                  </a:srgbClr>
                </a:outerShdw>
              </a:effectLst>
            </a:endParaRPr>
          </a:p>
          <a:p>
            <a:pPr eaLnBrk="0" hangingPunct="0">
              <a:lnSpc>
                <a:spcPct val="90000"/>
              </a:lnSpc>
              <a:spcBef>
                <a:spcPct val="50000"/>
              </a:spcBef>
              <a:buFontTx/>
              <a:buNone/>
            </a:pPr>
            <a:r>
              <a:rPr kumimoji="0" lang="zh-CN" altLang="en-US" sz="1300" b="1" dirty="0">
                <a:solidFill>
                  <a:schemeClr val="accent1"/>
                </a:solidFill>
                <a:effectLst>
                  <a:outerShdw blurRad="38100" dist="25400" dir="5400000" algn="ctr" rotWithShape="0">
                    <a:srgbClr val="6E747A">
                      <a:alpha val="43000"/>
                    </a:srgbClr>
                  </a:outerShdw>
                </a:effectLst>
              </a:rPr>
              <a:t>         </a:t>
            </a:r>
            <a:r>
              <a:rPr kumimoji="0" lang="zh-CN" altLang="en-US" sz="1000" b="1" dirty="0">
                <a:solidFill>
                  <a:schemeClr val="accent1"/>
                </a:solidFill>
                <a:effectLst>
                  <a:outerShdw blurRad="38100" dist="25400" dir="5400000" algn="ctr" rotWithShape="0">
                    <a:srgbClr val="6E747A">
                      <a:alpha val="43000"/>
                    </a:srgbClr>
                  </a:outerShdw>
                </a:effectLst>
              </a:rPr>
              <a:t> </a:t>
            </a:r>
            <a:r>
              <a:rPr kumimoji="0" lang="en-US" altLang="zh-CN" sz="1000" b="1" dirty="0">
                <a:solidFill>
                  <a:schemeClr val="accent1"/>
                </a:solidFill>
                <a:effectLst>
                  <a:outerShdw blurRad="38100" dist="25400" dir="5400000" algn="ctr" rotWithShape="0">
                    <a:srgbClr val="6E747A">
                      <a:alpha val="43000"/>
                    </a:srgbClr>
                  </a:outerShdw>
                </a:effectLst>
              </a:rPr>
              <a:t>Ordering Information</a:t>
            </a:r>
            <a:r>
              <a:rPr kumimoji="0" lang="en-US" altLang="zh-CN" sz="1300" b="1" dirty="0">
                <a:solidFill>
                  <a:schemeClr val="accent1"/>
                </a:solidFill>
                <a:effectLst>
                  <a:outerShdw blurRad="38100" dist="25400" dir="5400000" algn="ctr" rotWithShape="0">
                    <a:srgbClr val="6E747A">
                      <a:alpha val="43000"/>
                    </a:srgbClr>
                  </a:outerShdw>
                </a:effectLst>
              </a:rPr>
              <a:t>   </a:t>
            </a:r>
            <a:r>
              <a:rPr kumimoji="0" lang="en-US" altLang="zh-CN" sz="1300" b="1" dirty="0">
                <a:solidFill>
                  <a:schemeClr val="accent2"/>
                </a:solidFill>
                <a:effectLst>
                  <a:outerShdw blurRad="38100" dist="38100" dir="2700000" algn="tl">
                    <a:srgbClr val="C0C0C0"/>
                  </a:outerShdw>
                </a:effectLst>
              </a:rPr>
              <a:t>     </a:t>
            </a:r>
            <a:endParaRPr kumimoji="0" lang="en-US" altLang="zh-CN" sz="1000" dirty="0">
              <a:latin typeface="仿宋_GB2312" panose="02010609030101010101" pitchFamily="49" charset="-122"/>
              <a:ea typeface="仿宋_GB2312" panose="02010609030101010101" pitchFamily="49" charset="-122"/>
            </a:endParaRPr>
          </a:p>
        </p:txBody>
      </p:sp>
      <p:sp>
        <p:nvSpPr>
          <p:cNvPr id="10" name="Text Box 11"/>
          <p:cNvSpPr txBox="1">
            <a:spLocks noChangeArrowheads="1"/>
          </p:cNvSpPr>
          <p:nvPr/>
        </p:nvSpPr>
        <p:spPr bwMode="auto">
          <a:xfrm>
            <a:off x="3675290" y="624786"/>
            <a:ext cx="3024867" cy="1417416"/>
          </a:xfrm>
          <a:prstGeom prst="rect">
            <a:avLst/>
          </a:prstGeom>
          <a:noFill/>
          <a:ln>
            <a:noFill/>
          </a:ln>
          <a:effectLst/>
          <a:extLst>
            <a:ext uri="{909E8E84-426E-40DD-AFC4-6F175D3DCCD1}">
              <a14:hiddenFill xmlns:a14="http://schemas.microsoft.com/office/drawing/2010/main">
                <a:no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79352" tIns="39676" rIns="79352" bIns="39676">
            <a:spAutoFit/>
            <a:scene3d>
              <a:camera prst="orthographicFront"/>
              <a:lightRig rig="threePt" dir="t"/>
            </a:scene3d>
          </a:bodyPr>
          <a:lstStyle/>
          <a:p>
            <a:pPr algn="l">
              <a:spcBef>
                <a:spcPct val="50000"/>
              </a:spcBef>
              <a:buFontTx/>
              <a:buNone/>
            </a:pPr>
            <a:r>
              <a:rPr lang="zh-CN" altLang="en-US" sz="1100" b="1" dirty="0">
                <a:solidFill>
                  <a:schemeClr val="accent1"/>
                </a:solidFill>
                <a:effectLst>
                  <a:outerShdw blurRad="38100" dist="25400" dir="5400000" algn="ctr" rotWithShape="0">
                    <a:srgbClr val="6E747A">
                      <a:alpha val="43000"/>
                    </a:srgbClr>
                  </a:outerShdw>
                </a:effectLst>
                <a:latin typeface="黑体" panose="02010609060101010101" pitchFamily="49" charset="-122"/>
                <a:ea typeface="黑体" panose="02010609060101010101" pitchFamily="49" charset="-122"/>
              </a:rPr>
              <a:t>订货说明</a:t>
            </a:r>
            <a:r>
              <a:rPr lang="en-US" altLang="zh-CN" sz="1100" b="1" dirty="0">
                <a:solidFill>
                  <a:schemeClr val="accent1"/>
                </a:solidFill>
                <a:effectLst>
                  <a:outerShdw blurRad="38100" dist="25400" dir="5400000" algn="ctr" rotWithShape="0">
                    <a:srgbClr val="6E747A">
                      <a:alpha val="43000"/>
                    </a:srgbClr>
                  </a:outerShdw>
                </a:effectLst>
                <a:latin typeface="黑体" panose="02010609060101010101" pitchFamily="49" charset="-122"/>
                <a:ea typeface="黑体" panose="02010609060101010101" pitchFamily="49" charset="-122"/>
              </a:rPr>
              <a:t>:         </a:t>
            </a:r>
            <a:r>
              <a:rPr lang="en-US" altLang="zh-CN" sz="1100" dirty="0">
                <a:solidFill>
                  <a:schemeClr val="accent1"/>
                </a:solidFill>
                <a:effectLst>
                  <a:outerShdw blurRad="38100" dist="25400" dir="5400000" algn="ctr" rotWithShape="0">
                    <a:srgbClr val="6E747A">
                      <a:alpha val="43000"/>
                    </a:srgbClr>
                  </a:outerShdw>
                </a:effectLst>
                <a:latin typeface="楷体_GB2312" panose="02010609030101010101" pitchFamily="49" charset="-122"/>
                <a:ea typeface="楷体_GB2312" panose="02010609030101010101" pitchFamily="49" charset="-122"/>
              </a:rPr>
              <a:t>14* </a:t>
            </a:r>
            <a:r>
              <a:rPr lang="en-US" altLang="zh-CN" sz="1100" dirty="0">
                <a:solidFill>
                  <a:schemeClr val="accent1"/>
                </a:solidFill>
                <a:effectLst>
                  <a:outerShdw blurRad="38100" dist="25400" dir="5400000" algn="ctr" rotWithShape="0">
                    <a:srgbClr val="6E747A">
                      <a:alpha val="43000"/>
                    </a:srgbClr>
                  </a:outerShdw>
                </a:effectLst>
                <a:latin typeface="Times New Roman" panose="02020603050405020304"/>
                <a:ea typeface="楷体_GB2312" panose="02010609030101010101" pitchFamily="49" charset="-122"/>
              </a:rPr>
              <a:t>–</a:t>
            </a:r>
            <a:r>
              <a:rPr lang="en-US" altLang="zh-CN" sz="1100" dirty="0">
                <a:solidFill>
                  <a:schemeClr val="accent1"/>
                </a:solidFill>
                <a:effectLst>
                  <a:outerShdw blurRad="38100" dist="25400" dir="5400000" algn="ctr" rotWithShape="0">
                    <a:srgbClr val="6E747A">
                      <a:alpha val="43000"/>
                    </a:srgbClr>
                  </a:outerShdw>
                </a:effectLst>
                <a:latin typeface="楷体_GB2312" panose="02010609030101010101" pitchFamily="49" charset="-122"/>
                <a:ea typeface="楷体_GB2312" panose="02010609030101010101" pitchFamily="49" charset="-122"/>
              </a:rPr>
              <a:t> 1010</a:t>
            </a:r>
            <a:endParaRPr lang="en-US" altLang="zh-CN" sz="1100" dirty="0">
              <a:solidFill>
                <a:schemeClr val="accent1"/>
              </a:solidFill>
              <a:effectLst>
                <a:outerShdw blurRad="38100" dist="25400" dir="5400000" algn="ctr" rotWithShape="0">
                  <a:srgbClr val="6E747A">
                    <a:alpha val="43000"/>
                  </a:srgbClr>
                </a:outerShdw>
              </a:effectLst>
              <a:latin typeface="楷体_GB2312" panose="02010609030101010101" pitchFamily="49" charset="-122"/>
              <a:ea typeface="楷体_GB2312" panose="02010609030101010101" pitchFamily="49" charset="-122"/>
            </a:endParaRPr>
          </a:p>
          <a:p>
            <a:pPr algn="l">
              <a:lnSpc>
                <a:spcPct val="65000"/>
              </a:lnSpc>
              <a:spcBef>
                <a:spcPct val="50000"/>
              </a:spcBef>
              <a:buFontTx/>
              <a:buNone/>
            </a:pPr>
            <a:r>
              <a:rPr lang="en-US" altLang="zh-CN" sz="1100" dirty="0">
                <a:solidFill>
                  <a:schemeClr val="accent1"/>
                </a:solidFill>
                <a:effectLst>
                  <a:outerShdw blurRad="38100" dist="25400" dir="5400000" algn="ctr" rotWithShape="0">
                    <a:srgbClr val="6E747A">
                      <a:alpha val="43000"/>
                    </a:srgbClr>
                  </a:outerShdw>
                </a:effectLst>
                <a:latin typeface="楷体_GB2312" panose="02010609030101010101" pitchFamily="49" charset="-122"/>
                <a:ea typeface="楷体_GB2312" panose="02010609030101010101" pitchFamily="49" charset="-122"/>
              </a:rPr>
              <a:t>        </a:t>
            </a:r>
            <a:r>
              <a:rPr lang="zh-CN" altLang="en-US" sz="1100" dirty="0">
                <a:solidFill>
                  <a:schemeClr val="accent1"/>
                </a:solidFill>
                <a:effectLst>
                  <a:outerShdw blurRad="38100" dist="25400" dir="5400000" algn="ctr" rotWithShape="0">
                    <a:srgbClr val="6E747A">
                      <a:alpha val="43000"/>
                    </a:srgbClr>
                  </a:outerShdw>
                </a:effectLst>
                <a:latin typeface="楷体_GB2312" panose="02010609030101010101" pitchFamily="49" charset="-122"/>
                <a:ea typeface="楷体_GB2312" panose="02010609030101010101" pitchFamily="49" charset="-122"/>
              </a:rPr>
              <a:t>系列代号            规格编号</a:t>
            </a:r>
            <a:endParaRPr lang="zh-CN" altLang="en-US" sz="1100" dirty="0">
              <a:solidFill>
                <a:schemeClr val="accent1"/>
              </a:solidFill>
              <a:effectLst>
                <a:outerShdw blurRad="38100" dist="25400" dir="5400000" algn="ctr" rotWithShape="0">
                  <a:srgbClr val="6E747A">
                    <a:alpha val="43000"/>
                  </a:srgbClr>
                </a:outerShdw>
              </a:effectLst>
              <a:latin typeface="楷体_GB2312" panose="02010609030101010101" pitchFamily="49" charset="-122"/>
              <a:ea typeface="楷体_GB2312" panose="02010609030101010101" pitchFamily="49" charset="-122"/>
            </a:endParaRPr>
          </a:p>
          <a:p>
            <a:pPr algn="l">
              <a:lnSpc>
                <a:spcPct val="65000"/>
              </a:lnSpc>
              <a:spcBef>
                <a:spcPct val="50000"/>
              </a:spcBef>
              <a:buFontTx/>
              <a:buNone/>
            </a:pPr>
            <a:r>
              <a:rPr lang="zh-CN" altLang="en-US" sz="1100" dirty="0">
                <a:solidFill>
                  <a:schemeClr val="accent1"/>
                </a:solidFill>
                <a:effectLst>
                  <a:outerShdw blurRad="38100" dist="25400" dir="5400000" algn="ctr" rotWithShape="0">
                    <a:srgbClr val="6E747A">
                      <a:alpha val="43000"/>
                    </a:srgbClr>
                  </a:outerShdw>
                </a:effectLst>
                <a:latin typeface="楷体_GB2312" panose="02010609030101010101" pitchFamily="49" charset="-122"/>
                <a:ea typeface="楷体_GB2312" panose="02010609030101010101" pitchFamily="49" charset="-122"/>
              </a:rPr>
              <a:t>       </a:t>
            </a:r>
            <a:r>
              <a:rPr lang="en-US" altLang="zh-CN" sz="1100" dirty="0">
                <a:solidFill>
                  <a:schemeClr val="accent1"/>
                </a:solidFill>
                <a:effectLst>
                  <a:outerShdw blurRad="38100" dist="25400" dir="5400000" algn="ctr" rotWithShape="0">
                    <a:srgbClr val="6E747A">
                      <a:alpha val="43000"/>
                    </a:srgbClr>
                  </a:outerShdw>
                </a:effectLst>
                <a:latin typeface="楷体_GB2312" panose="02010609030101010101" pitchFamily="49" charset="-122"/>
                <a:ea typeface="楷体_GB2312" panose="02010609030101010101" pitchFamily="49" charset="-122"/>
              </a:rPr>
              <a:t>142</a:t>
            </a:r>
            <a:r>
              <a:rPr lang="zh-CN" altLang="en-US" sz="1100" dirty="0">
                <a:solidFill>
                  <a:schemeClr val="accent1"/>
                </a:solidFill>
                <a:effectLst>
                  <a:outerShdw blurRad="38100" dist="25400" dir="5400000" algn="ctr" rotWithShape="0">
                    <a:srgbClr val="6E747A">
                      <a:alpha val="43000"/>
                    </a:srgbClr>
                  </a:outerShdw>
                </a:effectLst>
                <a:latin typeface="楷体_GB2312" panose="02010609030101010101" pitchFamily="49" charset="-122"/>
                <a:ea typeface="楷体_GB2312" panose="02010609030101010101" pitchFamily="49" charset="-122"/>
              </a:rPr>
              <a:t>系列直油口小方法兰</a:t>
            </a:r>
            <a:endParaRPr lang="zh-CN" altLang="en-US" sz="1100" dirty="0">
              <a:solidFill>
                <a:schemeClr val="accent1"/>
              </a:solidFill>
              <a:effectLst>
                <a:outerShdw blurRad="38100" dist="25400" dir="5400000" algn="ctr" rotWithShape="0">
                  <a:srgbClr val="6E747A">
                    <a:alpha val="43000"/>
                  </a:srgbClr>
                </a:outerShdw>
              </a:effectLst>
              <a:latin typeface="楷体_GB2312" panose="02010609030101010101" pitchFamily="49" charset="-122"/>
              <a:ea typeface="楷体_GB2312" panose="02010609030101010101" pitchFamily="49" charset="-122"/>
            </a:endParaRPr>
          </a:p>
          <a:p>
            <a:pPr>
              <a:lnSpc>
                <a:spcPct val="65000"/>
              </a:lnSpc>
              <a:spcBef>
                <a:spcPct val="50000"/>
              </a:spcBef>
            </a:pPr>
            <a:r>
              <a:rPr lang="zh-CN" altLang="en-US" sz="1100" dirty="0">
                <a:solidFill>
                  <a:schemeClr val="accent1"/>
                </a:solidFill>
                <a:effectLst>
                  <a:outerShdw blurRad="38100" dist="25400" dir="5400000" algn="ctr" rotWithShape="0">
                    <a:srgbClr val="6E747A">
                      <a:alpha val="43000"/>
                    </a:srgbClr>
                  </a:outerShdw>
                </a:effectLst>
                <a:latin typeface="楷体_GB2312" panose="02010609030101010101" pitchFamily="49" charset="-122"/>
                <a:ea typeface="楷体_GB2312" panose="02010609030101010101" pitchFamily="49" charset="-122"/>
              </a:rPr>
              <a:t>       </a:t>
            </a:r>
            <a:r>
              <a:rPr lang="en-US" altLang="zh-CN" sz="1100" dirty="0">
                <a:solidFill>
                  <a:schemeClr val="accent1"/>
                </a:solidFill>
                <a:effectLst>
                  <a:outerShdw blurRad="38100" dist="25400" dir="5400000" algn="ctr" rotWithShape="0">
                    <a:srgbClr val="6E747A">
                      <a:alpha val="43000"/>
                    </a:srgbClr>
                  </a:outerShdw>
                </a:effectLst>
                <a:latin typeface="楷体_GB2312" panose="02010609030101010101" pitchFamily="49" charset="-122"/>
                <a:ea typeface="楷体_GB2312" panose="02010609030101010101" pitchFamily="49" charset="-122"/>
              </a:rPr>
              <a:t>143</a:t>
            </a:r>
            <a:r>
              <a:rPr lang="zh-CN" altLang="en-US" sz="1100" dirty="0">
                <a:solidFill>
                  <a:schemeClr val="accent1"/>
                </a:solidFill>
                <a:effectLst>
                  <a:outerShdw blurRad="38100" dist="25400" dir="5400000" algn="ctr" rotWithShape="0">
                    <a:srgbClr val="6E747A">
                      <a:alpha val="43000"/>
                    </a:srgbClr>
                  </a:outerShdw>
                </a:effectLst>
                <a:latin typeface="楷体_GB2312" panose="02010609030101010101" pitchFamily="49" charset="-122"/>
                <a:ea typeface="楷体_GB2312" panose="02010609030101010101" pitchFamily="49" charset="-122"/>
              </a:rPr>
              <a:t>系列为</a:t>
            </a:r>
            <a:r>
              <a:rPr lang="zh-CN" altLang="en-US" sz="1100" dirty="0">
                <a:solidFill>
                  <a:schemeClr val="accent1"/>
                </a:solidFill>
                <a:effectLst>
                  <a:outerShdw blurRad="38100" dist="25400" dir="5400000" algn="ctr" rotWithShape="0">
                    <a:srgbClr val="6E747A">
                      <a:alpha val="43000"/>
                    </a:srgbClr>
                  </a:outerShdw>
                </a:effectLst>
                <a:latin typeface="Times New Roman" panose="02020603050405020304"/>
                <a:ea typeface="楷体_GB2312" panose="02010609030101010101" pitchFamily="49" charset="-122"/>
              </a:rPr>
              <a:t>”</a:t>
            </a:r>
            <a:r>
              <a:rPr lang="en-US" altLang="zh-CN" sz="1100" dirty="0">
                <a:solidFill>
                  <a:schemeClr val="accent1"/>
                </a:solidFill>
                <a:effectLst>
                  <a:outerShdw blurRad="38100" dist="25400" dir="5400000" algn="ctr" rotWithShape="0">
                    <a:srgbClr val="6E747A">
                      <a:alpha val="43000"/>
                    </a:srgbClr>
                  </a:outerShdw>
                </a:effectLst>
                <a:latin typeface="楷体_GB2312" panose="02010609030101010101" pitchFamily="49" charset="-122"/>
                <a:ea typeface="楷体_GB2312" panose="02010609030101010101" pitchFamily="49" charset="-122"/>
              </a:rPr>
              <a:t>S</a:t>
            </a:r>
            <a:r>
              <a:rPr lang="en-US" altLang="zh-CN" sz="1100" dirty="0">
                <a:solidFill>
                  <a:schemeClr val="accent1"/>
                </a:solidFill>
                <a:effectLst>
                  <a:outerShdw blurRad="38100" dist="25400" dir="5400000" algn="ctr" rotWithShape="0">
                    <a:srgbClr val="6E747A">
                      <a:alpha val="43000"/>
                    </a:srgbClr>
                  </a:outerShdw>
                </a:effectLst>
                <a:latin typeface="Times New Roman" panose="02020603050405020304"/>
                <a:ea typeface="楷体_GB2312" panose="02010609030101010101" pitchFamily="49" charset="-122"/>
              </a:rPr>
              <a:t>”</a:t>
            </a:r>
            <a:r>
              <a:rPr lang="zh-CN" altLang="en-US" sz="1100" dirty="0">
                <a:solidFill>
                  <a:schemeClr val="accent1"/>
                </a:solidFill>
                <a:effectLst>
                  <a:outerShdw blurRad="38100" dist="25400" dir="5400000" algn="ctr" rotWithShape="0">
                    <a:srgbClr val="6E747A">
                      <a:alpha val="43000"/>
                    </a:srgbClr>
                  </a:outerShdw>
                </a:effectLst>
                <a:latin typeface="楷体_GB2312" panose="02010609030101010101" pitchFamily="49" charset="-122"/>
                <a:ea typeface="楷体_GB2312" panose="02010609030101010101" pitchFamily="49" charset="-122"/>
              </a:rPr>
              <a:t>油口菱形法兰      </a:t>
            </a:r>
            <a:endParaRPr lang="en-US" altLang="zh-CN" sz="1100" dirty="0">
              <a:solidFill>
                <a:schemeClr val="accent1"/>
              </a:solidFill>
              <a:effectLst>
                <a:outerShdw blurRad="38100" dist="25400" dir="5400000" algn="ctr" rotWithShape="0">
                  <a:srgbClr val="6E747A">
                    <a:alpha val="43000"/>
                  </a:srgbClr>
                </a:outerShdw>
              </a:effectLst>
              <a:latin typeface="楷体_GB2312" panose="02010609030101010101" pitchFamily="49" charset="-122"/>
              <a:ea typeface="楷体_GB2312" panose="02010609030101010101" pitchFamily="49" charset="-122"/>
            </a:endParaRPr>
          </a:p>
          <a:p>
            <a:pPr>
              <a:lnSpc>
                <a:spcPct val="65000"/>
              </a:lnSpc>
              <a:spcBef>
                <a:spcPct val="50000"/>
              </a:spcBef>
            </a:pPr>
            <a:r>
              <a:rPr lang="en-US" altLang="zh-CN" sz="1100" dirty="0">
                <a:solidFill>
                  <a:schemeClr val="accent1"/>
                </a:solidFill>
                <a:effectLst>
                  <a:outerShdw blurRad="38100" dist="25400" dir="5400000" algn="ctr" rotWithShape="0">
                    <a:srgbClr val="6E747A">
                      <a:alpha val="43000"/>
                    </a:srgbClr>
                  </a:outerShdw>
                </a:effectLst>
                <a:latin typeface="楷体_GB2312" panose="02010609030101010101" pitchFamily="49" charset="-122"/>
                <a:ea typeface="楷体_GB2312" panose="02010609030101010101" pitchFamily="49" charset="-122"/>
              </a:rPr>
              <a:t>       144</a:t>
            </a:r>
            <a:r>
              <a:rPr lang="zh-CN" altLang="en-US" sz="1100" dirty="0">
                <a:solidFill>
                  <a:schemeClr val="accent1"/>
                </a:solidFill>
                <a:effectLst>
                  <a:outerShdw blurRad="38100" dist="25400" dir="5400000" algn="ctr" rotWithShape="0">
                    <a:srgbClr val="6E747A">
                      <a:alpha val="43000"/>
                    </a:srgbClr>
                  </a:outerShdw>
                </a:effectLst>
                <a:latin typeface="楷体_GB2312" panose="02010609030101010101" pitchFamily="49" charset="-122"/>
                <a:ea typeface="楷体_GB2312" panose="02010609030101010101" pitchFamily="49" charset="-122"/>
              </a:rPr>
              <a:t>系列直油口大方法兰</a:t>
            </a:r>
            <a:endParaRPr lang="en-US" altLang="zh-CN" sz="1100" dirty="0">
              <a:solidFill>
                <a:schemeClr val="accent1"/>
              </a:solidFill>
              <a:effectLst>
                <a:outerShdw blurRad="38100" dist="25400" dir="5400000" algn="ctr" rotWithShape="0">
                  <a:srgbClr val="6E747A">
                    <a:alpha val="43000"/>
                  </a:srgbClr>
                </a:outerShdw>
              </a:effectLst>
              <a:latin typeface="楷体_GB2312" panose="02010609030101010101" pitchFamily="49" charset="-122"/>
              <a:ea typeface="楷体_GB2312" panose="02010609030101010101" pitchFamily="49" charset="-122"/>
            </a:endParaRPr>
          </a:p>
          <a:p>
            <a:pPr algn="l">
              <a:lnSpc>
                <a:spcPct val="65000"/>
              </a:lnSpc>
              <a:spcBef>
                <a:spcPct val="50000"/>
              </a:spcBef>
              <a:buNone/>
            </a:pPr>
            <a:r>
              <a:rPr lang="en-US" altLang="zh-CN" sz="1100" dirty="0">
                <a:solidFill>
                  <a:schemeClr val="accent1"/>
                </a:solidFill>
                <a:effectLst>
                  <a:outerShdw blurRad="38100" dist="25400" dir="5400000" algn="ctr" rotWithShape="0">
                    <a:srgbClr val="6E747A">
                      <a:alpha val="43000"/>
                    </a:srgbClr>
                  </a:outerShdw>
                </a:effectLst>
                <a:latin typeface="楷体_GB2312" panose="02010609030101010101" pitchFamily="49" charset="-122"/>
                <a:ea typeface="楷体_GB2312" panose="02010609030101010101" pitchFamily="49" charset="-122"/>
              </a:rPr>
              <a:t>       146</a:t>
            </a:r>
            <a:r>
              <a:rPr lang="zh-CN" altLang="en-US" sz="1100" dirty="0">
                <a:solidFill>
                  <a:schemeClr val="accent1"/>
                </a:solidFill>
                <a:effectLst>
                  <a:outerShdw blurRad="38100" dist="25400" dir="5400000" algn="ctr" rotWithShape="0">
                    <a:srgbClr val="6E747A">
                      <a:alpha val="43000"/>
                    </a:srgbClr>
                  </a:outerShdw>
                </a:effectLst>
                <a:latin typeface="楷体_GB2312" panose="02010609030101010101" pitchFamily="49" charset="-122"/>
                <a:ea typeface="楷体_GB2312" panose="02010609030101010101" pitchFamily="49" charset="-122"/>
              </a:rPr>
              <a:t>系列为</a:t>
            </a:r>
            <a:r>
              <a:rPr lang="zh-CN" altLang="en-US" sz="1100" dirty="0">
                <a:solidFill>
                  <a:schemeClr val="accent1"/>
                </a:solidFill>
                <a:effectLst>
                  <a:outerShdw blurRad="38100" dist="25400" dir="5400000" algn="ctr" rotWithShape="0">
                    <a:srgbClr val="6E747A">
                      <a:alpha val="43000"/>
                    </a:srgbClr>
                  </a:outerShdw>
                </a:effectLst>
                <a:latin typeface="Times New Roman" panose="02020603050405020304"/>
                <a:ea typeface="楷体_GB2312" panose="02010609030101010101" pitchFamily="49" charset="-122"/>
              </a:rPr>
              <a:t>”</a:t>
            </a:r>
            <a:r>
              <a:rPr lang="en-US" altLang="zh-CN" sz="1100" dirty="0">
                <a:solidFill>
                  <a:schemeClr val="accent1"/>
                </a:solidFill>
                <a:effectLst>
                  <a:outerShdw blurRad="38100" dist="25400" dir="5400000" algn="ctr" rotWithShape="0">
                    <a:srgbClr val="6E747A">
                      <a:alpha val="43000"/>
                    </a:srgbClr>
                  </a:outerShdw>
                </a:effectLst>
                <a:latin typeface="楷体_GB2312" panose="02010609030101010101" pitchFamily="49" charset="-122"/>
                <a:ea typeface="楷体_GB2312" panose="02010609030101010101" pitchFamily="49" charset="-122"/>
              </a:rPr>
              <a:t>S</a:t>
            </a:r>
            <a:r>
              <a:rPr lang="en-US" altLang="zh-CN" sz="1100" dirty="0">
                <a:solidFill>
                  <a:schemeClr val="accent1"/>
                </a:solidFill>
                <a:effectLst>
                  <a:outerShdw blurRad="38100" dist="25400" dir="5400000" algn="ctr" rotWithShape="0">
                    <a:srgbClr val="6E747A">
                      <a:alpha val="43000"/>
                    </a:srgbClr>
                  </a:outerShdw>
                </a:effectLst>
                <a:latin typeface="Times New Roman" panose="02020603050405020304"/>
                <a:ea typeface="楷体_GB2312" panose="02010609030101010101" pitchFamily="49" charset="-122"/>
              </a:rPr>
              <a:t>”</a:t>
            </a:r>
            <a:r>
              <a:rPr lang="zh-CN" altLang="en-US" sz="1100" dirty="0">
                <a:solidFill>
                  <a:schemeClr val="accent1"/>
                </a:solidFill>
                <a:effectLst>
                  <a:outerShdw blurRad="38100" dist="25400" dir="5400000" algn="ctr" rotWithShape="0">
                    <a:srgbClr val="6E747A">
                      <a:alpha val="43000"/>
                    </a:srgbClr>
                  </a:outerShdw>
                </a:effectLst>
                <a:latin typeface="楷体_GB2312" panose="02010609030101010101" pitchFamily="49" charset="-122"/>
                <a:ea typeface="楷体_GB2312" panose="02010609030101010101" pitchFamily="49" charset="-122"/>
              </a:rPr>
              <a:t>油口大菱形法兰</a:t>
            </a:r>
            <a:endParaRPr lang="zh-CN" altLang="en-US" sz="1100" dirty="0">
              <a:solidFill>
                <a:schemeClr val="accent1"/>
              </a:solidFill>
              <a:effectLst>
                <a:outerShdw blurRad="38100" dist="25400" dir="5400000" algn="ctr" rotWithShape="0">
                  <a:srgbClr val="6E747A">
                    <a:alpha val="43000"/>
                  </a:srgbClr>
                </a:outerShdw>
              </a:effectLst>
              <a:latin typeface="楷体_GB2312" panose="02010609030101010101" pitchFamily="49" charset="-122"/>
              <a:ea typeface="楷体_GB2312" panose="02010609030101010101" pitchFamily="49" charset="-122"/>
            </a:endParaRPr>
          </a:p>
          <a:p>
            <a:pPr algn="l">
              <a:lnSpc>
                <a:spcPct val="65000"/>
              </a:lnSpc>
              <a:spcBef>
                <a:spcPct val="50000"/>
              </a:spcBef>
              <a:buFontTx/>
              <a:buNone/>
            </a:pPr>
            <a:endParaRPr lang="zh-CN" altLang="en-US" sz="1100" dirty="0">
              <a:solidFill>
                <a:schemeClr val="accent1"/>
              </a:solidFill>
              <a:effectLst>
                <a:outerShdw blurRad="38100" dist="25400" dir="5400000" algn="ctr" rotWithShape="0">
                  <a:srgbClr val="6E747A">
                    <a:alpha val="43000"/>
                  </a:srgbClr>
                </a:outerShdw>
              </a:effectLst>
              <a:latin typeface="楷体_GB2312" panose="02010609030101010101" pitchFamily="49" charset="-122"/>
              <a:ea typeface="楷体_GB2312" panose="02010609030101010101" pitchFamily="49" charset="-122"/>
            </a:endParaRPr>
          </a:p>
        </p:txBody>
      </p:sp>
      <p:graphicFrame>
        <p:nvGraphicFramePr>
          <p:cNvPr id="11" name="Group 3261"/>
          <p:cNvGraphicFramePr/>
          <p:nvPr/>
        </p:nvGraphicFramePr>
        <p:xfrm>
          <a:off x="476672" y="1866472"/>
          <a:ext cx="6104255" cy="6139815"/>
        </p:xfrm>
        <a:graphic>
          <a:graphicData uri="http://schemas.openxmlformats.org/drawingml/2006/table">
            <a:tbl>
              <a:tblPr/>
              <a:tblGrid>
                <a:gridCol w="791845"/>
                <a:gridCol w="1017777"/>
                <a:gridCol w="1019024"/>
                <a:gridCol w="508888"/>
                <a:gridCol w="508888"/>
                <a:gridCol w="451514"/>
                <a:gridCol w="451514"/>
                <a:gridCol w="451514"/>
                <a:gridCol w="451514"/>
                <a:gridCol w="451514"/>
              </a:tblGrid>
              <a:tr h="200121">
                <a:tc gridSpan="3">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zh-CN" altLang="en-US" sz="1400" b="1" i="0" u="none" strike="noStrike" cap="none" normalizeH="0" baseline="0" dirty="0">
                          <a:ln>
                            <a:noFill/>
                          </a:ln>
                          <a:solidFill>
                            <a:schemeClr val="tx1"/>
                          </a:solidFill>
                          <a:effectLst/>
                          <a:latin typeface="仿宋体" charset="-122"/>
                          <a:ea typeface="仿宋_GB2312" panose="02010609030101010101" pitchFamily="49" charset="-122"/>
                        </a:rPr>
                        <a:t>产品特征</a:t>
                      </a:r>
                      <a:endParaRPr kumimoji="1" lang="zh-CN" altLang="en-US" sz="1400" b="1"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solidFill>
                  </a:tcPr>
                </a:tc>
                <a:tc hMerge="1">
                  <a:tcPr/>
                </a:tc>
                <a:tc hMerge="1">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endParaRPr kumimoji="1" lang="zh-CN" altLang="en-US" sz="1400" b="1"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solidFill>
                  </a:tcPr>
                </a:tc>
                <a:tc gridSpan="6">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zh-CN" altLang="en-US" sz="1400" b="1" i="0" u="none" strike="noStrike" cap="none" normalizeH="0" baseline="0" dirty="0">
                          <a:ln>
                            <a:noFill/>
                          </a:ln>
                          <a:solidFill>
                            <a:schemeClr val="tx1"/>
                          </a:solidFill>
                          <a:effectLst/>
                          <a:latin typeface="仿宋体" charset="-122"/>
                          <a:ea typeface="仿宋_GB2312" panose="02010609030101010101" pitchFamily="49" charset="-122"/>
                        </a:rPr>
                        <a:t>排量</a:t>
                      </a:r>
                      <a:r>
                        <a:rPr kumimoji="1" lang="en-US" altLang="zh-CN" sz="1400" b="1" i="0" u="none" strike="noStrike" cap="none" normalizeH="0" baseline="0" dirty="0">
                          <a:ln>
                            <a:noFill/>
                          </a:ln>
                          <a:solidFill>
                            <a:schemeClr val="tx1"/>
                          </a:solidFill>
                          <a:effectLst/>
                          <a:latin typeface="Times New Roman" panose="02020603050405020304" pitchFamily="18" charset="0"/>
                          <a:ea typeface="仿宋体" charset="-122"/>
                        </a:rPr>
                        <a:t>/</a:t>
                      </a:r>
                      <a:r>
                        <a:rPr kumimoji="1" lang="zh-CN" altLang="en-US" sz="1400" b="1" i="0" u="none" strike="noStrike" cap="none" normalizeH="0" baseline="0" dirty="0">
                          <a:ln>
                            <a:noFill/>
                          </a:ln>
                          <a:solidFill>
                            <a:schemeClr val="tx1"/>
                          </a:solidFill>
                          <a:effectLst/>
                          <a:latin typeface="仿宋体" charset="-122"/>
                          <a:ea typeface="仿宋_GB2312" panose="02010609030101010101" pitchFamily="49" charset="-122"/>
                        </a:rPr>
                        <a:t>编号</a:t>
                      </a:r>
                      <a:endParaRPr kumimoji="1" lang="zh-CN" altLang="en-US" sz="1400" b="1"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solidFill>
                  </a:tcPr>
                </a:tc>
                <a:tc hMerge="1">
                  <a:tcPr/>
                </a:tc>
                <a:tc hMerge="1">
                  <a:tcPr/>
                </a:tc>
                <a:tc hMerge="1">
                  <a:tcPr/>
                </a:tc>
                <a:tc hMerge="1">
                  <a:tcPr/>
                </a:tc>
                <a:tc hMerge="1">
                  <a:tcPr/>
                </a:tc>
              </a:tr>
              <a:tr h="200121">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zh-CN" altLang="en-US" sz="1000" b="0" i="0" u="none" strike="noStrike" cap="none" normalizeH="0" baseline="0" dirty="0">
                          <a:ln>
                            <a:noFill/>
                          </a:ln>
                          <a:solidFill>
                            <a:schemeClr val="tx1"/>
                          </a:solidFill>
                          <a:effectLst/>
                          <a:latin typeface="仿宋体" charset="-122"/>
                          <a:ea typeface="仿宋_GB2312" panose="02010609030101010101" pitchFamily="49" charset="-122"/>
                        </a:rPr>
                        <a:t>法兰</a:t>
                      </a:r>
                      <a:endParaRPr kumimoji="1" lang="zh-CN" altLang="en-US" sz="10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zh-CN" altLang="en-US" sz="1000" b="0" i="0" u="none" strike="noStrike" cap="none" normalizeH="0" baseline="0" dirty="0">
                          <a:ln>
                            <a:noFill/>
                          </a:ln>
                          <a:solidFill>
                            <a:schemeClr val="tx1"/>
                          </a:solidFill>
                          <a:effectLst/>
                          <a:latin typeface="仿宋体" charset="-122"/>
                          <a:ea typeface="仿宋_GB2312" panose="02010609030101010101" pitchFamily="49" charset="-122"/>
                        </a:rPr>
                        <a:t>输出轴</a:t>
                      </a:r>
                      <a:endParaRPr kumimoji="1" lang="zh-CN" altLang="en-US" sz="10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zh-CN" altLang="en-US" sz="1000" b="0" i="0" u="none" strike="noStrike" cap="none" normalizeH="0" baseline="0" dirty="0">
                          <a:ln>
                            <a:noFill/>
                          </a:ln>
                          <a:solidFill>
                            <a:schemeClr val="tx1"/>
                          </a:solidFill>
                          <a:effectLst/>
                          <a:latin typeface="仿宋体" charset="-122"/>
                          <a:ea typeface="仿宋_GB2312" panose="02010609030101010101" pitchFamily="49" charset="-122"/>
                        </a:rPr>
                        <a:t>油口</a:t>
                      </a:r>
                      <a:endParaRPr kumimoji="1" lang="zh-CN" altLang="en-US" sz="10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10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rPr>
                        <a:t>195</a:t>
                      </a:r>
                      <a:endParaRPr kumimoji="1" lang="en-US" altLang="zh-CN" sz="10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1000" b="0" i="0" u="none" strike="noStrike" cap="none" normalizeH="0" baseline="0" dirty="0">
                          <a:ln>
                            <a:noFill/>
                          </a:ln>
                          <a:solidFill>
                            <a:srgbClr val="000000"/>
                          </a:solidFill>
                          <a:effectLst/>
                          <a:latin typeface="Times New Roman" panose="02020603050405020304" pitchFamily="18" charset="0"/>
                          <a:ea typeface="宋体" panose="02010600030101010101" pitchFamily="2" charset="-122"/>
                        </a:rPr>
                        <a:t>245</a:t>
                      </a:r>
                      <a:endParaRPr kumimoji="1" lang="en-US" altLang="zh-CN" sz="10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1000" b="0" i="0" u="none" strike="noStrike" cap="none" normalizeH="0" baseline="0" dirty="0">
                          <a:ln>
                            <a:noFill/>
                          </a:ln>
                          <a:solidFill>
                            <a:srgbClr val="000000"/>
                          </a:solidFill>
                          <a:effectLst/>
                          <a:latin typeface="Times New Roman" panose="02020603050405020304" pitchFamily="18" charset="0"/>
                          <a:ea typeface="宋体" panose="02010600030101010101" pitchFamily="2" charset="-122"/>
                        </a:rPr>
                        <a:t>310</a:t>
                      </a:r>
                      <a:endParaRPr kumimoji="1" lang="en-US" altLang="zh-CN" sz="10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1000" b="0" i="0" u="none" strike="noStrike" cap="none" normalizeH="0" baseline="0" dirty="0">
                          <a:ln>
                            <a:noFill/>
                          </a:ln>
                          <a:solidFill>
                            <a:srgbClr val="000000"/>
                          </a:solidFill>
                          <a:effectLst/>
                          <a:latin typeface="Times New Roman" panose="02020603050405020304" pitchFamily="18" charset="0"/>
                          <a:ea typeface="宋体" panose="02010600030101010101" pitchFamily="2" charset="-122"/>
                        </a:rPr>
                        <a:t>395</a:t>
                      </a:r>
                      <a:endParaRPr kumimoji="1" lang="en-US" altLang="zh-CN" sz="10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1000" b="0" i="0" u="none" strike="noStrike" cap="none" normalizeH="0" baseline="0" dirty="0">
                          <a:ln>
                            <a:noFill/>
                          </a:ln>
                          <a:solidFill>
                            <a:srgbClr val="000000"/>
                          </a:solidFill>
                          <a:effectLst/>
                          <a:latin typeface="Times New Roman" panose="02020603050405020304" pitchFamily="18" charset="0"/>
                          <a:ea typeface="宋体" panose="02010600030101010101" pitchFamily="2" charset="-122"/>
                        </a:rPr>
                        <a:t>490</a:t>
                      </a:r>
                      <a:endParaRPr kumimoji="1" lang="en-US" altLang="zh-CN" sz="10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1000" b="0" i="0" u="none" strike="noStrike" cap="none" normalizeH="0" baseline="0">
                          <a:ln>
                            <a:noFill/>
                          </a:ln>
                          <a:solidFill>
                            <a:srgbClr val="000000"/>
                          </a:solidFill>
                          <a:effectLst/>
                          <a:latin typeface="Times New Roman" panose="02020603050405020304" pitchFamily="18" charset="0"/>
                          <a:ea typeface="宋体" panose="02010600030101010101" pitchFamily="2" charset="-122"/>
                        </a:rPr>
                        <a:t>625</a:t>
                      </a:r>
                      <a:endParaRPr kumimoji="1" lang="en-US" altLang="zh-CN" sz="10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1000" b="0" i="0" u="none" strike="noStrike" cap="none" normalizeH="0" baseline="0" dirty="0">
                          <a:ln>
                            <a:noFill/>
                          </a:ln>
                          <a:solidFill>
                            <a:srgbClr val="000000"/>
                          </a:solidFill>
                          <a:effectLst/>
                          <a:latin typeface="Times New Roman" panose="02020603050405020304" pitchFamily="18" charset="0"/>
                          <a:ea typeface="宋体" panose="02010600030101010101" pitchFamily="2" charset="-122"/>
                        </a:rPr>
                        <a:t>800</a:t>
                      </a:r>
                      <a:endParaRPr kumimoji="1" lang="en-US" altLang="zh-CN" sz="10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320194">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zh-CN" sz="800" b="0" i="0" u="none" strike="noStrike" kern="1200" cap="none" normalizeH="0" baseline="0" dirty="0">
                          <a:ln>
                            <a:noFill/>
                          </a:ln>
                          <a:solidFill>
                            <a:schemeClr val="tx1"/>
                          </a:solidFill>
                          <a:effectLst/>
                          <a:latin typeface="+mn-ea"/>
                          <a:ea typeface="+mn-ea"/>
                          <a:cs typeface="+mn-cs"/>
                        </a:rPr>
                        <a:t>小方</a:t>
                      </a:r>
                      <a:r>
                        <a:rPr kumimoji="1" lang="en-US" sz="800" b="0" i="0" u="none" strike="noStrike" kern="1200" cap="none" normalizeH="0" baseline="0" dirty="0">
                          <a:ln>
                            <a:noFill/>
                          </a:ln>
                          <a:solidFill>
                            <a:schemeClr val="tx1"/>
                          </a:solidFill>
                          <a:effectLst/>
                          <a:latin typeface="+mn-ea"/>
                          <a:ea typeface="+mn-ea"/>
                          <a:cs typeface="+mn-cs"/>
                        </a:rPr>
                        <a:t>4-</a:t>
                      </a:r>
                      <a:r>
                        <a:rPr kumimoji="1" lang="en-US" sz="800" b="0" i="0" u="none" strike="noStrike" kern="1200" cap="none" normalizeH="0" baseline="0" dirty="0">
                          <a:ln>
                            <a:noFill/>
                          </a:ln>
                          <a:solidFill>
                            <a:schemeClr val="tx1"/>
                          </a:solidFill>
                          <a:effectLst/>
                          <a:latin typeface="+mn-ea"/>
                          <a:ea typeface="+mn-ea"/>
                          <a:cs typeface="+mn-cs"/>
                          <a:sym typeface="Symbol" panose="05050102010706020507"/>
                        </a:rPr>
                        <a:t></a:t>
                      </a:r>
                      <a:r>
                        <a:rPr kumimoji="1" lang="en-US" sz="800" b="0" i="0" u="none" strike="noStrike" kern="1200" cap="none" normalizeH="0" baseline="0" dirty="0">
                          <a:ln>
                            <a:noFill/>
                          </a:ln>
                          <a:solidFill>
                            <a:schemeClr val="tx1"/>
                          </a:solidFill>
                          <a:effectLst/>
                          <a:latin typeface="+mn-ea"/>
                          <a:ea typeface="+mn-ea"/>
                          <a:cs typeface="+mn-cs"/>
                        </a:rPr>
                        <a:t>13</a:t>
                      </a:r>
                      <a:r>
                        <a:rPr kumimoji="1" lang="zh-CN" sz="800" b="0" i="0" u="none" strike="noStrike" kern="1200" cap="none" normalizeH="0" baseline="0" dirty="0">
                          <a:ln>
                            <a:noFill/>
                          </a:ln>
                          <a:solidFill>
                            <a:schemeClr val="tx1"/>
                          </a:solidFill>
                          <a:effectLst/>
                          <a:latin typeface="+mn-ea"/>
                          <a:ea typeface="+mn-ea"/>
                          <a:cs typeface="+mn-cs"/>
                        </a:rPr>
                        <a:t>孔止口</a:t>
                      </a:r>
                      <a:r>
                        <a:rPr kumimoji="1" lang="en-US" sz="800" b="0" i="0" u="none" strike="noStrike" kern="1200" cap="none" normalizeH="0" baseline="0" dirty="0">
                          <a:ln>
                            <a:noFill/>
                          </a:ln>
                          <a:solidFill>
                            <a:schemeClr val="tx1"/>
                          </a:solidFill>
                          <a:effectLst/>
                          <a:latin typeface="+mn-ea"/>
                          <a:ea typeface="+mn-ea"/>
                          <a:cs typeface="+mn-cs"/>
                          <a:sym typeface="Symbol" panose="05050102010706020507"/>
                        </a:rPr>
                        <a:t></a:t>
                      </a:r>
                      <a:r>
                        <a:rPr kumimoji="1" lang="en-US" sz="800" b="0" i="0" u="none" strike="noStrike" kern="1200" cap="none" normalizeH="0" baseline="0" dirty="0">
                          <a:ln>
                            <a:noFill/>
                          </a:ln>
                          <a:solidFill>
                            <a:schemeClr val="tx1"/>
                          </a:solidFill>
                          <a:effectLst/>
                          <a:latin typeface="+mn-ea"/>
                          <a:ea typeface="+mn-ea"/>
                          <a:cs typeface="+mn-cs"/>
                        </a:rPr>
                        <a:t>100</a:t>
                      </a:r>
                      <a:endParaRPr kumimoji="1" lang="zh-CN" sz="800" b="0" i="0" u="none" strike="noStrike" kern="1200" cap="none" normalizeH="0" baseline="0" dirty="0">
                        <a:ln>
                          <a:noFill/>
                        </a:ln>
                        <a:solidFill>
                          <a:schemeClr val="tx1"/>
                        </a:solidFill>
                        <a:effectLst/>
                        <a:latin typeface="+mn-ea"/>
                        <a:ea typeface="+mn-ea"/>
                        <a:cs typeface="+mn-cs"/>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sz="800" b="0" i="0" u="none" strike="noStrike" kern="1200" cap="none" normalizeH="0" baseline="0" dirty="0">
                          <a:ln>
                            <a:noFill/>
                          </a:ln>
                          <a:solidFill>
                            <a:schemeClr val="tx1"/>
                          </a:solidFill>
                          <a:effectLst/>
                          <a:latin typeface="+mn-ea"/>
                          <a:ea typeface="+mn-ea"/>
                          <a:cs typeface="+mn-cs"/>
                          <a:sym typeface="Symbol" panose="05050102010706020507"/>
                        </a:rPr>
                        <a:t></a:t>
                      </a:r>
                      <a:r>
                        <a:rPr kumimoji="1" lang="en-US" sz="800" b="0" i="0" u="none" strike="noStrike" kern="1200" cap="none" normalizeH="0" baseline="0" dirty="0">
                          <a:ln>
                            <a:noFill/>
                          </a:ln>
                          <a:solidFill>
                            <a:schemeClr val="tx1"/>
                          </a:solidFill>
                          <a:effectLst/>
                          <a:latin typeface="+mn-ea"/>
                          <a:ea typeface="+mn-ea"/>
                          <a:cs typeface="+mn-cs"/>
                        </a:rPr>
                        <a:t>35</a:t>
                      </a:r>
                      <a:r>
                        <a:rPr kumimoji="1" lang="zh-CN" sz="800" b="0" i="0" u="none" strike="noStrike" kern="1200" cap="none" normalizeH="0" baseline="0" dirty="0">
                          <a:ln>
                            <a:noFill/>
                          </a:ln>
                          <a:solidFill>
                            <a:schemeClr val="tx1"/>
                          </a:solidFill>
                          <a:effectLst/>
                          <a:latin typeface="+mn-ea"/>
                          <a:ea typeface="+mn-ea"/>
                          <a:cs typeface="+mn-cs"/>
                        </a:rPr>
                        <a:t>直轴</a:t>
                      </a:r>
                      <a:r>
                        <a:rPr kumimoji="1" lang="en-US" sz="800" b="0" i="0" u="none" strike="noStrike" kern="1200" cap="none" normalizeH="0" baseline="0" dirty="0">
                          <a:ln>
                            <a:noFill/>
                          </a:ln>
                          <a:solidFill>
                            <a:schemeClr val="tx1"/>
                          </a:solidFill>
                          <a:effectLst/>
                          <a:latin typeface="+mn-ea"/>
                          <a:ea typeface="+mn-ea"/>
                          <a:cs typeface="+mn-cs"/>
                        </a:rPr>
                        <a:t>  </a:t>
                      </a:r>
                      <a:r>
                        <a:rPr kumimoji="1" lang="zh-CN" sz="800" b="0" i="0" u="none" strike="noStrike" kern="1200" cap="none" normalizeH="0" baseline="0" dirty="0">
                          <a:ln>
                            <a:noFill/>
                          </a:ln>
                          <a:solidFill>
                            <a:schemeClr val="tx1"/>
                          </a:solidFill>
                          <a:effectLst/>
                          <a:latin typeface="+mn-ea"/>
                          <a:ea typeface="+mn-ea"/>
                          <a:cs typeface="+mn-cs"/>
                        </a:rPr>
                        <a:t>平键</a:t>
                      </a:r>
                      <a:r>
                        <a:rPr kumimoji="1" lang="en-US" sz="800" b="0" i="0" u="none" strike="noStrike" kern="1200" cap="none" normalizeH="0" baseline="0" dirty="0">
                          <a:ln>
                            <a:noFill/>
                          </a:ln>
                          <a:solidFill>
                            <a:schemeClr val="tx1"/>
                          </a:solidFill>
                          <a:effectLst/>
                          <a:latin typeface="+mn-ea"/>
                          <a:ea typeface="+mn-ea"/>
                          <a:cs typeface="+mn-cs"/>
                        </a:rPr>
                        <a:t>10X45  </a:t>
                      </a:r>
                      <a:r>
                        <a:rPr kumimoji="1" lang="zh-CN" sz="800" b="0" i="0" u="none" strike="noStrike" kern="1200" cap="none" normalizeH="0" baseline="0" dirty="0">
                          <a:ln>
                            <a:noFill/>
                          </a:ln>
                          <a:solidFill>
                            <a:schemeClr val="tx1"/>
                          </a:solidFill>
                          <a:effectLst/>
                          <a:latin typeface="+mn-ea"/>
                          <a:ea typeface="+mn-ea"/>
                          <a:cs typeface="+mn-cs"/>
                        </a:rPr>
                        <a:t>螺纹</a:t>
                      </a:r>
                      <a:r>
                        <a:rPr kumimoji="1" lang="en-US" sz="800" b="0" i="0" u="none" strike="noStrike" kern="1200" cap="none" normalizeH="0" baseline="0" dirty="0">
                          <a:ln>
                            <a:noFill/>
                          </a:ln>
                          <a:solidFill>
                            <a:schemeClr val="tx1"/>
                          </a:solidFill>
                          <a:effectLst/>
                          <a:latin typeface="+mn-ea"/>
                          <a:ea typeface="+mn-ea"/>
                          <a:cs typeface="+mn-cs"/>
                        </a:rPr>
                        <a:t>M8</a:t>
                      </a:r>
                      <a:r>
                        <a:rPr kumimoji="1" lang="zh-CN" sz="800" b="0" i="0" u="none" strike="noStrike" kern="1200" cap="none" normalizeH="0" baseline="0" dirty="0">
                          <a:ln>
                            <a:noFill/>
                          </a:ln>
                          <a:solidFill>
                            <a:schemeClr val="tx1"/>
                          </a:solidFill>
                          <a:effectLst/>
                          <a:latin typeface="+mn-ea"/>
                          <a:ea typeface="+mn-ea"/>
                          <a:cs typeface="+mn-cs"/>
                        </a:rPr>
                        <a:t>轴头长</a:t>
                      </a:r>
                      <a:r>
                        <a:rPr kumimoji="1" lang="en-US" sz="800" b="0" i="0" u="none" strike="noStrike" kern="1200" cap="none" normalizeH="0" baseline="0" dirty="0">
                          <a:ln>
                            <a:noFill/>
                          </a:ln>
                          <a:solidFill>
                            <a:schemeClr val="tx1"/>
                          </a:solidFill>
                          <a:effectLst/>
                          <a:latin typeface="+mn-ea"/>
                          <a:ea typeface="+mn-ea"/>
                          <a:cs typeface="+mn-cs"/>
                        </a:rPr>
                        <a:t>56</a:t>
                      </a:r>
                      <a:endParaRPr kumimoji="1" lang="zh-CN" sz="800" b="0" i="0" u="none" strike="noStrike" kern="1200" cap="none" normalizeH="0" baseline="0" dirty="0">
                        <a:ln>
                          <a:noFill/>
                        </a:ln>
                        <a:solidFill>
                          <a:schemeClr val="tx1"/>
                        </a:solidFill>
                        <a:effectLst/>
                        <a:latin typeface="+mn-ea"/>
                        <a:ea typeface="+mn-ea"/>
                        <a:cs typeface="+mn-cs"/>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zh-CN" sz="800" b="0" i="0" u="none" strike="noStrike" kern="1200" cap="none" normalizeH="0" baseline="0" dirty="0">
                          <a:ln>
                            <a:noFill/>
                          </a:ln>
                          <a:solidFill>
                            <a:schemeClr val="tx1"/>
                          </a:solidFill>
                          <a:effectLst/>
                          <a:latin typeface="+mn-ea"/>
                          <a:ea typeface="+mn-ea"/>
                          <a:cs typeface="+mn-cs"/>
                        </a:rPr>
                        <a:t>直油口</a:t>
                      </a:r>
                      <a:r>
                        <a:rPr kumimoji="1" lang="en-US" sz="800" b="0" i="0" u="none" strike="noStrike" kern="1200" cap="none" normalizeH="0" baseline="0" dirty="0">
                          <a:ln>
                            <a:noFill/>
                          </a:ln>
                          <a:solidFill>
                            <a:schemeClr val="tx1"/>
                          </a:solidFill>
                          <a:effectLst/>
                          <a:latin typeface="+mn-ea"/>
                          <a:ea typeface="+mn-ea"/>
                          <a:cs typeface="+mn-cs"/>
                        </a:rPr>
                        <a:t>M22X1.5,  </a:t>
                      </a:r>
                      <a:r>
                        <a:rPr kumimoji="1" lang="zh-CN" sz="800" b="0" i="0" u="none" strike="noStrike" kern="1200" cap="none" normalizeH="0" baseline="0" dirty="0">
                          <a:ln>
                            <a:noFill/>
                          </a:ln>
                          <a:solidFill>
                            <a:schemeClr val="tx1"/>
                          </a:solidFill>
                          <a:effectLst/>
                          <a:latin typeface="+mn-ea"/>
                          <a:ea typeface="+mn-ea"/>
                          <a:cs typeface="+mn-cs"/>
                        </a:rPr>
                        <a:t>泄油口</a:t>
                      </a:r>
                      <a:r>
                        <a:rPr kumimoji="1" lang="en-US" sz="800" b="0" i="0" u="none" strike="noStrike" kern="1200" cap="none" normalizeH="0" baseline="0" dirty="0">
                          <a:ln>
                            <a:noFill/>
                          </a:ln>
                          <a:solidFill>
                            <a:schemeClr val="tx1"/>
                          </a:solidFill>
                          <a:effectLst/>
                          <a:latin typeface="+mn-ea"/>
                          <a:ea typeface="+mn-ea"/>
                          <a:cs typeface="+mn-cs"/>
                        </a:rPr>
                        <a:t>M14X1.5</a:t>
                      </a:r>
                      <a:endParaRPr kumimoji="1" lang="zh-CN" sz="800" b="0" i="0" u="none" strike="noStrike" kern="1200" cap="none" normalizeH="0" baseline="0" dirty="0">
                        <a:ln>
                          <a:noFill/>
                        </a:ln>
                        <a:solidFill>
                          <a:schemeClr val="tx1"/>
                        </a:solidFill>
                        <a:effectLst/>
                        <a:latin typeface="+mn-ea"/>
                        <a:ea typeface="+mn-ea"/>
                        <a:cs typeface="+mn-cs"/>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800" b="0" i="0" u="none" strike="noStrike" kern="1200" cap="none" normalizeH="0" baseline="0" dirty="0">
                          <a:ln>
                            <a:noFill/>
                          </a:ln>
                          <a:solidFill>
                            <a:srgbClr val="000000"/>
                          </a:solidFill>
                          <a:effectLst/>
                          <a:latin typeface="+mn-ea"/>
                          <a:ea typeface="+mn-ea"/>
                          <a:cs typeface="+mn-cs"/>
                        </a:rPr>
                        <a:t>142-0001</a:t>
                      </a:r>
                      <a:endParaRPr kumimoji="1" lang="zh-CN" sz="800" b="0" i="0" u="none" strike="noStrike" kern="1200" cap="none" normalizeH="0" baseline="0" dirty="0">
                        <a:ln>
                          <a:noFill/>
                        </a:ln>
                        <a:solidFill>
                          <a:srgbClr val="000000"/>
                        </a:solidFill>
                        <a:effectLst/>
                        <a:latin typeface="+mn-ea"/>
                        <a:ea typeface="+mn-ea"/>
                        <a:cs typeface="+mn-cs"/>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800" b="0" i="0" u="none" strike="noStrike" kern="1200" cap="none" normalizeH="0" baseline="0" dirty="0">
                          <a:ln>
                            <a:noFill/>
                          </a:ln>
                          <a:solidFill>
                            <a:srgbClr val="000000"/>
                          </a:solidFill>
                          <a:effectLst/>
                          <a:latin typeface="+mn-ea"/>
                          <a:ea typeface="+mn-ea"/>
                          <a:cs typeface="+mn-cs"/>
                        </a:rPr>
                        <a:t>-0002</a:t>
                      </a:r>
                      <a:endParaRPr kumimoji="1" lang="en-US" altLang="zh-CN" sz="800" b="0" i="0" u="none" strike="noStrike" kern="1200" cap="none" normalizeH="0" baseline="0" dirty="0">
                        <a:ln>
                          <a:noFill/>
                        </a:ln>
                        <a:solidFill>
                          <a:srgbClr val="000000"/>
                        </a:solidFill>
                        <a:effectLst/>
                        <a:latin typeface="+mn-ea"/>
                        <a:ea typeface="+mn-ea"/>
                        <a:cs typeface="+mn-cs"/>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800" b="0" i="0" u="none" strike="noStrike" kern="1200" cap="none" normalizeH="0" baseline="0" dirty="0">
                          <a:ln>
                            <a:noFill/>
                          </a:ln>
                          <a:solidFill>
                            <a:srgbClr val="000000"/>
                          </a:solidFill>
                          <a:effectLst/>
                          <a:latin typeface="+mn-ea"/>
                          <a:ea typeface="+mn-ea"/>
                          <a:cs typeface="+mn-cs"/>
                        </a:rPr>
                        <a:t>-0003</a:t>
                      </a:r>
                      <a:endParaRPr kumimoji="1" lang="en-US" altLang="zh-CN" sz="800" b="0" i="0" u="none" strike="noStrike" kern="1200" cap="none" normalizeH="0" baseline="0" dirty="0">
                        <a:ln>
                          <a:noFill/>
                        </a:ln>
                        <a:solidFill>
                          <a:srgbClr val="000000"/>
                        </a:solidFill>
                        <a:effectLst/>
                        <a:latin typeface="+mn-ea"/>
                        <a:ea typeface="+mn-ea"/>
                        <a:cs typeface="+mn-cs"/>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800" b="0" i="0" u="none" strike="noStrike" kern="1200" cap="none" normalizeH="0" baseline="0" dirty="0">
                          <a:ln>
                            <a:noFill/>
                          </a:ln>
                          <a:solidFill>
                            <a:srgbClr val="000000"/>
                          </a:solidFill>
                          <a:effectLst/>
                          <a:latin typeface="+mn-ea"/>
                          <a:ea typeface="+mn-ea"/>
                          <a:cs typeface="+mn-cs"/>
                        </a:rPr>
                        <a:t>-0004</a:t>
                      </a:r>
                      <a:endParaRPr kumimoji="1" lang="en-US" altLang="zh-CN" sz="800" b="0" i="0" u="none" strike="noStrike" kern="1200" cap="none" normalizeH="0" baseline="0" dirty="0">
                        <a:ln>
                          <a:noFill/>
                        </a:ln>
                        <a:solidFill>
                          <a:srgbClr val="000000"/>
                        </a:solidFill>
                        <a:effectLst/>
                        <a:latin typeface="+mn-ea"/>
                        <a:ea typeface="+mn-ea"/>
                        <a:cs typeface="+mn-cs"/>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800" b="0" i="0" u="none" strike="noStrike" kern="1200" cap="none" normalizeH="0" baseline="0" dirty="0">
                          <a:ln>
                            <a:noFill/>
                          </a:ln>
                          <a:solidFill>
                            <a:srgbClr val="000000"/>
                          </a:solidFill>
                          <a:effectLst/>
                          <a:latin typeface="+mn-ea"/>
                          <a:ea typeface="+mn-ea"/>
                          <a:cs typeface="+mn-cs"/>
                        </a:rPr>
                        <a:t>-0005</a:t>
                      </a:r>
                      <a:endParaRPr kumimoji="1" lang="en-US" altLang="zh-CN" sz="800" b="0" i="0" u="none" strike="noStrike" kern="1200" cap="none" normalizeH="0" baseline="0" dirty="0">
                        <a:ln>
                          <a:noFill/>
                        </a:ln>
                        <a:solidFill>
                          <a:srgbClr val="000000"/>
                        </a:solidFill>
                        <a:effectLst/>
                        <a:latin typeface="+mn-ea"/>
                        <a:ea typeface="+mn-ea"/>
                        <a:cs typeface="+mn-cs"/>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800" b="0" i="0" u="none" strike="noStrike" kern="1200" cap="none" normalizeH="0" baseline="0" dirty="0">
                          <a:ln>
                            <a:noFill/>
                          </a:ln>
                          <a:solidFill>
                            <a:srgbClr val="000000"/>
                          </a:solidFill>
                          <a:effectLst/>
                          <a:latin typeface="+mn-ea"/>
                          <a:ea typeface="+mn-ea"/>
                          <a:cs typeface="+mn-cs"/>
                        </a:rPr>
                        <a:t>-0006</a:t>
                      </a:r>
                      <a:endParaRPr kumimoji="1" lang="en-US" altLang="zh-CN" sz="800" b="0" i="0" u="none" strike="noStrike" kern="1200" cap="none" normalizeH="0" baseline="0" dirty="0">
                        <a:ln>
                          <a:noFill/>
                        </a:ln>
                        <a:solidFill>
                          <a:srgbClr val="000000"/>
                        </a:solidFill>
                        <a:effectLst/>
                        <a:latin typeface="+mn-ea"/>
                        <a:ea typeface="+mn-ea"/>
                        <a:cs typeface="+mn-cs"/>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800" b="0" i="0" u="none" strike="noStrike" kern="1200" cap="none" normalizeH="0" baseline="0" dirty="0">
                          <a:ln>
                            <a:noFill/>
                          </a:ln>
                          <a:solidFill>
                            <a:srgbClr val="000000"/>
                          </a:solidFill>
                          <a:effectLst/>
                          <a:latin typeface="+mn-ea"/>
                          <a:ea typeface="+mn-ea"/>
                          <a:cs typeface="+mn-cs"/>
                        </a:rPr>
                        <a:t>-0007</a:t>
                      </a:r>
                      <a:endParaRPr kumimoji="1" lang="en-US" altLang="zh-CN" sz="800" b="0" i="0" u="none" strike="noStrike" kern="1200" cap="none" normalizeH="0" baseline="0" dirty="0">
                        <a:ln>
                          <a:noFill/>
                        </a:ln>
                        <a:solidFill>
                          <a:srgbClr val="000000"/>
                        </a:solidFill>
                        <a:effectLst/>
                        <a:latin typeface="+mn-ea"/>
                        <a:ea typeface="+mn-ea"/>
                        <a:cs typeface="+mn-cs"/>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320194">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zh-CN" sz="800" b="0" i="0" u="none" strike="noStrike" kern="1200" cap="none" normalizeH="0" baseline="0" dirty="0">
                          <a:ln>
                            <a:noFill/>
                          </a:ln>
                          <a:solidFill>
                            <a:schemeClr val="tx1"/>
                          </a:solidFill>
                          <a:effectLst/>
                          <a:latin typeface="+mn-ea"/>
                          <a:ea typeface="+mn-ea"/>
                          <a:cs typeface="+mn-cs"/>
                        </a:rPr>
                        <a:t>小方</a:t>
                      </a:r>
                      <a:r>
                        <a:rPr kumimoji="1" lang="en-US" sz="800" b="0" i="0" u="none" strike="noStrike" kern="1200" cap="none" normalizeH="0" baseline="0" dirty="0">
                          <a:ln>
                            <a:noFill/>
                          </a:ln>
                          <a:solidFill>
                            <a:schemeClr val="tx1"/>
                          </a:solidFill>
                          <a:effectLst/>
                          <a:latin typeface="+mn-ea"/>
                          <a:ea typeface="+mn-ea"/>
                          <a:cs typeface="+mn-cs"/>
                        </a:rPr>
                        <a:t>4-</a:t>
                      </a:r>
                      <a:r>
                        <a:rPr kumimoji="1" lang="en-US" sz="800" b="0" i="0" u="none" strike="noStrike" kern="1200" cap="none" normalizeH="0" baseline="0" dirty="0">
                          <a:ln>
                            <a:noFill/>
                          </a:ln>
                          <a:solidFill>
                            <a:schemeClr val="tx1"/>
                          </a:solidFill>
                          <a:effectLst/>
                          <a:latin typeface="+mn-ea"/>
                          <a:ea typeface="+mn-ea"/>
                          <a:cs typeface="+mn-cs"/>
                          <a:sym typeface="Symbol" panose="05050102010706020507"/>
                        </a:rPr>
                        <a:t></a:t>
                      </a:r>
                      <a:r>
                        <a:rPr kumimoji="1" lang="en-US" sz="800" b="0" i="0" u="none" strike="noStrike" kern="1200" cap="none" normalizeH="0" baseline="0" dirty="0">
                          <a:ln>
                            <a:noFill/>
                          </a:ln>
                          <a:solidFill>
                            <a:schemeClr val="tx1"/>
                          </a:solidFill>
                          <a:effectLst/>
                          <a:latin typeface="+mn-ea"/>
                          <a:ea typeface="+mn-ea"/>
                          <a:cs typeface="+mn-cs"/>
                        </a:rPr>
                        <a:t>13</a:t>
                      </a:r>
                      <a:r>
                        <a:rPr kumimoji="1" lang="zh-CN" sz="800" b="0" i="0" u="none" strike="noStrike" kern="1200" cap="none" normalizeH="0" baseline="0" dirty="0">
                          <a:ln>
                            <a:noFill/>
                          </a:ln>
                          <a:solidFill>
                            <a:schemeClr val="tx1"/>
                          </a:solidFill>
                          <a:effectLst/>
                          <a:latin typeface="+mn-ea"/>
                          <a:ea typeface="+mn-ea"/>
                          <a:cs typeface="+mn-cs"/>
                        </a:rPr>
                        <a:t>孔止口</a:t>
                      </a:r>
                      <a:r>
                        <a:rPr kumimoji="1" lang="en-US" sz="800" b="0" i="0" u="none" strike="noStrike" kern="1200" cap="none" normalizeH="0" baseline="0" dirty="0">
                          <a:ln>
                            <a:noFill/>
                          </a:ln>
                          <a:solidFill>
                            <a:schemeClr val="tx1"/>
                          </a:solidFill>
                          <a:effectLst/>
                          <a:latin typeface="+mn-ea"/>
                          <a:ea typeface="+mn-ea"/>
                          <a:cs typeface="+mn-cs"/>
                          <a:sym typeface="Symbol" panose="05050102010706020507"/>
                        </a:rPr>
                        <a:t></a:t>
                      </a:r>
                      <a:r>
                        <a:rPr kumimoji="1" lang="en-US" sz="800" b="0" i="0" u="none" strike="noStrike" kern="1200" cap="none" normalizeH="0" baseline="0" dirty="0">
                          <a:ln>
                            <a:noFill/>
                          </a:ln>
                          <a:solidFill>
                            <a:schemeClr val="tx1"/>
                          </a:solidFill>
                          <a:effectLst/>
                          <a:latin typeface="+mn-ea"/>
                          <a:ea typeface="+mn-ea"/>
                          <a:cs typeface="+mn-cs"/>
                        </a:rPr>
                        <a:t>100</a:t>
                      </a:r>
                      <a:endParaRPr kumimoji="1" lang="zh-CN" sz="800" b="0" i="0" u="none" strike="noStrike" kern="1200" cap="none" normalizeH="0" baseline="0" dirty="0">
                        <a:ln>
                          <a:noFill/>
                        </a:ln>
                        <a:solidFill>
                          <a:schemeClr val="tx1"/>
                        </a:solidFill>
                        <a:effectLst/>
                        <a:latin typeface="+mn-ea"/>
                        <a:ea typeface="+mn-ea"/>
                        <a:cs typeface="+mn-cs"/>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sz="800" b="0" i="0" u="none" strike="noStrike" kern="1200" cap="none" normalizeH="0" baseline="0" dirty="0">
                          <a:ln>
                            <a:noFill/>
                          </a:ln>
                          <a:solidFill>
                            <a:schemeClr val="tx1"/>
                          </a:solidFill>
                          <a:effectLst/>
                          <a:latin typeface="+mn-ea"/>
                          <a:ea typeface="+mn-ea"/>
                          <a:cs typeface="+mn-cs"/>
                          <a:sym typeface="Symbol" panose="05050102010706020507"/>
                        </a:rPr>
                        <a:t></a:t>
                      </a:r>
                      <a:r>
                        <a:rPr kumimoji="1" lang="en-US" sz="800" b="0" i="0" u="none" strike="noStrike" kern="1200" cap="none" normalizeH="0" baseline="0" dirty="0">
                          <a:ln>
                            <a:noFill/>
                          </a:ln>
                          <a:solidFill>
                            <a:schemeClr val="tx1"/>
                          </a:solidFill>
                          <a:effectLst/>
                          <a:latin typeface="+mn-ea"/>
                          <a:ea typeface="+mn-ea"/>
                          <a:cs typeface="+mn-cs"/>
                        </a:rPr>
                        <a:t>32</a:t>
                      </a:r>
                      <a:r>
                        <a:rPr kumimoji="1" lang="zh-CN" sz="800" b="0" i="0" u="none" strike="noStrike" kern="1200" cap="none" normalizeH="0" baseline="0" dirty="0">
                          <a:ln>
                            <a:noFill/>
                          </a:ln>
                          <a:solidFill>
                            <a:schemeClr val="tx1"/>
                          </a:solidFill>
                          <a:effectLst/>
                          <a:latin typeface="+mn-ea"/>
                          <a:ea typeface="+mn-ea"/>
                          <a:cs typeface="+mn-cs"/>
                        </a:rPr>
                        <a:t>直轴</a:t>
                      </a:r>
                      <a:r>
                        <a:rPr kumimoji="1" lang="en-US" sz="800" b="0" i="0" u="none" strike="noStrike" kern="1200" cap="none" normalizeH="0" baseline="0" dirty="0">
                          <a:ln>
                            <a:noFill/>
                          </a:ln>
                          <a:solidFill>
                            <a:schemeClr val="tx1"/>
                          </a:solidFill>
                          <a:effectLst/>
                          <a:latin typeface="+mn-ea"/>
                          <a:ea typeface="+mn-ea"/>
                          <a:cs typeface="+mn-cs"/>
                        </a:rPr>
                        <a:t>  </a:t>
                      </a:r>
                      <a:r>
                        <a:rPr kumimoji="1" lang="zh-CN" sz="800" b="0" i="0" u="none" strike="noStrike" kern="1200" cap="none" normalizeH="0" baseline="0" dirty="0">
                          <a:ln>
                            <a:noFill/>
                          </a:ln>
                          <a:solidFill>
                            <a:schemeClr val="tx1"/>
                          </a:solidFill>
                          <a:effectLst/>
                          <a:latin typeface="+mn-ea"/>
                          <a:ea typeface="+mn-ea"/>
                          <a:cs typeface="+mn-cs"/>
                        </a:rPr>
                        <a:t>平键</a:t>
                      </a:r>
                      <a:r>
                        <a:rPr kumimoji="1" lang="en-US" sz="800" b="0" i="0" u="none" strike="noStrike" kern="1200" cap="none" normalizeH="0" baseline="0" dirty="0">
                          <a:ln>
                            <a:noFill/>
                          </a:ln>
                          <a:solidFill>
                            <a:schemeClr val="tx1"/>
                          </a:solidFill>
                          <a:effectLst/>
                          <a:latin typeface="+mn-ea"/>
                          <a:ea typeface="+mn-ea"/>
                          <a:cs typeface="+mn-cs"/>
                        </a:rPr>
                        <a:t>10X45  </a:t>
                      </a:r>
                      <a:r>
                        <a:rPr kumimoji="1" lang="zh-CN" sz="800" b="0" i="0" u="none" strike="noStrike" kern="1200" cap="none" normalizeH="0" baseline="0" dirty="0">
                          <a:ln>
                            <a:noFill/>
                          </a:ln>
                          <a:solidFill>
                            <a:schemeClr val="tx1"/>
                          </a:solidFill>
                          <a:effectLst/>
                          <a:latin typeface="+mn-ea"/>
                          <a:ea typeface="+mn-ea"/>
                          <a:cs typeface="+mn-cs"/>
                        </a:rPr>
                        <a:t>螺纹</a:t>
                      </a:r>
                      <a:r>
                        <a:rPr kumimoji="1" lang="en-US" sz="800" b="0" i="0" u="none" strike="noStrike" kern="1200" cap="none" normalizeH="0" baseline="0" dirty="0">
                          <a:ln>
                            <a:noFill/>
                          </a:ln>
                          <a:solidFill>
                            <a:schemeClr val="tx1"/>
                          </a:solidFill>
                          <a:effectLst/>
                          <a:latin typeface="+mn-ea"/>
                          <a:ea typeface="+mn-ea"/>
                          <a:cs typeface="+mn-cs"/>
                        </a:rPr>
                        <a:t>M10</a:t>
                      </a:r>
                      <a:r>
                        <a:rPr kumimoji="1" lang="zh-CN" sz="800" b="0" i="0" u="none" strike="noStrike" kern="1200" cap="none" normalizeH="0" baseline="0" dirty="0">
                          <a:ln>
                            <a:noFill/>
                          </a:ln>
                          <a:solidFill>
                            <a:schemeClr val="tx1"/>
                          </a:solidFill>
                          <a:effectLst/>
                          <a:latin typeface="+mn-ea"/>
                          <a:ea typeface="+mn-ea"/>
                          <a:cs typeface="+mn-cs"/>
                        </a:rPr>
                        <a:t>轴头长</a:t>
                      </a:r>
                      <a:r>
                        <a:rPr kumimoji="1" lang="en-US" sz="800" b="0" i="0" u="none" strike="noStrike" kern="1200" cap="none" normalizeH="0" baseline="0" dirty="0">
                          <a:ln>
                            <a:noFill/>
                          </a:ln>
                          <a:solidFill>
                            <a:schemeClr val="tx1"/>
                          </a:solidFill>
                          <a:effectLst/>
                          <a:latin typeface="+mn-ea"/>
                          <a:ea typeface="+mn-ea"/>
                          <a:cs typeface="+mn-cs"/>
                        </a:rPr>
                        <a:t>52.5</a:t>
                      </a:r>
                      <a:endParaRPr kumimoji="1" lang="zh-CN" sz="800" b="0" i="0" u="none" strike="noStrike" kern="1200" cap="none" normalizeH="0" baseline="0" dirty="0">
                        <a:ln>
                          <a:noFill/>
                        </a:ln>
                        <a:solidFill>
                          <a:schemeClr val="tx1"/>
                        </a:solidFill>
                        <a:effectLst/>
                        <a:latin typeface="+mn-ea"/>
                        <a:ea typeface="+mn-ea"/>
                        <a:cs typeface="+mn-cs"/>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zh-CN" sz="800" b="0" i="0" u="none" strike="noStrike" kern="1200" cap="none" normalizeH="0" baseline="0" dirty="0">
                          <a:ln>
                            <a:noFill/>
                          </a:ln>
                          <a:solidFill>
                            <a:schemeClr val="tx1"/>
                          </a:solidFill>
                          <a:effectLst/>
                          <a:latin typeface="+mn-ea"/>
                          <a:ea typeface="+mn-ea"/>
                          <a:cs typeface="+mn-cs"/>
                        </a:rPr>
                        <a:t>直油口</a:t>
                      </a:r>
                      <a:r>
                        <a:rPr kumimoji="1" lang="en-US" sz="800" b="0" i="0" u="none" strike="noStrike" kern="1200" cap="none" normalizeH="0" baseline="0" dirty="0">
                          <a:ln>
                            <a:noFill/>
                          </a:ln>
                          <a:solidFill>
                            <a:schemeClr val="tx1"/>
                          </a:solidFill>
                          <a:effectLst/>
                          <a:latin typeface="+mn-ea"/>
                          <a:ea typeface="+mn-ea"/>
                          <a:cs typeface="+mn-cs"/>
                        </a:rPr>
                        <a:t>M22X1.5,  </a:t>
                      </a:r>
                      <a:r>
                        <a:rPr kumimoji="1" lang="zh-CN" sz="800" b="0" i="0" u="none" strike="noStrike" kern="1200" cap="none" normalizeH="0" baseline="0" dirty="0">
                          <a:ln>
                            <a:noFill/>
                          </a:ln>
                          <a:solidFill>
                            <a:schemeClr val="tx1"/>
                          </a:solidFill>
                          <a:effectLst/>
                          <a:latin typeface="+mn-ea"/>
                          <a:ea typeface="+mn-ea"/>
                          <a:cs typeface="+mn-cs"/>
                        </a:rPr>
                        <a:t>泄油口</a:t>
                      </a:r>
                      <a:r>
                        <a:rPr kumimoji="1" lang="en-US" sz="800" b="0" i="0" u="none" strike="noStrike" kern="1200" cap="none" normalizeH="0" baseline="0" dirty="0">
                          <a:ln>
                            <a:noFill/>
                          </a:ln>
                          <a:solidFill>
                            <a:schemeClr val="tx1"/>
                          </a:solidFill>
                          <a:effectLst/>
                          <a:latin typeface="+mn-ea"/>
                          <a:ea typeface="+mn-ea"/>
                          <a:cs typeface="+mn-cs"/>
                        </a:rPr>
                        <a:t>M14X1.5</a:t>
                      </a:r>
                      <a:endParaRPr kumimoji="1" lang="zh-CN" sz="800" b="0" i="0" u="none" strike="noStrike" kern="1200" cap="none" normalizeH="0" baseline="0" dirty="0">
                        <a:ln>
                          <a:noFill/>
                        </a:ln>
                        <a:solidFill>
                          <a:schemeClr val="tx1"/>
                        </a:solidFill>
                        <a:effectLst/>
                        <a:latin typeface="+mn-ea"/>
                        <a:ea typeface="+mn-ea"/>
                        <a:cs typeface="+mn-cs"/>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rgbClr val="000000"/>
                          </a:solidFill>
                          <a:effectLst/>
                          <a:latin typeface="+mn-ea"/>
                          <a:ea typeface="+mn-ea"/>
                        </a:rPr>
                        <a:t>142-0011</a:t>
                      </a:r>
                      <a:endParaRPr kumimoji="1" lang="en-US" altLang="zh-CN" sz="800" b="0" i="0" u="none" strike="noStrike" cap="none" normalizeH="0" baseline="0" dirty="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rgbClr val="000000"/>
                          </a:solidFill>
                          <a:effectLst/>
                          <a:latin typeface="+mn-ea"/>
                          <a:ea typeface="+mn-ea"/>
                        </a:rPr>
                        <a:t>-0012</a:t>
                      </a:r>
                      <a:endParaRPr kumimoji="1" lang="en-US" altLang="zh-CN" sz="800" b="0" i="0" u="none" strike="noStrike" cap="none" normalizeH="0" baseline="0" dirty="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rgbClr val="000000"/>
                          </a:solidFill>
                          <a:effectLst/>
                          <a:latin typeface="+mn-ea"/>
                          <a:ea typeface="+mn-ea"/>
                        </a:rPr>
                        <a:t>-0013</a:t>
                      </a:r>
                      <a:endParaRPr kumimoji="1" lang="en-US" altLang="zh-CN" sz="800" b="0" i="0" u="none" strike="noStrike" cap="none" normalizeH="0" baseline="0" dirty="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rgbClr val="000000"/>
                          </a:solidFill>
                          <a:effectLst/>
                          <a:latin typeface="+mn-ea"/>
                          <a:ea typeface="+mn-ea"/>
                        </a:rPr>
                        <a:t>-0014</a:t>
                      </a:r>
                      <a:endParaRPr kumimoji="1" lang="en-US" altLang="zh-CN" sz="800" b="0" i="0" u="none" strike="noStrike" cap="none" normalizeH="0" baseline="0" dirty="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rgbClr val="000000"/>
                          </a:solidFill>
                          <a:effectLst/>
                          <a:latin typeface="+mn-ea"/>
                          <a:ea typeface="+mn-ea"/>
                        </a:rPr>
                        <a:t>-0015</a:t>
                      </a:r>
                      <a:endParaRPr kumimoji="1" lang="en-US" altLang="zh-CN" sz="800" b="0" i="0" u="none" strike="noStrike" cap="none" normalizeH="0" baseline="0" dirty="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rgbClr val="000000"/>
                          </a:solidFill>
                          <a:effectLst/>
                          <a:latin typeface="+mn-ea"/>
                          <a:ea typeface="+mn-ea"/>
                        </a:rPr>
                        <a:t>-0016</a:t>
                      </a:r>
                      <a:endParaRPr kumimoji="1" lang="en-US" altLang="zh-CN" sz="800" b="0" i="0" u="none" strike="noStrike" cap="none" normalizeH="0" baseline="0" dirty="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rgbClr val="000000"/>
                          </a:solidFill>
                          <a:effectLst/>
                          <a:latin typeface="+mn-ea"/>
                          <a:ea typeface="+mn-ea"/>
                        </a:rPr>
                        <a:t>-0017</a:t>
                      </a:r>
                      <a:endParaRPr kumimoji="1" lang="en-US" altLang="zh-CN" sz="800" b="0" i="0" u="none" strike="noStrike" cap="none" normalizeH="0" baseline="0" dirty="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320194">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zh-CN" sz="800" b="0" i="0" u="none" strike="noStrike" kern="1200" cap="none" normalizeH="0" baseline="0" dirty="0">
                          <a:ln>
                            <a:noFill/>
                          </a:ln>
                          <a:solidFill>
                            <a:schemeClr val="tx1"/>
                          </a:solidFill>
                          <a:effectLst/>
                          <a:latin typeface="+mn-ea"/>
                          <a:ea typeface="+mn-ea"/>
                          <a:cs typeface="+mn-cs"/>
                        </a:rPr>
                        <a:t>小方</a:t>
                      </a:r>
                      <a:r>
                        <a:rPr kumimoji="1" lang="en-US" sz="800" b="0" i="0" u="none" strike="noStrike" kern="1200" cap="none" normalizeH="0" baseline="0" dirty="0">
                          <a:ln>
                            <a:noFill/>
                          </a:ln>
                          <a:solidFill>
                            <a:schemeClr val="tx1"/>
                          </a:solidFill>
                          <a:effectLst/>
                          <a:latin typeface="+mn-ea"/>
                          <a:ea typeface="+mn-ea"/>
                          <a:cs typeface="+mn-cs"/>
                        </a:rPr>
                        <a:t>4-</a:t>
                      </a:r>
                      <a:r>
                        <a:rPr kumimoji="1" lang="en-US" sz="800" b="0" i="0" u="none" strike="noStrike" kern="1200" cap="none" normalizeH="0" baseline="0" dirty="0">
                          <a:ln>
                            <a:noFill/>
                          </a:ln>
                          <a:solidFill>
                            <a:schemeClr val="tx1"/>
                          </a:solidFill>
                          <a:effectLst/>
                          <a:latin typeface="+mn-ea"/>
                          <a:ea typeface="+mn-ea"/>
                          <a:cs typeface="+mn-cs"/>
                          <a:sym typeface="Symbol" panose="05050102010706020507"/>
                        </a:rPr>
                        <a:t></a:t>
                      </a:r>
                      <a:r>
                        <a:rPr kumimoji="1" lang="en-US" sz="800" b="0" i="0" u="none" strike="noStrike" kern="1200" cap="none" normalizeH="0" baseline="0" dirty="0">
                          <a:ln>
                            <a:noFill/>
                          </a:ln>
                          <a:solidFill>
                            <a:schemeClr val="tx1"/>
                          </a:solidFill>
                          <a:effectLst/>
                          <a:latin typeface="+mn-ea"/>
                          <a:ea typeface="+mn-ea"/>
                          <a:cs typeface="+mn-cs"/>
                        </a:rPr>
                        <a:t>13</a:t>
                      </a:r>
                      <a:r>
                        <a:rPr kumimoji="1" lang="zh-CN" sz="800" b="0" i="0" u="none" strike="noStrike" kern="1200" cap="none" normalizeH="0" baseline="0" dirty="0">
                          <a:ln>
                            <a:noFill/>
                          </a:ln>
                          <a:solidFill>
                            <a:schemeClr val="tx1"/>
                          </a:solidFill>
                          <a:effectLst/>
                          <a:latin typeface="+mn-ea"/>
                          <a:ea typeface="+mn-ea"/>
                          <a:cs typeface="+mn-cs"/>
                        </a:rPr>
                        <a:t>孔止口</a:t>
                      </a:r>
                      <a:r>
                        <a:rPr kumimoji="1" lang="en-US" sz="800" b="0" i="0" u="none" strike="noStrike" kern="1200" cap="none" normalizeH="0" baseline="0" dirty="0">
                          <a:ln>
                            <a:noFill/>
                          </a:ln>
                          <a:solidFill>
                            <a:schemeClr val="tx1"/>
                          </a:solidFill>
                          <a:effectLst/>
                          <a:latin typeface="+mn-ea"/>
                          <a:ea typeface="+mn-ea"/>
                          <a:cs typeface="+mn-cs"/>
                          <a:sym typeface="Symbol" panose="05050102010706020507"/>
                        </a:rPr>
                        <a:t></a:t>
                      </a:r>
                      <a:r>
                        <a:rPr kumimoji="1" lang="en-US" sz="800" b="0" i="0" u="none" strike="noStrike" kern="1200" cap="none" normalizeH="0" baseline="0" dirty="0">
                          <a:ln>
                            <a:noFill/>
                          </a:ln>
                          <a:solidFill>
                            <a:schemeClr val="tx1"/>
                          </a:solidFill>
                          <a:effectLst/>
                          <a:latin typeface="+mn-ea"/>
                          <a:ea typeface="+mn-ea"/>
                          <a:cs typeface="+mn-cs"/>
                        </a:rPr>
                        <a:t>100</a:t>
                      </a:r>
                      <a:endParaRPr kumimoji="1" lang="zh-CN" sz="800" b="0" i="0" u="none" strike="noStrike" kern="1200" cap="none" normalizeH="0" baseline="0" dirty="0">
                        <a:ln>
                          <a:noFill/>
                        </a:ln>
                        <a:solidFill>
                          <a:schemeClr val="tx1"/>
                        </a:solidFill>
                        <a:effectLst/>
                        <a:latin typeface="+mn-ea"/>
                        <a:ea typeface="+mn-ea"/>
                        <a:cs typeface="+mn-cs"/>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zh-CN" sz="800" b="0" i="0" u="none" strike="noStrike" kern="1200" cap="none" normalizeH="0" baseline="0" dirty="0">
                          <a:ln>
                            <a:noFill/>
                          </a:ln>
                          <a:solidFill>
                            <a:schemeClr val="tx1"/>
                          </a:solidFill>
                          <a:effectLst/>
                          <a:latin typeface="+mn-ea"/>
                          <a:ea typeface="+mn-ea"/>
                          <a:cs typeface="+mn-cs"/>
                        </a:rPr>
                        <a:t>花键轴</a:t>
                      </a:r>
                      <a:r>
                        <a:rPr kumimoji="1" lang="en-US" sz="800" b="0" i="0" u="none" strike="noStrike" kern="1200" cap="none" normalizeH="0" baseline="0" dirty="0">
                          <a:ln>
                            <a:noFill/>
                          </a:ln>
                          <a:solidFill>
                            <a:schemeClr val="tx1"/>
                          </a:solidFill>
                          <a:effectLst/>
                          <a:latin typeface="+mn-ea"/>
                          <a:ea typeface="+mn-ea"/>
                          <a:cs typeface="+mn-cs"/>
                        </a:rPr>
                        <a:t>6D-30X25X8</a:t>
                      </a:r>
                      <a:endParaRPr kumimoji="1" lang="zh-CN" sz="800" b="0" i="0" u="none" strike="noStrike" kern="1200" cap="none" normalizeH="0" baseline="0" dirty="0">
                        <a:ln>
                          <a:noFill/>
                        </a:ln>
                        <a:solidFill>
                          <a:schemeClr val="tx1"/>
                        </a:solidFill>
                        <a:effectLst/>
                        <a:latin typeface="+mn-ea"/>
                        <a:ea typeface="+mn-ea"/>
                        <a:cs typeface="+mn-cs"/>
                      </a:endParaRPr>
                    </a:p>
                    <a:p>
                      <a:pPr marL="0" marR="0" lvl="0" indent="0" algn="ctr" defTabSz="914400" rtl="0" eaLnBrk="1" fontAlgn="base" latinLnBrk="0" hangingPunct="1">
                        <a:lnSpc>
                          <a:spcPct val="100000"/>
                        </a:lnSpc>
                        <a:spcBef>
                          <a:spcPct val="0"/>
                        </a:spcBef>
                        <a:spcAft>
                          <a:spcPct val="0"/>
                        </a:spcAft>
                        <a:buClrTx/>
                        <a:buSzTx/>
                        <a:buFontTx/>
                        <a:buNone/>
                      </a:pPr>
                      <a:r>
                        <a:rPr kumimoji="1" lang="zh-CN" sz="800" b="0" i="0" u="none" strike="noStrike" kern="1200" cap="none" normalizeH="0" baseline="0" dirty="0">
                          <a:ln>
                            <a:noFill/>
                          </a:ln>
                          <a:solidFill>
                            <a:schemeClr val="tx1"/>
                          </a:solidFill>
                          <a:effectLst/>
                          <a:latin typeface="+mn-ea"/>
                          <a:ea typeface="+mn-ea"/>
                          <a:cs typeface="+mn-cs"/>
                        </a:rPr>
                        <a:t>螺纹</a:t>
                      </a:r>
                      <a:r>
                        <a:rPr kumimoji="1" lang="en-US" sz="800" b="0" i="0" u="none" strike="noStrike" kern="1200" cap="none" normalizeH="0" baseline="0" dirty="0">
                          <a:ln>
                            <a:noFill/>
                          </a:ln>
                          <a:solidFill>
                            <a:schemeClr val="tx1"/>
                          </a:solidFill>
                          <a:effectLst/>
                          <a:latin typeface="+mn-ea"/>
                          <a:ea typeface="+mn-ea"/>
                          <a:cs typeface="+mn-cs"/>
                        </a:rPr>
                        <a:t>M8</a:t>
                      </a:r>
                      <a:r>
                        <a:rPr kumimoji="1" lang="zh-CN" sz="800" b="0" i="0" u="none" strike="noStrike" kern="1200" cap="none" normalizeH="0" baseline="0" dirty="0">
                          <a:ln>
                            <a:noFill/>
                          </a:ln>
                          <a:solidFill>
                            <a:schemeClr val="tx1"/>
                          </a:solidFill>
                          <a:effectLst/>
                          <a:latin typeface="+mn-ea"/>
                          <a:ea typeface="+mn-ea"/>
                          <a:cs typeface="+mn-cs"/>
                        </a:rPr>
                        <a:t>，轴头</a:t>
                      </a:r>
                      <a:r>
                        <a:rPr kumimoji="1" lang="en-US" sz="800" b="0" i="0" u="none" strike="noStrike" kern="1200" cap="none" normalizeH="0" baseline="0" dirty="0">
                          <a:ln>
                            <a:noFill/>
                          </a:ln>
                          <a:solidFill>
                            <a:schemeClr val="tx1"/>
                          </a:solidFill>
                          <a:effectLst/>
                          <a:latin typeface="+mn-ea"/>
                          <a:ea typeface="+mn-ea"/>
                          <a:cs typeface="+mn-cs"/>
                        </a:rPr>
                        <a:t>47</a:t>
                      </a:r>
                      <a:r>
                        <a:rPr kumimoji="1" lang="zh-CN" sz="800" b="0" i="0" u="none" strike="noStrike" kern="1200" cap="none" normalizeH="0" baseline="0" dirty="0">
                          <a:ln>
                            <a:noFill/>
                          </a:ln>
                          <a:solidFill>
                            <a:schemeClr val="tx1"/>
                          </a:solidFill>
                          <a:effectLst/>
                          <a:latin typeface="+mn-ea"/>
                          <a:ea typeface="+mn-ea"/>
                          <a:cs typeface="+mn-cs"/>
                        </a:rPr>
                        <a:t>，有效长</a:t>
                      </a:r>
                      <a:r>
                        <a:rPr kumimoji="1" lang="en-US" sz="800" b="0" i="0" u="none" strike="noStrike" kern="1200" cap="none" normalizeH="0" baseline="0" dirty="0">
                          <a:ln>
                            <a:noFill/>
                          </a:ln>
                          <a:solidFill>
                            <a:schemeClr val="tx1"/>
                          </a:solidFill>
                          <a:effectLst/>
                          <a:latin typeface="+mn-ea"/>
                          <a:ea typeface="+mn-ea"/>
                          <a:cs typeface="+mn-cs"/>
                        </a:rPr>
                        <a:t>33</a:t>
                      </a:r>
                      <a:endParaRPr kumimoji="1" lang="zh-CN" sz="800" b="0" i="0" u="none" strike="noStrike" kern="1200" cap="none" normalizeH="0" baseline="0" dirty="0">
                        <a:ln>
                          <a:noFill/>
                        </a:ln>
                        <a:solidFill>
                          <a:schemeClr val="tx1"/>
                        </a:solidFill>
                        <a:effectLst/>
                        <a:latin typeface="+mn-ea"/>
                        <a:ea typeface="+mn-ea"/>
                        <a:cs typeface="+mn-cs"/>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zh-CN" sz="800" b="0" i="0" u="none" strike="noStrike" kern="1200" cap="none" normalizeH="0" baseline="0" dirty="0">
                          <a:ln>
                            <a:noFill/>
                          </a:ln>
                          <a:solidFill>
                            <a:schemeClr val="tx1"/>
                          </a:solidFill>
                          <a:effectLst/>
                          <a:latin typeface="+mn-ea"/>
                          <a:ea typeface="+mn-ea"/>
                          <a:cs typeface="+mn-cs"/>
                        </a:rPr>
                        <a:t>直油口</a:t>
                      </a:r>
                      <a:r>
                        <a:rPr kumimoji="1" lang="en-US" sz="800" b="0" i="0" u="none" strike="noStrike" kern="1200" cap="none" normalizeH="0" baseline="0" dirty="0">
                          <a:ln>
                            <a:noFill/>
                          </a:ln>
                          <a:solidFill>
                            <a:schemeClr val="tx1"/>
                          </a:solidFill>
                          <a:effectLst/>
                          <a:latin typeface="+mn-ea"/>
                          <a:ea typeface="+mn-ea"/>
                          <a:cs typeface="+mn-cs"/>
                        </a:rPr>
                        <a:t>M22X1.5,  </a:t>
                      </a:r>
                      <a:r>
                        <a:rPr kumimoji="1" lang="zh-CN" sz="800" b="0" i="0" u="none" strike="noStrike" kern="1200" cap="none" normalizeH="0" baseline="0" dirty="0">
                          <a:ln>
                            <a:noFill/>
                          </a:ln>
                          <a:solidFill>
                            <a:schemeClr val="tx1"/>
                          </a:solidFill>
                          <a:effectLst/>
                          <a:latin typeface="+mn-ea"/>
                          <a:ea typeface="+mn-ea"/>
                          <a:cs typeface="+mn-cs"/>
                        </a:rPr>
                        <a:t>泄油口</a:t>
                      </a:r>
                      <a:r>
                        <a:rPr kumimoji="1" lang="en-US" sz="800" b="0" i="0" u="none" strike="noStrike" kern="1200" cap="none" normalizeH="0" baseline="0" dirty="0">
                          <a:ln>
                            <a:noFill/>
                          </a:ln>
                          <a:solidFill>
                            <a:schemeClr val="tx1"/>
                          </a:solidFill>
                          <a:effectLst/>
                          <a:latin typeface="+mn-ea"/>
                          <a:ea typeface="+mn-ea"/>
                          <a:cs typeface="+mn-cs"/>
                        </a:rPr>
                        <a:t>M14X1.5</a:t>
                      </a:r>
                      <a:endParaRPr kumimoji="1" lang="zh-CN" sz="800" b="0" i="0" u="none" strike="noStrike" kern="1200" cap="none" normalizeH="0" baseline="0" dirty="0">
                        <a:ln>
                          <a:noFill/>
                        </a:ln>
                        <a:solidFill>
                          <a:schemeClr val="tx1"/>
                        </a:solidFill>
                        <a:effectLst/>
                        <a:latin typeface="+mn-ea"/>
                        <a:ea typeface="+mn-ea"/>
                        <a:cs typeface="+mn-cs"/>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rgbClr val="000000"/>
                          </a:solidFill>
                          <a:effectLst/>
                          <a:latin typeface="+mn-ea"/>
                          <a:ea typeface="+mn-ea"/>
                        </a:rPr>
                        <a:t>142-1001</a:t>
                      </a:r>
                      <a:endParaRPr kumimoji="1" lang="en-US" altLang="zh-CN" sz="800" b="0" i="0" u="none" strike="noStrike" cap="none" normalizeH="0" baseline="0" dirty="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rgbClr val="000000"/>
                          </a:solidFill>
                          <a:effectLst/>
                          <a:latin typeface="+mn-ea"/>
                          <a:ea typeface="+mn-ea"/>
                        </a:rPr>
                        <a:t>-1002</a:t>
                      </a:r>
                      <a:endParaRPr kumimoji="1" lang="en-US" altLang="zh-CN" sz="800" b="0" i="0" u="none" strike="noStrike" cap="none" normalizeH="0" baseline="0" dirty="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rgbClr val="000000"/>
                          </a:solidFill>
                          <a:effectLst/>
                          <a:latin typeface="+mn-ea"/>
                          <a:ea typeface="+mn-ea"/>
                        </a:rPr>
                        <a:t>-1003</a:t>
                      </a:r>
                      <a:endParaRPr kumimoji="1" lang="en-US" altLang="zh-CN" sz="800" b="0" i="0" u="none" strike="noStrike" cap="none" normalizeH="0" baseline="0" dirty="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rgbClr val="000000"/>
                          </a:solidFill>
                          <a:effectLst/>
                          <a:latin typeface="+mn-ea"/>
                          <a:ea typeface="+mn-ea"/>
                        </a:rPr>
                        <a:t>-1004</a:t>
                      </a:r>
                      <a:endParaRPr kumimoji="1" lang="en-US" altLang="zh-CN" sz="800" b="0" i="0" u="none" strike="noStrike" cap="none" normalizeH="0" baseline="0" dirty="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rgbClr val="000000"/>
                          </a:solidFill>
                          <a:effectLst/>
                          <a:latin typeface="+mn-ea"/>
                          <a:ea typeface="+mn-ea"/>
                        </a:rPr>
                        <a:t>-1005</a:t>
                      </a:r>
                      <a:endParaRPr kumimoji="1" lang="en-US" altLang="zh-CN" sz="800" b="0" i="0" u="none" strike="noStrike" cap="none" normalizeH="0" baseline="0" dirty="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rgbClr val="000000"/>
                          </a:solidFill>
                          <a:effectLst/>
                          <a:latin typeface="+mn-ea"/>
                          <a:ea typeface="+mn-ea"/>
                        </a:rPr>
                        <a:t>-1006</a:t>
                      </a:r>
                      <a:endParaRPr kumimoji="1" lang="en-US" altLang="zh-CN" sz="800" b="0" i="0" u="none" strike="noStrike" cap="none" normalizeH="0" baseline="0" dirty="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rgbClr val="000000"/>
                          </a:solidFill>
                          <a:effectLst/>
                          <a:latin typeface="+mn-ea"/>
                          <a:ea typeface="+mn-ea"/>
                        </a:rPr>
                        <a:t>-1007</a:t>
                      </a:r>
                      <a:endParaRPr kumimoji="1" lang="en-US" altLang="zh-CN" sz="800" b="0" i="0" u="none" strike="noStrike" cap="none" normalizeH="0" baseline="0" dirty="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320194">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zh-CN" sz="800" b="0" i="0" u="none" strike="noStrike" kern="1200" cap="none" normalizeH="0" baseline="0" dirty="0">
                          <a:ln>
                            <a:noFill/>
                          </a:ln>
                          <a:solidFill>
                            <a:schemeClr val="tx1"/>
                          </a:solidFill>
                          <a:effectLst/>
                          <a:latin typeface="+mn-ea"/>
                          <a:ea typeface="+mn-ea"/>
                          <a:cs typeface="+mn-cs"/>
                        </a:rPr>
                        <a:t>小方</a:t>
                      </a:r>
                      <a:r>
                        <a:rPr kumimoji="1" lang="en-US" sz="800" b="0" i="0" u="none" strike="noStrike" kern="1200" cap="none" normalizeH="0" baseline="0" dirty="0">
                          <a:ln>
                            <a:noFill/>
                          </a:ln>
                          <a:solidFill>
                            <a:schemeClr val="tx1"/>
                          </a:solidFill>
                          <a:effectLst/>
                          <a:latin typeface="+mn-ea"/>
                          <a:ea typeface="+mn-ea"/>
                          <a:cs typeface="+mn-cs"/>
                        </a:rPr>
                        <a:t>4-</a:t>
                      </a:r>
                      <a:r>
                        <a:rPr kumimoji="1" lang="en-US" sz="800" b="0" i="0" u="none" strike="noStrike" kern="1200" cap="none" normalizeH="0" baseline="0" dirty="0">
                          <a:ln>
                            <a:noFill/>
                          </a:ln>
                          <a:solidFill>
                            <a:schemeClr val="tx1"/>
                          </a:solidFill>
                          <a:effectLst/>
                          <a:latin typeface="+mn-ea"/>
                          <a:ea typeface="+mn-ea"/>
                          <a:cs typeface="+mn-cs"/>
                          <a:sym typeface="Symbol" panose="05050102010706020507"/>
                        </a:rPr>
                        <a:t></a:t>
                      </a:r>
                      <a:r>
                        <a:rPr kumimoji="1" lang="en-US" sz="800" b="0" i="0" u="none" strike="noStrike" kern="1200" cap="none" normalizeH="0" baseline="0" dirty="0">
                          <a:ln>
                            <a:noFill/>
                          </a:ln>
                          <a:solidFill>
                            <a:schemeClr val="tx1"/>
                          </a:solidFill>
                          <a:effectLst/>
                          <a:latin typeface="+mn-ea"/>
                          <a:ea typeface="+mn-ea"/>
                          <a:cs typeface="+mn-cs"/>
                        </a:rPr>
                        <a:t>13</a:t>
                      </a:r>
                      <a:r>
                        <a:rPr kumimoji="1" lang="zh-CN" sz="800" b="0" i="0" u="none" strike="noStrike" kern="1200" cap="none" normalizeH="0" baseline="0" dirty="0">
                          <a:ln>
                            <a:noFill/>
                          </a:ln>
                          <a:solidFill>
                            <a:schemeClr val="tx1"/>
                          </a:solidFill>
                          <a:effectLst/>
                          <a:latin typeface="+mn-ea"/>
                          <a:ea typeface="+mn-ea"/>
                          <a:cs typeface="+mn-cs"/>
                        </a:rPr>
                        <a:t>孔止口</a:t>
                      </a:r>
                      <a:r>
                        <a:rPr kumimoji="1" lang="en-US" sz="800" b="0" i="0" u="none" strike="noStrike" kern="1200" cap="none" normalizeH="0" baseline="0" dirty="0">
                          <a:ln>
                            <a:noFill/>
                          </a:ln>
                          <a:solidFill>
                            <a:schemeClr val="tx1"/>
                          </a:solidFill>
                          <a:effectLst/>
                          <a:latin typeface="+mn-ea"/>
                          <a:ea typeface="+mn-ea"/>
                          <a:cs typeface="+mn-cs"/>
                          <a:sym typeface="Symbol" panose="05050102010706020507"/>
                        </a:rPr>
                        <a:t></a:t>
                      </a:r>
                      <a:r>
                        <a:rPr kumimoji="1" lang="en-US" sz="800" b="0" i="0" u="none" strike="noStrike" kern="1200" cap="none" normalizeH="0" baseline="0" dirty="0">
                          <a:ln>
                            <a:noFill/>
                          </a:ln>
                          <a:solidFill>
                            <a:schemeClr val="tx1"/>
                          </a:solidFill>
                          <a:effectLst/>
                          <a:latin typeface="+mn-ea"/>
                          <a:ea typeface="+mn-ea"/>
                          <a:cs typeface="+mn-cs"/>
                        </a:rPr>
                        <a:t>100</a:t>
                      </a:r>
                      <a:endParaRPr kumimoji="1" lang="zh-CN" sz="800" b="0" i="0" u="none" strike="noStrike" kern="1200" cap="none" normalizeH="0" baseline="0" dirty="0">
                        <a:ln>
                          <a:noFill/>
                        </a:ln>
                        <a:solidFill>
                          <a:schemeClr val="tx1"/>
                        </a:solidFill>
                        <a:effectLst/>
                        <a:latin typeface="+mn-ea"/>
                        <a:ea typeface="+mn-ea"/>
                        <a:cs typeface="+mn-cs"/>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zh-CN" sz="800" b="0" i="0" u="none" strike="noStrike" kern="1200" cap="none" normalizeH="0" baseline="0">
                          <a:ln>
                            <a:noFill/>
                          </a:ln>
                          <a:solidFill>
                            <a:schemeClr val="tx1"/>
                          </a:solidFill>
                          <a:effectLst/>
                          <a:latin typeface="+mn-ea"/>
                          <a:ea typeface="+mn-ea"/>
                          <a:cs typeface="+mn-cs"/>
                        </a:rPr>
                        <a:t>花键轴</a:t>
                      </a:r>
                      <a:r>
                        <a:rPr kumimoji="1" lang="en-US" sz="800" b="0" i="0" u="none" strike="noStrike" kern="1200" cap="none" normalizeH="0" baseline="0">
                          <a:ln>
                            <a:noFill/>
                          </a:ln>
                          <a:solidFill>
                            <a:schemeClr val="tx1"/>
                          </a:solidFill>
                          <a:effectLst/>
                          <a:latin typeface="+mn-ea"/>
                          <a:ea typeface="+mn-ea"/>
                          <a:cs typeface="+mn-cs"/>
                        </a:rPr>
                        <a:t>6D-30X25X6</a:t>
                      </a:r>
                      <a:endParaRPr kumimoji="1" lang="zh-CN" sz="800" b="0" i="0" u="none" strike="noStrike" kern="1200" cap="none" normalizeH="0" baseline="0">
                        <a:ln>
                          <a:noFill/>
                        </a:ln>
                        <a:solidFill>
                          <a:schemeClr val="tx1"/>
                        </a:solidFill>
                        <a:effectLst/>
                        <a:latin typeface="+mn-ea"/>
                        <a:ea typeface="+mn-ea"/>
                        <a:cs typeface="+mn-cs"/>
                      </a:endParaRPr>
                    </a:p>
                    <a:p>
                      <a:pPr marL="0" marR="0" lvl="0" indent="0" algn="ctr" defTabSz="914400" rtl="0" eaLnBrk="1" fontAlgn="base" latinLnBrk="0" hangingPunct="1">
                        <a:lnSpc>
                          <a:spcPct val="100000"/>
                        </a:lnSpc>
                        <a:spcBef>
                          <a:spcPct val="0"/>
                        </a:spcBef>
                        <a:spcAft>
                          <a:spcPct val="0"/>
                        </a:spcAft>
                        <a:buClrTx/>
                        <a:buSzTx/>
                        <a:buFontTx/>
                        <a:buNone/>
                      </a:pPr>
                      <a:r>
                        <a:rPr kumimoji="1" lang="zh-CN" sz="800" b="0" i="0" u="none" strike="noStrike" kern="1200" cap="none" normalizeH="0" baseline="0">
                          <a:ln>
                            <a:noFill/>
                          </a:ln>
                          <a:solidFill>
                            <a:schemeClr val="tx1"/>
                          </a:solidFill>
                          <a:effectLst/>
                          <a:latin typeface="+mn-ea"/>
                          <a:ea typeface="+mn-ea"/>
                          <a:cs typeface="+mn-cs"/>
                        </a:rPr>
                        <a:t>螺纹</a:t>
                      </a:r>
                      <a:r>
                        <a:rPr kumimoji="1" lang="en-US" sz="800" b="0" i="0" u="none" strike="noStrike" kern="1200" cap="none" normalizeH="0" baseline="0">
                          <a:ln>
                            <a:noFill/>
                          </a:ln>
                          <a:solidFill>
                            <a:schemeClr val="tx1"/>
                          </a:solidFill>
                          <a:effectLst/>
                          <a:latin typeface="+mn-ea"/>
                          <a:ea typeface="+mn-ea"/>
                          <a:cs typeface="+mn-cs"/>
                        </a:rPr>
                        <a:t>M8</a:t>
                      </a:r>
                      <a:r>
                        <a:rPr kumimoji="1" lang="zh-CN" sz="800" b="0" i="0" u="none" strike="noStrike" kern="1200" cap="none" normalizeH="0" baseline="0">
                          <a:ln>
                            <a:noFill/>
                          </a:ln>
                          <a:solidFill>
                            <a:schemeClr val="tx1"/>
                          </a:solidFill>
                          <a:effectLst/>
                          <a:latin typeface="+mn-ea"/>
                          <a:ea typeface="+mn-ea"/>
                          <a:cs typeface="+mn-cs"/>
                        </a:rPr>
                        <a:t>，轴头</a:t>
                      </a:r>
                      <a:endParaRPr kumimoji="1" lang="zh-CN" sz="800" b="0" i="0" u="none" strike="noStrike" kern="1200" cap="none" normalizeH="0" baseline="0">
                        <a:ln>
                          <a:noFill/>
                        </a:ln>
                        <a:solidFill>
                          <a:schemeClr val="tx1"/>
                        </a:solidFill>
                        <a:effectLst/>
                        <a:latin typeface="+mn-ea"/>
                        <a:ea typeface="+mn-ea"/>
                        <a:cs typeface="+mn-cs"/>
                      </a:endParaRPr>
                    </a:p>
                    <a:p>
                      <a:pPr marL="0" marR="0" lvl="0" indent="0" algn="ctr" defTabSz="914400" rtl="0" eaLnBrk="1" fontAlgn="base" latinLnBrk="0" hangingPunct="1">
                        <a:lnSpc>
                          <a:spcPct val="100000"/>
                        </a:lnSpc>
                        <a:spcBef>
                          <a:spcPct val="0"/>
                        </a:spcBef>
                        <a:spcAft>
                          <a:spcPct val="0"/>
                        </a:spcAft>
                        <a:buClrTx/>
                        <a:buSzTx/>
                        <a:buFontTx/>
                        <a:buNone/>
                      </a:pPr>
                      <a:r>
                        <a:rPr kumimoji="1" lang="en-US" sz="800" b="0" i="0" u="none" strike="noStrike" kern="1200" cap="none" normalizeH="0" baseline="0">
                          <a:ln>
                            <a:noFill/>
                          </a:ln>
                          <a:solidFill>
                            <a:schemeClr val="tx1"/>
                          </a:solidFill>
                          <a:effectLst/>
                          <a:latin typeface="+mn-ea"/>
                          <a:ea typeface="+mn-ea"/>
                          <a:cs typeface="+mn-cs"/>
                        </a:rPr>
                        <a:t>45</a:t>
                      </a:r>
                      <a:r>
                        <a:rPr kumimoji="1" lang="zh-CN" sz="800" b="0" i="0" u="none" strike="noStrike" kern="1200" cap="none" normalizeH="0" baseline="0">
                          <a:ln>
                            <a:noFill/>
                          </a:ln>
                          <a:solidFill>
                            <a:schemeClr val="tx1"/>
                          </a:solidFill>
                          <a:effectLst/>
                          <a:latin typeface="+mn-ea"/>
                          <a:ea typeface="+mn-ea"/>
                          <a:cs typeface="+mn-cs"/>
                        </a:rPr>
                        <a:t>，有效长</a:t>
                      </a:r>
                      <a:r>
                        <a:rPr kumimoji="1" lang="en-US" sz="800" b="0" i="0" u="none" strike="noStrike" kern="1200" cap="none" normalizeH="0" baseline="0">
                          <a:ln>
                            <a:noFill/>
                          </a:ln>
                          <a:solidFill>
                            <a:schemeClr val="tx1"/>
                          </a:solidFill>
                          <a:effectLst/>
                          <a:latin typeface="+mn-ea"/>
                          <a:ea typeface="+mn-ea"/>
                          <a:cs typeface="+mn-cs"/>
                        </a:rPr>
                        <a:t>33</a:t>
                      </a:r>
                      <a:endParaRPr kumimoji="1" lang="zh-CN" sz="800" b="0" i="0" u="none" strike="noStrike" kern="1200" cap="none" normalizeH="0" baseline="0">
                        <a:ln>
                          <a:noFill/>
                        </a:ln>
                        <a:solidFill>
                          <a:schemeClr val="tx1"/>
                        </a:solidFill>
                        <a:effectLst/>
                        <a:latin typeface="+mn-ea"/>
                        <a:ea typeface="+mn-ea"/>
                        <a:cs typeface="+mn-cs"/>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zh-CN" sz="800" b="0" i="0" u="none" strike="noStrike" kern="1200" cap="none" normalizeH="0" baseline="0" dirty="0">
                          <a:ln>
                            <a:noFill/>
                          </a:ln>
                          <a:solidFill>
                            <a:schemeClr val="tx1"/>
                          </a:solidFill>
                          <a:effectLst/>
                          <a:latin typeface="+mn-ea"/>
                          <a:ea typeface="+mn-ea"/>
                          <a:cs typeface="+mn-cs"/>
                        </a:rPr>
                        <a:t>直油口</a:t>
                      </a:r>
                      <a:r>
                        <a:rPr kumimoji="1" lang="en-US" sz="800" b="0" i="0" u="none" strike="noStrike" kern="1200" cap="none" normalizeH="0" baseline="0" dirty="0">
                          <a:ln>
                            <a:noFill/>
                          </a:ln>
                          <a:solidFill>
                            <a:schemeClr val="tx1"/>
                          </a:solidFill>
                          <a:effectLst/>
                          <a:latin typeface="+mn-ea"/>
                          <a:ea typeface="+mn-ea"/>
                          <a:cs typeface="+mn-cs"/>
                        </a:rPr>
                        <a:t>M22X1.5, </a:t>
                      </a:r>
                      <a:endParaRPr kumimoji="1" lang="zh-CN" sz="800" b="0" i="0" u="none" strike="noStrike" kern="1200" cap="none" normalizeH="0" baseline="0" dirty="0">
                        <a:ln>
                          <a:noFill/>
                        </a:ln>
                        <a:solidFill>
                          <a:schemeClr val="tx1"/>
                        </a:solidFill>
                        <a:effectLst/>
                        <a:latin typeface="+mn-ea"/>
                        <a:ea typeface="+mn-ea"/>
                        <a:cs typeface="+mn-cs"/>
                      </a:endParaRPr>
                    </a:p>
                    <a:p>
                      <a:pPr marL="0" marR="0" lvl="0" indent="0" algn="ctr" defTabSz="914400" rtl="0" eaLnBrk="1" fontAlgn="base" latinLnBrk="0" hangingPunct="1">
                        <a:lnSpc>
                          <a:spcPct val="100000"/>
                        </a:lnSpc>
                        <a:spcBef>
                          <a:spcPct val="0"/>
                        </a:spcBef>
                        <a:spcAft>
                          <a:spcPct val="0"/>
                        </a:spcAft>
                        <a:buClrTx/>
                        <a:buSzTx/>
                        <a:buFontTx/>
                        <a:buNone/>
                      </a:pPr>
                      <a:r>
                        <a:rPr kumimoji="1" lang="zh-CN" altLang="zh-CN" sz="800" b="0" i="0" u="none" strike="noStrike" kern="1200" cap="none" normalizeH="0" baseline="0" dirty="0">
                          <a:ln>
                            <a:noFill/>
                          </a:ln>
                          <a:solidFill>
                            <a:schemeClr val="tx1"/>
                          </a:solidFill>
                          <a:effectLst/>
                          <a:latin typeface="+mn-ea"/>
                          <a:ea typeface="+mn-ea"/>
                          <a:cs typeface="+mn-cs"/>
                        </a:rPr>
                        <a:t>泄油口</a:t>
                      </a:r>
                      <a:r>
                        <a:rPr kumimoji="1" lang="en-US" altLang="zh-CN" sz="800" b="0" i="0" u="none" strike="noStrike" kern="1200" cap="none" normalizeH="0" baseline="0" dirty="0">
                          <a:ln>
                            <a:noFill/>
                          </a:ln>
                          <a:solidFill>
                            <a:schemeClr val="tx1"/>
                          </a:solidFill>
                          <a:effectLst/>
                          <a:latin typeface="+mn-ea"/>
                          <a:ea typeface="+mn-ea"/>
                          <a:cs typeface="+mn-cs"/>
                        </a:rPr>
                        <a:t>M14X1.5</a:t>
                      </a:r>
                      <a:endParaRPr kumimoji="1" lang="zh-CN" altLang="zh-CN" sz="800" b="0" i="0" u="none" strike="noStrike" kern="1200" cap="none" normalizeH="0" baseline="0" dirty="0">
                        <a:ln>
                          <a:noFill/>
                        </a:ln>
                        <a:solidFill>
                          <a:schemeClr val="tx1"/>
                        </a:solidFill>
                        <a:effectLst/>
                        <a:latin typeface="+mn-ea"/>
                        <a:ea typeface="+mn-ea"/>
                        <a:cs typeface="+mn-cs"/>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rgbClr val="000000"/>
                          </a:solidFill>
                          <a:effectLst/>
                          <a:latin typeface="+mn-ea"/>
                          <a:ea typeface="+mn-ea"/>
                        </a:rPr>
                        <a:t>142-1021</a:t>
                      </a:r>
                      <a:endParaRPr kumimoji="1" lang="en-US" altLang="zh-CN" sz="800" b="0" i="0" u="none" strike="noStrike" cap="none" normalizeH="0" baseline="0" dirty="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rgbClr val="000000"/>
                          </a:solidFill>
                          <a:effectLst/>
                          <a:latin typeface="+mn-ea"/>
                          <a:ea typeface="+mn-ea"/>
                        </a:rPr>
                        <a:t>-1022</a:t>
                      </a:r>
                      <a:endParaRPr kumimoji="1" lang="en-US" altLang="zh-CN" sz="800" b="0" i="0" u="none" strike="noStrike" cap="none" normalizeH="0" baseline="0" dirty="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rgbClr val="000000"/>
                          </a:solidFill>
                          <a:effectLst/>
                          <a:latin typeface="+mn-ea"/>
                          <a:ea typeface="+mn-ea"/>
                        </a:rPr>
                        <a:t>-1023</a:t>
                      </a:r>
                      <a:endParaRPr kumimoji="1" lang="en-US" altLang="zh-CN" sz="800" b="0" i="0" u="none" strike="noStrike" cap="none" normalizeH="0" baseline="0" dirty="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rgbClr val="000000"/>
                          </a:solidFill>
                          <a:effectLst/>
                          <a:latin typeface="+mn-ea"/>
                          <a:ea typeface="+mn-ea"/>
                        </a:rPr>
                        <a:t>-1024</a:t>
                      </a:r>
                      <a:endParaRPr kumimoji="1" lang="en-US" altLang="zh-CN" sz="800" b="0" i="0" u="none" strike="noStrike" cap="none" normalizeH="0" baseline="0" dirty="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rgbClr val="000000"/>
                          </a:solidFill>
                          <a:effectLst/>
                          <a:latin typeface="+mn-ea"/>
                          <a:ea typeface="+mn-ea"/>
                        </a:rPr>
                        <a:t>-1025</a:t>
                      </a:r>
                      <a:endParaRPr kumimoji="1" lang="en-US" altLang="zh-CN" sz="800" b="0" i="0" u="none" strike="noStrike" cap="none" normalizeH="0" baseline="0" dirty="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rgbClr val="000000"/>
                          </a:solidFill>
                          <a:effectLst/>
                          <a:latin typeface="+mn-ea"/>
                          <a:ea typeface="+mn-ea"/>
                        </a:rPr>
                        <a:t>-1026</a:t>
                      </a:r>
                      <a:endParaRPr kumimoji="1" lang="en-US" altLang="zh-CN" sz="800" b="0" i="0" u="none" strike="noStrike" cap="none" normalizeH="0" baseline="0" dirty="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rgbClr val="000000"/>
                          </a:solidFill>
                          <a:effectLst/>
                          <a:latin typeface="+mn-ea"/>
                          <a:ea typeface="+mn-ea"/>
                        </a:rPr>
                        <a:t>-1027</a:t>
                      </a:r>
                      <a:endParaRPr kumimoji="1" lang="en-US" altLang="zh-CN" sz="800" b="0" i="0" u="none" strike="noStrike" cap="none" normalizeH="0" baseline="0" dirty="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320194">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zh-CN" sz="800" b="0" i="0" u="none" strike="noStrike" kern="1200" cap="none" normalizeH="0" baseline="0" dirty="0">
                          <a:ln>
                            <a:noFill/>
                          </a:ln>
                          <a:solidFill>
                            <a:schemeClr val="tx1"/>
                          </a:solidFill>
                          <a:effectLst/>
                          <a:latin typeface="+mn-ea"/>
                          <a:ea typeface="+mn-ea"/>
                          <a:cs typeface="+mn-cs"/>
                        </a:rPr>
                        <a:t>菱形法兰</a:t>
                      </a:r>
                      <a:r>
                        <a:rPr kumimoji="1" lang="en-US" sz="800" b="0" i="0" u="none" strike="noStrike" kern="1200" cap="none" normalizeH="0" baseline="0" dirty="0">
                          <a:ln>
                            <a:noFill/>
                          </a:ln>
                          <a:solidFill>
                            <a:schemeClr val="tx1"/>
                          </a:solidFill>
                          <a:effectLst/>
                          <a:latin typeface="+mn-ea"/>
                          <a:ea typeface="+mn-ea"/>
                          <a:cs typeface="+mn-cs"/>
                        </a:rPr>
                        <a:t>4-</a:t>
                      </a:r>
                      <a:r>
                        <a:rPr kumimoji="1" lang="en-US" sz="800" b="0" i="0" u="none" strike="noStrike" kern="1200" cap="none" normalizeH="0" baseline="0" dirty="0">
                          <a:ln>
                            <a:noFill/>
                          </a:ln>
                          <a:solidFill>
                            <a:schemeClr val="tx1"/>
                          </a:solidFill>
                          <a:effectLst/>
                          <a:latin typeface="+mn-ea"/>
                          <a:ea typeface="+mn-ea"/>
                          <a:cs typeface="+mn-cs"/>
                          <a:sym typeface="Symbol" panose="05050102010706020507"/>
                        </a:rPr>
                        <a:t></a:t>
                      </a:r>
                      <a:r>
                        <a:rPr kumimoji="1" lang="en-US" sz="800" b="0" i="0" u="none" strike="noStrike" kern="1200" cap="none" normalizeH="0" baseline="0" dirty="0">
                          <a:ln>
                            <a:noFill/>
                          </a:ln>
                          <a:solidFill>
                            <a:schemeClr val="tx1"/>
                          </a:solidFill>
                          <a:effectLst/>
                          <a:latin typeface="+mn-ea"/>
                          <a:ea typeface="+mn-ea"/>
                          <a:cs typeface="+mn-cs"/>
                        </a:rPr>
                        <a:t>13.5</a:t>
                      </a:r>
                      <a:r>
                        <a:rPr kumimoji="1" lang="zh-CN" sz="800" b="0" i="0" u="none" strike="noStrike" kern="1200" cap="none" normalizeH="0" baseline="0" dirty="0">
                          <a:ln>
                            <a:noFill/>
                          </a:ln>
                          <a:solidFill>
                            <a:schemeClr val="tx1"/>
                          </a:solidFill>
                          <a:effectLst/>
                          <a:latin typeface="+mn-ea"/>
                          <a:ea typeface="+mn-ea"/>
                          <a:cs typeface="+mn-cs"/>
                        </a:rPr>
                        <a:t>孔止口</a:t>
                      </a:r>
                      <a:r>
                        <a:rPr kumimoji="1" lang="en-US" sz="800" b="0" i="0" u="none" strike="noStrike" kern="1200" cap="none" normalizeH="0" baseline="0" dirty="0">
                          <a:ln>
                            <a:noFill/>
                          </a:ln>
                          <a:solidFill>
                            <a:schemeClr val="tx1"/>
                          </a:solidFill>
                          <a:effectLst/>
                          <a:latin typeface="+mn-ea"/>
                          <a:ea typeface="+mn-ea"/>
                          <a:cs typeface="+mn-cs"/>
                          <a:sym typeface="Symbol" panose="05050102010706020507"/>
                        </a:rPr>
                        <a:t></a:t>
                      </a:r>
                      <a:r>
                        <a:rPr kumimoji="1" lang="en-US" sz="800" b="0" i="0" u="none" strike="noStrike" kern="1200" cap="none" normalizeH="0" baseline="0" dirty="0">
                          <a:ln>
                            <a:noFill/>
                          </a:ln>
                          <a:solidFill>
                            <a:schemeClr val="tx1"/>
                          </a:solidFill>
                          <a:effectLst/>
                          <a:latin typeface="+mn-ea"/>
                          <a:ea typeface="+mn-ea"/>
                          <a:cs typeface="+mn-cs"/>
                        </a:rPr>
                        <a:t>82.55</a:t>
                      </a:r>
                      <a:endParaRPr kumimoji="1" lang="zh-CN" sz="800" b="0" i="0" u="none" strike="noStrike" kern="1200" cap="none" normalizeH="0" baseline="0" dirty="0">
                        <a:ln>
                          <a:noFill/>
                        </a:ln>
                        <a:solidFill>
                          <a:schemeClr val="tx1"/>
                        </a:solidFill>
                        <a:effectLst/>
                        <a:latin typeface="+mn-ea"/>
                        <a:ea typeface="+mn-ea"/>
                        <a:cs typeface="+mn-cs"/>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sz="800" b="0" i="0" u="none" strike="noStrike" kern="1200" cap="none" normalizeH="0" baseline="0" dirty="0">
                          <a:ln>
                            <a:noFill/>
                          </a:ln>
                          <a:solidFill>
                            <a:schemeClr val="tx1"/>
                          </a:solidFill>
                          <a:effectLst/>
                          <a:latin typeface="+mn-ea"/>
                          <a:ea typeface="+mn-ea"/>
                          <a:cs typeface="+mn-cs"/>
                          <a:sym typeface="Symbol" panose="05050102010706020507"/>
                        </a:rPr>
                        <a:t></a:t>
                      </a:r>
                      <a:r>
                        <a:rPr kumimoji="1" lang="en-US" sz="800" b="0" i="0" u="none" strike="noStrike" kern="1200" cap="none" normalizeH="0" baseline="0" dirty="0">
                          <a:ln>
                            <a:noFill/>
                          </a:ln>
                          <a:solidFill>
                            <a:schemeClr val="tx1"/>
                          </a:solidFill>
                          <a:effectLst/>
                          <a:latin typeface="+mn-ea"/>
                          <a:ea typeface="+mn-ea"/>
                          <a:cs typeface="+mn-cs"/>
                        </a:rPr>
                        <a:t>32</a:t>
                      </a:r>
                      <a:r>
                        <a:rPr kumimoji="1" lang="zh-CN" sz="800" b="0" i="0" u="none" strike="noStrike" kern="1200" cap="none" normalizeH="0" baseline="0" dirty="0">
                          <a:ln>
                            <a:noFill/>
                          </a:ln>
                          <a:solidFill>
                            <a:schemeClr val="tx1"/>
                          </a:solidFill>
                          <a:effectLst/>
                          <a:latin typeface="+mn-ea"/>
                          <a:ea typeface="+mn-ea"/>
                          <a:cs typeface="+mn-cs"/>
                        </a:rPr>
                        <a:t>直轴</a:t>
                      </a:r>
                      <a:r>
                        <a:rPr kumimoji="1" lang="en-US" sz="800" b="0" i="0" u="none" strike="noStrike" kern="1200" cap="none" normalizeH="0" baseline="0" dirty="0">
                          <a:ln>
                            <a:noFill/>
                          </a:ln>
                          <a:solidFill>
                            <a:schemeClr val="tx1"/>
                          </a:solidFill>
                          <a:effectLst/>
                          <a:latin typeface="+mn-ea"/>
                          <a:ea typeface="+mn-ea"/>
                          <a:cs typeface="+mn-cs"/>
                        </a:rPr>
                        <a:t>  </a:t>
                      </a:r>
                      <a:r>
                        <a:rPr kumimoji="1" lang="zh-CN" sz="800" b="0" i="0" u="none" strike="noStrike" kern="1200" cap="none" normalizeH="0" baseline="0" dirty="0">
                          <a:ln>
                            <a:noFill/>
                          </a:ln>
                          <a:solidFill>
                            <a:schemeClr val="tx1"/>
                          </a:solidFill>
                          <a:effectLst/>
                          <a:latin typeface="+mn-ea"/>
                          <a:ea typeface="+mn-ea"/>
                          <a:cs typeface="+mn-cs"/>
                        </a:rPr>
                        <a:t>平键</a:t>
                      </a:r>
                      <a:r>
                        <a:rPr kumimoji="1" lang="en-US" sz="800" b="0" i="0" u="none" strike="noStrike" kern="1200" cap="none" normalizeH="0" baseline="0" dirty="0">
                          <a:ln>
                            <a:noFill/>
                          </a:ln>
                          <a:solidFill>
                            <a:schemeClr val="tx1"/>
                          </a:solidFill>
                          <a:effectLst/>
                          <a:latin typeface="+mn-ea"/>
                          <a:ea typeface="+mn-ea"/>
                          <a:cs typeface="+mn-cs"/>
                        </a:rPr>
                        <a:t>10X45  </a:t>
                      </a:r>
                      <a:r>
                        <a:rPr kumimoji="1" lang="zh-CN" sz="800" b="0" i="0" u="none" strike="noStrike" kern="1200" cap="none" normalizeH="0" baseline="0" dirty="0">
                          <a:ln>
                            <a:noFill/>
                          </a:ln>
                          <a:solidFill>
                            <a:schemeClr val="tx1"/>
                          </a:solidFill>
                          <a:effectLst/>
                          <a:latin typeface="+mn-ea"/>
                          <a:ea typeface="+mn-ea"/>
                          <a:cs typeface="+mn-cs"/>
                        </a:rPr>
                        <a:t>螺纹</a:t>
                      </a:r>
                      <a:r>
                        <a:rPr kumimoji="1" lang="en-US" sz="800" b="0" i="0" u="none" strike="noStrike" kern="1200" cap="none" normalizeH="0" baseline="0" dirty="0">
                          <a:ln>
                            <a:noFill/>
                          </a:ln>
                          <a:solidFill>
                            <a:schemeClr val="tx1"/>
                          </a:solidFill>
                          <a:effectLst/>
                          <a:latin typeface="+mn-ea"/>
                          <a:ea typeface="+mn-ea"/>
                          <a:cs typeface="+mn-cs"/>
                        </a:rPr>
                        <a:t>M10 </a:t>
                      </a:r>
                      <a:r>
                        <a:rPr kumimoji="1" lang="zh-CN" sz="800" b="0" i="0" u="none" strike="noStrike" kern="1200" cap="none" normalizeH="0" baseline="0" dirty="0">
                          <a:ln>
                            <a:noFill/>
                          </a:ln>
                          <a:solidFill>
                            <a:schemeClr val="tx1"/>
                          </a:solidFill>
                          <a:effectLst/>
                          <a:latin typeface="+mn-ea"/>
                          <a:ea typeface="+mn-ea"/>
                          <a:cs typeface="+mn-cs"/>
                        </a:rPr>
                        <a:t>轴头长</a:t>
                      </a:r>
                      <a:r>
                        <a:rPr kumimoji="1" lang="en-US" sz="800" b="0" i="0" u="none" strike="noStrike" kern="1200" cap="none" normalizeH="0" baseline="0" dirty="0">
                          <a:ln>
                            <a:noFill/>
                          </a:ln>
                          <a:solidFill>
                            <a:schemeClr val="tx1"/>
                          </a:solidFill>
                          <a:effectLst/>
                          <a:latin typeface="+mn-ea"/>
                          <a:ea typeface="+mn-ea"/>
                          <a:cs typeface="+mn-cs"/>
                        </a:rPr>
                        <a:t>56</a:t>
                      </a:r>
                      <a:endParaRPr kumimoji="1" lang="zh-CN" sz="800" b="0" i="0" u="none" strike="noStrike" kern="1200" cap="none" normalizeH="0" baseline="0" dirty="0">
                        <a:ln>
                          <a:noFill/>
                        </a:ln>
                        <a:solidFill>
                          <a:schemeClr val="tx1"/>
                        </a:solidFill>
                        <a:effectLst/>
                        <a:latin typeface="+mn-ea"/>
                        <a:ea typeface="+mn-ea"/>
                        <a:cs typeface="+mn-cs"/>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sz="800" b="0" i="0" u="none" strike="noStrike" kern="1200" cap="none" normalizeH="0" baseline="0" dirty="0">
                          <a:ln>
                            <a:noFill/>
                          </a:ln>
                          <a:solidFill>
                            <a:schemeClr val="tx1"/>
                          </a:solidFill>
                          <a:effectLst/>
                          <a:latin typeface="+mn-ea"/>
                          <a:ea typeface="+mn-ea"/>
                          <a:cs typeface="+mn-cs"/>
                        </a:rPr>
                        <a:t>S</a:t>
                      </a:r>
                      <a:r>
                        <a:rPr kumimoji="1" lang="zh-CN" sz="800" b="0" i="0" u="none" strike="noStrike" kern="1200" cap="none" normalizeH="0" baseline="0" dirty="0">
                          <a:ln>
                            <a:noFill/>
                          </a:ln>
                          <a:solidFill>
                            <a:schemeClr val="tx1"/>
                          </a:solidFill>
                          <a:effectLst/>
                          <a:latin typeface="+mn-ea"/>
                          <a:ea typeface="+mn-ea"/>
                          <a:cs typeface="+mn-cs"/>
                        </a:rPr>
                        <a:t>油口</a:t>
                      </a:r>
                      <a:r>
                        <a:rPr kumimoji="1" lang="en-US" sz="800" b="0" i="0" u="none" strike="noStrike" kern="1200" cap="none" normalizeH="0" baseline="0" dirty="0">
                          <a:ln>
                            <a:noFill/>
                          </a:ln>
                          <a:solidFill>
                            <a:schemeClr val="tx1"/>
                          </a:solidFill>
                          <a:effectLst/>
                          <a:latin typeface="+mn-ea"/>
                          <a:ea typeface="+mn-ea"/>
                          <a:cs typeface="+mn-cs"/>
                        </a:rPr>
                        <a:t>M22X1.5,  </a:t>
                      </a:r>
                      <a:r>
                        <a:rPr kumimoji="1" lang="zh-CN" sz="800" b="0" i="0" u="none" strike="noStrike" kern="1200" cap="none" normalizeH="0" baseline="0" dirty="0">
                          <a:ln>
                            <a:noFill/>
                          </a:ln>
                          <a:solidFill>
                            <a:schemeClr val="tx1"/>
                          </a:solidFill>
                          <a:effectLst/>
                          <a:latin typeface="+mn-ea"/>
                          <a:ea typeface="+mn-ea"/>
                          <a:cs typeface="+mn-cs"/>
                        </a:rPr>
                        <a:t>泄油口</a:t>
                      </a:r>
                      <a:r>
                        <a:rPr kumimoji="1" lang="en-US" sz="800" b="0" i="0" u="none" strike="noStrike" kern="1200" cap="none" normalizeH="0" baseline="0" dirty="0">
                          <a:ln>
                            <a:noFill/>
                          </a:ln>
                          <a:solidFill>
                            <a:schemeClr val="tx1"/>
                          </a:solidFill>
                          <a:effectLst/>
                          <a:latin typeface="+mn-ea"/>
                          <a:ea typeface="+mn-ea"/>
                          <a:cs typeface="+mn-cs"/>
                        </a:rPr>
                        <a:t>M14X1.5</a:t>
                      </a:r>
                      <a:endParaRPr kumimoji="1" lang="zh-CN" sz="800" b="0" i="0" u="none" strike="noStrike" kern="1200" cap="none" normalizeH="0" baseline="0" dirty="0">
                        <a:ln>
                          <a:noFill/>
                        </a:ln>
                        <a:solidFill>
                          <a:schemeClr val="tx1"/>
                        </a:solidFill>
                        <a:effectLst/>
                        <a:latin typeface="+mn-ea"/>
                        <a:ea typeface="+mn-ea"/>
                        <a:cs typeface="+mn-cs"/>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800" b="0" i="0" u="none" strike="noStrike" kern="1200" cap="none" normalizeH="0" baseline="0" dirty="0">
                          <a:ln>
                            <a:noFill/>
                          </a:ln>
                          <a:solidFill>
                            <a:schemeClr val="tx1"/>
                          </a:solidFill>
                          <a:effectLst/>
                          <a:latin typeface="+mn-ea"/>
                          <a:ea typeface="+mn-ea"/>
                          <a:cs typeface="+mn-cs"/>
                        </a:rPr>
                        <a:t>143-0001</a:t>
                      </a:r>
                      <a:endParaRPr kumimoji="1" lang="zh-CN" sz="800" b="0" i="0" u="none" strike="noStrike" kern="1200" cap="none" normalizeH="0" baseline="0" dirty="0">
                        <a:ln>
                          <a:noFill/>
                        </a:ln>
                        <a:solidFill>
                          <a:schemeClr val="tx1"/>
                        </a:solidFill>
                        <a:effectLst/>
                        <a:latin typeface="+mn-ea"/>
                        <a:ea typeface="+mn-ea"/>
                        <a:cs typeface="+mn-cs"/>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800" b="0" i="0" u="none" strike="noStrike" kern="1200" cap="none" normalizeH="0" baseline="0" dirty="0">
                          <a:ln>
                            <a:noFill/>
                          </a:ln>
                          <a:solidFill>
                            <a:srgbClr val="000000"/>
                          </a:solidFill>
                          <a:effectLst/>
                          <a:latin typeface="+mn-ea"/>
                          <a:ea typeface="+mn-ea"/>
                          <a:cs typeface="+mn-cs"/>
                        </a:rPr>
                        <a:t>-0002</a:t>
                      </a:r>
                      <a:endParaRPr kumimoji="1" lang="en-US" altLang="zh-CN" sz="800" b="0" i="0" u="none" strike="noStrike" kern="1200" cap="none" normalizeH="0" baseline="0" dirty="0">
                        <a:ln>
                          <a:noFill/>
                        </a:ln>
                        <a:solidFill>
                          <a:srgbClr val="000000"/>
                        </a:solidFill>
                        <a:effectLst/>
                        <a:latin typeface="+mn-ea"/>
                        <a:ea typeface="+mn-ea"/>
                        <a:cs typeface="+mn-cs"/>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800" b="0" i="0" u="none" strike="noStrike" kern="1200" cap="none" normalizeH="0" baseline="0" dirty="0">
                          <a:ln>
                            <a:noFill/>
                          </a:ln>
                          <a:solidFill>
                            <a:srgbClr val="000000"/>
                          </a:solidFill>
                          <a:effectLst/>
                          <a:latin typeface="+mn-ea"/>
                          <a:ea typeface="+mn-ea"/>
                          <a:cs typeface="+mn-cs"/>
                        </a:rPr>
                        <a:t>-0003</a:t>
                      </a:r>
                      <a:endParaRPr kumimoji="1" lang="en-US" altLang="zh-CN" sz="800" b="0" i="0" u="none" strike="noStrike" kern="1200" cap="none" normalizeH="0" baseline="0" dirty="0">
                        <a:ln>
                          <a:noFill/>
                        </a:ln>
                        <a:solidFill>
                          <a:srgbClr val="000000"/>
                        </a:solidFill>
                        <a:effectLst/>
                        <a:latin typeface="+mn-ea"/>
                        <a:ea typeface="+mn-ea"/>
                        <a:cs typeface="+mn-cs"/>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800" b="0" i="0" u="none" strike="noStrike" kern="1200" cap="none" normalizeH="0" baseline="0" dirty="0">
                          <a:ln>
                            <a:noFill/>
                          </a:ln>
                          <a:solidFill>
                            <a:srgbClr val="000000"/>
                          </a:solidFill>
                          <a:effectLst/>
                          <a:latin typeface="+mn-ea"/>
                          <a:ea typeface="+mn-ea"/>
                          <a:cs typeface="+mn-cs"/>
                        </a:rPr>
                        <a:t>-0004</a:t>
                      </a:r>
                      <a:endParaRPr kumimoji="1" lang="en-US" altLang="zh-CN" sz="800" b="0" i="0" u="none" strike="noStrike" kern="1200" cap="none" normalizeH="0" baseline="0" dirty="0">
                        <a:ln>
                          <a:noFill/>
                        </a:ln>
                        <a:solidFill>
                          <a:srgbClr val="000000"/>
                        </a:solidFill>
                        <a:effectLst/>
                        <a:latin typeface="+mn-ea"/>
                        <a:ea typeface="+mn-ea"/>
                        <a:cs typeface="+mn-cs"/>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800" b="0" i="0" u="none" strike="noStrike" kern="1200" cap="none" normalizeH="0" baseline="0" dirty="0">
                          <a:ln>
                            <a:noFill/>
                          </a:ln>
                          <a:solidFill>
                            <a:srgbClr val="000000"/>
                          </a:solidFill>
                          <a:effectLst/>
                          <a:latin typeface="+mn-ea"/>
                          <a:ea typeface="+mn-ea"/>
                          <a:cs typeface="+mn-cs"/>
                        </a:rPr>
                        <a:t>-0005</a:t>
                      </a:r>
                      <a:endParaRPr kumimoji="1" lang="en-US" altLang="zh-CN" sz="800" b="0" i="0" u="none" strike="noStrike" kern="1200" cap="none" normalizeH="0" baseline="0" dirty="0">
                        <a:ln>
                          <a:noFill/>
                        </a:ln>
                        <a:solidFill>
                          <a:srgbClr val="000000"/>
                        </a:solidFill>
                        <a:effectLst/>
                        <a:latin typeface="+mn-ea"/>
                        <a:ea typeface="+mn-ea"/>
                        <a:cs typeface="+mn-cs"/>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800" b="0" i="0" u="none" strike="noStrike" kern="1200" cap="none" normalizeH="0" baseline="0" dirty="0">
                          <a:ln>
                            <a:noFill/>
                          </a:ln>
                          <a:solidFill>
                            <a:srgbClr val="000000"/>
                          </a:solidFill>
                          <a:effectLst/>
                          <a:latin typeface="+mn-ea"/>
                          <a:ea typeface="+mn-ea"/>
                          <a:cs typeface="+mn-cs"/>
                        </a:rPr>
                        <a:t>-0006</a:t>
                      </a:r>
                      <a:endParaRPr kumimoji="1" lang="en-US" altLang="zh-CN" sz="800" b="0" i="0" u="none" strike="noStrike" kern="1200" cap="none" normalizeH="0" baseline="0" dirty="0">
                        <a:ln>
                          <a:noFill/>
                        </a:ln>
                        <a:solidFill>
                          <a:srgbClr val="000000"/>
                        </a:solidFill>
                        <a:effectLst/>
                        <a:latin typeface="+mn-ea"/>
                        <a:ea typeface="+mn-ea"/>
                        <a:cs typeface="+mn-cs"/>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800" b="0" i="0" u="none" strike="noStrike" kern="1200" cap="none" normalizeH="0" baseline="0" dirty="0">
                          <a:ln>
                            <a:noFill/>
                          </a:ln>
                          <a:solidFill>
                            <a:srgbClr val="000000"/>
                          </a:solidFill>
                          <a:effectLst/>
                          <a:latin typeface="+mn-ea"/>
                          <a:ea typeface="+mn-ea"/>
                          <a:cs typeface="+mn-cs"/>
                        </a:rPr>
                        <a:t>-0007</a:t>
                      </a:r>
                      <a:endParaRPr kumimoji="1" lang="en-US" altLang="zh-CN" sz="800" b="0" i="0" u="none" strike="noStrike" kern="1200" cap="none" normalizeH="0" baseline="0" dirty="0">
                        <a:ln>
                          <a:noFill/>
                        </a:ln>
                        <a:solidFill>
                          <a:srgbClr val="000000"/>
                        </a:solidFill>
                        <a:effectLst/>
                        <a:latin typeface="+mn-ea"/>
                        <a:ea typeface="+mn-ea"/>
                        <a:cs typeface="+mn-cs"/>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320194">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zh-CN" sz="800" b="0" i="0" u="none" strike="noStrike" kern="1200" cap="none" normalizeH="0" baseline="0" dirty="0">
                          <a:ln>
                            <a:noFill/>
                          </a:ln>
                          <a:solidFill>
                            <a:schemeClr val="tx1"/>
                          </a:solidFill>
                          <a:effectLst/>
                          <a:latin typeface="+mn-ea"/>
                          <a:ea typeface="+mn-ea"/>
                          <a:cs typeface="+mn-cs"/>
                        </a:rPr>
                        <a:t>菱形法兰</a:t>
                      </a:r>
                      <a:r>
                        <a:rPr kumimoji="1" lang="en-US" sz="800" b="0" i="0" u="none" strike="noStrike" kern="1200" cap="none" normalizeH="0" baseline="0" dirty="0">
                          <a:ln>
                            <a:noFill/>
                          </a:ln>
                          <a:solidFill>
                            <a:schemeClr val="tx1"/>
                          </a:solidFill>
                          <a:effectLst/>
                          <a:latin typeface="+mn-ea"/>
                          <a:ea typeface="+mn-ea"/>
                          <a:cs typeface="+mn-cs"/>
                        </a:rPr>
                        <a:t>4-</a:t>
                      </a:r>
                      <a:r>
                        <a:rPr kumimoji="1" lang="en-US" sz="800" b="0" i="0" u="none" strike="noStrike" kern="1200" cap="none" normalizeH="0" baseline="0" dirty="0">
                          <a:ln>
                            <a:noFill/>
                          </a:ln>
                          <a:solidFill>
                            <a:schemeClr val="tx1"/>
                          </a:solidFill>
                          <a:effectLst/>
                          <a:latin typeface="+mn-ea"/>
                          <a:ea typeface="+mn-ea"/>
                          <a:cs typeface="+mn-cs"/>
                          <a:sym typeface="Symbol" panose="05050102010706020507"/>
                        </a:rPr>
                        <a:t></a:t>
                      </a:r>
                      <a:r>
                        <a:rPr kumimoji="1" lang="en-US" sz="800" b="0" i="0" u="none" strike="noStrike" kern="1200" cap="none" normalizeH="0" baseline="0" dirty="0">
                          <a:ln>
                            <a:noFill/>
                          </a:ln>
                          <a:solidFill>
                            <a:schemeClr val="tx1"/>
                          </a:solidFill>
                          <a:effectLst/>
                          <a:latin typeface="+mn-ea"/>
                          <a:ea typeface="+mn-ea"/>
                          <a:cs typeface="+mn-cs"/>
                        </a:rPr>
                        <a:t>13.5</a:t>
                      </a:r>
                      <a:r>
                        <a:rPr kumimoji="1" lang="zh-CN" sz="800" b="0" i="0" u="none" strike="noStrike" kern="1200" cap="none" normalizeH="0" baseline="0" dirty="0">
                          <a:ln>
                            <a:noFill/>
                          </a:ln>
                          <a:solidFill>
                            <a:schemeClr val="tx1"/>
                          </a:solidFill>
                          <a:effectLst/>
                          <a:latin typeface="+mn-ea"/>
                          <a:ea typeface="+mn-ea"/>
                          <a:cs typeface="+mn-cs"/>
                        </a:rPr>
                        <a:t>孔止口</a:t>
                      </a:r>
                      <a:r>
                        <a:rPr kumimoji="1" lang="en-US" sz="800" b="0" i="0" u="none" strike="noStrike" kern="1200" cap="none" normalizeH="0" baseline="0" dirty="0">
                          <a:ln>
                            <a:noFill/>
                          </a:ln>
                          <a:solidFill>
                            <a:schemeClr val="tx1"/>
                          </a:solidFill>
                          <a:effectLst/>
                          <a:latin typeface="+mn-ea"/>
                          <a:ea typeface="+mn-ea"/>
                          <a:cs typeface="+mn-cs"/>
                          <a:sym typeface="Symbol" panose="05050102010706020507"/>
                        </a:rPr>
                        <a:t></a:t>
                      </a:r>
                      <a:r>
                        <a:rPr kumimoji="1" lang="en-US" sz="800" b="0" i="0" u="none" strike="noStrike" kern="1200" cap="none" normalizeH="0" baseline="0" dirty="0">
                          <a:ln>
                            <a:noFill/>
                          </a:ln>
                          <a:solidFill>
                            <a:schemeClr val="tx1"/>
                          </a:solidFill>
                          <a:effectLst/>
                          <a:latin typeface="+mn-ea"/>
                          <a:ea typeface="+mn-ea"/>
                          <a:cs typeface="+mn-cs"/>
                        </a:rPr>
                        <a:t>82.55</a:t>
                      </a:r>
                      <a:endParaRPr kumimoji="1" lang="zh-CN" sz="800" b="0" i="0" u="none" strike="noStrike" kern="1200" cap="none" normalizeH="0" baseline="0" dirty="0">
                        <a:ln>
                          <a:noFill/>
                        </a:ln>
                        <a:solidFill>
                          <a:schemeClr val="tx1"/>
                        </a:solidFill>
                        <a:effectLst/>
                        <a:latin typeface="+mn-ea"/>
                        <a:ea typeface="+mn-ea"/>
                        <a:cs typeface="+mn-cs"/>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sz="800" b="0" i="0" u="none" strike="noStrike" kern="1200" cap="none" normalizeH="0" baseline="0" dirty="0">
                          <a:ln>
                            <a:noFill/>
                          </a:ln>
                          <a:solidFill>
                            <a:schemeClr val="tx1"/>
                          </a:solidFill>
                          <a:effectLst/>
                          <a:latin typeface="+mn-ea"/>
                          <a:ea typeface="+mn-ea"/>
                          <a:cs typeface="+mn-cs"/>
                          <a:sym typeface="Symbol" panose="05050102010706020507"/>
                        </a:rPr>
                        <a:t></a:t>
                      </a:r>
                      <a:r>
                        <a:rPr kumimoji="1" lang="en-US" sz="800" b="0" i="0" u="none" strike="noStrike" kern="1200" cap="none" normalizeH="0" baseline="0" dirty="0">
                          <a:ln>
                            <a:noFill/>
                          </a:ln>
                          <a:solidFill>
                            <a:schemeClr val="tx1"/>
                          </a:solidFill>
                          <a:effectLst/>
                          <a:latin typeface="+mn-ea"/>
                          <a:ea typeface="+mn-ea"/>
                          <a:cs typeface="+mn-cs"/>
                        </a:rPr>
                        <a:t>31.75</a:t>
                      </a:r>
                      <a:r>
                        <a:rPr kumimoji="1" lang="zh-CN" sz="800" b="0" i="0" u="none" strike="noStrike" kern="1200" cap="none" normalizeH="0" baseline="0" dirty="0">
                          <a:ln>
                            <a:noFill/>
                          </a:ln>
                          <a:solidFill>
                            <a:schemeClr val="tx1"/>
                          </a:solidFill>
                          <a:effectLst/>
                          <a:latin typeface="+mn-ea"/>
                          <a:ea typeface="+mn-ea"/>
                          <a:cs typeface="+mn-cs"/>
                        </a:rPr>
                        <a:t>直轴</a:t>
                      </a:r>
                      <a:r>
                        <a:rPr kumimoji="1" lang="en-US" sz="800" b="0" i="0" u="none" strike="noStrike" kern="1200" cap="none" normalizeH="0" baseline="0" dirty="0">
                          <a:ln>
                            <a:noFill/>
                          </a:ln>
                          <a:solidFill>
                            <a:schemeClr val="tx1"/>
                          </a:solidFill>
                          <a:effectLst/>
                          <a:latin typeface="+mn-ea"/>
                          <a:ea typeface="+mn-ea"/>
                          <a:cs typeface="+mn-cs"/>
                        </a:rPr>
                        <a:t>  </a:t>
                      </a:r>
                      <a:r>
                        <a:rPr kumimoji="1" lang="zh-CN" sz="800" b="0" i="0" u="none" strike="noStrike" kern="1200" cap="none" normalizeH="0" baseline="0" dirty="0">
                          <a:ln>
                            <a:noFill/>
                          </a:ln>
                          <a:solidFill>
                            <a:schemeClr val="tx1"/>
                          </a:solidFill>
                          <a:effectLst/>
                          <a:latin typeface="+mn-ea"/>
                          <a:ea typeface="+mn-ea"/>
                          <a:cs typeface="+mn-cs"/>
                        </a:rPr>
                        <a:t>平键</a:t>
                      </a:r>
                      <a:r>
                        <a:rPr kumimoji="1" lang="en-US" sz="800" b="0" i="0" u="none" strike="noStrike" kern="1200" cap="none" normalizeH="0" baseline="0" dirty="0">
                          <a:ln>
                            <a:noFill/>
                          </a:ln>
                          <a:solidFill>
                            <a:schemeClr val="tx1"/>
                          </a:solidFill>
                          <a:effectLst/>
                          <a:latin typeface="+mn-ea"/>
                          <a:ea typeface="+mn-ea"/>
                          <a:cs typeface="+mn-cs"/>
                        </a:rPr>
                        <a:t>7.96X32  </a:t>
                      </a:r>
                      <a:r>
                        <a:rPr kumimoji="1" lang="zh-CN" sz="800" b="0" i="0" u="none" strike="noStrike" kern="1200" cap="none" normalizeH="0" baseline="0" dirty="0">
                          <a:ln>
                            <a:noFill/>
                          </a:ln>
                          <a:solidFill>
                            <a:schemeClr val="tx1"/>
                          </a:solidFill>
                          <a:effectLst/>
                          <a:latin typeface="+mn-ea"/>
                          <a:ea typeface="+mn-ea"/>
                          <a:cs typeface="+mn-cs"/>
                        </a:rPr>
                        <a:t>螺纹</a:t>
                      </a:r>
                      <a:r>
                        <a:rPr kumimoji="1" lang="en-US" sz="800" b="0" i="0" u="none" strike="noStrike" kern="1200" cap="none" normalizeH="0" baseline="0" dirty="0">
                          <a:ln>
                            <a:noFill/>
                          </a:ln>
                          <a:solidFill>
                            <a:schemeClr val="tx1"/>
                          </a:solidFill>
                          <a:effectLst/>
                          <a:latin typeface="+mn-ea"/>
                          <a:ea typeface="+mn-ea"/>
                          <a:cs typeface="+mn-cs"/>
                        </a:rPr>
                        <a:t>3/8-16UNC</a:t>
                      </a:r>
                      <a:r>
                        <a:rPr kumimoji="1" lang="zh-CN" sz="800" b="0" i="0" u="none" strike="noStrike" kern="1200" cap="none" normalizeH="0" baseline="0" dirty="0">
                          <a:ln>
                            <a:noFill/>
                          </a:ln>
                          <a:solidFill>
                            <a:schemeClr val="tx1"/>
                          </a:solidFill>
                          <a:effectLst/>
                          <a:latin typeface="+mn-ea"/>
                          <a:ea typeface="+mn-ea"/>
                          <a:cs typeface="+mn-cs"/>
                        </a:rPr>
                        <a:t>轴头长</a:t>
                      </a:r>
                      <a:r>
                        <a:rPr kumimoji="1" lang="en-US" sz="800" b="0" i="0" u="none" strike="noStrike" kern="1200" cap="none" normalizeH="0" baseline="0" dirty="0">
                          <a:ln>
                            <a:noFill/>
                          </a:ln>
                          <a:solidFill>
                            <a:schemeClr val="tx1"/>
                          </a:solidFill>
                          <a:effectLst/>
                          <a:latin typeface="+mn-ea"/>
                          <a:ea typeface="+mn-ea"/>
                          <a:cs typeface="+mn-cs"/>
                        </a:rPr>
                        <a:t>47</a:t>
                      </a:r>
                      <a:endParaRPr kumimoji="1" lang="zh-CN" sz="800" b="0" i="0" u="none" strike="noStrike" kern="1200" cap="none" normalizeH="0" baseline="0" dirty="0">
                        <a:ln>
                          <a:noFill/>
                        </a:ln>
                        <a:solidFill>
                          <a:schemeClr val="tx1"/>
                        </a:solidFill>
                        <a:effectLst/>
                        <a:latin typeface="+mn-ea"/>
                        <a:ea typeface="+mn-ea"/>
                        <a:cs typeface="+mn-cs"/>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sz="800" b="0" i="0" u="none" strike="noStrike" kern="1200" cap="none" normalizeH="0" baseline="0" dirty="0">
                          <a:ln>
                            <a:noFill/>
                          </a:ln>
                          <a:solidFill>
                            <a:schemeClr val="tx1"/>
                          </a:solidFill>
                          <a:effectLst/>
                          <a:latin typeface="+mn-ea"/>
                          <a:ea typeface="+mn-ea"/>
                          <a:cs typeface="+mn-cs"/>
                        </a:rPr>
                        <a:t>S</a:t>
                      </a:r>
                      <a:r>
                        <a:rPr kumimoji="1" lang="zh-CN" sz="800" b="0" i="0" u="none" strike="noStrike" kern="1200" cap="none" normalizeH="0" baseline="0" dirty="0">
                          <a:ln>
                            <a:noFill/>
                          </a:ln>
                          <a:solidFill>
                            <a:schemeClr val="tx1"/>
                          </a:solidFill>
                          <a:effectLst/>
                          <a:latin typeface="+mn-ea"/>
                          <a:ea typeface="+mn-ea"/>
                          <a:cs typeface="+mn-cs"/>
                        </a:rPr>
                        <a:t>油口</a:t>
                      </a:r>
                      <a:r>
                        <a:rPr kumimoji="1" lang="en-US" sz="800" b="0" i="0" u="none" strike="noStrike" kern="1200" cap="none" normalizeH="0" baseline="0" dirty="0">
                          <a:ln>
                            <a:noFill/>
                          </a:ln>
                          <a:solidFill>
                            <a:schemeClr val="tx1"/>
                          </a:solidFill>
                          <a:effectLst/>
                          <a:latin typeface="+mn-ea"/>
                          <a:ea typeface="+mn-ea"/>
                          <a:cs typeface="+mn-cs"/>
                        </a:rPr>
                        <a:t>PT1/2</a:t>
                      </a:r>
                      <a:endParaRPr kumimoji="1" lang="zh-CN" sz="800" b="0" i="0" u="none" strike="noStrike" kern="1200" cap="none" normalizeH="0" baseline="0" dirty="0">
                        <a:ln>
                          <a:noFill/>
                        </a:ln>
                        <a:solidFill>
                          <a:schemeClr val="tx1"/>
                        </a:solidFill>
                        <a:effectLst/>
                        <a:latin typeface="+mn-ea"/>
                        <a:ea typeface="+mn-ea"/>
                        <a:cs typeface="+mn-cs"/>
                      </a:endParaRPr>
                    </a:p>
                    <a:p>
                      <a:pPr marL="0" marR="0" lvl="0" indent="0" algn="ctr" defTabSz="914400" rtl="0" eaLnBrk="1" fontAlgn="base" latinLnBrk="0" hangingPunct="1">
                        <a:lnSpc>
                          <a:spcPct val="100000"/>
                        </a:lnSpc>
                        <a:spcBef>
                          <a:spcPct val="0"/>
                        </a:spcBef>
                        <a:spcAft>
                          <a:spcPct val="0"/>
                        </a:spcAft>
                        <a:buClrTx/>
                        <a:buSzTx/>
                        <a:buFontTx/>
                        <a:buNone/>
                      </a:pPr>
                      <a:r>
                        <a:rPr kumimoji="1" lang="en-US" sz="800" b="0" i="0" u="none" strike="noStrike" kern="1200" cap="none" normalizeH="0" baseline="0" dirty="0">
                          <a:ln>
                            <a:noFill/>
                          </a:ln>
                          <a:solidFill>
                            <a:schemeClr val="tx1"/>
                          </a:solidFill>
                          <a:effectLst/>
                          <a:latin typeface="+mn-ea"/>
                          <a:ea typeface="+mn-ea"/>
                          <a:cs typeface="+mn-cs"/>
                        </a:rPr>
                        <a:t> </a:t>
                      </a:r>
                      <a:r>
                        <a:rPr kumimoji="1" lang="zh-CN" sz="800" b="0" i="0" u="none" strike="noStrike" kern="1200" cap="none" normalizeH="0" baseline="0" dirty="0">
                          <a:ln>
                            <a:noFill/>
                          </a:ln>
                          <a:solidFill>
                            <a:schemeClr val="tx1"/>
                          </a:solidFill>
                          <a:effectLst/>
                          <a:latin typeface="+mn-ea"/>
                          <a:ea typeface="+mn-ea"/>
                          <a:cs typeface="+mn-cs"/>
                        </a:rPr>
                        <a:t>泄油口</a:t>
                      </a:r>
                      <a:r>
                        <a:rPr kumimoji="1" lang="en-US" sz="800" b="0" i="0" u="none" strike="noStrike" kern="1200" cap="none" normalizeH="0" baseline="0" dirty="0">
                          <a:ln>
                            <a:noFill/>
                          </a:ln>
                          <a:solidFill>
                            <a:schemeClr val="tx1"/>
                          </a:solidFill>
                          <a:effectLst/>
                          <a:latin typeface="+mn-ea"/>
                          <a:ea typeface="+mn-ea"/>
                          <a:cs typeface="+mn-cs"/>
                        </a:rPr>
                        <a:t>PT1/4</a:t>
                      </a:r>
                      <a:endParaRPr kumimoji="1" lang="zh-CN" sz="800" b="0" i="0" u="none" strike="noStrike" kern="1200" cap="none" normalizeH="0" baseline="0" dirty="0">
                        <a:ln>
                          <a:noFill/>
                        </a:ln>
                        <a:solidFill>
                          <a:schemeClr val="tx1"/>
                        </a:solidFill>
                        <a:effectLst/>
                        <a:latin typeface="+mn-ea"/>
                        <a:ea typeface="+mn-ea"/>
                        <a:cs typeface="+mn-cs"/>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800" b="0" i="0" u="none" strike="noStrike" kern="1200" cap="none" normalizeH="0" baseline="0" dirty="0">
                          <a:ln>
                            <a:noFill/>
                          </a:ln>
                          <a:solidFill>
                            <a:schemeClr val="tx1"/>
                          </a:solidFill>
                          <a:effectLst/>
                          <a:latin typeface="+mn-ea"/>
                          <a:ea typeface="+mn-ea"/>
                          <a:cs typeface="+mn-cs"/>
                        </a:rPr>
                        <a:t>143-0021</a:t>
                      </a:r>
                      <a:endParaRPr kumimoji="1" lang="zh-CN" sz="800" b="0" i="0" u="none" strike="noStrike" kern="1200" cap="none" normalizeH="0" baseline="0" dirty="0">
                        <a:ln>
                          <a:noFill/>
                        </a:ln>
                        <a:solidFill>
                          <a:schemeClr val="tx1"/>
                        </a:solidFill>
                        <a:effectLst/>
                        <a:latin typeface="+mn-ea"/>
                        <a:ea typeface="+mn-ea"/>
                        <a:cs typeface="+mn-cs"/>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800" b="0" i="0" u="none" strike="noStrike" kern="1200" cap="none" normalizeH="0" baseline="0" dirty="0">
                          <a:ln>
                            <a:noFill/>
                          </a:ln>
                          <a:solidFill>
                            <a:srgbClr val="000000"/>
                          </a:solidFill>
                          <a:effectLst/>
                          <a:latin typeface="+mn-ea"/>
                          <a:ea typeface="+mn-ea"/>
                          <a:cs typeface="+mn-cs"/>
                        </a:rPr>
                        <a:t>-0022</a:t>
                      </a:r>
                      <a:endParaRPr kumimoji="1" lang="en-US" altLang="zh-CN" sz="800" b="0" i="0" u="none" strike="noStrike" kern="1200" cap="none" normalizeH="0" baseline="0" dirty="0">
                        <a:ln>
                          <a:noFill/>
                        </a:ln>
                        <a:solidFill>
                          <a:srgbClr val="000000"/>
                        </a:solidFill>
                        <a:effectLst/>
                        <a:latin typeface="+mn-ea"/>
                        <a:ea typeface="+mn-ea"/>
                        <a:cs typeface="+mn-cs"/>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800" b="0" i="0" u="none" strike="noStrike" kern="1200" cap="none" normalizeH="0" baseline="0" dirty="0">
                          <a:ln>
                            <a:noFill/>
                          </a:ln>
                          <a:solidFill>
                            <a:srgbClr val="000000"/>
                          </a:solidFill>
                          <a:effectLst/>
                          <a:latin typeface="+mn-ea"/>
                          <a:ea typeface="+mn-ea"/>
                          <a:cs typeface="+mn-cs"/>
                        </a:rPr>
                        <a:t>-0023</a:t>
                      </a:r>
                      <a:endParaRPr kumimoji="1" lang="en-US" altLang="zh-CN" sz="800" b="0" i="0" u="none" strike="noStrike" kern="1200" cap="none" normalizeH="0" baseline="0" dirty="0">
                        <a:ln>
                          <a:noFill/>
                        </a:ln>
                        <a:solidFill>
                          <a:srgbClr val="000000"/>
                        </a:solidFill>
                        <a:effectLst/>
                        <a:latin typeface="+mn-ea"/>
                        <a:ea typeface="+mn-ea"/>
                        <a:cs typeface="+mn-cs"/>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800" b="0" i="0" u="none" strike="noStrike" kern="1200" cap="none" normalizeH="0" baseline="0" dirty="0">
                          <a:ln>
                            <a:noFill/>
                          </a:ln>
                          <a:solidFill>
                            <a:srgbClr val="000000"/>
                          </a:solidFill>
                          <a:effectLst/>
                          <a:latin typeface="+mn-ea"/>
                          <a:ea typeface="+mn-ea"/>
                          <a:cs typeface="+mn-cs"/>
                        </a:rPr>
                        <a:t>-0024</a:t>
                      </a:r>
                      <a:endParaRPr kumimoji="1" lang="en-US" altLang="zh-CN" sz="800" b="0" i="0" u="none" strike="noStrike" kern="1200" cap="none" normalizeH="0" baseline="0" dirty="0">
                        <a:ln>
                          <a:noFill/>
                        </a:ln>
                        <a:solidFill>
                          <a:srgbClr val="000000"/>
                        </a:solidFill>
                        <a:effectLst/>
                        <a:latin typeface="+mn-ea"/>
                        <a:ea typeface="+mn-ea"/>
                        <a:cs typeface="+mn-cs"/>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800" b="0" i="0" u="none" strike="noStrike" kern="1200" cap="none" normalizeH="0" baseline="0" dirty="0">
                          <a:ln>
                            <a:noFill/>
                          </a:ln>
                          <a:solidFill>
                            <a:srgbClr val="000000"/>
                          </a:solidFill>
                          <a:effectLst/>
                          <a:latin typeface="+mn-ea"/>
                          <a:ea typeface="+mn-ea"/>
                          <a:cs typeface="+mn-cs"/>
                        </a:rPr>
                        <a:t>-0025</a:t>
                      </a:r>
                      <a:endParaRPr kumimoji="1" lang="en-US" altLang="zh-CN" sz="800" b="0" i="0" u="none" strike="noStrike" kern="1200" cap="none" normalizeH="0" baseline="0" dirty="0">
                        <a:ln>
                          <a:noFill/>
                        </a:ln>
                        <a:solidFill>
                          <a:srgbClr val="000000"/>
                        </a:solidFill>
                        <a:effectLst/>
                        <a:latin typeface="+mn-ea"/>
                        <a:ea typeface="+mn-ea"/>
                        <a:cs typeface="+mn-cs"/>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800" b="0" i="0" u="none" strike="noStrike" kern="1200" cap="none" normalizeH="0" baseline="0" dirty="0">
                          <a:ln>
                            <a:noFill/>
                          </a:ln>
                          <a:solidFill>
                            <a:srgbClr val="000000"/>
                          </a:solidFill>
                          <a:effectLst/>
                          <a:latin typeface="+mn-ea"/>
                          <a:ea typeface="+mn-ea"/>
                          <a:cs typeface="+mn-cs"/>
                        </a:rPr>
                        <a:t>-0026</a:t>
                      </a:r>
                      <a:endParaRPr kumimoji="1" lang="en-US" altLang="zh-CN" sz="800" b="0" i="0" u="none" strike="noStrike" kern="1200" cap="none" normalizeH="0" baseline="0" dirty="0">
                        <a:ln>
                          <a:noFill/>
                        </a:ln>
                        <a:solidFill>
                          <a:srgbClr val="000000"/>
                        </a:solidFill>
                        <a:effectLst/>
                        <a:latin typeface="+mn-ea"/>
                        <a:ea typeface="+mn-ea"/>
                        <a:cs typeface="+mn-cs"/>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800" b="0" i="0" u="none" strike="noStrike" kern="1200" cap="none" normalizeH="0" baseline="0" dirty="0">
                          <a:ln>
                            <a:noFill/>
                          </a:ln>
                          <a:solidFill>
                            <a:srgbClr val="000000"/>
                          </a:solidFill>
                          <a:effectLst/>
                          <a:latin typeface="+mn-ea"/>
                          <a:ea typeface="+mn-ea"/>
                          <a:cs typeface="+mn-cs"/>
                        </a:rPr>
                        <a:t>-0027</a:t>
                      </a:r>
                      <a:endParaRPr kumimoji="1" lang="en-US" altLang="zh-CN" sz="800" b="0" i="0" u="none" strike="noStrike" kern="1200" cap="none" normalizeH="0" baseline="0" dirty="0">
                        <a:ln>
                          <a:noFill/>
                        </a:ln>
                        <a:solidFill>
                          <a:srgbClr val="000000"/>
                        </a:solidFill>
                        <a:effectLst/>
                        <a:latin typeface="+mn-ea"/>
                        <a:ea typeface="+mn-ea"/>
                        <a:cs typeface="+mn-cs"/>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320194">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zh-CN" sz="800" b="0" i="0" u="none" strike="noStrike" kern="1200" cap="none" normalizeH="0" baseline="0" dirty="0">
                          <a:ln>
                            <a:noFill/>
                          </a:ln>
                          <a:solidFill>
                            <a:schemeClr val="tx1"/>
                          </a:solidFill>
                          <a:effectLst/>
                          <a:latin typeface="+mn-ea"/>
                          <a:ea typeface="+mn-ea"/>
                          <a:cs typeface="+mn-cs"/>
                        </a:rPr>
                        <a:t>菱形法兰</a:t>
                      </a:r>
                      <a:r>
                        <a:rPr kumimoji="1" lang="en-US" sz="800" b="0" i="0" u="none" strike="noStrike" kern="1200" cap="none" normalizeH="0" baseline="0" dirty="0">
                          <a:ln>
                            <a:noFill/>
                          </a:ln>
                          <a:solidFill>
                            <a:schemeClr val="tx1"/>
                          </a:solidFill>
                          <a:effectLst/>
                          <a:latin typeface="+mn-ea"/>
                          <a:ea typeface="+mn-ea"/>
                          <a:cs typeface="+mn-cs"/>
                        </a:rPr>
                        <a:t>4-</a:t>
                      </a:r>
                      <a:r>
                        <a:rPr kumimoji="1" lang="en-US" sz="800" b="0" i="0" u="none" strike="noStrike" kern="1200" cap="none" normalizeH="0" baseline="0" dirty="0">
                          <a:ln>
                            <a:noFill/>
                          </a:ln>
                          <a:solidFill>
                            <a:schemeClr val="tx1"/>
                          </a:solidFill>
                          <a:effectLst/>
                          <a:latin typeface="+mn-ea"/>
                          <a:ea typeface="+mn-ea"/>
                          <a:cs typeface="+mn-cs"/>
                          <a:sym typeface="Symbol" panose="05050102010706020507"/>
                        </a:rPr>
                        <a:t></a:t>
                      </a:r>
                      <a:r>
                        <a:rPr kumimoji="1" lang="en-US" sz="800" b="0" i="0" u="none" strike="noStrike" kern="1200" cap="none" normalizeH="0" baseline="0" dirty="0">
                          <a:ln>
                            <a:noFill/>
                          </a:ln>
                          <a:solidFill>
                            <a:schemeClr val="tx1"/>
                          </a:solidFill>
                          <a:effectLst/>
                          <a:latin typeface="+mn-ea"/>
                          <a:ea typeface="+mn-ea"/>
                          <a:cs typeface="+mn-cs"/>
                        </a:rPr>
                        <a:t>13.5</a:t>
                      </a:r>
                      <a:r>
                        <a:rPr kumimoji="1" lang="zh-CN" sz="800" b="0" i="0" u="none" strike="noStrike" kern="1200" cap="none" normalizeH="0" baseline="0" dirty="0">
                          <a:ln>
                            <a:noFill/>
                          </a:ln>
                          <a:solidFill>
                            <a:schemeClr val="tx1"/>
                          </a:solidFill>
                          <a:effectLst/>
                          <a:latin typeface="+mn-ea"/>
                          <a:ea typeface="+mn-ea"/>
                          <a:cs typeface="+mn-cs"/>
                        </a:rPr>
                        <a:t>孔止口</a:t>
                      </a:r>
                      <a:r>
                        <a:rPr kumimoji="1" lang="en-US" sz="800" b="0" i="0" u="none" strike="noStrike" kern="1200" cap="none" normalizeH="0" baseline="0" dirty="0">
                          <a:ln>
                            <a:noFill/>
                          </a:ln>
                          <a:solidFill>
                            <a:schemeClr val="tx1"/>
                          </a:solidFill>
                          <a:effectLst/>
                          <a:latin typeface="+mn-ea"/>
                          <a:ea typeface="+mn-ea"/>
                          <a:cs typeface="+mn-cs"/>
                          <a:sym typeface="Symbol" panose="05050102010706020507"/>
                        </a:rPr>
                        <a:t></a:t>
                      </a:r>
                      <a:r>
                        <a:rPr kumimoji="1" lang="en-US" sz="800" b="0" i="0" u="none" strike="noStrike" kern="1200" cap="none" normalizeH="0" baseline="0" dirty="0">
                          <a:ln>
                            <a:noFill/>
                          </a:ln>
                          <a:solidFill>
                            <a:schemeClr val="tx1"/>
                          </a:solidFill>
                          <a:effectLst/>
                          <a:latin typeface="+mn-ea"/>
                          <a:ea typeface="+mn-ea"/>
                          <a:cs typeface="+mn-cs"/>
                        </a:rPr>
                        <a:t>82.55</a:t>
                      </a:r>
                      <a:endParaRPr kumimoji="1" lang="zh-CN" sz="800" b="0" i="0" u="none" strike="noStrike" kern="1200" cap="none" normalizeH="0" baseline="0" dirty="0">
                        <a:ln>
                          <a:noFill/>
                        </a:ln>
                        <a:solidFill>
                          <a:schemeClr val="tx1"/>
                        </a:solidFill>
                        <a:effectLst/>
                        <a:latin typeface="+mn-ea"/>
                        <a:ea typeface="+mn-ea"/>
                        <a:cs typeface="+mn-cs"/>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sz="800" b="0" i="0" u="none" strike="noStrike" kern="1200" cap="none" normalizeH="0" baseline="0">
                          <a:ln>
                            <a:noFill/>
                          </a:ln>
                          <a:solidFill>
                            <a:schemeClr val="tx1"/>
                          </a:solidFill>
                          <a:effectLst/>
                          <a:latin typeface="+mn-ea"/>
                          <a:ea typeface="+mn-ea"/>
                          <a:cs typeface="+mn-cs"/>
                          <a:sym typeface="Symbol" panose="05050102010706020507"/>
                        </a:rPr>
                        <a:t></a:t>
                      </a:r>
                      <a:r>
                        <a:rPr kumimoji="1" lang="en-US" sz="800" b="0" i="0" u="none" strike="noStrike" kern="1200" cap="none" normalizeH="0" baseline="0">
                          <a:ln>
                            <a:noFill/>
                          </a:ln>
                          <a:solidFill>
                            <a:schemeClr val="tx1"/>
                          </a:solidFill>
                          <a:effectLst/>
                          <a:latin typeface="+mn-ea"/>
                          <a:ea typeface="+mn-ea"/>
                          <a:cs typeface="+mn-cs"/>
                        </a:rPr>
                        <a:t>32</a:t>
                      </a:r>
                      <a:r>
                        <a:rPr kumimoji="1" lang="zh-CN" sz="800" b="0" i="0" u="none" strike="noStrike" kern="1200" cap="none" normalizeH="0" baseline="0">
                          <a:ln>
                            <a:noFill/>
                          </a:ln>
                          <a:solidFill>
                            <a:schemeClr val="tx1"/>
                          </a:solidFill>
                          <a:effectLst/>
                          <a:latin typeface="+mn-ea"/>
                          <a:ea typeface="+mn-ea"/>
                          <a:cs typeface="+mn-cs"/>
                        </a:rPr>
                        <a:t>直轴</a:t>
                      </a:r>
                      <a:r>
                        <a:rPr kumimoji="1" lang="en-US" sz="800" b="0" i="0" u="none" strike="noStrike" kern="1200" cap="none" normalizeH="0" baseline="0">
                          <a:ln>
                            <a:noFill/>
                          </a:ln>
                          <a:solidFill>
                            <a:schemeClr val="tx1"/>
                          </a:solidFill>
                          <a:effectLst/>
                          <a:latin typeface="+mn-ea"/>
                          <a:ea typeface="+mn-ea"/>
                          <a:cs typeface="+mn-cs"/>
                        </a:rPr>
                        <a:t>  </a:t>
                      </a:r>
                      <a:r>
                        <a:rPr kumimoji="1" lang="zh-CN" sz="800" b="0" i="0" u="none" strike="noStrike" kern="1200" cap="none" normalizeH="0" baseline="0">
                          <a:ln>
                            <a:noFill/>
                          </a:ln>
                          <a:solidFill>
                            <a:schemeClr val="tx1"/>
                          </a:solidFill>
                          <a:effectLst/>
                          <a:latin typeface="+mn-ea"/>
                          <a:ea typeface="+mn-ea"/>
                          <a:cs typeface="+mn-cs"/>
                        </a:rPr>
                        <a:t>平键</a:t>
                      </a:r>
                      <a:r>
                        <a:rPr kumimoji="1" lang="en-US" sz="800" b="0" i="0" u="none" strike="noStrike" kern="1200" cap="none" normalizeH="0" baseline="0">
                          <a:ln>
                            <a:noFill/>
                          </a:ln>
                          <a:solidFill>
                            <a:schemeClr val="tx1"/>
                          </a:solidFill>
                          <a:effectLst/>
                          <a:latin typeface="+mn-ea"/>
                          <a:ea typeface="+mn-ea"/>
                          <a:cs typeface="+mn-cs"/>
                        </a:rPr>
                        <a:t>10X45  </a:t>
                      </a:r>
                      <a:r>
                        <a:rPr kumimoji="1" lang="zh-CN" sz="800" b="0" i="0" u="none" strike="noStrike" kern="1200" cap="none" normalizeH="0" baseline="0">
                          <a:ln>
                            <a:noFill/>
                          </a:ln>
                          <a:solidFill>
                            <a:schemeClr val="tx1"/>
                          </a:solidFill>
                          <a:effectLst/>
                          <a:latin typeface="+mn-ea"/>
                          <a:ea typeface="+mn-ea"/>
                          <a:cs typeface="+mn-cs"/>
                        </a:rPr>
                        <a:t>螺纹</a:t>
                      </a:r>
                      <a:r>
                        <a:rPr kumimoji="1" lang="en-US" sz="800" b="0" i="0" u="none" strike="noStrike" kern="1200" cap="none" normalizeH="0" baseline="0">
                          <a:ln>
                            <a:noFill/>
                          </a:ln>
                          <a:solidFill>
                            <a:schemeClr val="tx1"/>
                          </a:solidFill>
                          <a:effectLst/>
                          <a:latin typeface="+mn-ea"/>
                          <a:ea typeface="+mn-ea"/>
                          <a:cs typeface="+mn-cs"/>
                        </a:rPr>
                        <a:t>M10 </a:t>
                      </a:r>
                      <a:r>
                        <a:rPr kumimoji="1" lang="zh-CN" sz="800" b="0" i="0" u="none" strike="noStrike" kern="1200" cap="none" normalizeH="0" baseline="0">
                          <a:ln>
                            <a:noFill/>
                          </a:ln>
                          <a:solidFill>
                            <a:schemeClr val="tx1"/>
                          </a:solidFill>
                          <a:effectLst/>
                          <a:latin typeface="+mn-ea"/>
                          <a:ea typeface="+mn-ea"/>
                          <a:cs typeface="+mn-cs"/>
                        </a:rPr>
                        <a:t>轴头长</a:t>
                      </a:r>
                      <a:r>
                        <a:rPr kumimoji="1" lang="en-US" sz="800" b="0" i="0" u="none" strike="noStrike" kern="1200" cap="none" normalizeH="0" baseline="0">
                          <a:ln>
                            <a:noFill/>
                          </a:ln>
                          <a:solidFill>
                            <a:schemeClr val="tx1"/>
                          </a:solidFill>
                          <a:effectLst/>
                          <a:latin typeface="+mn-ea"/>
                          <a:ea typeface="+mn-ea"/>
                          <a:cs typeface="+mn-cs"/>
                        </a:rPr>
                        <a:t>56</a:t>
                      </a:r>
                      <a:endParaRPr kumimoji="1" lang="zh-CN" sz="800" b="0" i="0" u="none" strike="noStrike" kern="1200" cap="none" normalizeH="0" baseline="0">
                        <a:ln>
                          <a:noFill/>
                        </a:ln>
                        <a:solidFill>
                          <a:schemeClr val="tx1"/>
                        </a:solidFill>
                        <a:effectLst/>
                        <a:latin typeface="+mn-ea"/>
                        <a:ea typeface="+mn-ea"/>
                        <a:cs typeface="+mn-cs"/>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sz="800" b="0" i="0" u="none" strike="noStrike" kern="1200" cap="none" normalizeH="0" baseline="0" dirty="0">
                          <a:ln>
                            <a:noFill/>
                          </a:ln>
                          <a:solidFill>
                            <a:schemeClr val="tx1"/>
                          </a:solidFill>
                          <a:effectLst/>
                          <a:latin typeface="+mn-ea"/>
                          <a:ea typeface="+mn-ea"/>
                          <a:cs typeface="+mn-cs"/>
                        </a:rPr>
                        <a:t>S</a:t>
                      </a:r>
                      <a:r>
                        <a:rPr kumimoji="1" lang="zh-CN" sz="800" b="0" i="0" u="none" strike="noStrike" kern="1200" cap="none" normalizeH="0" baseline="0" dirty="0">
                          <a:ln>
                            <a:noFill/>
                          </a:ln>
                          <a:solidFill>
                            <a:schemeClr val="tx1"/>
                          </a:solidFill>
                          <a:effectLst/>
                          <a:latin typeface="+mn-ea"/>
                          <a:ea typeface="+mn-ea"/>
                          <a:cs typeface="+mn-cs"/>
                        </a:rPr>
                        <a:t>油口</a:t>
                      </a:r>
                      <a:r>
                        <a:rPr kumimoji="1" lang="en-US" sz="800" b="0" i="0" u="none" strike="noStrike" kern="1200" cap="none" normalizeH="0" baseline="0" dirty="0">
                          <a:ln>
                            <a:noFill/>
                          </a:ln>
                          <a:solidFill>
                            <a:schemeClr val="tx1"/>
                          </a:solidFill>
                          <a:effectLst/>
                          <a:latin typeface="+mn-ea"/>
                          <a:ea typeface="+mn-ea"/>
                          <a:cs typeface="+mn-cs"/>
                        </a:rPr>
                        <a:t>G1/2 4-M8</a:t>
                      </a:r>
                      <a:endParaRPr kumimoji="1" lang="zh-CN" sz="800" b="0" i="0" u="none" strike="noStrike" kern="1200" cap="none" normalizeH="0" baseline="0" dirty="0">
                        <a:ln>
                          <a:noFill/>
                        </a:ln>
                        <a:solidFill>
                          <a:schemeClr val="tx1"/>
                        </a:solidFill>
                        <a:effectLst/>
                        <a:latin typeface="+mn-ea"/>
                        <a:ea typeface="+mn-ea"/>
                        <a:cs typeface="+mn-cs"/>
                      </a:endParaRPr>
                    </a:p>
                    <a:p>
                      <a:pPr marL="0" marR="0" lvl="0" indent="0" algn="ctr" defTabSz="914400" rtl="0" eaLnBrk="1" fontAlgn="base" latinLnBrk="0" hangingPunct="1">
                        <a:lnSpc>
                          <a:spcPct val="100000"/>
                        </a:lnSpc>
                        <a:spcBef>
                          <a:spcPct val="0"/>
                        </a:spcBef>
                        <a:spcAft>
                          <a:spcPct val="0"/>
                        </a:spcAft>
                        <a:buClrTx/>
                        <a:buSzTx/>
                        <a:buFontTx/>
                        <a:buNone/>
                      </a:pPr>
                      <a:r>
                        <a:rPr kumimoji="1" lang="zh-CN" sz="800" b="0" i="0" u="none" strike="noStrike" kern="1200" cap="none" normalizeH="0" baseline="0" dirty="0">
                          <a:ln>
                            <a:noFill/>
                          </a:ln>
                          <a:solidFill>
                            <a:schemeClr val="tx1"/>
                          </a:solidFill>
                          <a:effectLst/>
                          <a:latin typeface="+mn-ea"/>
                          <a:ea typeface="+mn-ea"/>
                          <a:cs typeface="+mn-cs"/>
                        </a:rPr>
                        <a:t>泄油口</a:t>
                      </a:r>
                      <a:r>
                        <a:rPr kumimoji="1" lang="en-US" sz="800" b="0" i="0" u="none" strike="noStrike" kern="1200" cap="none" normalizeH="0" baseline="0" dirty="0">
                          <a:ln>
                            <a:noFill/>
                          </a:ln>
                          <a:solidFill>
                            <a:schemeClr val="tx1"/>
                          </a:solidFill>
                          <a:effectLst/>
                          <a:latin typeface="+mn-ea"/>
                          <a:ea typeface="+mn-ea"/>
                          <a:cs typeface="+mn-cs"/>
                        </a:rPr>
                        <a:t>G1/4 </a:t>
                      </a:r>
                      <a:endParaRPr kumimoji="1" lang="zh-CN" sz="800" b="0" i="0" u="none" strike="noStrike" kern="1200" cap="none" normalizeH="0" baseline="0" dirty="0">
                        <a:ln>
                          <a:noFill/>
                        </a:ln>
                        <a:solidFill>
                          <a:schemeClr val="tx1"/>
                        </a:solidFill>
                        <a:effectLst/>
                        <a:latin typeface="+mn-ea"/>
                        <a:ea typeface="+mn-ea"/>
                        <a:cs typeface="+mn-cs"/>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800" b="0" i="0" u="none" strike="noStrike" kern="1200" cap="none" normalizeH="0" baseline="0" dirty="0">
                          <a:ln>
                            <a:noFill/>
                          </a:ln>
                          <a:solidFill>
                            <a:schemeClr val="tx1"/>
                          </a:solidFill>
                          <a:effectLst/>
                          <a:latin typeface="+mn-ea"/>
                          <a:ea typeface="+mn-ea"/>
                          <a:cs typeface="+mn-cs"/>
                        </a:rPr>
                        <a:t>143-0031</a:t>
                      </a:r>
                      <a:endParaRPr kumimoji="1" lang="zh-CN" sz="800" b="0" i="0" u="none" strike="noStrike" kern="1200" cap="none" normalizeH="0" baseline="0" dirty="0">
                        <a:ln>
                          <a:noFill/>
                        </a:ln>
                        <a:solidFill>
                          <a:schemeClr val="tx1"/>
                        </a:solidFill>
                        <a:effectLst/>
                        <a:latin typeface="+mn-ea"/>
                        <a:ea typeface="+mn-ea"/>
                        <a:cs typeface="+mn-cs"/>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800" b="0" i="0" u="none" strike="noStrike" kern="1200" cap="none" normalizeH="0" baseline="0" dirty="0">
                          <a:ln>
                            <a:noFill/>
                          </a:ln>
                          <a:solidFill>
                            <a:srgbClr val="000000"/>
                          </a:solidFill>
                          <a:effectLst/>
                          <a:latin typeface="+mn-ea"/>
                          <a:ea typeface="+mn-ea"/>
                          <a:cs typeface="+mn-cs"/>
                        </a:rPr>
                        <a:t>-0032</a:t>
                      </a:r>
                      <a:endParaRPr kumimoji="1" lang="en-US" altLang="zh-CN" sz="800" b="0" i="0" u="none" strike="noStrike" kern="1200" cap="none" normalizeH="0" baseline="0" dirty="0">
                        <a:ln>
                          <a:noFill/>
                        </a:ln>
                        <a:solidFill>
                          <a:srgbClr val="000000"/>
                        </a:solidFill>
                        <a:effectLst/>
                        <a:latin typeface="+mn-ea"/>
                        <a:ea typeface="+mn-ea"/>
                        <a:cs typeface="+mn-cs"/>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800" b="0" i="0" u="none" strike="noStrike" kern="1200" cap="none" normalizeH="0" baseline="0" dirty="0">
                          <a:ln>
                            <a:noFill/>
                          </a:ln>
                          <a:solidFill>
                            <a:srgbClr val="000000"/>
                          </a:solidFill>
                          <a:effectLst/>
                          <a:latin typeface="+mn-ea"/>
                          <a:ea typeface="+mn-ea"/>
                          <a:cs typeface="+mn-cs"/>
                        </a:rPr>
                        <a:t>-0033</a:t>
                      </a:r>
                      <a:endParaRPr kumimoji="1" lang="en-US" altLang="zh-CN" sz="800" b="0" i="0" u="none" strike="noStrike" kern="1200" cap="none" normalizeH="0" baseline="0" dirty="0">
                        <a:ln>
                          <a:noFill/>
                        </a:ln>
                        <a:solidFill>
                          <a:srgbClr val="000000"/>
                        </a:solidFill>
                        <a:effectLst/>
                        <a:latin typeface="+mn-ea"/>
                        <a:ea typeface="+mn-ea"/>
                        <a:cs typeface="+mn-cs"/>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800" b="0" i="0" u="none" strike="noStrike" kern="1200" cap="none" normalizeH="0" baseline="0" dirty="0">
                          <a:ln>
                            <a:noFill/>
                          </a:ln>
                          <a:solidFill>
                            <a:srgbClr val="000000"/>
                          </a:solidFill>
                          <a:effectLst/>
                          <a:latin typeface="+mn-ea"/>
                          <a:ea typeface="+mn-ea"/>
                          <a:cs typeface="+mn-cs"/>
                        </a:rPr>
                        <a:t>-0034</a:t>
                      </a:r>
                      <a:endParaRPr kumimoji="1" lang="en-US" altLang="zh-CN" sz="800" b="0" i="0" u="none" strike="noStrike" kern="1200" cap="none" normalizeH="0" baseline="0" dirty="0">
                        <a:ln>
                          <a:noFill/>
                        </a:ln>
                        <a:solidFill>
                          <a:srgbClr val="000000"/>
                        </a:solidFill>
                        <a:effectLst/>
                        <a:latin typeface="+mn-ea"/>
                        <a:ea typeface="+mn-ea"/>
                        <a:cs typeface="+mn-cs"/>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800" b="0" i="0" u="none" strike="noStrike" kern="1200" cap="none" normalizeH="0" baseline="0" dirty="0">
                          <a:ln>
                            <a:noFill/>
                          </a:ln>
                          <a:solidFill>
                            <a:srgbClr val="000000"/>
                          </a:solidFill>
                          <a:effectLst/>
                          <a:latin typeface="+mn-ea"/>
                          <a:ea typeface="+mn-ea"/>
                          <a:cs typeface="+mn-cs"/>
                        </a:rPr>
                        <a:t>-0035</a:t>
                      </a:r>
                      <a:endParaRPr kumimoji="1" lang="en-US" altLang="zh-CN" sz="800" b="0" i="0" u="none" strike="noStrike" kern="1200" cap="none" normalizeH="0" baseline="0" dirty="0">
                        <a:ln>
                          <a:noFill/>
                        </a:ln>
                        <a:solidFill>
                          <a:srgbClr val="000000"/>
                        </a:solidFill>
                        <a:effectLst/>
                        <a:latin typeface="+mn-ea"/>
                        <a:ea typeface="+mn-ea"/>
                        <a:cs typeface="+mn-cs"/>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800" b="0" i="0" u="none" strike="noStrike" kern="1200" cap="none" normalizeH="0" baseline="0" dirty="0">
                          <a:ln>
                            <a:noFill/>
                          </a:ln>
                          <a:solidFill>
                            <a:srgbClr val="000000"/>
                          </a:solidFill>
                          <a:effectLst/>
                          <a:latin typeface="+mn-ea"/>
                          <a:ea typeface="+mn-ea"/>
                          <a:cs typeface="+mn-cs"/>
                        </a:rPr>
                        <a:t>-0036</a:t>
                      </a:r>
                      <a:endParaRPr kumimoji="1" lang="en-US" altLang="zh-CN" sz="800" b="0" i="0" u="none" strike="noStrike" kern="1200" cap="none" normalizeH="0" baseline="0" dirty="0">
                        <a:ln>
                          <a:noFill/>
                        </a:ln>
                        <a:solidFill>
                          <a:srgbClr val="000000"/>
                        </a:solidFill>
                        <a:effectLst/>
                        <a:latin typeface="+mn-ea"/>
                        <a:ea typeface="+mn-ea"/>
                        <a:cs typeface="+mn-cs"/>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800" b="0" i="0" u="none" strike="noStrike" kern="1200" cap="none" normalizeH="0" baseline="0" dirty="0">
                          <a:ln>
                            <a:noFill/>
                          </a:ln>
                          <a:solidFill>
                            <a:srgbClr val="000000"/>
                          </a:solidFill>
                          <a:effectLst/>
                          <a:latin typeface="+mn-ea"/>
                          <a:ea typeface="+mn-ea"/>
                          <a:cs typeface="+mn-cs"/>
                        </a:rPr>
                        <a:t>-0037</a:t>
                      </a:r>
                      <a:endParaRPr kumimoji="1" lang="en-US" altLang="zh-CN" sz="800" b="0" i="0" u="none" strike="noStrike" kern="1200" cap="none" normalizeH="0" baseline="0" dirty="0">
                        <a:ln>
                          <a:noFill/>
                        </a:ln>
                        <a:solidFill>
                          <a:srgbClr val="000000"/>
                        </a:solidFill>
                        <a:effectLst/>
                        <a:latin typeface="+mn-ea"/>
                        <a:ea typeface="+mn-ea"/>
                        <a:cs typeface="+mn-cs"/>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320194">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zh-CN" sz="800" b="0" i="0" u="none" strike="noStrike" kern="1200" cap="none" normalizeH="0" baseline="0" dirty="0">
                          <a:ln>
                            <a:noFill/>
                          </a:ln>
                          <a:solidFill>
                            <a:schemeClr val="tx1"/>
                          </a:solidFill>
                          <a:effectLst/>
                          <a:latin typeface="+mn-ea"/>
                          <a:ea typeface="+mn-ea"/>
                          <a:cs typeface="+mn-cs"/>
                        </a:rPr>
                        <a:t>菱形法兰</a:t>
                      </a:r>
                      <a:r>
                        <a:rPr kumimoji="1" lang="en-US" sz="800" b="0" i="0" u="none" strike="noStrike" kern="1200" cap="none" normalizeH="0" baseline="0" dirty="0">
                          <a:ln>
                            <a:noFill/>
                          </a:ln>
                          <a:solidFill>
                            <a:schemeClr val="tx1"/>
                          </a:solidFill>
                          <a:effectLst/>
                          <a:latin typeface="+mn-ea"/>
                          <a:ea typeface="+mn-ea"/>
                          <a:cs typeface="+mn-cs"/>
                        </a:rPr>
                        <a:t>4-</a:t>
                      </a:r>
                      <a:r>
                        <a:rPr kumimoji="1" lang="en-US" sz="800" b="0" i="0" u="none" strike="noStrike" kern="1200" cap="none" normalizeH="0" baseline="0" dirty="0">
                          <a:ln>
                            <a:noFill/>
                          </a:ln>
                          <a:solidFill>
                            <a:schemeClr val="tx1"/>
                          </a:solidFill>
                          <a:effectLst/>
                          <a:latin typeface="+mn-ea"/>
                          <a:ea typeface="+mn-ea"/>
                          <a:cs typeface="+mn-cs"/>
                          <a:sym typeface="Symbol" panose="05050102010706020507"/>
                        </a:rPr>
                        <a:t></a:t>
                      </a:r>
                      <a:r>
                        <a:rPr kumimoji="1" lang="en-US" sz="800" b="0" i="0" u="none" strike="noStrike" kern="1200" cap="none" normalizeH="0" baseline="0" dirty="0">
                          <a:ln>
                            <a:noFill/>
                          </a:ln>
                          <a:solidFill>
                            <a:schemeClr val="tx1"/>
                          </a:solidFill>
                          <a:effectLst/>
                          <a:latin typeface="+mn-ea"/>
                          <a:ea typeface="+mn-ea"/>
                          <a:cs typeface="+mn-cs"/>
                        </a:rPr>
                        <a:t>13.5</a:t>
                      </a:r>
                      <a:r>
                        <a:rPr kumimoji="1" lang="zh-CN" sz="800" b="0" i="0" u="none" strike="noStrike" kern="1200" cap="none" normalizeH="0" baseline="0" dirty="0">
                          <a:ln>
                            <a:noFill/>
                          </a:ln>
                          <a:solidFill>
                            <a:schemeClr val="tx1"/>
                          </a:solidFill>
                          <a:effectLst/>
                          <a:latin typeface="+mn-ea"/>
                          <a:ea typeface="+mn-ea"/>
                          <a:cs typeface="+mn-cs"/>
                        </a:rPr>
                        <a:t>孔止口</a:t>
                      </a:r>
                      <a:r>
                        <a:rPr kumimoji="1" lang="en-US" sz="800" b="0" i="0" u="none" strike="noStrike" kern="1200" cap="none" normalizeH="0" baseline="0" dirty="0">
                          <a:ln>
                            <a:noFill/>
                          </a:ln>
                          <a:solidFill>
                            <a:schemeClr val="tx1"/>
                          </a:solidFill>
                          <a:effectLst/>
                          <a:latin typeface="+mn-ea"/>
                          <a:ea typeface="+mn-ea"/>
                          <a:cs typeface="+mn-cs"/>
                          <a:sym typeface="Symbol" panose="05050102010706020507"/>
                        </a:rPr>
                        <a:t></a:t>
                      </a:r>
                      <a:r>
                        <a:rPr kumimoji="1" lang="en-US" sz="800" b="0" i="0" u="none" strike="noStrike" kern="1200" cap="none" normalizeH="0" baseline="0" dirty="0">
                          <a:ln>
                            <a:noFill/>
                          </a:ln>
                          <a:solidFill>
                            <a:schemeClr val="tx1"/>
                          </a:solidFill>
                          <a:effectLst/>
                          <a:latin typeface="+mn-ea"/>
                          <a:ea typeface="+mn-ea"/>
                          <a:cs typeface="+mn-cs"/>
                        </a:rPr>
                        <a:t>82.55</a:t>
                      </a:r>
                      <a:endParaRPr kumimoji="1" lang="zh-CN" sz="800" b="0" i="0" u="none" strike="noStrike" kern="1200" cap="none" normalizeH="0" baseline="0" dirty="0">
                        <a:ln>
                          <a:noFill/>
                        </a:ln>
                        <a:solidFill>
                          <a:schemeClr val="tx1"/>
                        </a:solidFill>
                        <a:effectLst/>
                        <a:latin typeface="+mn-ea"/>
                        <a:ea typeface="+mn-ea"/>
                        <a:cs typeface="+mn-cs"/>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zh-CN" sz="800" b="0" i="0" u="none" strike="noStrike" kern="1200" cap="none" normalizeH="0" baseline="0" dirty="0">
                          <a:ln>
                            <a:noFill/>
                          </a:ln>
                          <a:solidFill>
                            <a:schemeClr val="tx1"/>
                          </a:solidFill>
                          <a:effectLst/>
                          <a:latin typeface="+mn-ea"/>
                          <a:ea typeface="+mn-ea"/>
                          <a:cs typeface="+mn-cs"/>
                        </a:rPr>
                        <a:t>花键轴</a:t>
                      </a:r>
                      <a:r>
                        <a:rPr kumimoji="1" lang="en-US" sz="800" b="0" i="0" u="none" strike="noStrike" kern="1200" cap="none" normalizeH="0" baseline="0" dirty="0">
                          <a:ln>
                            <a:noFill/>
                          </a:ln>
                          <a:solidFill>
                            <a:schemeClr val="tx1"/>
                          </a:solidFill>
                          <a:effectLst/>
                          <a:latin typeface="+mn-ea"/>
                          <a:ea typeface="+mn-ea"/>
                          <a:cs typeface="+mn-cs"/>
                        </a:rPr>
                        <a:t>6D-35X29X10</a:t>
                      </a:r>
                      <a:endParaRPr kumimoji="1" lang="zh-CN" sz="800" b="0" i="0" u="none" strike="noStrike" kern="1200" cap="none" normalizeH="0" baseline="0" dirty="0">
                        <a:ln>
                          <a:noFill/>
                        </a:ln>
                        <a:solidFill>
                          <a:schemeClr val="tx1"/>
                        </a:solidFill>
                        <a:effectLst/>
                        <a:latin typeface="+mn-ea"/>
                        <a:ea typeface="+mn-ea"/>
                        <a:cs typeface="+mn-cs"/>
                      </a:endParaRPr>
                    </a:p>
                    <a:p>
                      <a:pPr marL="0" marR="0" lvl="0" indent="0" algn="ctr" defTabSz="914400" rtl="0" eaLnBrk="1" fontAlgn="base" latinLnBrk="0" hangingPunct="1">
                        <a:lnSpc>
                          <a:spcPct val="100000"/>
                        </a:lnSpc>
                        <a:spcBef>
                          <a:spcPct val="0"/>
                        </a:spcBef>
                        <a:spcAft>
                          <a:spcPct val="0"/>
                        </a:spcAft>
                        <a:buClrTx/>
                        <a:buSzTx/>
                        <a:buFontTx/>
                        <a:buNone/>
                      </a:pPr>
                      <a:r>
                        <a:rPr kumimoji="1" lang="zh-CN" sz="800" b="0" i="0" u="none" strike="noStrike" kern="1200" cap="none" normalizeH="0" baseline="0" dirty="0">
                          <a:ln>
                            <a:noFill/>
                          </a:ln>
                          <a:solidFill>
                            <a:schemeClr val="tx1"/>
                          </a:solidFill>
                          <a:effectLst/>
                          <a:latin typeface="+mn-ea"/>
                          <a:ea typeface="+mn-ea"/>
                          <a:cs typeface="+mn-cs"/>
                        </a:rPr>
                        <a:t>螺纹</a:t>
                      </a:r>
                      <a:r>
                        <a:rPr kumimoji="1" lang="en-US" sz="800" b="0" i="0" u="none" strike="noStrike" kern="1200" cap="none" normalizeH="0" baseline="0" dirty="0">
                          <a:ln>
                            <a:noFill/>
                          </a:ln>
                          <a:solidFill>
                            <a:schemeClr val="tx1"/>
                          </a:solidFill>
                          <a:effectLst/>
                          <a:latin typeface="+mn-ea"/>
                          <a:ea typeface="+mn-ea"/>
                          <a:cs typeface="+mn-cs"/>
                        </a:rPr>
                        <a:t>M10</a:t>
                      </a:r>
                      <a:r>
                        <a:rPr kumimoji="1" lang="zh-CN" sz="800" b="0" i="0" u="none" strike="noStrike" kern="1200" cap="none" normalizeH="0" baseline="0" dirty="0">
                          <a:ln>
                            <a:noFill/>
                          </a:ln>
                          <a:solidFill>
                            <a:schemeClr val="tx1"/>
                          </a:solidFill>
                          <a:effectLst/>
                          <a:latin typeface="+mn-ea"/>
                          <a:ea typeface="+mn-ea"/>
                          <a:cs typeface="+mn-cs"/>
                        </a:rPr>
                        <a:t>，轴头</a:t>
                      </a:r>
                      <a:endParaRPr kumimoji="1" lang="zh-CN" sz="800" b="0" i="0" u="none" strike="noStrike" kern="1200" cap="none" normalizeH="0" baseline="0" dirty="0">
                        <a:ln>
                          <a:noFill/>
                        </a:ln>
                        <a:solidFill>
                          <a:schemeClr val="tx1"/>
                        </a:solidFill>
                        <a:effectLst/>
                        <a:latin typeface="+mn-ea"/>
                        <a:ea typeface="+mn-ea"/>
                        <a:cs typeface="+mn-cs"/>
                      </a:endParaRPr>
                    </a:p>
                    <a:p>
                      <a:pPr marL="0" marR="0" lvl="0" indent="0" algn="ctr" defTabSz="914400" rtl="0" eaLnBrk="1" fontAlgn="base" latinLnBrk="0" hangingPunct="1">
                        <a:lnSpc>
                          <a:spcPct val="100000"/>
                        </a:lnSpc>
                        <a:spcBef>
                          <a:spcPct val="0"/>
                        </a:spcBef>
                        <a:spcAft>
                          <a:spcPct val="0"/>
                        </a:spcAft>
                        <a:buClrTx/>
                        <a:buSzTx/>
                        <a:buFontTx/>
                        <a:buNone/>
                      </a:pPr>
                      <a:r>
                        <a:rPr kumimoji="1" lang="en-US" sz="800" b="0" i="0" u="none" strike="noStrike" kern="1200" cap="none" normalizeH="0" baseline="0" dirty="0">
                          <a:ln>
                            <a:noFill/>
                          </a:ln>
                          <a:solidFill>
                            <a:schemeClr val="tx1"/>
                          </a:solidFill>
                          <a:effectLst/>
                          <a:latin typeface="+mn-ea"/>
                          <a:ea typeface="+mn-ea"/>
                          <a:cs typeface="+mn-cs"/>
                        </a:rPr>
                        <a:t>61</a:t>
                      </a:r>
                      <a:r>
                        <a:rPr kumimoji="1" lang="zh-CN" sz="800" b="0" i="0" u="none" strike="noStrike" kern="1200" cap="none" normalizeH="0" baseline="0" dirty="0">
                          <a:ln>
                            <a:noFill/>
                          </a:ln>
                          <a:solidFill>
                            <a:schemeClr val="tx1"/>
                          </a:solidFill>
                          <a:effectLst/>
                          <a:latin typeface="+mn-ea"/>
                          <a:ea typeface="+mn-ea"/>
                          <a:cs typeface="+mn-cs"/>
                        </a:rPr>
                        <a:t>，有效长</a:t>
                      </a:r>
                      <a:r>
                        <a:rPr kumimoji="1" lang="en-US" sz="800" b="0" i="0" u="none" strike="noStrike" kern="1200" cap="none" normalizeH="0" baseline="0" dirty="0">
                          <a:ln>
                            <a:noFill/>
                          </a:ln>
                          <a:solidFill>
                            <a:schemeClr val="tx1"/>
                          </a:solidFill>
                          <a:effectLst/>
                          <a:latin typeface="+mn-ea"/>
                          <a:ea typeface="+mn-ea"/>
                          <a:cs typeface="+mn-cs"/>
                        </a:rPr>
                        <a:t>50</a:t>
                      </a:r>
                      <a:endParaRPr kumimoji="1" lang="zh-CN" sz="800" b="0" i="0" u="none" strike="noStrike" kern="1200" cap="none" normalizeH="0" baseline="0" dirty="0">
                        <a:ln>
                          <a:noFill/>
                        </a:ln>
                        <a:solidFill>
                          <a:schemeClr val="tx1"/>
                        </a:solidFill>
                        <a:effectLst/>
                        <a:latin typeface="+mn-ea"/>
                        <a:ea typeface="+mn-ea"/>
                        <a:cs typeface="+mn-cs"/>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sz="800" b="0" i="0" u="none" strike="noStrike" kern="1200" cap="none" normalizeH="0" baseline="0" dirty="0">
                          <a:ln>
                            <a:noFill/>
                          </a:ln>
                          <a:solidFill>
                            <a:schemeClr val="tx1"/>
                          </a:solidFill>
                          <a:effectLst/>
                          <a:latin typeface="+mn-ea"/>
                          <a:ea typeface="+mn-ea"/>
                          <a:cs typeface="+mn-cs"/>
                        </a:rPr>
                        <a:t>S</a:t>
                      </a:r>
                      <a:r>
                        <a:rPr kumimoji="1" lang="zh-CN" sz="800" b="0" i="0" u="none" strike="noStrike" kern="1200" cap="none" normalizeH="0" baseline="0" dirty="0">
                          <a:ln>
                            <a:noFill/>
                          </a:ln>
                          <a:solidFill>
                            <a:schemeClr val="tx1"/>
                          </a:solidFill>
                          <a:effectLst/>
                          <a:latin typeface="+mn-ea"/>
                          <a:ea typeface="+mn-ea"/>
                          <a:cs typeface="+mn-cs"/>
                        </a:rPr>
                        <a:t>油口</a:t>
                      </a:r>
                      <a:r>
                        <a:rPr kumimoji="1" lang="en-US" sz="800" b="0" i="0" u="none" strike="noStrike" kern="1200" cap="none" normalizeH="0" baseline="0" dirty="0">
                          <a:ln>
                            <a:noFill/>
                          </a:ln>
                          <a:solidFill>
                            <a:schemeClr val="tx1"/>
                          </a:solidFill>
                          <a:effectLst/>
                          <a:latin typeface="+mn-ea"/>
                          <a:ea typeface="+mn-ea"/>
                          <a:cs typeface="+mn-cs"/>
                        </a:rPr>
                        <a:t>G1/2, 4-M8 </a:t>
                      </a:r>
                      <a:r>
                        <a:rPr kumimoji="1" lang="zh-CN" sz="800" b="0" i="0" u="none" strike="noStrike" kern="1200" cap="none" normalizeH="0" baseline="0" dirty="0">
                          <a:ln>
                            <a:noFill/>
                          </a:ln>
                          <a:solidFill>
                            <a:schemeClr val="tx1"/>
                          </a:solidFill>
                          <a:effectLst/>
                          <a:latin typeface="+mn-ea"/>
                          <a:ea typeface="+mn-ea"/>
                          <a:cs typeface="+mn-cs"/>
                        </a:rPr>
                        <a:t>泄油口</a:t>
                      </a:r>
                      <a:r>
                        <a:rPr kumimoji="1" lang="en-US" sz="800" b="0" i="0" u="none" strike="noStrike" kern="1200" cap="none" normalizeH="0" baseline="0" dirty="0">
                          <a:ln>
                            <a:noFill/>
                          </a:ln>
                          <a:solidFill>
                            <a:schemeClr val="tx1"/>
                          </a:solidFill>
                          <a:effectLst/>
                          <a:latin typeface="+mn-ea"/>
                          <a:ea typeface="+mn-ea"/>
                          <a:cs typeface="+mn-cs"/>
                        </a:rPr>
                        <a:t>G1/4</a:t>
                      </a:r>
                      <a:endParaRPr kumimoji="1" lang="zh-CN" sz="800" b="0" i="0" u="none" strike="noStrike" kern="1200" cap="none" normalizeH="0" baseline="0" dirty="0">
                        <a:ln>
                          <a:noFill/>
                        </a:ln>
                        <a:solidFill>
                          <a:schemeClr val="tx1"/>
                        </a:solidFill>
                        <a:effectLst/>
                        <a:latin typeface="+mn-ea"/>
                        <a:ea typeface="+mn-ea"/>
                        <a:cs typeface="+mn-cs"/>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800" b="0" i="0" u="none" strike="noStrike" kern="1200" cap="none" normalizeH="0" baseline="0" dirty="0">
                          <a:ln>
                            <a:noFill/>
                          </a:ln>
                          <a:solidFill>
                            <a:schemeClr val="tx1"/>
                          </a:solidFill>
                          <a:effectLst/>
                          <a:latin typeface="+mn-ea"/>
                          <a:ea typeface="+mn-ea"/>
                          <a:cs typeface="+mn-cs"/>
                        </a:rPr>
                        <a:t>143-1031</a:t>
                      </a:r>
                      <a:endParaRPr kumimoji="1" lang="zh-CN" sz="800" b="0" i="0" u="none" strike="noStrike" kern="1200" cap="none" normalizeH="0" baseline="0" dirty="0">
                        <a:ln>
                          <a:noFill/>
                        </a:ln>
                        <a:solidFill>
                          <a:schemeClr val="tx1"/>
                        </a:solidFill>
                        <a:effectLst/>
                        <a:latin typeface="+mn-ea"/>
                        <a:ea typeface="+mn-ea"/>
                        <a:cs typeface="+mn-cs"/>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rgbClr val="000000"/>
                          </a:solidFill>
                          <a:effectLst/>
                          <a:latin typeface="+mn-ea"/>
                          <a:ea typeface="+mn-ea"/>
                        </a:rPr>
                        <a:t>-1032</a:t>
                      </a:r>
                      <a:endParaRPr kumimoji="1" lang="en-US" altLang="zh-CN" sz="800" b="0" i="0" u="none" strike="noStrike" cap="none" normalizeH="0" baseline="0" dirty="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rgbClr val="000000"/>
                          </a:solidFill>
                          <a:effectLst/>
                          <a:latin typeface="+mn-ea"/>
                          <a:ea typeface="+mn-ea"/>
                        </a:rPr>
                        <a:t>-1033</a:t>
                      </a:r>
                      <a:endParaRPr kumimoji="1" lang="en-US" altLang="zh-CN" sz="800" b="0" i="0" u="none" strike="noStrike" cap="none" normalizeH="0" baseline="0" dirty="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rgbClr val="000000"/>
                          </a:solidFill>
                          <a:effectLst/>
                          <a:latin typeface="+mn-ea"/>
                          <a:ea typeface="+mn-ea"/>
                        </a:rPr>
                        <a:t>-1034</a:t>
                      </a:r>
                      <a:endParaRPr kumimoji="1" lang="en-US" altLang="zh-CN" sz="800" b="0" i="0" u="none" strike="noStrike" cap="none" normalizeH="0" baseline="0" dirty="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rgbClr val="000000"/>
                          </a:solidFill>
                          <a:effectLst/>
                          <a:latin typeface="+mn-ea"/>
                          <a:ea typeface="+mn-ea"/>
                        </a:rPr>
                        <a:t>-1035</a:t>
                      </a:r>
                      <a:endParaRPr kumimoji="1" lang="en-US" altLang="zh-CN" sz="800" b="0" i="0" u="none" strike="noStrike" cap="none" normalizeH="0" baseline="0" dirty="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rgbClr val="000000"/>
                          </a:solidFill>
                          <a:effectLst/>
                          <a:latin typeface="+mn-ea"/>
                          <a:ea typeface="+mn-ea"/>
                        </a:rPr>
                        <a:t>-1036</a:t>
                      </a:r>
                      <a:endParaRPr kumimoji="1" lang="en-US" altLang="zh-CN" sz="800" b="0" i="0" u="none" strike="noStrike" cap="none" normalizeH="0" baseline="0" dirty="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rgbClr val="000000"/>
                          </a:solidFill>
                          <a:effectLst/>
                          <a:latin typeface="+mn-ea"/>
                          <a:ea typeface="+mn-ea"/>
                        </a:rPr>
                        <a:t>-1037</a:t>
                      </a:r>
                      <a:endParaRPr kumimoji="1" lang="en-US" altLang="zh-CN" sz="800" b="0" i="0" u="none" strike="noStrike" cap="none" normalizeH="0" baseline="0" dirty="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492968">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zh-CN" sz="800" b="0" i="0" u="none" strike="noStrike" kern="1200" cap="none" normalizeH="0" baseline="0" dirty="0">
                          <a:ln>
                            <a:noFill/>
                          </a:ln>
                          <a:solidFill>
                            <a:schemeClr val="tx1"/>
                          </a:solidFill>
                          <a:effectLst/>
                          <a:latin typeface="+mn-ea"/>
                          <a:ea typeface="+mn-ea"/>
                          <a:cs typeface="+mn-cs"/>
                        </a:rPr>
                        <a:t>大方法兰</a:t>
                      </a:r>
                      <a:r>
                        <a:rPr kumimoji="1" lang="en-US" sz="800" b="0" i="0" u="none" strike="noStrike" kern="1200" cap="none" normalizeH="0" baseline="0" dirty="0">
                          <a:ln>
                            <a:noFill/>
                          </a:ln>
                          <a:solidFill>
                            <a:schemeClr val="tx1"/>
                          </a:solidFill>
                          <a:effectLst/>
                          <a:latin typeface="+mn-ea"/>
                          <a:ea typeface="+mn-ea"/>
                          <a:cs typeface="+mn-cs"/>
                        </a:rPr>
                        <a:t>145X145 4-</a:t>
                      </a:r>
                      <a:r>
                        <a:rPr kumimoji="1" lang="en-US" sz="800" b="0" i="0" u="none" strike="noStrike" kern="1200" cap="none" normalizeH="0" baseline="0" dirty="0">
                          <a:ln>
                            <a:noFill/>
                          </a:ln>
                          <a:solidFill>
                            <a:schemeClr val="tx1"/>
                          </a:solidFill>
                          <a:effectLst/>
                          <a:latin typeface="+mn-ea"/>
                          <a:ea typeface="+mn-ea"/>
                          <a:cs typeface="+mn-cs"/>
                          <a:sym typeface="Symbol" panose="05050102010706020507"/>
                        </a:rPr>
                        <a:t></a:t>
                      </a:r>
                      <a:r>
                        <a:rPr kumimoji="1" lang="en-US" sz="800" b="0" i="0" u="none" strike="noStrike" kern="1200" cap="none" normalizeH="0" baseline="0" dirty="0">
                          <a:ln>
                            <a:noFill/>
                          </a:ln>
                          <a:solidFill>
                            <a:schemeClr val="tx1"/>
                          </a:solidFill>
                          <a:effectLst/>
                          <a:latin typeface="+mn-ea"/>
                          <a:ea typeface="+mn-ea"/>
                          <a:cs typeface="+mn-cs"/>
                        </a:rPr>
                        <a:t>13</a:t>
                      </a:r>
                      <a:r>
                        <a:rPr kumimoji="1" lang="zh-CN" sz="800" b="0" i="0" u="none" strike="noStrike" kern="1200" cap="none" normalizeH="0" baseline="0" dirty="0">
                          <a:ln>
                            <a:noFill/>
                          </a:ln>
                          <a:solidFill>
                            <a:schemeClr val="tx1"/>
                          </a:solidFill>
                          <a:effectLst/>
                          <a:latin typeface="+mn-ea"/>
                          <a:ea typeface="+mn-ea"/>
                          <a:cs typeface="+mn-cs"/>
                        </a:rPr>
                        <a:t>孔止口</a:t>
                      </a:r>
                      <a:r>
                        <a:rPr kumimoji="1" lang="en-US" sz="800" b="0" i="0" u="none" strike="noStrike" kern="1200" cap="none" normalizeH="0" baseline="0" dirty="0">
                          <a:ln>
                            <a:noFill/>
                          </a:ln>
                          <a:solidFill>
                            <a:schemeClr val="tx1"/>
                          </a:solidFill>
                          <a:effectLst/>
                          <a:latin typeface="+mn-ea"/>
                          <a:ea typeface="+mn-ea"/>
                          <a:cs typeface="+mn-cs"/>
                          <a:sym typeface="Symbol" panose="05050102010706020507"/>
                        </a:rPr>
                        <a:t></a:t>
                      </a:r>
                      <a:r>
                        <a:rPr kumimoji="1" lang="en-US" sz="800" b="0" i="0" u="none" strike="noStrike" kern="1200" cap="none" normalizeH="0" baseline="0" dirty="0">
                          <a:ln>
                            <a:noFill/>
                          </a:ln>
                          <a:solidFill>
                            <a:schemeClr val="tx1"/>
                          </a:solidFill>
                          <a:effectLst/>
                          <a:latin typeface="+mn-ea"/>
                          <a:ea typeface="+mn-ea"/>
                          <a:cs typeface="+mn-cs"/>
                        </a:rPr>
                        <a:t>125 </a:t>
                      </a:r>
                      <a:r>
                        <a:rPr kumimoji="1" lang="zh-CN" sz="800" b="0" i="0" u="none" strike="noStrike" kern="1200" cap="none" normalizeH="0" baseline="0" dirty="0">
                          <a:ln>
                            <a:noFill/>
                          </a:ln>
                          <a:solidFill>
                            <a:schemeClr val="tx1"/>
                          </a:solidFill>
                          <a:effectLst/>
                          <a:latin typeface="+mn-ea"/>
                          <a:ea typeface="+mn-ea"/>
                          <a:cs typeface="+mn-cs"/>
                        </a:rPr>
                        <a:t>高</a:t>
                      </a:r>
                      <a:r>
                        <a:rPr kumimoji="1" lang="en-US" sz="800" b="0" i="0" u="none" strike="noStrike" kern="1200" cap="none" normalizeH="0" baseline="0" dirty="0">
                          <a:ln>
                            <a:noFill/>
                          </a:ln>
                          <a:solidFill>
                            <a:schemeClr val="tx1"/>
                          </a:solidFill>
                          <a:effectLst/>
                          <a:latin typeface="+mn-ea"/>
                          <a:ea typeface="+mn-ea"/>
                          <a:cs typeface="+mn-cs"/>
                        </a:rPr>
                        <a:t>6 </a:t>
                      </a:r>
                      <a:endParaRPr kumimoji="1" lang="zh-CN" sz="800" b="0" i="0" u="none" strike="noStrike" kern="1200" cap="none" normalizeH="0" baseline="0" dirty="0">
                        <a:ln>
                          <a:noFill/>
                        </a:ln>
                        <a:solidFill>
                          <a:schemeClr val="tx1"/>
                        </a:solidFill>
                        <a:effectLst/>
                        <a:latin typeface="+mn-ea"/>
                        <a:ea typeface="+mn-ea"/>
                        <a:cs typeface="+mn-cs"/>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sz="800" b="0" i="0" u="none" strike="noStrike" kern="1200" cap="none" normalizeH="0" baseline="0" dirty="0">
                          <a:ln>
                            <a:noFill/>
                          </a:ln>
                          <a:solidFill>
                            <a:schemeClr val="tx1"/>
                          </a:solidFill>
                          <a:effectLst/>
                          <a:latin typeface="+mn-ea"/>
                          <a:ea typeface="+mn-ea"/>
                          <a:cs typeface="+mn-cs"/>
                          <a:sym typeface="Symbol" panose="05050102010706020507"/>
                        </a:rPr>
                        <a:t></a:t>
                      </a:r>
                      <a:r>
                        <a:rPr kumimoji="1" lang="en-US" sz="800" b="0" i="0" u="none" strike="noStrike" kern="1200" cap="none" normalizeH="0" baseline="0" dirty="0">
                          <a:ln>
                            <a:noFill/>
                          </a:ln>
                          <a:solidFill>
                            <a:schemeClr val="tx1"/>
                          </a:solidFill>
                          <a:effectLst/>
                          <a:latin typeface="+mn-ea"/>
                          <a:ea typeface="+mn-ea"/>
                          <a:cs typeface="+mn-cs"/>
                        </a:rPr>
                        <a:t>40</a:t>
                      </a:r>
                      <a:r>
                        <a:rPr kumimoji="1" lang="zh-CN" sz="800" b="0" i="0" u="none" strike="noStrike" kern="1200" cap="none" normalizeH="0" baseline="0" dirty="0">
                          <a:ln>
                            <a:noFill/>
                          </a:ln>
                          <a:solidFill>
                            <a:schemeClr val="tx1"/>
                          </a:solidFill>
                          <a:effectLst/>
                          <a:latin typeface="+mn-ea"/>
                          <a:ea typeface="+mn-ea"/>
                          <a:cs typeface="+mn-cs"/>
                        </a:rPr>
                        <a:t>直轴</a:t>
                      </a:r>
                      <a:r>
                        <a:rPr kumimoji="1" lang="en-US" sz="800" b="0" i="0" u="none" strike="noStrike" kern="1200" cap="none" normalizeH="0" baseline="0" dirty="0">
                          <a:ln>
                            <a:noFill/>
                          </a:ln>
                          <a:solidFill>
                            <a:schemeClr val="tx1"/>
                          </a:solidFill>
                          <a:effectLst/>
                          <a:latin typeface="+mn-ea"/>
                          <a:ea typeface="+mn-ea"/>
                          <a:cs typeface="+mn-cs"/>
                        </a:rPr>
                        <a:t>  </a:t>
                      </a:r>
                      <a:r>
                        <a:rPr kumimoji="1" lang="zh-CN" sz="800" b="0" i="0" u="none" strike="noStrike" kern="1200" cap="none" normalizeH="0" baseline="0" dirty="0">
                          <a:ln>
                            <a:noFill/>
                          </a:ln>
                          <a:solidFill>
                            <a:schemeClr val="tx1"/>
                          </a:solidFill>
                          <a:effectLst/>
                          <a:latin typeface="+mn-ea"/>
                          <a:ea typeface="+mn-ea"/>
                          <a:cs typeface="+mn-cs"/>
                        </a:rPr>
                        <a:t>平键</a:t>
                      </a:r>
                      <a:r>
                        <a:rPr kumimoji="1" lang="en-US" sz="800" b="0" i="0" u="none" strike="noStrike" kern="1200" cap="none" normalizeH="0" baseline="0" dirty="0">
                          <a:ln>
                            <a:noFill/>
                          </a:ln>
                          <a:solidFill>
                            <a:schemeClr val="tx1"/>
                          </a:solidFill>
                          <a:effectLst/>
                          <a:latin typeface="+mn-ea"/>
                          <a:ea typeface="+mn-ea"/>
                          <a:cs typeface="+mn-cs"/>
                        </a:rPr>
                        <a:t>12X50  </a:t>
                      </a:r>
                      <a:r>
                        <a:rPr kumimoji="1" lang="zh-CN" sz="800" b="0" i="0" u="none" strike="noStrike" kern="1200" cap="none" normalizeH="0" baseline="0" dirty="0">
                          <a:ln>
                            <a:noFill/>
                          </a:ln>
                          <a:solidFill>
                            <a:schemeClr val="tx1"/>
                          </a:solidFill>
                          <a:effectLst/>
                          <a:latin typeface="+mn-ea"/>
                          <a:ea typeface="+mn-ea"/>
                          <a:cs typeface="+mn-cs"/>
                        </a:rPr>
                        <a:t>螺纹</a:t>
                      </a:r>
                      <a:r>
                        <a:rPr kumimoji="1" lang="en-US" sz="800" b="0" i="0" u="none" strike="noStrike" kern="1200" cap="none" normalizeH="0" baseline="0" dirty="0">
                          <a:ln>
                            <a:noFill/>
                          </a:ln>
                          <a:solidFill>
                            <a:schemeClr val="tx1"/>
                          </a:solidFill>
                          <a:effectLst/>
                          <a:latin typeface="+mn-ea"/>
                          <a:ea typeface="+mn-ea"/>
                          <a:cs typeface="+mn-cs"/>
                        </a:rPr>
                        <a:t>M12 </a:t>
                      </a:r>
                      <a:r>
                        <a:rPr kumimoji="1" lang="zh-CN" sz="800" b="0" i="0" u="none" strike="noStrike" kern="1200" cap="none" normalizeH="0" baseline="0" dirty="0">
                          <a:ln>
                            <a:noFill/>
                          </a:ln>
                          <a:solidFill>
                            <a:schemeClr val="tx1"/>
                          </a:solidFill>
                          <a:effectLst/>
                          <a:latin typeface="+mn-ea"/>
                          <a:ea typeface="+mn-ea"/>
                          <a:cs typeface="+mn-cs"/>
                        </a:rPr>
                        <a:t>轴头长</a:t>
                      </a:r>
                      <a:r>
                        <a:rPr kumimoji="1" lang="en-US" sz="800" b="0" i="0" u="none" strike="noStrike" kern="1200" cap="none" normalizeH="0" baseline="0" dirty="0">
                          <a:ln>
                            <a:noFill/>
                          </a:ln>
                          <a:solidFill>
                            <a:schemeClr val="tx1"/>
                          </a:solidFill>
                          <a:effectLst/>
                          <a:latin typeface="+mn-ea"/>
                          <a:ea typeface="+mn-ea"/>
                          <a:cs typeface="+mn-cs"/>
                        </a:rPr>
                        <a:t>61</a:t>
                      </a:r>
                      <a:endParaRPr kumimoji="1" lang="zh-CN" sz="800" b="0" i="0" u="none" strike="noStrike" kern="1200" cap="none" normalizeH="0" baseline="0" dirty="0">
                        <a:ln>
                          <a:noFill/>
                        </a:ln>
                        <a:solidFill>
                          <a:schemeClr val="tx1"/>
                        </a:solidFill>
                        <a:effectLst/>
                        <a:latin typeface="+mn-ea"/>
                        <a:ea typeface="+mn-ea"/>
                        <a:cs typeface="+mn-cs"/>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zh-CN" sz="800" b="0" i="0" u="none" strike="noStrike" kern="1200" cap="none" normalizeH="0" baseline="0" dirty="0">
                          <a:ln>
                            <a:noFill/>
                          </a:ln>
                          <a:solidFill>
                            <a:schemeClr val="tx1"/>
                          </a:solidFill>
                          <a:effectLst/>
                          <a:latin typeface="+mn-ea"/>
                          <a:ea typeface="+mn-ea"/>
                          <a:cs typeface="+mn-cs"/>
                        </a:rPr>
                        <a:t>直油口</a:t>
                      </a:r>
                      <a:r>
                        <a:rPr kumimoji="1" lang="en-US" sz="800" b="0" i="0" u="none" strike="noStrike" kern="1200" cap="none" normalizeH="0" baseline="0" dirty="0">
                          <a:ln>
                            <a:noFill/>
                          </a:ln>
                          <a:solidFill>
                            <a:schemeClr val="tx1"/>
                          </a:solidFill>
                          <a:effectLst/>
                          <a:latin typeface="+mn-ea"/>
                          <a:ea typeface="+mn-ea"/>
                          <a:cs typeface="+mn-cs"/>
                        </a:rPr>
                        <a:t>M22X1.5,  </a:t>
                      </a:r>
                      <a:r>
                        <a:rPr kumimoji="1" lang="zh-CN" sz="800" b="0" i="0" u="none" strike="noStrike" kern="1200" cap="none" normalizeH="0" baseline="0" dirty="0">
                          <a:ln>
                            <a:noFill/>
                          </a:ln>
                          <a:solidFill>
                            <a:schemeClr val="tx1"/>
                          </a:solidFill>
                          <a:effectLst/>
                          <a:latin typeface="+mn-ea"/>
                          <a:ea typeface="+mn-ea"/>
                          <a:cs typeface="+mn-cs"/>
                        </a:rPr>
                        <a:t>泄油口</a:t>
                      </a:r>
                      <a:r>
                        <a:rPr kumimoji="1" lang="en-US" sz="800" b="0" i="0" u="none" strike="noStrike" kern="1200" cap="none" normalizeH="0" baseline="0" dirty="0">
                          <a:ln>
                            <a:noFill/>
                          </a:ln>
                          <a:solidFill>
                            <a:schemeClr val="tx1"/>
                          </a:solidFill>
                          <a:effectLst/>
                          <a:latin typeface="+mn-ea"/>
                          <a:ea typeface="+mn-ea"/>
                          <a:cs typeface="+mn-cs"/>
                        </a:rPr>
                        <a:t>M14X1.5</a:t>
                      </a:r>
                      <a:endParaRPr kumimoji="1" lang="zh-CN" sz="800" b="0" i="0" u="none" strike="noStrike" kern="1200" cap="none" normalizeH="0" baseline="0" dirty="0">
                        <a:ln>
                          <a:noFill/>
                        </a:ln>
                        <a:solidFill>
                          <a:schemeClr val="tx1"/>
                        </a:solidFill>
                        <a:effectLst/>
                        <a:latin typeface="+mn-ea"/>
                        <a:ea typeface="+mn-ea"/>
                        <a:cs typeface="+mn-cs"/>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800" b="0" i="0" u="none" strike="noStrike" kern="1200" cap="none" normalizeH="0" baseline="0" dirty="0">
                          <a:ln>
                            <a:noFill/>
                          </a:ln>
                          <a:solidFill>
                            <a:srgbClr val="000000"/>
                          </a:solidFill>
                          <a:effectLst/>
                          <a:latin typeface="+mn-ea"/>
                          <a:ea typeface="+mn-ea"/>
                          <a:cs typeface="+mn-cs"/>
                        </a:rPr>
                        <a:t>144-0001</a:t>
                      </a:r>
                      <a:endParaRPr kumimoji="1" lang="zh-CN" sz="800" b="0" i="0" u="none" strike="noStrike" kern="1200" cap="none" normalizeH="0" baseline="0" dirty="0">
                        <a:ln>
                          <a:noFill/>
                        </a:ln>
                        <a:solidFill>
                          <a:srgbClr val="000000"/>
                        </a:solidFill>
                        <a:effectLst/>
                        <a:latin typeface="+mn-ea"/>
                        <a:ea typeface="+mn-ea"/>
                        <a:cs typeface="+mn-cs"/>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800" b="0" i="0" u="none" strike="noStrike" kern="1200" cap="none" normalizeH="0" baseline="0" dirty="0">
                          <a:ln>
                            <a:noFill/>
                          </a:ln>
                          <a:solidFill>
                            <a:srgbClr val="000000"/>
                          </a:solidFill>
                          <a:effectLst/>
                          <a:latin typeface="+mn-ea"/>
                          <a:ea typeface="+mn-ea"/>
                          <a:cs typeface="+mn-cs"/>
                        </a:rPr>
                        <a:t>-0002</a:t>
                      </a:r>
                      <a:endParaRPr kumimoji="1" lang="en-US" altLang="zh-CN" sz="800" b="0" i="0" u="none" strike="noStrike" kern="1200" cap="none" normalizeH="0" baseline="0" dirty="0">
                        <a:ln>
                          <a:noFill/>
                        </a:ln>
                        <a:solidFill>
                          <a:srgbClr val="000000"/>
                        </a:solidFill>
                        <a:effectLst/>
                        <a:latin typeface="+mn-ea"/>
                        <a:ea typeface="+mn-ea"/>
                        <a:cs typeface="+mn-cs"/>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800" b="0" i="0" u="none" strike="noStrike" kern="1200" cap="none" normalizeH="0" baseline="0" dirty="0">
                          <a:ln>
                            <a:noFill/>
                          </a:ln>
                          <a:solidFill>
                            <a:srgbClr val="000000"/>
                          </a:solidFill>
                          <a:effectLst/>
                          <a:latin typeface="+mn-ea"/>
                          <a:ea typeface="+mn-ea"/>
                          <a:cs typeface="+mn-cs"/>
                        </a:rPr>
                        <a:t>-0003</a:t>
                      </a:r>
                      <a:endParaRPr kumimoji="1" lang="en-US" altLang="zh-CN" sz="800" b="0" i="0" u="none" strike="noStrike" kern="1200" cap="none" normalizeH="0" baseline="0" dirty="0">
                        <a:ln>
                          <a:noFill/>
                        </a:ln>
                        <a:solidFill>
                          <a:srgbClr val="000000"/>
                        </a:solidFill>
                        <a:effectLst/>
                        <a:latin typeface="+mn-ea"/>
                        <a:ea typeface="+mn-ea"/>
                        <a:cs typeface="+mn-cs"/>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800" b="0" i="0" u="none" strike="noStrike" kern="1200" cap="none" normalizeH="0" baseline="0" dirty="0">
                          <a:ln>
                            <a:noFill/>
                          </a:ln>
                          <a:solidFill>
                            <a:srgbClr val="000000"/>
                          </a:solidFill>
                          <a:effectLst/>
                          <a:latin typeface="+mn-ea"/>
                          <a:ea typeface="+mn-ea"/>
                          <a:cs typeface="+mn-cs"/>
                        </a:rPr>
                        <a:t>-0004</a:t>
                      </a:r>
                      <a:endParaRPr kumimoji="1" lang="en-US" altLang="zh-CN" sz="800" b="0" i="0" u="none" strike="noStrike" kern="1200" cap="none" normalizeH="0" baseline="0" dirty="0">
                        <a:ln>
                          <a:noFill/>
                        </a:ln>
                        <a:solidFill>
                          <a:srgbClr val="000000"/>
                        </a:solidFill>
                        <a:effectLst/>
                        <a:latin typeface="+mn-ea"/>
                        <a:ea typeface="+mn-ea"/>
                        <a:cs typeface="+mn-cs"/>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800" b="0" i="0" u="none" strike="noStrike" kern="1200" cap="none" normalizeH="0" baseline="0" dirty="0">
                          <a:ln>
                            <a:noFill/>
                          </a:ln>
                          <a:solidFill>
                            <a:srgbClr val="000000"/>
                          </a:solidFill>
                          <a:effectLst/>
                          <a:latin typeface="+mn-ea"/>
                          <a:ea typeface="+mn-ea"/>
                          <a:cs typeface="+mn-cs"/>
                        </a:rPr>
                        <a:t>-0005</a:t>
                      </a:r>
                      <a:endParaRPr kumimoji="1" lang="en-US" altLang="zh-CN" sz="800" b="0" i="0" u="none" strike="noStrike" kern="1200" cap="none" normalizeH="0" baseline="0" dirty="0">
                        <a:ln>
                          <a:noFill/>
                        </a:ln>
                        <a:solidFill>
                          <a:srgbClr val="000000"/>
                        </a:solidFill>
                        <a:effectLst/>
                        <a:latin typeface="+mn-ea"/>
                        <a:ea typeface="+mn-ea"/>
                        <a:cs typeface="+mn-cs"/>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800" b="0" i="0" u="none" strike="noStrike" kern="1200" cap="none" normalizeH="0" baseline="0" dirty="0">
                          <a:ln>
                            <a:noFill/>
                          </a:ln>
                          <a:solidFill>
                            <a:srgbClr val="000000"/>
                          </a:solidFill>
                          <a:effectLst/>
                          <a:latin typeface="+mn-ea"/>
                          <a:ea typeface="+mn-ea"/>
                          <a:cs typeface="+mn-cs"/>
                        </a:rPr>
                        <a:t>-0006</a:t>
                      </a:r>
                      <a:endParaRPr kumimoji="1" lang="en-US" altLang="zh-CN" sz="800" b="0" i="0" u="none" strike="noStrike" kern="1200" cap="none" normalizeH="0" baseline="0" dirty="0">
                        <a:ln>
                          <a:noFill/>
                        </a:ln>
                        <a:solidFill>
                          <a:srgbClr val="000000"/>
                        </a:solidFill>
                        <a:effectLst/>
                        <a:latin typeface="+mn-ea"/>
                        <a:ea typeface="+mn-ea"/>
                        <a:cs typeface="+mn-cs"/>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800" b="0" i="0" u="none" strike="noStrike" kern="1200" cap="none" normalizeH="0" baseline="0" dirty="0">
                          <a:ln>
                            <a:noFill/>
                          </a:ln>
                          <a:solidFill>
                            <a:srgbClr val="000000"/>
                          </a:solidFill>
                          <a:effectLst/>
                          <a:latin typeface="+mn-ea"/>
                          <a:ea typeface="+mn-ea"/>
                          <a:cs typeface="+mn-cs"/>
                        </a:rPr>
                        <a:t>-0007</a:t>
                      </a:r>
                      <a:endParaRPr kumimoji="1" lang="en-US" altLang="zh-CN" sz="800" b="0" i="0" u="none" strike="noStrike" kern="1200" cap="none" normalizeH="0" baseline="0" dirty="0">
                        <a:ln>
                          <a:noFill/>
                        </a:ln>
                        <a:solidFill>
                          <a:srgbClr val="000000"/>
                        </a:solidFill>
                        <a:effectLst/>
                        <a:latin typeface="+mn-ea"/>
                        <a:ea typeface="+mn-ea"/>
                        <a:cs typeface="+mn-cs"/>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320194">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zh-CN" sz="800" b="0" i="0" u="none" strike="noStrike" kern="1200" cap="none" normalizeH="0" baseline="0" dirty="0">
                          <a:ln>
                            <a:noFill/>
                          </a:ln>
                          <a:solidFill>
                            <a:schemeClr val="tx1"/>
                          </a:solidFill>
                          <a:effectLst/>
                          <a:latin typeface="+mn-ea"/>
                          <a:ea typeface="+mn-ea"/>
                          <a:cs typeface="+mn-cs"/>
                        </a:rPr>
                        <a:t>大方法兰</a:t>
                      </a:r>
                      <a:r>
                        <a:rPr kumimoji="1" lang="en-US" sz="800" b="0" i="0" u="none" strike="noStrike" kern="1200" cap="none" normalizeH="0" baseline="0" dirty="0">
                          <a:ln>
                            <a:noFill/>
                          </a:ln>
                          <a:solidFill>
                            <a:schemeClr val="tx1"/>
                          </a:solidFill>
                          <a:effectLst/>
                          <a:latin typeface="+mn-ea"/>
                          <a:ea typeface="+mn-ea"/>
                          <a:cs typeface="+mn-cs"/>
                        </a:rPr>
                        <a:t>145X145 4-</a:t>
                      </a:r>
                      <a:r>
                        <a:rPr kumimoji="1" lang="en-US" sz="800" b="0" i="0" u="none" strike="noStrike" kern="1200" cap="none" normalizeH="0" baseline="0" dirty="0">
                          <a:ln>
                            <a:noFill/>
                          </a:ln>
                          <a:solidFill>
                            <a:schemeClr val="tx1"/>
                          </a:solidFill>
                          <a:effectLst/>
                          <a:latin typeface="+mn-ea"/>
                          <a:ea typeface="+mn-ea"/>
                          <a:cs typeface="+mn-cs"/>
                          <a:sym typeface="Symbol" panose="05050102010706020507"/>
                        </a:rPr>
                        <a:t></a:t>
                      </a:r>
                      <a:r>
                        <a:rPr kumimoji="1" lang="en-US" sz="800" b="0" i="0" u="none" strike="noStrike" kern="1200" cap="none" normalizeH="0" baseline="0" dirty="0">
                          <a:ln>
                            <a:noFill/>
                          </a:ln>
                          <a:solidFill>
                            <a:schemeClr val="tx1"/>
                          </a:solidFill>
                          <a:effectLst/>
                          <a:latin typeface="+mn-ea"/>
                          <a:ea typeface="+mn-ea"/>
                          <a:cs typeface="+mn-cs"/>
                        </a:rPr>
                        <a:t>13</a:t>
                      </a:r>
                      <a:r>
                        <a:rPr kumimoji="1" lang="zh-CN" sz="800" b="0" i="0" u="none" strike="noStrike" kern="1200" cap="none" normalizeH="0" baseline="0" dirty="0">
                          <a:ln>
                            <a:noFill/>
                          </a:ln>
                          <a:solidFill>
                            <a:schemeClr val="tx1"/>
                          </a:solidFill>
                          <a:effectLst/>
                          <a:latin typeface="+mn-ea"/>
                          <a:ea typeface="+mn-ea"/>
                          <a:cs typeface="+mn-cs"/>
                        </a:rPr>
                        <a:t>孔止口</a:t>
                      </a:r>
                      <a:r>
                        <a:rPr kumimoji="1" lang="en-US" sz="800" b="0" i="0" u="none" strike="noStrike" kern="1200" cap="none" normalizeH="0" baseline="0" dirty="0">
                          <a:ln>
                            <a:noFill/>
                          </a:ln>
                          <a:solidFill>
                            <a:schemeClr val="tx1"/>
                          </a:solidFill>
                          <a:effectLst/>
                          <a:latin typeface="+mn-ea"/>
                          <a:ea typeface="+mn-ea"/>
                          <a:cs typeface="+mn-cs"/>
                          <a:sym typeface="Symbol" panose="05050102010706020507"/>
                        </a:rPr>
                        <a:t></a:t>
                      </a:r>
                      <a:r>
                        <a:rPr kumimoji="1" lang="en-US" sz="800" b="0" i="0" u="none" strike="noStrike" kern="1200" cap="none" normalizeH="0" baseline="0" dirty="0">
                          <a:ln>
                            <a:noFill/>
                          </a:ln>
                          <a:solidFill>
                            <a:schemeClr val="tx1"/>
                          </a:solidFill>
                          <a:effectLst/>
                          <a:latin typeface="+mn-ea"/>
                          <a:ea typeface="+mn-ea"/>
                          <a:cs typeface="+mn-cs"/>
                        </a:rPr>
                        <a:t>125 </a:t>
                      </a:r>
                      <a:r>
                        <a:rPr kumimoji="1" lang="zh-CN" sz="800" b="0" i="0" u="none" strike="noStrike" kern="1200" cap="none" normalizeH="0" baseline="0" dirty="0">
                          <a:ln>
                            <a:noFill/>
                          </a:ln>
                          <a:solidFill>
                            <a:schemeClr val="tx1"/>
                          </a:solidFill>
                          <a:effectLst/>
                          <a:latin typeface="+mn-ea"/>
                          <a:ea typeface="+mn-ea"/>
                          <a:cs typeface="+mn-cs"/>
                        </a:rPr>
                        <a:t>高</a:t>
                      </a:r>
                      <a:r>
                        <a:rPr kumimoji="1" lang="en-US" sz="800" b="0" i="0" u="none" strike="noStrike" kern="1200" cap="none" normalizeH="0" baseline="0" dirty="0">
                          <a:ln>
                            <a:noFill/>
                          </a:ln>
                          <a:solidFill>
                            <a:schemeClr val="tx1"/>
                          </a:solidFill>
                          <a:effectLst/>
                          <a:latin typeface="+mn-ea"/>
                          <a:ea typeface="+mn-ea"/>
                          <a:cs typeface="+mn-cs"/>
                        </a:rPr>
                        <a:t>6 </a:t>
                      </a:r>
                      <a:endParaRPr kumimoji="1" lang="zh-CN" sz="800" b="0" i="0" u="none" strike="noStrike" kern="1200" cap="none" normalizeH="0" baseline="0" dirty="0">
                        <a:ln>
                          <a:noFill/>
                        </a:ln>
                        <a:solidFill>
                          <a:schemeClr val="tx1"/>
                        </a:solidFill>
                        <a:effectLst/>
                        <a:latin typeface="+mn-ea"/>
                        <a:ea typeface="+mn-ea"/>
                        <a:cs typeface="+mn-cs"/>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sz="800" b="0" i="0" u="none" strike="noStrike" kern="1200" cap="none" normalizeH="0" baseline="0" dirty="0">
                          <a:ln>
                            <a:noFill/>
                          </a:ln>
                          <a:solidFill>
                            <a:schemeClr val="tx1"/>
                          </a:solidFill>
                          <a:effectLst/>
                          <a:latin typeface="+mn-ea"/>
                          <a:ea typeface="+mn-ea"/>
                          <a:cs typeface="+mn-cs"/>
                          <a:sym typeface="Symbol" panose="05050102010706020507"/>
                        </a:rPr>
                        <a:t></a:t>
                      </a:r>
                      <a:r>
                        <a:rPr kumimoji="1" lang="en-US" sz="800" b="0" i="0" u="none" strike="noStrike" kern="1200" cap="none" normalizeH="0" baseline="0" dirty="0">
                          <a:ln>
                            <a:noFill/>
                          </a:ln>
                          <a:solidFill>
                            <a:schemeClr val="tx1"/>
                          </a:solidFill>
                          <a:effectLst/>
                          <a:latin typeface="+mn-ea"/>
                          <a:ea typeface="+mn-ea"/>
                          <a:cs typeface="+mn-cs"/>
                        </a:rPr>
                        <a:t>40</a:t>
                      </a:r>
                      <a:r>
                        <a:rPr kumimoji="1" lang="zh-CN" sz="800" b="0" i="0" u="none" strike="noStrike" kern="1200" cap="none" normalizeH="0" baseline="0" dirty="0">
                          <a:ln>
                            <a:noFill/>
                          </a:ln>
                          <a:solidFill>
                            <a:schemeClr val="tx1"/>
                          </a:solidFill>
                          <a:effectLst/>
                          <a:latin typeface="+mn-ea"/>
                          <a:ea typeface="+mn-ea"/>
                          <a:cs typeface="+mn-cs"/>
                        </a:rPr>
                        <a:t>直轴</a:t>
                      </a:r>
                      <a:r>
                        <a:rPr kumimoji="1" lang="en-US" sz="800" b="0" i="0" u="none" strike="noStrike" kern="1200" cap="none" normalizeH="0" baseline="0" dirty="0">
                          <a:ln>
                            <a:noFill/>
                          </a:ln>
                          <a:solidFill>
                            <a:schemeClr val="tx1"/>
                          </a:solidFill>
                          <a:effectLst/>
                          <a:latin typeface="+mn-ea"/>
                          <a:ea typeface="+mn-ea"/>
                          <a:cs typeface="+mn-cs"/>
                        </a:rPr>
                        <a:t>  </a:t>
                      </a:r>
                      <a:r>
                        <a:rPr kumimoji="1" lang="zh-CN" sz="800" b="0" i="0" u="none" strike="noStrike" kern="1200" cap="none" normalizeH="0" baseline="0" dirty="0">
                          <a:ln>
                            <a:noFill/>
                          </a:ln>
                          <a:solidFill>
                            <a:schemeClr val="tx1"/>
                          </a:solidFill>
                          <a:effectLst/>
                          <a:latin typeface="+mn-ea"/>
                          <a:ea typeface="+mn-ea"/>
                          <a:cs typeface="+mn-cs"/>
                        </a:rPr>
                        <a:t>平键</a:t>
                      </a:r>
                      <a:r>
                        <a:rPr kumimoji="1" lang="en-US" sz="800" b="0" i="0" u="none" strike="noStrike" kern="1200" cap="none" normalizeH="0" baseline="0" dirty="0">
                          <a:ln>
                            <a:noFill/>
                          </a:ln>
                          <a:solidFill>
                            <a:schemeClr val="tx1"/>
                          </a:solidFill>
                          <a:effectLst/>
                          <a:latin typeface="+mn-ea"/>
                          <a:ea typeface="+mn-ea"/>
                          <a:cs typeface="+mn-cs"/>
                        </a:rPr>
                        <a:t>12X50  </a:t>
                      </a:r>
                      <a:r>
                        <a:rPr kumimoji="1" lang="zh-CN" sz="800" b="0" i="0" u="none" strike="noStrike" kern="1200" cap="none" normalizeH="0" baseline="0" dirty="0">
                          <a:ln>
                            <a:noFill/>
                          </a:ln>
                          <a:solidFill>
                            <a:schemeClr val="tx1"/>
                          </a:solidFill>
                          <a:effectLst/>
                          <a:latin typeface="+mn-ea"/>
                          <a:ea typeface="+mn-ea"/>
                          <a:cs typeface="+mn-cs"/>
                        </a:rPr>
                        <a:t>螺纹</a:t>
                      </a:r>
                      <a:r>
                        <a:rPr kumimoji="1" lang="en-US" sz="800" b="0" i="0" u="none" strike="noStrike" kern="1200" cap="none" normalizeH="0" baseline="0" dirty="0">
                          <a:ln>
                            <a:noFill/>
                          </a:ln>
                          <a:solidFill>
                            <a:schemeClr val="tx1"/>
                          </a:solidFill>
                          <a:effectLst/>
                          <a:latin typeface="+mn-ea"/>
                          <a:ea typeface="+mn-ea"/>
                          <a:cs typeface="+mn-cs"/>
                        </a:rPr>
                        <a:t>M12 </a:t>
                      </a:r>
                      <a:r>
                        <a:rPr kumimoji="1" lang="zh-CN" sz="800" b="0" i="0" u="none" strike="noStrike" kern="1200" cap="none" normalizeH="0" baseline="0" dirty="0">
                          <a:ln>
                            <a:noFill/>
                          </a:ln>
                          <a:solidFill>
                            <a:schemeClr val="tx1"/>
                          </a:solidFill>
                          <a:effectLst/>
                          <a:latin typeface="+mn-ea"/>
                          <a:ea typeface="+mn-ea"/>
                          <a:cs typeface="+mn-cs"/>
                        </a:rPr>
                        <a:t>轴头长</a:t>
                      </a:r>
                      <a:r>
                        <a:rPr kumimoji="1" lang="en-US" sz="800" b="0" i="0" u="none" strike="noStrike" kern="1200" cap="none" normalizeH="0" baseline="0" dirty="0">
                          <a:ln>
                            <a:noFill/>
                          </a:ln>
                          <a:solidFill>
                            <a:schemeClr val="tx1"/>
                          </a:solidFill>
                          <a:effectLst/>
                          <a:latin typeface="+mn-ea"/>
                          <a:ea typeface="+mn-ea"/>
                          <a:cs typeface="+mn-cs"/>
                        </a:rPr>
                        <a:t>61</a:t>
                      </a:r>
                      <a:endParaRPr kumimoji="1" lang="zh-CN" sz="800" b="0" i="0" u="none" strike="noStrike" kern="1200" cap="none" normalizeH="0" baseline="0" dirty="0">
                        <a:ln>
                          <a:noFill/>
                        </a:ln>
                        <a:solidFill>
                          <a:schemeClr val="tx1"/>
                        </a:solidFill>
                        <a:effectLst/>
                        <a:latin typeface="+mn-ea"/>
                        <a:ea typeface="+mn-ea"/>
                        <a:cs typeface="+mn-cs"/>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zh-CN" sz="800" b="0" i="0" u="none" strike="noStrike" kern="1200" cap="none" normalizeH="0" baseline="0" dirty="0">
                          <a:ln>
                            <a:noFill/>
                          </a:ln>
                          <a:solidFill>
                            <a:schemeClr val="tx1"/>
                          </a:solidFill>
                          <a:effectLst/>
                          <a:latin typeface="+mn-ea"/>
                          <a:ea typeface="+mn-ea"/>
                          <a:cs typeface="+mn-cs"/>
                        </a:rPr>
                        <a:t>直油口</a:t>
                      </a:r>
                      <a:r>
                        <a:rPr kumimoji="1" lang="en-US" sz="800" b="0" i="0" u="none" strike="noStrike" kern="1200" cap="none" normalizeH="0" baseline="0" dirty="0">
                          <a:ln>
                            <a:noFill/>
                          </a:ln>
                          <a:solidFill>
                            <a:schemeClr val="tx1"/>
                          </a:solidFill>
                          <a:effectLst/>
                          <a:latin typeface="+mn-ea"/>
                          <a:ea typeface="+mn-ea"/>
                          <a:cs typeface="+mn-cs"/>
                        </a:rPr>
                        <a:t>G3/4  </a:t>
                      </a:r>
                      <a:r>
                        <a:rPr kumimoji="1" lang="zh-CN" sz="800" b="0" i="0" u="none" strike="noStrike" kern="1200" cap="none" normalizeH="0" baseline="0" dirty="0">
                          <a:ln>
                            <a:noFill/>
                          </a:ln>
                          <a:solidFill>
                            <a:schemeClr val="tx1"/>
                          </a:solidFill>
                          <a:effectLst/>
                          <a:latin typeface="+mn-ea"/>
                          <a:ea typeface="+mn-ea"/>
                          <a:cs typeface="+mn-cs"/>
                        </a:rPr>
                        <a:t>泄油口</a:t>
                      </a:r>
                      <a:r>
                        <a:rPr kumimoji="1" lang="en-US" sz="800" b="0" i="0" u="none" strike="noStrike" kern="1200" cap="none" normalizeH="0" baseline="0" dirty="0">
                          <a:ln>
                            <a:noFill/>
                          </a:ln>
                          <a:solidFill>
                            <a:schemeClr val="tx1"/>
                          </a:solidFill>
                          <a:effectLst/>
                          <a:latin typeface="+mn-ea"/>
                          <a:ea typeface="+mn-ea"/>
                          <a:cs typeface="+mn-cs"/>
                        </a:rPr>
                        <a:t>G1/4</a:t>
                      </a:r>
                      <a:endParaRPr kumimoji="1" lang="zh-CN" sz="800" b="0" i="0" u="none" strike="noStrike" kern="1200" cap="none" normalizeH="0" baseline="0" dirty="0">
                        <a:ln>
                          <a:noFill/>
                        </a:ln>
                        <a:solidFill>
                          <a:schemeClr val="tx1"/>
                        </a:solidFill>
                        <a:effectLst/>
                        <a:latin typeface="+mn-ea"/>
                        <a:ea typeface="+mn-ea"/>
                        <a:cs typeface="+mn-cs"/>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800" b="0" i="0" u="none" strike="noStrike" kern="1200" cap="none" normalizeH="0" baseline="0" dirty="0">
                          <a:ln>
                            <a:noFill/>
                          </a:ln>
                          <a:solidFill>
                            <a:schemeClr val="tx1"/>
                          </a:solidFill>
                          <a:effectLst/>
                          <a:latin typeface="+mn-ea"/>
                          <a:ea typeface="+mn-ea"/>
                          <a:cs typeface="+mn-cs"/>
                        </a:rPr>
                        <a:t>144-0021</a:t>
                      </a:r>
                      <a:endParaRPr kumimoji="1" lang="zh-CN" sz="800" b="0" i="0" u="none" strike="noStrike" kern="1200" cap="none" normalizeH="0" baseline="0" dirty="0">
                        <a:ln>
                          <a:noFill/>
                        </a:ln>
                        <a:solidFill>
                          <a:schemeClr val="tx1"/>
                        </a:solidFill>
                        <a:effectLst/>
                        <a:latin typeface="+mn-ea"/>
                        <a:ea typeface="+mn-ea"/>
                        <a:cs typeface="+mn-cs"/>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800" b="0" i="0" u="none" strike="noStrike" kern="1200" cap="none" normalizeH="0" baseline="0" dirty="0">
                          <a:ln>
                            <a:noFill/>
                          </a:ln>
                          <a:solidFill>
                            <a:srgbClr val="000000"/>
                          </a:solidFill>
                          <a:effectLst/>
                          <a:latin typeface="+mn-ea"/>
                          <a:ea typeface="+mn-ea"/>
                          <a:cs typeface="+mn-cs"/>
                        </a:rPr>
                        <a:t>-0022</a:t>
                      </a:r>
                      <a:endParaRPr kumimoji="1" lang="en-US" altLang="zh-CN" sz="800" b="0" i="0" u="none" strike="noStrike" kern="1200" cap="none" normalizeH="0" baseline="0" dirty="0">
                        <a:ln>
                          <a:noFill/>
                        </a:ln>
                        <a:solidFill>
                          <a:srgbClr val="000000"/>
                        </a:solidFill>
                        <a:effectLst/>
                        <a:latin typeface="+mn-ea"/>
                        <a:ea typeface="+mn-ea"/>
                        <a:cs typeface="+mn-cs"/>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800" b="0" i="0" u="none" strike="noStrike" kern="1200" cap="none" normalizeH="0" baseline="0" dirty="0">
                          <a:ln>
                            <a:noFill/>
                          </a:ln>
                          <a:solidFill>
                            <a:srgbClr val="000000"/>
                          </a:solidFill>
                          <a:effectLst/>
                          <a:latin typeface="+mn-ea"/>
                          <a:ea typeface="+mn-ea"/>
                          <a:cs typeface="+mn-cs"/>
                        </a:rPr>
                        <a:t>-0023</a:t>
                      </a:r>
                      <a:endParaRPr kumimoji="1" lang="en-US" altLang="zh-CN" sz="800" b="0" i="0" u="none" strike="noStrike" kern="1200" cap="none" normalizeH="0" baseline="0" dirty="0">
                        <a:ln>
                          <a:noFill/>
                        </a:ln>
                        <a:solidFill>
                          <a:srgbClr val="000000"/>
                        </a:solidFill>
                        <a:effectLst/>
                        <a:latin typeface="+mn-ea"/>
                        <a:ea typeface="+mn-ea"/>
                        <a:cs typeface="+mn-cs"/>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800" b="0" i="0" u="none" strike="noStrike" kern="1200" cap="none" normalizeH="0" baseline="0" dirty="0">
                          <a:ln>
                            <a:noFill/>
                          </a:ln>
                          <a:solidFill>
                            <a:srgbClr val="000000"/>
                          </a:solidFill>
                          <a:effectLst/>
                          <a:latin typeface="+mn-ea"/>
                          <a:ea typeface="+mn-ea"/>
                          <a:cs typeface="+mn-cs"/>
                        </a:rPr>
                        <a:t>-0024</a:t>
                      </a:r>
                      <a:endParaRPr kumimoji="1" lang="en-US" altLang="zh-CN" sz="800" b="0" i="0" u="none" strike="noStrike" kern="1200" cap="none" normalizeH="0" baseline="0" dirty="0">
                        <a:ln>
                          <a:noFill/>
                        </a:ln>
                        <a:solidFill>
                          <a:srgbClr val="000000"/>
                        </a:solidFill>
                        <a:effectLst/>
                        <a:latin typeface="+mn-ea"/>
                        <a:ea typeface="+mn-ea"/>
                        <a:cs typeface="+mn-cs"/>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800" b="0" i="0" u="none" strike="noStrike" kern="1200" cap="none" normalizeH="0" baseline="0" dirty="0">
                          <a:ln>
                            <a:noFill/>
                          </a:ln>
                          <a:solidFill>
                            <a:srgbClr val="000000"/>
                          </a:solidFill>
                          <a:effectLst/>
                          <a:latin typeface="+mn-ea"/>
                          <a:ea typeface="+mn-ea"/>
                          <a:cs typeface="+mn-cs"/>
                        </a:rPr>
                        <a:t>-0025</a:t>
                      </a:r>
                      <a:endParaRPr kumimoji="1" lang="en-US" altLang="zh-CN" sz="800" b="0" i="0" u="none" strike="noStrike" kern="1200" cap="none" normalizeH="0" baseline="0" dirty="0">
                        <a:ln>
                          <a:noFill/>
                        </a:ln>
                        <a:solidFill>
                          <a:srgbClr val="000000"/>
                        </a:solidFill>
                        <a:effectLst/>
                        <a:latin typeface="+mn-ea"/>
                        <a:ea typeface="+mn-ea"/>
                        <a:cs typeface="+mn-cs"/>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800" b="0" i="0" u="none" strike="noStrike" kern="1200" cap="none" normalizeH="0" baseline="0" dirty="0">
                          <a:ln>
                            <a:noFill/>
                          </a:ln>
                          <a:solidFill>
                            <a:srgbClr val="000000"/>
                          </a:solidFill>
                          <a:effectLst/>
                          <a:latin typeface="+mn-ea"/>
                          <a:ea typeface="+mn-ea"/>
                          <a:cs typeface="+mn-cs"/>
                        </a:rPr>
                        <a:t>-0026</a:t>
                      </a:r>
                      <a:endParaRPr kumimoji="1" lang="en-US" altLang="zh-CN" sz="800" b="0" i="0" u="none" strike="noStrike" kern="1200" cap="none" normalizeH="0" baseline="0" dirty="0">
                        <a:ln>
                          <a:noFill/>
                        </a:ln>
                        <a:solidFill>
                          <a:srgbClr val="000000"/>
                        </a:solidFill>
                        <a:effectLst/>
                        <a:latin typeface="+mn-ea"/>
                        <a:ea typeface="+mn-ea"/>
                        <a:cs typeface="+mn-cs"/>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800" b="0" i="0" u="none" strike="noStrike" kern="1200" cap="none" normalizeH="0" baseline="0" dirty="0">
                          <a:ln>
                            <a:noFill/>
                          </a:ln>
                          <a:solidFill>
                            <a:srgbClr val="000000"/>
                          </a:solidFill>
                          <a:effectLst/>
                          <a:latin typeface="+mn-ea"/>
                          <a:ea typeface="+mn-ea"/>
                          <a:cs typeface="+mn-cs"/>
                        </a:rPr>
                        <a:t>-0027</a:t>
                      </a:r>
                      <a:endParaRPr kumimoji="1" lang="en-US" altLang="zh-CN" sz="800" b="0" i="0" u="none" strike="noStrike" kern="1200" cap="none" normalizeH="0" baseline="0" dirty="0">
                        <a:ln>
                          <a:noFill/>
                        </a:ln>
                        <a:solidFill>
                          <a:srgbClr val="000000"/>
                        </a:solidFill>
                        <a:effectLst/>
                        <a:latin typeface="+mn-ea"/>
                        <a:ea typeface="+mn-ea"/>
                        <a:cs typeface="+mn-cs"/>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320194">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zh-CN" sz="800" b="0" i="0" u="none" strike="noStrike" kern="1200" cap="none" normalizeH="0" baseline="0" dirty="0">
                          <a:ln>
                            <a:noFill/>
                          </a:ln>
                          <a:solidFill>
                            <a:schemeClr val="tx1"/>
                          </a:solidFill>
                          <a:effectLst/>
                          <a:latin typeface="+mn-ea"/>
                          <a:ea typeface="+mn-ea"/>
                          <a:cs typeface="+mn-cs"/>
                        </a:rPr>
                        <a:t>大方法兰</a:t>
                      </a:r>
                      <a:r>
                        <a:rPr kumimoji="1" lang="en-US" sz="800" b="0" i="0" u="none" strike="noStrike" kern="1200" cap="none" normalizeH="0" baseline="0" dirty="0">
                          <a:ln>
                            <a:noFill/>
                          </a:ln>
                          <a:solidFill>
                            <a:schemeClr val="tx1"/>
                          </a:solidFill>
                          <a:effectLst/>
                          <a:latin typeface="+mn-ea"/>
                          <a:ea typeface="+mn-ea"/>
                          <a:cs typeface="+mn-cs"/>
                        </a:rPr>
                        <a:t>145X145 4-</a:t>
                      </a:r>
                      <a:r>
                        <a:rPr kumimoji="1" lang="en-US" sz="800" b="0" i="0" u="none" strike="noStrike" kern="1200" cap="none" normalizeH="0" baseline="0" dirty="0">
                          <a:ln>
                            <a:noFill/>
                          </a:ln>
                          <a:solidFill>
                            <a:schemeClr val="tx1"/>
                          </a:solidFill>
                          <a:effectLst/>
                          <a:latin typeface="+mn-ea"/>
                          <a:ea typeface="+mn-ea"/>
                          <a:cs typeface="+mn-cs"/>
                          <a:sym typeface="Symbol" panose="05050102010706020507"/>
                        </a:rPr>
                        <a:t></a:t>
                      </a:r>
                      <a:r>
                        <a:rPr kumimoji="1" lang="en-US" sz="800" b="0" i="0" u="none" strike="noStrike" kern="1200" cap="none" normalizeH="0" baseline="0" dirty="0">
                          <a:ln>
                            <a:noFill/>
                          </a:ln>
                          <a:solidFill>
                            <a:schemeClr val="tx1"/>
                          </a:solidFill>
                          <a:effectLst/>
                          <a:latin typeface="+mn-ea"/>
                          <a:ea typeface="+mn-ea"/>
                          <a:cs typeface="+mn-cs"/>
                        </a:rPr>
                        <a:t>13</a:t>
                      </a:r>
                      <a:r>
                        <a:rPr kumimoji="1" lang="zh-CN" sz="800" b="0" i="0" u="none" strike="noStrike" kern="1200" cap="none" normalizeH="0" baseline="0" dirty="0">
                          <a:ln>
                            <a:noFill/>
                          </a:ln>
                          <a:solidFill>
                            <a:schemeClr val="tx1"/>
                          </a:solidFill>
                          <a:effectLst/>
                          <a:latin typeface="+mn-ea"/>
                          <a:ea typeface="+mn-ea"/>
                          <a:cs typeface="+mn-cs"/>
                        </a:rPr>
                        <a:t>孔止口</a:t>
                      </a:r>
                      <a:r>
                        <a:rPr kumimoji="1" lang="en-US" sz="800" b="0" i="0" u="none" strike="noStrike" kern="1200" cap="none" normalizeH="0" baseline="0" dirty="0">
                          <a:ln>
                            <a:noFill/>
                          </a:ln>
                          <a:solidFill>
                            <a:schemeClr val="tx1"/>
                          </a:solidFill>
                          <a:effectLst/>
                          <a:latin typeface="+mn-ea"/>
                          <a:ea typeface="+mn-ea"/>
                          <a:cs typeface="+mn-cs"/>
                          <a:sym typeface="Symbol" panose="05050102010706020507"/>
                        </a:rPr>
                        <a:t></a:t>
                      </a:r>
                      <a:r>
                        <a:rPr kumimoji="1" lang="en-US" sz="800" b="0" i="0" u="none" strike="noStrike" kern="1200" cap="none" normalizeH="0" baseline="0" dirty="0">
                          <a:ln>
                            <a:noFill/>
                          </a:ln>
                          <a:solidFill>
                            <a:schemeClr val="tx1"/>
                          </a:solidFill>
                          <a:effectLst/>
                          <a:latin typeface="+mn-ea"/>
                          <a:ea typeface="+mn-ea"/>
                          <a:cs typeface="+mn-cs"/>
                        </a:rPr>
                        <a:t>125 </a:t>
                      </a:r>
                      <a:r>
                        <a:rPr kumimoji="1" lang="zh-CN" sz="800" b="0" i="0" u="none" strike="noStrike" kern="1200" cap="none" normalizeH="0" baseline="0" dirty="0">
                          <a:ln>
                            <a:noFill/>
                          </a:ln>
                          <a:solidFill>
                            <a:schemeClr val="tx1"/>
                          </a:solidFill>
                          <a:effectLst/>
                          <a:latin typeface="+mn-ea"/>
                          <a:ea typeface="+mn-ea"/>
                          <a:cs typeface="+mn-cs"/>
                        </a:rPr>
                        <a:t>高</a:t>
                      </a:r>
                      <a:r>
                        <a:rPr kumimoji="1" lang="en-US" sz="800" b="0" i="0" u="none" strike="noStrike" kern="1200" cap="none" normalizeH="0" baseline="0" dirty="0">
                          <a:ln>
                            <a:noFill/>
                          </a:ln>
                          <a:solidFill>
                            <a:schemeClr val="tx1"/>
                          </a:solidFill>
                          <a:effectLst/>
                          <a:latin typeface="+mn-ea"/>
                          <a:ea typeface="+mn-ea"/>
                          <a:cs typeface="+mn-cs"/>
                        </a:rPr>
                        <a:t>6 </a:t>
                      </a:r>
                      <a:endParaRPr kumimoji="1" lang="zh-CN" sz="800" b="0" i="0" u="none" strike="noStrike" kern="1200" cap="none" normalizeH="0" baseline="0" dirty="0">
                        <a:ln>
                          <a:noFill/>
                        </a:ln>
                        <a:solidFill>
                          <a:schemeClr val="tx1"/>
                        </a:solidFill>
                        <a:effectLst/>
                        <a:latin typeface="+mn-ea"/>
                        <a:ea typeface="+mn-ea"/>
                        <a:cs typeface="+mn-cs"/>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zh-CN" sz="800" b="0" i="0" u="none" strike="noStrike" kern="1200" cap="none" normalizeH="0" baseline="0">
                          <a:ln>
                            <a:noFill/>
                          </a:ln>
                          <a:solidFill>
                            <a:schemeClr val="tx1"/>
                          </a:solidFill>
                          <a:effectLst/>
                          <a:latin typeface="+mn-ea"/>
                          <a:ea typeface="+mn-ea"/>
                          <a:cs typeface="+mn-cs"/>
                        </a:rPr>
                        <a:t>花键轴</a:t>
                      </a:r>
                      <a:r>
                        <a:rPr kumimoji="1" lang="en-US" sz="800" b="0" i="0" u="none" strike="noStrike" kern="1200" cap="none" normalizeH="0" baseline="0">
                          <a:ln>
                            <a:noFill/>
                          </a:ln>
                          <a:solidFill>
                            <a:schemeClr val="tx1"/>
                          </a:solidFill>
                          <a:effectLst/>
                          <a:latin typeface="+mn-ea"/>
                          <a:ea typeface="+mn-ea"/>
                          <a:cs typeface="+mn-cs"/>
                        </a:rPr>
                        <a:t>8D-42X36X7</a:t>
                      </a:r>
                      <a:endParaRPr kumimoji="1" lang="zh-CN" sz="800" b="0" i="0" u="none" strike="noStrike" kern="1200" cap="none" normalizeH="0" baseline="0">
                        <a:ln>
                          <a:noFill/>
                        </a:ln>
                        <a:solidFill>
                          <a:schemeClr val="tx1"/>
                        </a:solidFill>
                        <a:effectLst/>
                        <a:latin typeface="+mn-ea"/>
                        <a:ea typeface="+mn-ea"/>
                        <a:cs typeface="+mn-cs"/>
                      </a:endParaRPr>
                    </a:p>
                    <a:p>
                      <a:pPr marL="0" marR="0" lvl="0" indent="0" algn="ctr" defTabSz="914400" rtl="0" eaLnBrk="1" fontAlgn="base" latinLnBrk="0" hangingPunct="1">
                        <a:lnSpc>
                          <a:spcPct val="100000"/>
                        </a:lnSpc>
                        <a:spcBef>
                          <a:spcPct val="0"/>
                        </a:spcBef>
                        <a:spcAft>
                          <a:spcPct val="0"/>
                        </a:spcAft>
                        <a:buClrTx/>
                        <a:buSzTx/>
                        <a:buFontTx/>
                        <a:buNone/>
                      </a:pPr>
                      <a:r>
                        <a:rPr kumimoji="1" lang="zh-CN" sz="800" b="0" i="0" u="none" strike="noStrike" kern="1200" cap="none" normalizeH="0" baseline="0">
                          <a:ln>
                            <a:noFill/>
                          </a:ln>
                          <a:solidFill>
                            <a:schemeClr val="tx1"/>
                          </a:solidFill>
                          <a:effectLst/>
                          <a:latin typeface="+mn-ea"/>
                          <a:ea typeface="+mn-ea"/>
                          <a:cs typeface="+mn-cs"/>
                        </a:rPr>
                        <a:t>螺纹</a:t>
                      </a:r>
                      <a:r>
                        <a:rPr kumimoji="1" lang="en-US" sz="800" b="0" i="0" u="none" strike="noStrike" kern="1200" cap="none" normalizeH="0" baseline="0">
                          <a:ln>
                            <a:noFill/>
                          </a:ln>
                          <a:solidFill>
                            <a:schemeClr val="tx1"/>
                          </a:solidFill>
                          <a:effectLst/>
                          <a:latin typeface="+mn-ea"/>
                          <a:ea typeface="+mn-ea"/>
                          <a:cs typeface="+mn-cs"/>
                        </a:rPr>
                        <a:t>M12</a:t>
                      </a:r>
                      <a:r>
                        <a:rPr kumimoji="1" lang="zh-CN" sz="800" b="0" i="0" u="none" strike="noStrike" kern="1200" cap="none" normalizeH="0" baseline="0">
                          <a:ln>
                            <a:noFill/>
                          </a:ln>
                          <a:solidFill>
                            <a:schemeClr val="tx1"/>
                          </a:solidFill>
                          <a:effectLst/>
                          <a:latin typeface="+mn-ea"/>
                          <a:ea typeface="+mn-ea"/>
                          <a:cs typeface="+mn-cs"/>
                        </a:rPr>
                        <a:t>，轴头</a:t>
                      </a:r>
                      <a:endParaRPr kumimoji="1" lang="zh-CN" sz="800" b="0" i="0" u="none" strike="noStrike" kern="1200" cap="none" normalizeH="0" baseline="0">
                        <a:ln>
                          <a:noFill/>
                        </a:ln>
                        <a:solidFill>
                          <a:schemeClr val="tx1"/>
                        </a:solidFill>
                        <a:effectLst/>
                        <a:latin typeface="+mn-ea"/>
                        <a:ea typeface="+mn-ea"/>
                        <a:cs typeface="+mn-cs"/>
                      </a:endParaRPr>
                    </a:p>
                    <a:p>
                      <a:pPr marL="0" marR="0" lvl="0" indent="0" algn="ctr" defTabSz="914400" rtl="0" eaLnBrk="1" fontAlgn="base" latinLnBrk="0" hangingPunct="1">
                        <a:lnSpc>
                          <a:spcPct val="100000"/>
                        </a:lnSpc>
                        <a:spcBef>
                          <a:spcPct val="0"/>
                        </a:spcBef>
                        <a:spcAft>
                          <a:spcPct val="0"/>
                        </a:spcAft>
                        <a:buClrTx/>
                        <a:buSzTx/>
                        <a:buFontTx/>
                        <a:buNone/>
                      </a:pPr>
                      <a:r>
                        <a:rPr kumimoji="1" lang="en-US" sz="800" b="0" i="0" u="none" strike="noStrike" kern="1200" cap="none" normalizeH="0" baseline="0">
                          <a:ln>
                            <a:noFill/>
                          </a:ln>
                          <a:solidFill>
                            <a:schemeClr val="tx1"/>
                          </a:solidFill>
                          <a:effectLst/>
                          <a:latin typeface="+mn-ea"/>
                          <a:ea typeface="+mn-ea"/>
                          <a:cs typeface="+mn-cs"/>
                        </a:rPr>
                        <a:t>61</a:t>
                      </a:r>
                      <a:r>
                        <a:rPr kumimoji="1" lang="zh-CN" sz="800" b="0" i="0" u="none" strike="noStrike" kern="1200" cap="none" normalizeH="0" baseline="0">
                          <a:ln>
                            <a:noFill/>
                          </a:ln>
                          <a:solidFill>
                            <a:schemeClr val="tx1"/>
                          </a:solidFill>
                          <a:effectLst/>
                          <a:latin typeface="+mn-ea"/>
                          <a:ea typeface="+mn-ea"/>
                          <a:cs typeface="+mn-cs"/>
                        </a:rPr>
                        <a:t>，有效长</a:t>
                      </a:r>
                      <a:r>
                        <a:rPr kumimoji="1" lang="en-US" sz="800" b="0" i="0" u="none" strike="noStrike" kern="1200" cap="none" normalizeH="0" baseline="0">
                          <a:ln>
                            <a:noFill/>
                          </a:ln>
                          <a:solidFill>
                            <a:schemeClr val="tx1"/>
                          </a:solidFill>
                          <a:effectLst/>
                          <a:latin typeface="+mn-ea"/>
                          <a:ea typeface="+mn-ea"/>
                          <a:cs typeface="+mn-cs"/>
                        </a:rPr>
                        <a:t>42.5</a:t>
                      </a:r>
                      <a:endParaRPr kumimoji="1" lang="zh-CN" sz="800" b="0" i="0" u="none" strike="noStrike" kern="1200" cap="none" normalizeH="0" baseline="0">
                        <a:ln>
                          <a:noFill/>
                        </a:ln>
                        <a:solidFill>
                          <a:schemeClr val="tx1"/>
                        </a:solidFill>
                        <a:effectLst/>
                        <a:latin typeface="+mn-ea"/>
                        <a:ea typeface="+mn-ea"/>
                        <a:cs typeface="+mn-cs"/>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zh-CN" sz="800" b="0" i="0" u="none" strike="noStrike" kern="1200" cap="none" normalizeH="0" baseline="0" dirty="0">
                          <a:ln>
                            <a:noFill/>
                          </a:ln>
                          <a:solidFill>
                            <a:schemeClr val="tx1"/>
                          </a:solidFill>
                          <a:effectLst/>
                          <a:latin typeface="+mn-ea"/>
                          <a:ea typeface="+mn-ea"/>
                          <a:cs typeface="+mn-cs"/>
                        </a:rPr>
                        <a:t>直油口</a:t>
                      </a:r>
                      <a:r>
                        <a:rPr kumimoji="1" lang="en-US" sz="800" b="0" i="0" u="none" strike="noStrike" kern="1200" cap="none" normalizeH="0" baseline="0" dirty="0">
                          <a:ln>
                            <a:noFill/>
                          </a:ln>
                          <a:solidFill>
                            <a:schemeClr val="tx1"/>
                          </a:solidFill>
                          <a:effectLst/>
                          <a:latin typeface="+mn-ea"/>
                          <a:ea typeface="+mn-ea"/>
                          <a:cs typeface="+mn-cs"/>
                        </a:rPr>
                        <a:t>M22X1.5,  </a:t>
                      </a:r>
                      <a:endParaRPr kumimoji="1" lang="zh-CN" sz="800" b="0" i="0" u="none" strike="noStrike" kern="1200" cap="none" normalizeH="0" baseline="0" dirty="0">
                        <a:ln>
                          <a:noFill/>
                        </a:ln>
                        <a:solidFill>
                          <a:schemeClr val="tx1"/>
                        </a:solidFill>
                        <a:effectLst/>
                        <a:latin typeface="+mn-ea"/>
                        <a:ea typeface="+mn-ea"/>
                        <a:cs typeface="+mn-cs"/>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rgbClr val="000000"/>
                          </a:solidFill>
                          <a:effectLst/>
                          <a:latin typeface="+mn-ea"/>
                          <a:ea typeface="+mn-ea"/>
                        </a:rPr>
                        <a:t>144-1001</a:t>
                      </a:r>
                      <a:endParaRPr kumimoji="1" lang="en-US" altLang="zh-CN" sz="800" b="0" i="0" u="none" strike="noStrike" cap="none" normalizeH="0" baseline="0" dirty="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rgbClr val="000000"/>
                          </a:solidFill>
                          <a:effectLst/>
                          <a:latin typeface="+mn-ea"/>
                          <a:ea typeface="+mn-ea"/>
                        </a:rPr>
                        <a:t>-1002</a:t>
                      </a:r>
                      <a:endParaRPr kumimoji="1" lang="en-US" altLang="zh-CN" sz="800" b="0" i="0" u="none" strike="noStrike" cap="none" normalizeH="0" baseline="0" dirty="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rgbClr val="000000"/>
                          </a:solidFill>
                          <a:effectLst/>
                          <a:latin typeface="+mn-ea"/>
                          <a:ea typeface="+mn-ea"/>
                        </a:rPr>
                        <a:t>-1003</a:t>
                      </a:r>
                      <a:endParaRPr kumimoji="1" lang="en-US" altLang="zh-CN" sz="800" b="0" i="0" u="none" strike="noStrike" cap="none" normalizeH="0" baseline="0" dirty="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rgbClr val="000000"/>
                          </a:solidFill>
                          <a:effectLst/>
                          <a:latin typeface="+mn-ea"/>
                          <a:ea typeface="+mn-ea"/>
                        </a:rPr>
                        <a:t>-1004</a:t>
                      </a:r>
                      <a:endParaRPr kumimoji="1" lang="en-US" altLang="zh-CN" sz="800" b="0" i="0" u="none" strike="noStrike" cap="none" normalizeH="0" baseline="0" dirty="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rgbClr val="000000"/>
                          </a:solidFill>
                          <a:effectLst/>
                          <a:latin typeface="+mn-ea"/>
                          <a:ea typeface="+mn-ea"/>
                        </a:rPr>
                        <a:t>-1005</a:t>
                      </a:r>
                      <a:endParaRPr kumimoji="1" lang="en-US" altLang="zh-CN" sz="800" b="0" i="0" u="none" strike="noStrike" cap="none" normalizeH="0" baseline="0" dirty="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rgbClr val="000000"/>
                          </a:solidFill>
                          <a:effectLst/>
                          <a:latin typeface="+mn-ea"/>
                          <a:ea typeface="+mn-ea"/>
                        </a:rPr>
                        <a:t>-1006</a:t>
                      </a:r>
                      <a:endParaRPr kumimoji="1" lang="en-US" altLang="zh-CN" sz="800" b="0" i="0" u="none" strike="noStrike" cap="none" normalizeH="0" baseline="0" dirty="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rgbClr val="000000"/>
                          </a:solidFill>
                          <a:effectLst/>
                          <a:latin typeface="+mn-ea"/>
                          <a:ea typeface="+mn-ea"/>
                        </a:rPr>
                        <a:t>-1007</a:t>
                      </a:r>
                      <a:endParaRPr kumimoji="1" lang="en-US" altLang="zh-CN" sz="800" b="0" i="0" u="none" strike="noStrike" cap="none" normalizeH="0" baseline="0" dirty="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320194">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zh-CN" sz="800" b="0" i="0" u="none" strike="noStrike" kern="1200" cap="none" normalizeH="0" baseline="0" dirty="0">
                          <a:ln>
                            <a:noFill/>
                          </a:ln>
                          <a:solidFill>
                            <a:schemeClr val="tx1"/>
                          </a:solidFill>
                          <a:effectLst/>
                          <a:latin typeface="+mn-ea"/>
                          <a:ea typeface="+mn-ea"/>
                          <a:cs typeface="+mn-cs"/>
                        </a:rPr>
                        <a:t>大方法兰</a:t>
                      </a:r>
                      <a:r>
                        <a:rPr kumimoji="1" lang="en-US" sz="800" b="0" i="0" u="none" strike="noStrike" kern="1200" cap="none" normalizeH="0" baseline="0" dirty="0">
                          <a:ln>
                            <a:noFill/>
                          </a:ln>
                          <a:solidFill>
                            <a:schemeClr val="tx1"/>
                          </a:solidFill>
                          <a:effectLst/>
                          <a:latin typeface="+mn-ea"/>
                          <a:ea typeface="+mn-ea"/>
                          <a:cs typeface="+mn-cs"/>
                        </a:rPr>
                        <a:t>140X140 4-</a:t>
                      </a:r>
                      <a:r>
                        <a:rPr kumimoji="1" lang="en-US" sz="800" b="0" i="0" u="none" strike="noStrike" kern="1200" cap="none" normalizeH="0" baseline="0" dirty="0">
                          <a:ln>
                            <a:noFill/>
                          </a:ln>
                          <a:solidFill>
                            <a:schemeClr val="tx1"/>
                          </a:solidFill>
                          <a:effectLst/>
                          <a:latin typeface="+mn-ea"/>
                          <a:ea typeface="+mn-ea"/>
                          <a:cs typeface="+mn-cs"/>
                          <a:sym typeface="Symbol" panose="05050102010706020507"/>
                        </a:rPr>
                        <a:t></a:t>
                      </a:r>
                      <a:r>
                        <a:rPr kumimoji="1" lang="en-US" sz="800" b="0" i="0" u="none" strike="noStrike" kern="1200" cap="none" normalizeH="0" baseline="0" dirty="0">
                          <a:ln>
                            <a:noFill/>
                          </a:ln>
                          <a:solidFill>
                            <a:schemeClr val="tx1"/>
                          </a:solidFill>
                          <a:effectLst/>
                          <a:latin typeface="+mn-ea"/>
                          <a:ea typeface="+mn-ea"/>
                          <a:cs typeface="+mn-cs"/>
                        </a:rPr>
                        <a:t>13(</a:t>
                      </a:r>
                      <a:r>
                        <a:rPr kumimoji="1" lang="en-US" sz="800" b="0" i="0" u="none" strike="noStrike" kern="1200" cap="none" normalizeH="0" baseline="0" dirty="0">
                          <a:ln>
                            <a:noFill/>
                          </a:ln>
                          <a:solidFill>
                            <a:schemeClr val="tx1"/>
                          </a:solidFill>
                          <a:effectLst/>
                          <a:latin typeface="+mn-ea"/>
                          <a:ea typeface="+mn-ea"/>
                          <a:cs typeface="+mn-cs"/>
                          <a:sym typeface="Symbol" panose="05050102010706020507"/>
                        </a:rPr>
                        <a:t></a:t>
                      </a:r>
                      <a:r>
                        <a:rPr kumimoji="1" lang="en-US" sz="800" b="0" i="0" u="none" strike="noStrike" kern="1200" cap="none" normalizeH="0" baseline="0" dirty="0">
                          <a:ln>
                            <a:noFill/>
                          </a:ln>
                          <a:solidFill>
                            <a:schemeClr val="tx1"/>
                          </a:solidFill>
                          <a:effectLst/>
                          <a:latin typeface="+mn-ea"/>
                          <a:ea typeface="+mn-ea"/>
                          <a:cs typeface="+mn-cs"/>
                        </a:rPr>
                        <a:t>160)</a:t>
                      </a:r>
                      <a:r>
                        <a:rPr kumimoji="1" lang="zh-CN" sz="800" b="0" i="0" u="none" strike="noStrike" kern="1200" cap="none" normalizeH="0" baseline="0" dirty="0">
                          <a:ln>
                            <a:noFill/>
                          </a:ln>
                          <a:solidFill>
                            <a:schemeClr val="tx1"/>
                          </a:solidFill>
                          <a:effectLst/>
                          <a:latin typeface="+mn-ea"/>
                          <a:ea typeface="+mn-ea"/>
                          <a:cs typeface="+mn-cs"/>
                        </a:rPr>
                        <a:t>孔止口</a:t>
                      </a:r>
                      <a:r>
                        <a:rPr kumimoji="1" lang="en-US" sz="800" b="0" i="0" u="none" strike="noStrike" kern="1200" cap="none" normalizeH="0" baseline="0" dirty="0">
                          <a:ln>
                            <a:noFill/>
                          </a:ln>
                          <a:solidFill>
                            <a:schemeClr val="tx1"/>
                          </a:solidFill>
                          <a:effectLst/>
                          <a:latin typeface="+mn-ea"/>
                          <a:ea typeface="+mn-ea"/>
                          <a:cs typeface="+mn-cs"/>
                          <a:sym typeface="Symbol" panose="05050102010706020507"/>
                        </a:rPr>
                        <a:t></a:t>
                      </a:r>
                      <a:r>
                        <a:rPr kumimoji="1" lang="en-US" sz="800" b="0" i="0" u="none" strike="noStrike" kern="1200" cap="none" normalizeH="0" baseline="0" dirty="0">
                          <a:ln>
                            <a:noFill/>
                          </a:ln>
                          <a:solidFill>
                            <a:schemeClr val="tx1"/>
                          </a:solidFill>
                          <a:effectLst/>
                          <a:latin typeface="+mn-ea"/>
                          <a:ea typeface="+mn-ea"/>
                          <a:cs typeface="+mn-cs"/>
                        </a:rPr>
                        <a:t>125 </a:t>
                      </a:r>
                      <a:r>
                        <a:rPr kumimoji="1" lang="zh-CN" sz="800" b="0" i="0" u="none" strike="noStrike" kern="1200" cap="none" normalizeH="0" baseline="0" dirty="0">
                          <a:ln>
                            <a:noFill/>
                          </a:ln>
                          <a:solidFill>
                            <a:schemeClr val="tx1"/>
                          </a:solidFill>
                          <a:effectLst/>
                          <a:latin typeface="+mn-ea"/>
                          <a:ea typeface="+mn-ea"/>
                          <a:cs typeface="+mn-cs"/>
                        </a:rPr>
                        <a:t>高</a:t>
                      </a:r>
                      <a:r>
                        <a:rPr kumimoji="1" lang="en-US" sz="800" b="0" i="0" u="none" strike="noStrike" kern="1200" cap="none" normalizeH="0" baseline="0" dirty="0">
                          <a:ln>
                            <a:noFill/>
                          </a:ln>
                          <a:solidFill>
                            <a:schemeClr val="tx1"/>
                          </a:solidFill>
                          <a:effectLst/>
                          <a:latin typeface="+mn-ea"/>
                          <a:ea typeface="+mn-ea"/>
                          <a:cs typeface="+mn-cs"/>
                        </a:rPr>
                        <a:t>6 </a:t>
                      </a:r>
                      <a:endParaRPr kumimoji="1" lang="zh-CN" sz="800" b="0" i="0" u="none" strike="noStrike" kern="1200" cap="none" normalizeH="0" baseline="0" dirty="0">
                        <a:ln>
                          <a:noFill/>
                        </a:ln>
                        <a:solidFill>
                          <a:schemeClr val="tx1"/>
                        </a:solidFill>
                        <a:effectLst/>
                        <a:latin typeface="+mn-ea"/>
                        <a:ea typeface="+mn-ea"/>
                        <a:cs typeface="+mn-cs"/>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zh-CN" sz="800" b="0" i="0" u="none" strike="noStrike" kern="1200" cap="none" normalizeH="0" baseline="0" dirty="0">
                          <a:ln>
                            <a:noFill/>
                          </a:ln>
                          <a:solidFill>
                            <a:schemeClr val="tx1"/>
                          </a:solidFill>
                          <a:effectLst/>
                          <a:latin typeface="+mn-ea"/>
                          <a:ea typeface="+mn-ea"/>
                          <a:cs typeface="+mn-cs"/>
                        </a:rPr>
                        <a:t>花键轴</a:t>
                      </a:r>
                      <a:r>
                        <a:rPr kumimoji="1" lang="en-US" sz="800" b="0" i="0" u="none" strike="noStrike" kern="1200" cap="none" normalizeH="0" baseline="0" dirty="0">
                          <a:ln>
                            <a:noFill/>
                          </a:ln>
                          <a:solidFill>
                            <a:schemeClr val="tx1"/>
                          </a:solidFill>
                          <a:effectLst/>
                          <a:latin typeface="+mn-ea"/>
                          <a:ea typeface="+mn-ea"/>
                          <a:cs typeface="+mn-cs"/>
                        </a:rPr>
                        <a:t>6D-35X29X10</a:t>
                      </a:r>
                      <a:endParaRPr kumimoji="1" lang="zh-CN" sz="800" b="0" i="0" u="none" strike="noStrike" kern="1200" cap="none" normalizeH="0" baseline="0" dirty="0">
                        <a:ln>
                          <a:noFill/>
                        </a:ln>
                        <a:solidFill>
                          <a:schemeClr val="tx1"/>
                        </a:solidFill>
                        <a:effectLst/>
                        <a:latin typeface="+mn-ea"/>
                        <a:ea typeface="+mn-ea"/>
                        <a:cs typeface="+mn-cs"/>
                      </a:endParaRPr>
                    </a:p>
                    <a:p>
                      <a:pPr marL="0" marR="0" lvl="0" indent="0" algn="ctr" defTabSz="914400" rtl="0" eaLnBrk="1" fontAlgn="base" latinLnBrk="0" hangingPunct="1">
                        <a:lnSpc>
                          <a:spcPct val="100000"/>
                        </a:lnSpc>
                        <a:spcBef>
                          <a:spcPct val="0"/>
                        </a:spcBef>
                        <a:spcAft>
                          <a:spcPct val="0"/>
                        </a:spcAft>
                        <a:buClrTx/>
                        <a:buSzTx/>
                        <a:buFontTx/>
                        <a:buNone/>
                      </a:pPr>
                      <a:r>
                        <a:rPr kumimoji="1" lang="zh-CN" sz="800" b="0" i="0" u="none" strike="noStrike" kern="1200" cap="none" normalizeH="0" baseline="0" dirty="0">
                          <a:ln>
                            <a:noFill/>
                          </a:ln>
                          <a:solidFill>
                            <a:schemeClr val="tx1"/>
                          </a:solidFill>
                          <a:effectLst/>
                          <a:latin typeface="+mn-ea"/>
                          <a:ea typeface="+mn-ea"/>
                          <a:cs typeface="+mn-cs"/>
                        </a:rPr>
                        <a:t>螺纹</a:t>
                      </a:r>
                      <a:r>
                        <a:rPr kumimoji="1" lang="en-US" sz="800" b="0" i="0" u="none" strike="noStrike" kern="1200" cap="none" normalizeH="0" baseline="0" dirty="0">
                          <a:ln>
                            <a:noFill/>
                          </a:ln>
                          <a:solidFill>
                            <a:schemeClr val="tx1"/>
                          </a:solidFill>
                          <a:effectLst/>
                          <a:latin typeface="+mn-ea"/>
                          <a:ea typeface="+mn-ea"/>
                          <a:cs typeface="+mn-cs"/>
                        </a:rPr>
                        <a:t>M8</a:t>
                      </a:r>
                      <a:r>
                        <a:rPr kumimoji="1" lang="zh-CN" sz="800" b="0" i="0" u="none" strike="noStrike" kern="1200" cap="none" normalizeH="0" baseline="0" dirty="0">
                          <a:ln>
                            <a:noFill/>
                          </a:ln>
                          <a:solidFill>
                            <a:schemeClr val="tx1"/>
                          </a:solidFill>
                          <a:effectLst/>
                          <a:latin typeface="+mn-ea"/>
                          <a:ea typeface="+mn-ea"/>
                          <a:cs typeface="+mn-cs"/>
                        </a:rPr>
                        <a:t>，轴头</a:t>
                      </a:r>
                      <a:endParaRPr kumimoji="1" lang="zh-CN" sz="800" b="0" i="0" u="none" strike="noStrike" kern="1200" cap="none" normalizeH="0" baseline="0" dirty="0">
                        <a:ln>
                          <a:noFill/>
                        </a:ln>
                        <a:solidFill>
                          <a:schemeClr val="tx1"/>
                        </a:solidFill>
                        <a:effectLst/>
                        <a:latin typeface="+mn-ea"/>
                        <a:ea typeface="+mn-ea"/>
                        <a:cs typeface="+mn-cs"/>
                      </a:endParaRPr>
                    </a:p>
                    <a:p>
                      <a:pPr marL="0" marR="0" lvl="0" indent="0" algn="ctr" defTabSz="914400" rtl="0" eaLnBrk="1" fontAlgn="base" latinLnBrk="0" hangingPunct="1">
                        <a:lnSpc>
                          <a:spcPct val="100000"/>
                        </a:lnSpc>
                        <a:spcBef>
                          <a:spcPct val="0"/>
                        </a:spcBef>
                        <a:spcAft>
                          <a:spcPct val="0"/>
                        </a:spcAft>
                        <a:buClrTx/>
                        <a:buSzTx/>
                        <a:buFontTx/>
                        <a:buNone/>
                      </a:pPr>
                      <a:r>
                        <a:rPr kumimoji="1" lang="en-US" sz="800" b="0" i="0" u="none" strike="noStrike" kern="1200" cap="none" normalizeH="0" baseline="0" dirty="0">
                          <a:ln>
                            <a:noFill/>
                          </a:ln>
                          <a:solidFill>
                            <a:schemeClr val="tx1"/>
                          </a:solidFill>
                          <a:effectLst/>
                          <a:latin typeface="+mn-ea"/>
                          <a:ea typeface="+mn-ea"/>
                          <a:cs typeface="+mn-cs"/>
                        </a:rPr>
                        <a:t>61</a:t>
                      </a:r>
                      <a:r>
                        <a:rPr kumimoji="1" lang="zh-CN" sz="800" b="0" i="0" u="none" strike="noStrike" kern="1200" cap="none" normalizeH="0" baseline="0" dirty="0">
                          <a:ln>
                            <a:noFill/>
                          </a:ln>
                          <a:solidFill>
                            <a:schemeClr val="tx1"/>
                          </a:solidFill>
                          <a:effectLst/>
                          <a:latin typeface="+mn-ea"/>
                          <a:ea typeface="+mn-ea"/>
                          <a:cs typeface="+mn-cs"/>
                        </a:rPr>
                        <a:t>，有效长</a:t>
                      </a:r>
                      <a:r>
                        <a:rPr kumimoji="1" lang="en-US" sz="800" b="0" i="0" u="none" strike="noStrike" kern="1200" cap="none" normalizeH="0" baseline="0" dirty="0">
                          <a:ln>
                            <a:noFill/>
                          </a:ln>
                          <a:solidFill>
                            <a:schemeClr val="tx1"/>
                          </a:solidFill>
                          <a:effectLst/>
                          <a:latin typeface="+mn-ea"/>
                          <a:ea typeface="+mn-ea"/>
                          <a:cs typeface="+mn-cs"/>
                        </a:rPr>
                        <a:t>42.5</a:t>
                      </a:r>
                      <a:endParaRPr kumimoji="1" lang="zh-CN" sz="800" b="0" i="0" u="none" strike="noStrike" kern="1200" cap="none" normalizeH="0" baseline="0" dirty="0">
                        <a:ln>
                          <a:noFill/>
                        </a:ln>
                        <a:solidFill>
                          <a:schemeClr val="tx1"/>
                        </a:solidFill>
                        <a:effectLst/>
                        <a:latin typeface="+mn-ea"/>
                        <a:ea typeface="+mn-ea"/>
                        <a:cs typeface="+mn-cs"/>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zh-CN" sz="800" b="0" i="0" u="none" strike="noStrike" kern="1200" cap="none" normalizeH="0" baseline="0" dirty="0">
                          <a:ln>
                            <a:noFill/>
                          </a:ln>
                          <a:solidFill>
                            <a:schemeClr val="tx1"/>
                          </a:solidFill>
                          <a:effectLst/>
                          <a:latin typeface="+mn-ea"/>
                          <a:ea typeface="+mn-ea"/>
                          <a:cs typeface="+mn-cs"/>
                        </a:rPr>
                        <a:t>直油口</a:t>
                      </a:r>
                      <a:r>
                        <a:rPr kumimoji="1" lang="en-US" sz="800" b="0" i="0" u="none" strike="noStrike" kern="1200" cap="none" normalizeH="0" baseline="0" dirty="0">
                          <a:ln>
                            <a:noFill/>
                          </a:ln>
                          <a:solidFill>
                            <a:schemeClr val="tx1"/>
                          </a:solidFill>
                          <a:effectLst/>
                          <a:latin typeface="+mn-ea"/>
                          <a:ea typeface="+mn-ea"/>
                          <a:cs typeface="+mn-cs"/>
                        </a:rPr>
                        <a:t>G3/4  </a:t>
                      </a:r>
                      <a:r>
                        <a:rPr kumimoji="1" lang="zh-CN" sz="800" b="0" i="0" u="none" strike="noStrike" kern="1200" cap="none" normalizeH="0" baseline="0" dirty="0">
                          <a:ln>
                            <a:noFill/>
                          </a:ln>
                          <a:solidFill>
                            <a:schemeClr val="tx1"/>
                          </a:solidFill>
                          <a:effectLst/>
                          <a:latin typeface="+mn-ea"/>
                          <a:ea typeface="+mn-ea"/>
                          <a:cs typeface="+mn-cs"/>
                        </a:rPr>
                        <a:t>泄油口</a:t>
                      </a:r>
                      <a:r>
                        <a:rPr kumimoji="1" lang="en-US" sz="800" b="0" i="0" u="none" strike="noStrike" kern="1200" cap="none" normalizeH="0" baseline="0" dirty="0">
                          <a:ln>
                            <a:noFill/>
                          </a:ln>
                          <a:solidFill>
                            <a:schemeClr val="tx1"/>
                          </a:solidFill>
                          <a:effectLst/>
                          <a:latin typeface="+mn-ea"/>
                          <a:ea typeface="+mn-ea"/>
                          <a:cs typeface="+mn-cs"/>
                        </a:rPr>
                        <a:t>G1/4</a:t>
                      </a:r>
                      <a:endParaRPr kumimoji="1" lang="zh-CN" sz="800" b="0" i="0" u="none" strike="noStrike" kern="1200" cap="none" normalizeH="0" baseline="0" dirty="0">
                        <a:ln>
                          <a:noFill/>
                        </a:ln>
                        <a:solidFill>
                          <a:schemeClr val="tx1"/>
                        </a:solidFill>
                        <a:effectLst/>
                        <a:latin typeface="+mn-ea"/>
                        <a:ea typeface="+mn-ea"/>
                        <a:cs typeface="+mn-cs"/>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800" b="0" i="0" u="none" strike="noStrike" kern="1200" cap="none" normalizeH="0" baseline="0" dirty="0">
                          <a:ln>
                            <a:noFill/>
                          </a:ln>
                          <a:solidFill>
                            <a:schemeClr val="tx1"/>
                          </a:solidFill>
                          <a:effectLst/>
                          <a:latin typeface="+mn-ea"/>
                          <a:ea typeface="+mn-ea"/>
                          <a:cs typeface="+mn-cs"/>
                        </a:rPr>
                        <a:t>144-1201</a:t>
                      </a:r>
                      <a:endParaRPr kumimoji="1" lang="zh-CN" sz="800" b="0" i="0" u="none" strike="noStrike" kern="1200" cap="none" normalizeH="0" baseline="0" dirty="0">
                        <a:ln>
                          <a:noFill/>
                        </a:ln>
                        <a:solidFill>
                          <a:schemeClr val="tx1"/>
                        </a:solidFill>
                        <a:effectLst/>
                        <a:latin typeface="+mn-ea"/>
                        <a:ea typeface="+mn-ea"/>
                        <a:cs typeface="+mn-cs"/>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rgbClr val="000000"/>
                          </a:solidFill>
                          <a:effectLst/>
                          <a:latin typeface="+mn-ea"/>
                          <a:ea typeface="+mn-ea"/>
                        </a:rPr>
                        <a:t>-1202</a:t>
                      </a:r>
                      <a:endParaRPr kumimoji="1" lang="en-US" altLang="zh-CN" sz="800" b="0" i="0" u="none" strike="noStrike" cap="none" normalizeH="0" baseline="0" dirty="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rgbClr val="000000"/>
                          </a:solidFill>
                          <a:effectLst/>
                          <a:latin typeface="+mn-ea"/>
                          <a:ea typeface="+mn-ea"/>
                        </a:rPr>
                        <a:t>-1203</a:t>
                      </a:r>
                      <a:endParaRPr kumimoji="1" lang="en-US" altLang="zh-CN" sz="800" b="0" i="0" u="none" strike="noStrike" cap="none" normalizeH="0" baseline="0" dirty="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rgbClr val="000000"/>
                          </a:solidFill>
                          <a:effectLst/>
                          <a:latin typeface="+mn-ea"/>
                          <a:ea typeface="+mn-ea"/>
                        </a:rPr>
                        <a:t>-1204</a:t>
                      </a:r>
                      <a:endParaRPr kumimoji="1" lang="en-US" altLang="zh-CN" sz="800" b="0" i="0" u="none" strike="noStrike" cap="none" normalizeH="0" baseline="0" dirty="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rgbClr val="000000"/>
                          </a:solidFill>
                          <a:effectLst/>
                          <a:latin typeface="+mn-ea"/>
                          <a:ea typeface="+mn-ea"/>
                        </a:rPr>
                        <a:t>-1205</a:t>
                      </a:r>
                      <a:endParaRPr kumimoji="1" lang="en-US" altLang="zh-CN" sz="800" b="0" i="0" u="none" strike="noStrike" cap="none" normalizeH="0" baseline="0" dirty="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rgbClr val="000000"/>
                          </a:solidFill>
                          <a:effectLst/>
                          <a:latin typeface="+mn-ea"/>
                          <a:ea typeface="+mn-ea"/>
                        </a:rPr>
                        <a:t>-1206</a:t>
                      </a:r>
                      <a:endParaRPr kumimoji="1" lang="en-US" altLang="zh-CN" sz="800" b="0" i="0" u="none" strike="noStrike" cap="none" normalizeH="0" baseline="0" dirty="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rgbClr val="000000"/>
                          </a:solidFill>
                          <a:effectLst/>
                          <a:latin typeface="+mn-ea"/>
                          <a:ea typeface="+mn-ea"/>
                        </a:rPr>
                        <a:t>-1207</a:t>
                      </a:r>
                      <a:endParaRPr kumimoji="1" lang="en-US" altLang="zh-CN" sz="800" b="0" i="0" u="none" strike="noStrike" cap="none" normalizeH="0" baseline="0" dirty="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320194">
                <a:tc>
                  <a:txBody>
                    <a:bodyPr/>
                    <a:lstStyle/>
                    <a:p>
                      <a:pPr algn="ctr">
                        <a:spcAft>
                          <a:spcPts val="0"/>
                        </a:spcAft>
                      </a:pPr>
                      <a:r>
                        <a:rPr lang="zh-CN" sz="800" kern="100" spc="-100" dirty="0">
                          <a:effectLst/>
                          <a:latin typeface="+mn-ea"/>
                          <a:ea typeface="+mn-ea"/>
                        </a:rPr>
                        <a:t>菱形法兰</a:t>
                      </a:r>
                      <a:r>
                        <a:rPr lang="en-US" sz="800" kern="100" spc="-100" dirty="0">
                          <a:effectLst/>
                          <a:latin typeface="+mn-ea"/>
                          <a:ea typeface="+mn-ea"/>
                        </a:rPr>
                        <a:t>4-</a:t>
                      </a:r>
                      <a:r>
                        <a:rPr lang="en-US" sz="800" kern="100" spc="-100" dirty="0">
                          <a:effectLst/>
                          <a:latin typeface="+mn-ea"/>
                          <a:ea typeface="+mn-ea"/>
                          <a:sym typeface="Symbol" panose="05050102010706020507"/>
                        </a:rPr>
                        <a:t></a:t>
                      </a:r>
                      <a:r>
                        <a:rPr lang="en-US" sz="800" kern="100" spc="-100" dirty="0">
                          <a:effectLst/>
                          <a:latin typeface="+mn-ea"/>
                          <a:ea typeface="+mn-ea"/>
                        </a:rPr>
                        <a:t>12.5</a:t>
                      </a:r>
                      <a:r>
                        <a:rPr lang="zh-CN" sz="800" kern="100" spc="-100" dirty="0">
                          <a:effectLst/>
                          <a:latin typeface="+mn-ea"/>
                          <a:ea typeface="+mn-ea"/>
                        </a:rPr>
                        <a:t>孔分度圆</a:t>
                      </a:r>
                      <a:r>
                        <a:rPr lang="en-US" sz="800" kern="100" spc="-100" dirty="0">
                          <a:effectLst/>
                          <a:latin typeface="+mn-ea"/>
                          <a:ea typeface="+mn-ea"/>
                        </a:rPr>
                        <a:t>135</a:t>
                      </a:r>
                      <a:r>
                        <a:rPr lang="zh-CN" sz="800" kern="100" spc="-100" dirty="0">
                          <a:effectLst/>
                          <a:latin typeface="+mn-ea"/>
                          <a:ea typeface="+mn-ea"/>
                        </a:rPr>
                        <a:t>止口</a:t>
                      </a:r>
                      <a:r>
                        <a:rPr lang="en-US" sz="800" kern="100" spc="-100" dirty="0">
                          <a:effectLst/>
                          <a:latin typeface="+mn-ea"/>
                          <a:ea typeface="+mn-ea"/>
                          <a:sym typeface="Symbol" panose="05050102010706020507"/>
                        </a:rPr>
                        <a:t></a:t>
                      </a:r>
                      <a:r>
                        <a:rPr lang="en-US" sz="800" kern="100" spc="-100" dirty="0">
                          <a:effectLst/>
                          <a:latin typeface="+mn-ea"/>
                          <a:ea typeface="+mn-ea"/>
                        </a:rPr>
                        <a:t>80</a:t>
                      </a:r>
                      <a:endParaRPr lang="zh-CN" sz="800" kern="100" dirty="0">
                        <a:effectLst/>
                        <a:latin typeface="+mn-ea"/>
                        <a:ea typeface="+mn-ea"/>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algn="ctr">
                        <a:spcAft>
                          <a:spcPts val="0"/>
                        </a:spcAft>
                      </a:pPr>
                      <a:r>
                        <a:rPr lang="zh-CN" sz="800" kern="100" spc="-100">
                          <a:effectLst/>
                          <a:latin typeface="+mn-ea"/>
                          <a:ea typeface="+mn-ea"/>
                        </a:rPr>
                        <a:t>花键轴</a:t>
                      </a:r>
                      <a:r>
                        <a:rPr lang="en-US" sz="800" kern="100" spc="-100">
                          <a:effectLst/>
                          <a:latin typeface="+mn-ea"/>
                          <a:ea typeface="+mn-ea"/>
                        </a:rPr>
                        <a:t>6D-40X35X10</a:t>
                      </a:r>
                      <a:endParaRPr lang="zh-CN" sz="800" kern="100">
                        <a:effectLst/>
                        <a:latin typeface="+mn-ea"/>
                        <a:ea typeface="+mn-ea"/>
                      </a:endParaRPr>
                    </a:p>
                    <a:p>
                      <a:pPr algn="ctr">
                        <a:spcAft>
                          <a:spcPts val="0"/>
                        </a:spcAft>
                      </a:pPr>
                      <a:r>
                        <a:rPr lang="zh-CN" sz="800" kern="100" spc="-100">
                          <a:effectLst/>
                          <a:latin typeface="+mn-ea"/>
                          <a:ea typeface="+mn-ea"/>
                        </a:rPr>
                        <a:t>螺纹</a:t>
                      </a:r>
                      <a:r>
                        <a:rPr lang="en-US" sz="800" kern="100" spc="-100">
                          <a:effectLst/>
                          <a:latin typeface="+mn-ea"/>
                          <a:ea typeface="+mn-ea"/>
                        </a:rPr>
                        <a:t>M12</a:t>
                      </a:r>
                      <a:r>
                        <a:rPr lang="zh-CN" sz="800" kern="100" spc="-100">
                          <a:effectLst/>
                          <a:latin typeface="+mn-ea"/>
                          <a:ea typeface="+mn-ea"/>
                        </a:rPr>
                        <a:t>，轴头</a:t>
                      </a:r>
                      <a:r>
                        <a:rPr lang="en-US" sz="800" kern="100" spc="-100">
                          <a:effectLst/>
                          <a:latin typeface="+mn-ea"/>
                          <a:ea typeface="+mn-ea"/>
                        </a:rPr>
                        <a:t>61</a:t>
                      </a:r>
                      <a:r>
                        <a:rPr lang="zh-CN" sz="800" kern="100" spc="-100">
                          <a:effectLst/>
                          <a:latin typeface="+mn-ea"/>
                          <a:ea typeface="+mn-ea"/>
                        </a:rPr>
                        <a:t>，有效长</a:t>
                      </a:r>
                      <a:r>
                        <a:rPr lang="en-US" sz="800" kern="100" spc="-100">
                          <a:effectLst/>
                          <a:latin typeface="+mn-ea"/>
                          <a:ea typeface="+mn-ea"/>
                        </a:rPr>
                        <a:t>45</a:t>
                      </a:r>
                      <a:endParaRPr lang="zh-CN" sz="800" kern="100">
                        <a:effectLst/>
                        <a:latin typeface="+mn-ea"/>
                        <a:ea typeface="+mn-ea"/>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algn="ctr">
                        <a:spcAft>
                          <a:spcPts val="0"/>
                        </a:spcAft>
                      </a:pPr>
                      <a:r>
                        <a:rPr lang="en-US" sz="800" kern="100" spc="-100" dirty="0">
                          <a:effectLst/>
                          <a:latin typeface="+mn-ea"/>
                          <a:ea typeface="+mn-ea"/>
                        </a:rPr>
                        <a:t>S</a:t>
                      </a:r>
                      <a:r>
                        <a:rPr lang="zh-CN" sz="800" kern="100" spc="-100" dirty="0">
                          <a:effectLst/>
                          <a:latin typeface="+mn-ea"/>
                          <a:ea typeface="+mn-ea"/>
                        </a:rPr>
                        <a:t>油口</a:t>
                      </a:r>
                      <a:r>
                        <a:rPr lang="en-US" sz="800" kern="100" spc="-100" dirty="0">
                          <a:effectLst/>
                          <a:latin typeface="+mn-ea"/>
                          <a:ea typeface="+mn-ea"/>
                        </a:rPr>
                        <a:t>M22X1.5</a:t>
                      </a:r>
                      <a:endParaRPr lang="zh-CN" sz="800" kern="100" dirty="0">
                        <a:effectLst/>
                        <a:latin typeface="+mn-ea"/>
                        <a:ea typeface="+mn-ea"/>
                      </a:endParaRPr>
                    </a:p>
                    <a:p>
                      <a:pPr algn="ctr">
                        <a:spcAft>
                          <a:spcPts val="0"/>
                        </a:spcAft>
                      </a:pPr>
                      <a:r>
                        <a:rPr lang="en-US" sz="800" kern="100" spc="-100" dirty="0">
                          <a:effectLst/>
                          <a:latin typeface="+mn-ea"/>
                          <a:ea typeface="+mn-ea"/>
                        </a:rPr>
                        <a:t> </a:t>
                      </a:r>
                      <a:r>
                        <a:rPr lang="zh-CN" sz="800" kern="100" spc="-100" dirty="0">
                          <a:effectLst/>
                          <a:latin typeface="+mn-ea"/>
                          <a:ea typeface="+mn-ea"/>
                        </a:rPr>
                        <a:t>泄油口</a:t>
                      </a:r>
                      <a:r>
                        <a:rPr lang="en-US" sz="800" kern="100" spc="-100" dirty="0">
                          <a:effectLst/>
                          <a:latin typeface="+mn-ea"/>
                          <a:ea typeface="+mn-ea"/>
                        </a:rPr>
                        <a:t>M14X1.5</a:t>
                      </a:r>
                      <a:endParaRPr lang="zh-CN" sz="800" kern="100" dirty="0">
                        <a:effectLst/>
                        <a:latin typeface="+mn-ea"/>
                        <a:ea typeface="+mn-ea"/>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800" b="0" i="0" u="none" strike="noStrike" kern="1200" cap="none" normalizeH="0" baseline="0" dirty="0">
                          <a:ln>
                            <a:noFill/>
                          </a:ln>
                          <a:solidFill>
                            <a:schemeClr val="tx1"/>
                          </a:solidFill>
                          <a:effectLst/>
                          <a:latin typeface="+mn-ea"/>
                          <a:ea typeface="+mn-ea"/>
                          <a:cs typeface="+mn-cs"/>
                        </a:rPr>
                        <a:t>146-1001</a:t>
                      </a:r>
                      <a:endParaRPr kumimoji="1" lang="zh-CN" sz="800" b="0" i="0" u="none" strike="noStrike" kern="1200" cap="none" normalizeH="0" baseline="0" dirty="0">
                        <a:ln>
                          <a:noFill/>
                        </a:ln>
                        <a:solidFill>
                          <a:schemeClr val="tx1"/>
                        </a:solidFill>
                        <a:effectLst/>
                        <a:latin typeface="+mn-ea"/>
                        <a:ea typeface="+mn-ea"/>
                        <a:cs typeface="+mn-cs"/>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rgbClr val="000000"/>
                          </a:solidFill>
                          <a:effectLst/>
                          <a:latin typeface="+mn-ea"/>
                          <a:ea typeface="+mn-ea"/>
                        </a:rPr>
                        <a:t>-1002</a:t>
                      </a:r>
                      <a:endParaRPr kumimoji="1" lang="en-US" altLang="zh-CN" sz="800" b="0" i="0" u="none" strike="noStrike" cap="none" normalizeH="0" baseline="0" dirty="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rgbClr val="000000"/>
                          </a:solidFill>
                          <a:effectLst/>
                          <a:latin typeface="+mn-ea"/>
                          <a:ea typeface="+mn-ea"/>
                        </a:rPr>
                        <a:t>-1003</a:t>
                      </a:r>
                      <a:endParaRPr kumimoji="1" lang="en-US" altLang="zh-CN" sz="800" b="0" i="0" u="none" strike="noStrike" cap="none" normalizeH="0" baseline="0" dirty="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rgbClr val="000000"/>
                          </a:solidFill>
                          <a:effectLst/>
                          <a:latin typeface="+mn-ea"/>
                          <a:ea typeface="+mn-ea"/>
                        </a:rPr>
                        <a:t>-1004</a:t>
                      </a:r>
                      <a:endParaRPr kumimoji="1" lang="en-US" altLang="zh-CN" sz="800" b="0" i="0" u="none" strike="noStrike" cap="none" normalizeH="0" baseline="0" dirty="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rgbClr val="000000"/>
                          </a:solidFill>
                          <a:effectLst/>
                          <a:latin typeface="+mn-ea"/>
                          <a:ea typeface="+mn-ea"/>
                        </a:rPr>
                        <a:t>-1005</a:t>
                      </a:r>
                      <a:endParaRPr kumimoji="1" lang="en-US" altLang="zh-CN" sz="800" b="0" i="0" u="none" strike="noStrike" cap="none" normalizeH="0" baseline="0" dirty="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rgbClr val="000000"/>
                          </a:solidFill>
                          <a:effectLst/>
                          <a:latin typeface="+mn-ea"/>
                          <a:ea typeface="+mn-ea"/>
                        </a:rPr>
                        <a:t>-1006</a:t>
                      </a:r>
                      <a:endParaRPr kumimoji="1" lang="en-US" altLang="zh-CN" sz="800" b="0" i="0" u="none" strike="noStrike" cap="none" normalizeH="0" baseline="0" dirty="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rgbClr val="000000"/>
                          </a:solidFill>
                          <a:effectLst/>
                          <a:latin typeface="+mn-ea"/>
                          <a:ea typeface="+mn-ea"/>
                        </a:rPr>
                        <a:t>-1007</a:t>
                      </a:r>
                      <a:endParaRPr kumimoji="1" lang="en-US" altLang="zh-CN" sz="800" b="0" i="0" u="none" strike="noStrike" cap="none" normalizeH="0" baseline="0" dirty="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bl>
          </a:graphicData>
        </a:graphic>
      </p:graphicFrame>
      <p:grpSp>
        <p:nvGrpSpPr>
          <p:cNvPr id="13" name="组合 12"/>
          <p:cNvGrpSpPr/>
          <p:nvPr/>
        </p:nvGrpSpPr>
        <p:grpSpPr>
          <a:xfrm>
            <a:off x="6021288" y="9417496"/>
            <a:ext cx="776312" cy="369332"/>
            <a:chOff x="6021288" y="9417496"/>
            <a:chExt cx="776312" cy="369332"/>
          </a:xfrm>
        </p:grpSpPr>
        <p:sp>
          <p:nvSpPr>
            <p:cNvPr id="14" name="圆角矩形 13"/>
            <p:cNvSpPr/>
            <p:nvPr/>
          </p:nvSpPr>
          <p:spPr>
            <a:xfrm>
              <a:off x="6021288" y="9525218"/>
              <a:ext cx="214482" cy="153888"/>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 name="TextBox 14"/>
            <p:cNvSpPr txBox="1"/>
            <p:nvPr/>
          </p:nvSpPr>
          <p:spPr>
            <a:xfrm>
              <a:off x="6235770" y="9417496"/>
              <a:ext cx="561830" cy="369332"/>
            </a:xfrm>
            <a:prstGeom prst="rect">
              <a:avLst/>
            </a:prstGeom>
            <a:noFill/>
          </p:spPr>
          <p:txBody>
            <a:bodyPr wrap="square" rtlCol="0">
              <a:spAutoFit/>
            </a:bodyPr>
            <a:lstStyle/>
            <a:p>
              <a:r>
                <a:rPr lang="en-US" altLang="zh-CN" dirty="0"/>
                <a:t>42</a:t>
              </a:r>
              <a:endParaRPr lang="zh-CN" altLang="en-US" dirty="0"/>
            </a:p>
          </p:txBody>
        </p:sp>
      </p:grpSp>
      <p:pic>
        <p:nvPicPr>
          <p:cNvPr id="3" name="图片 2"/>
          <p:cNvPicPr>
            <a:picLocks noChangeAspect="1"/>
          </p:cNvPicPr>
          <p:nvPr/>
        </p:nvPicPr>
        <p:blipFill rotWithShape="1">
          <a:blip r:embed="rId1">
            <a:extLst>
              <a:ext uri="{28A0092B-C50C-407E-A947-70E740481C1C}">
                <a14:useLocalDpi xmlns:a14="http://schemas.microsoft.com/office/drawing/2010/main" val="0"/>
              </a:ext>
            </a:extLst>
          </a:blip>
          <a:srcRect l="8001" t="9788" r="10800" b="33915"/>
          <a:stretch>
            <a:fillRect/>
          </a:stretch>
        </p:blipFill>
        <p:spPr>
          <a:xfrm>
            <a:off x="3644987" y="79214"/>
            <a:ext cx="1008151" cy="486694"/>
          </a:xfrm>
          <a:prstGeom prst="rect">
            <a:avLst/>
          </a:prstGeom>
        </p:spPr>
      </p:pic>
    </p:spTree>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平行四边形 3"/>
          <p:cNvSpPr/>
          <p:nvPr/>
        </p:nvSpPr>
        <p:spPr>
          <a:xfrm>
            <a:off x="403122" y="318099"/>
            <a:ext cx="1801742" cy="69027"/>
          </a:xfrm>
          <a:prstGeom prst="parallelogram">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TextBox 5"/>
          <p:cNvSpPr txBox="1"/>
          <p:nvPr/>
        </p:nvSpPr>
        <p:spPr>
          <a:xfrm>
            <a:off x="4581128" y="159821"/>
            <a:ext cx="2321446" cy="384721"/>
          </a:xfrm>
          <a:prstGeom prst="rect">
            <a:avLst/>
          </a:prstGeom>
          <a:noFill/>
        </p:spPr>
        <p:txBody>
          <a:bodyPr wrap="square" rtlCol="0">
            <a:spAutoFit/>
          </a:bodyPr>
          <a:lstStyle/>
          <a:p>
            <a:r>
              <a:rPr lang="zh-CN" altLang="en-US" sz="1000" b="1" kern="1400" spc="110" dirty="0">
                <a:latin typeface="+mn-ea"/>
              </a:rPr>
              <a:t>济宁钧华液压机械有限公司</a:t>
            </a:r>
            <a:endParaRPr lang="en-US" altLang="zh-CN" sz="1000" b="1" kern="1400" spc="110" dirty="0">
              <a:latin typeface="+mn-ea"/>
            </a:endParaRPr>
          </a:p>
          <a:p>
            <a:r>
              <a:rPr lang="en-US" altLang="zh-CN" sz="900" dirty="0">
                <a:latin typeface="Arial Unicode MS" panose="020B0604020202020204" pitchFamily="34" charset="-122"/>
                <a:ea typeface="Arial Unicode MS" panose="020B0604020202020204" pitchFamily="34" charset="-122"/>
                <a:cs typeface="Arial Unicode MS" panose="020B0604020202020204" pitchFamily="34" charset="-122"/>
              </a:rPr>
              <a:t>Jining  </a:t>
            </a:r>
            <a:r>
              <a:rPr lang="en-US" altLang="zh-CN" sz="900" dirty="0" err="1">
                <a:latin typeface="Arial Unicode MS" panose="020B0604020202020204" pitchFamily="34" charset="-122"/>
                <a:ea typeface="Arial Unicode MS" panose="020B0604020202020204" pitchFamily="34" charset="-122"/>
                <a:cs typeface="Arial Unicode MS" panose="020B0604020202020204" pitchFamily="34" charset="-122"/>
              </a:rPr>
              <a:t>JunHua</a:t>
            </a:r>
            <a:r>
              <a:rPr lang="en-US" altLang="zh-CN" sz="900" dirty="0">
                <a:latin typeface="Arial Unicode MS" panose="020B0604020202020204" pitchFamily="34" charset="-122"/>
                <a:ea typeface="Arial Unicode MS" panose="020B0604020202020204" pitchFamily="34" charset="-122"/>
                <a:cs typeface="Arial Unicode MS" panose="020B0604020202020204" pitchFamily="34" charset="-122"/>
              </a:rPr>
              <a:t> Hydraulic Co.,Ltd</a:t>
            </a:r>
            <a:endParaRPr lang="zh-CN" altLang="en-US" sz="900" dirty="0">
              <a:latin typeface="Arial Unicode MS" panose="020B0604020202020204" pitchFamily="34" charset="-122"/>
              <a:ea typeface="Arial Unicode MS" panose="020B0604020202020204" pitchFamily="34" charset="-122"/>
              <a:cs typeface="Arial Unicode MS" panose="020B0604020202020204" pitchFamily="34" charset="-122"/>
            </a:endParaRPr>
          </a:p>
        </p:txBody>
      </p:sp>
      <p:sp>
        <p:nvSpPr>
          <p:cNvPr id="7" name="平行四边形 6"/>
          <p:cNvSpPr/>
          <p:nvPr/>
        </p:nvSpPr>
        <p:spPr>
          <a:xfrm>
            <a:off x="2276872" y="315026"/>
            <a:ext cx="1368152" cy="72100"/>
          </a:xfrm>
          <a:prstGeom prst="parallelogram">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 name="TextBox 2"/>
          <p:cNvSpPr txBox="1"/>
          <p:nvPr/>
        </p:nvSpPr>
        <p:spPr>
          <a:xfrm>
            <a:off x="764704" y="632520"/>
            <a:ext cx="2520280" cy="369332"/>
          </a:xfrm>
          <a:prstGeom prst="rect">
            <a:avLst/>
          </a:prstGeom>
          <a:noFill/>
        </p:spPr>
        <p:txBody>
          <a:bodyPr wrap="square" rtlCol="0">
            <a:spAutoFit/>
          </a:bodyPr>
          <a:lstStyle/>
          <a:p>
            <a:r>
              <a:rPr lang="en-US" altLang="zh-CN" b="1" dirty="0">
                <a:latin typeface="黑体" panose="02010609060101010101" pitchFamily="49" charset="-122"/>
                <a:ea typeface="黑体" panose="02010609060101010101" pitchFamily="49" charset="-122"/>
              </a:rPr>
              <a:t>BM5</a:t>
            </a:r>
            <a:r>
              <a:rPr lang="zh-CN" altLang="en-US" b="1" dirty="0">
                <a:latin typeface="黑体" panose="02010609060101010101" pitchFamily="49" charset="-122"/>
                <a:ea typeface="黑体" panose="02010609060101010101" pitchFamily="49" charset="-122"/>
              </a:rPr>
              <a:t>系列（</a:t>
            </a:r>
            <a:r>
              <a:rPr lang="en-US" altLang="zh-CN" b="1" dirty="0">
                <a:latin typeface="黑体" panose="02010609060101010101" pitchFamily="49" charset="-122"/>
                <a:ea typeface="黑体" panose="02010609060101010101" pitchFamily="49" charset="-122"/>
              </a:rPr>
              <a:t>Series</a:t>
            </a:r>
            <a:r>
              <a:rPr lang="zh-CN" altLang="en-US" b="1" dirty="0">
                <a:latin typeface="黑体" panose="02010609060101010101" pitchFamily="49" charset="-122"/>
                <a:ea typeface="黑体" panose="02010609060101010101" pitchFamily="49" charset="-122"/>
              </a:rPr>
              <a:t>）</a:t>
            </a:r>
            <a:endParaRPr lang="zh-CN" altLang="en-US" b="1" dirty="0">
              <a:latin typeface="黑体" panose="02010609060101010101" pitchFamily="49" charset="-122"/>
              <a:ea typeface="黑体" panose="02010609060101010101" pitchFamily="49" charset="-122"/>
            </a:endParaRPr>
          </a:p>
        </p:txBody>
      </p:sp>
      <p:sp>
        <p:nvSpPr>
          <p:cNvPr id="9" name="等腰三角形 8"/>
          <p:cNvSpPr/>
          <p:nvPr/>
        </p:nvSpPr>
        <p:spPr>
          <a:xfrm rot="5400000">
            <a:off x="511905" y="724853"/>
            <a:ext cx="217566" cy="184666"/>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 name="TextBox 9"/>
          <p:cNvSpPr txBox="1"/>
          <p:nvPr/>
        </p:nvSpPr>
        <p:spPr>
          <a:xfrm>
            <a:off x="528355" y="1136576"/>
            <a:ext cx="2900645" cy="1646605"/>
          </a:xfrm>
          <a:prstGeom prst="rect">
            <a:avLst/>
          </a:prstGeom>
          <a:noFill/>
        </p:spPr>
        <p:txBody>
          <a:bodyPr wrap="square" rtlCol="0">
            <a:spAutoFit/>
          </a:bodyPr>
          <a:lstStyle/>
          <a:p>
            <a:r>
              <a:rPr lang="zh-CN" altLang="en-US" sz="1600" b="1" dirty="0">
                <a:latin typeface="宋体" panose="02010600030101010101" pitchFamily="2" charset="-122"/>
                <a:ea typeface="宋体" panose="02010600030101010101" pitchFamily="2" charset="-122"/>
              </a:rPr>
              <a:t>结构特点：</a:t>
            </a:r>
            <a:endParaRPr lang="en-US" altLang="zh-CN" sz="1600" b="1" dirty="0">
              <a:latin typeface="宋体" panose="02010600030101010101" pitchFamily="2" charset="-122"/>
              <a:ea typeface="宋体" panose="02010600030101010101" pitchFamily="2" charset="-122"/>
            </a:endParaRPr>
          </a:p>
          <a:p>
            <a:pPr indent="-171450" eaLnBrk="0" hangingPunct="0">
              <a:lnSpc>
                <a:spcPct val="120000"/>
              </a:lnSpc>
              <a:spcBef>
                <a:spcPct val="50000"/>
              </a:spcBef>
              <a:buFontTx/>
              <a:buChar char="•"/>
            </a:pPr>
            <a:r>
              <a:rPr lang="zh-CN" altLang="en-US" sz="1000" dirty="0">
                <a:solidFill>
                  <a:schemeClr val="accent1"/>
                </a:solidFill>
                <a:effectLst>
                  <a:outerShdw blurRad="38100" dist="25400" dir="5400000" algn="ctr" rotWithShape="0">
                    <a:srgbClr val="6E747A">
                      <a:alpha val="43000"/>
                    </a:srgbClr>
                  </a:outerShdw>
                </a:effectLst>
                <a:latin typeface="仿宋_GB2312" panose="02010609030101010101" pitchFamily="49" charset="-122"/>
                <a:ea typeface="仿宋_GB2312" panose="02010609030101010101" pitchFamily="49" charset="-122"/>
              </a:rPr>
              <a:t>先进的盘配流结构设计</a:t>
            </a:r>
            <a:r>
              <a:rPr lang="en-US" altLang="zh-CN" sz="1000" dirty="0">
                <a:solidFill>
                  <a:schemeClr val="accent1"/>
                </a:solidFill>
                <a:effectLst>
                  <a:outerShdw blurRad="38100" dist="25400" dir="5400000" algn="ctr" rotWithShape="0">
                    <a:srgbClr val="6E747A">
                      <a:alpha val="43000"/>
                    </a:srgbClr>
                  </a:outerShdw>
                </a:effectLst>
                <a:latin typeface="仿宋_GB2312" panose="02010609030101010101" pitchFamily="49" charset="-122"/>
                <a:ea typeface="仿宋_GB2312" panose="02010609030101010101" pitchFamily="49" charset="-122"/>
              </a:rPr>
              <a:t>,</a:t>
            </a:r>
            <a:r>
              <a:rPr lang="zh-CN" altLang="en-US" sz="1000" dirty="0">
                <a:solidFill>
                  <a:schemeClr val="accent1"/>
                </a:solidFill>
                <a:effectLst>
                  <a:outerShdw blurRad="38100" dist="25400" dir="5400000" algn="ctr" rotWithShape="0">
                    <a:srgbClr val="6E747A">
                      <a:alpha val="43000"/>
                    </a:srgbClr>
                  </a:outerShdw>
                </a:effectLst>
                <a:latin typeface="仿宋_GB2312" panose="02010609030101010101" pitchFamily="49" charset="-122"/>
                <a:ea typeface="仿宋_GB2312" panose="02010609030101010101" pitchFamily="49" charset="-122"/>
              </a:rPr>
              <a:t>低速性能好。</a:t>
            </a:r>
            <a:endParaRPr lang="zh-CN" altLang="en-US" sz="1000" dirty="0">
              <a:solidFill>
                <a:schemeClr val="accent1"/>
              </a:solidFill>
              <a:effectLst>
                <a:outerShdw blurRad="38100" dist="25400" dir="5400000" algn="ctr" rotWithShape="0">
                  <a:srgbClr val="6E747A">
                    <a:alpha val="43000"/>
                  </a:srgbClr>
                </a:outerShdw>
              </a:effectLst>
              <a:latin typeface="仿宋_GB2312" panose="02010609030101010101" pitchFamily="49" charset="-122"/>
              <a:ea typeface="仿宋_GB2312" panose="02010609030101010101" pitchFamily="49" charset="-122"/>
            </a:endParaRPr>
          </a:p>
          <a:p>
            <a:pPr indent="-171450" eaLnBrk="0" hangingPunct="0">
              <a:lnSpc>
                <a:spcPct val="120000"/>
              </a:lnSpc>
              <a:spcBef>
                <a:spcPct val="50000"/>
              </a:spcBef>
              <a:buFontTx/>
              <a:buChar char="•"/>
            </a:pPr>
            <a:r>
              <a:rPr lang="zh-CN" altLang="en-US" sz="1000" dirty="0">
                <a:solidFill>
                  <a:schemeClr val="accent1"/>
                </a:solidFill>
                <a:effectLst>
                  <a:outerShdw blurRad="38100" dist="25400" dir="5400000" algn="ctr" rotWithShape="0">
                    <a:srgbClr val="6E747A">
                      <a:alpha val="43000"/>
                    </a:srgbClr>
                  </a:outerShdw>
                </a:effectLst>
                <a:latin typeface="仿宋_GB2312" panose="02010609030101010101" pitchFamily="49" charset="-122"/>
                <a:ea typeface="仿宋_GB2312" panose="02010609030101010101" pitchFamily="49" charset="-122"/>
              </a:rPr>
              <a:t> 容积效率高</a:t>
            </a:r>
            <a:r>
              <a:rPr lang="en-US" altLang="zh-CN" sz="1000" dirty="0">
                <a:solidFill>
                  <a:schemeClr val="accent1"/>
                </a:solidFill>
                <a:effectLst>
                  <a:outerShdw blurRad="38100" dist="25400" dir="5400000" algn="ctr" rotWithShape="0">
                    <a:srgbClr val="6E747A">
                      <a:alpha val="43000"/>
                    </a:srgbClr>
                  </a:outerShdw>
                </a:effectLst>
                <a:latin typeface="仿宋_GB2312" panose="02010609030101010101" pitchFamily="49" charset="-122"/>
                <a:ea typeface="仿宋_GB2312" panose="02010609030101010101" pitchFamily="49" charset="-122"/>
              </a:rPr>
              <a:t>,</a:t>
            </a:r>
            <a:r>
              <a:rPr lang="zh-CN" altLang="en-US" sz="1000" dirty="0">
                <a:solidFill>
                  <a:schemeClr val="accent1"/>
                </a:solidFill>
                <a:effectLst>
                  <a:outerShdw blurRad="38100" dist="25400" dir="5400000" algn="ctr" rotWithShape="0">
                    <a:srgbClr val="6E747A">
                      <a:alpha val="43000"/>
                    </a:srgbClr>
                  </a:outerShdw>
                </a:effectLst>
                <a:latin typeface="仿宋_GB2312" panose="02010609030101010101" pitchFamily="49" charset="-122"/>
                <a:ea typeface="仿宋_GB2312" panose="02010609030101010101" pitchFamily="49" charset="-122"/>
              </a:rPr>
              <a:t>并具有磨损自动补偿功能。</a:t>
            </a:r>
            <a:endParaRPr lang="zh-CN" altLang="en-US" sz="1000" dirty="0">
              <a:solidFill>
                <a:schemeClr val="accent1"/>
              </a:solidFill>
              <a:effectLst>
                <a:outerShdw blurRad="38100" dist="25400" dir="5400000" algn="ctr" rotWithShape="0">
                  <a:srgbClr val="6E747A">
                    <a:alpha val="43000"/>
                  </a:srgbClr>
                </a:outerShdw>
              </a:effectLst>
              <a:latin typeface="仿宋_GB2312" panose="02010609030101010101" pitchFamily="49" charset="-122"/>
              <a:ea typeface="仿宋_GB2312" panose="02010609030101010101" pitchFamily="49" charset="-122"/>
            </a:endParaRPr>
          </a:p>
          <a:p>
            <a:pPr indent="-171450" eaLnBrk="0" hangingPunct="0">
              <a:lnSpc>
                <a:spcPct val="120000"/>
              </a:lnSpc>
              <a:spcBef>
                <a:spcPct val="50000"/>
              </a:spcBef>
              <a:buFontTx/>
              <a:buChar char="•"/>
            </a:pPr>
            <a:r>
              <a:rPr lang="zh-CN" altLang="en-US" sz="1000" dirty="0">
                <a:solidFill>
                  <a:schemeClr val="accent1"/>
                </a:solidFill>
                <a:effectLst>
                  <a:outerShdw blurRad="38100" dist="25400" dir="5400000" algn="ctr" rotWithShape="0">
                    <a:srgbClr val="6E747A">
                      <a:alpha val="43000"/>
                    </a:srgbClr>
                  </a:outerShdw>
                </a:effectLst>
                <a:latin typeface="仿宋_GB2312" panose="02010609030101010101" pitchFamily="49" charset="-122"/>
                <a:ea typeface="仿宋_GB2312" panose="02010609030101010101" pitchFamily="49" charset="-122"/>
              </a:rPr>
              <a:t> 联动轴特殊设计，马达使用寿命长。</a:t>
            </a:r>
            <a:endParaRPr lang="zh-CN" altLang="en-US" sz="1000" dirty="0">
              <a:solidFill>
                <a:schemeClr val="accent1"/>
              </a:solidFill>
              <a:effectLst>
                <a:outerShdw blurRad="38100" dist="25400" dir="5400000" algn="ctr" rotWithShape="0">
                  <a:srgbClr val="6E747A">
                    <a:alpha val="43000"/>
                  </a:srgbClr>
                </a:outerShdw>
              </a:effectLst>
              <a:latin typeface="仿宋_GB2312" panose="02010609030101010101" pitchFamily="49" charset="-122"/>
              <a:ea typeface="仿宋_GB2312" panose="02010609030101010101" pitchFamily="49" charset="-122"/>
            </a:endParaRPr>
          </a:p>
          <a:p>
            <a:pPr indent="-171450" eaLnBrk="0" hangingPunct="0">
              <a:lnSpc>
                <a:spcPct val="120000"/>
              </a:lnSpc>
              <a:spcBef>
                <a:spcPct val="50000"/>
              </a:spcBef>
              <a:buFontTx/>
              <a:buChar char="•"/>
            </a:pPr>
            <a:r>
              <a:rPr lang="zh-CN" altLang="en-US" sz="1000" dirty="0">
                <a:solidFill>
                  <a:schemeClr val="accent1"/>
                </a:solidFill>
                <a:effectLst>
                  <a:outerShdw blurRad="38100" dist="25400" dir="5400000" algn="ctr" rotWithShape="0">
                    <a:srgbClr val="6E747A">
                      <a:alpha val="43000"/>
                    </a:srgbClr>
                  </a:outerShdw>
                </a:effectLst>
                <a:latin typeface="仿宋_GB2312" panose="02010609030101010101" pitchFamily="49" charset="-122"/>
                <a:ea typeface="仿宋_GB2312" panose="02010609030101010101" pitchFamily="49" charset="-122"/>
              </a:rPr>
              <a:t> 双列圆锥滚针轴承能够承受大的径向力</a:t>
            </a:r>
            <a:r>
              <a:rPr lang="en-US" altLang="zh-CN" sz="1000" dirty="0">
                <a:solidFill>
                  <a:schemeClr val="accent1"/>
                </a:solidFill>
                <a:effectLst>
                  <a:outerShdw blurRad="38100" dist="25400" dir="5400000" algn="ctr" rotWithShape="0">
                    <a:srgbClr val="6E747A">
                      <a:alpha val="43000"/>
                    </a:srgbClr>
                  </a:outerShdw>
                </a:effectLst>
                <a:latin typeface="仿宋_GB2312" panose="02010609030101010101" pitchFamily="49" charset="-122"/>
                <a:ea typeface="仿宋_GB2312" panose="02010609030101010101" pitchFamily="49" charset="-122"/>
              </a:rPr>
              <a:t>,</a:t>
            </a:r>
            <a:r>
              <a:rPr lang="zh-CN" altLang="en-US" sz="1000" dirty="0">
                <a:solidFill>
                  <a:schemeClr val="accent1"/>
                </a:solidFill>
                <a:effectLst>
                  <a:outerShdw blurRad="38100" dist="25400" dir="5400000" algn="ctr" rotWithShape="0">
                    <a:srgbClr val="6E747A">
                      <a:alpha val="43000"/>
                    </a:srgbClr>
                  </a:outerShdw>
                </a:effectLst>
                <a:latin typeface="仿宋_GB2312" panose="02010609030101010101" pitchFamily="49" charset="-122"/>
                <a:ea typeface="仿宋_GB2312" panose="02010609030101010101" pitchFamily="49" charset="-122"/>
              </a:rPr>
              <a:t>应</a:t>
            </a:r>
            <a:endParaRPr lang="zh-CN" altLang="en-US" sz="1000" dirty="0">
              <a:solidFill>
                <a:schemeClr val="accent1"/>
              </a:solidFill>
              <a:effectLst>
                <a:outerShdw blurRad="38100" dist="25400" dir="5400000" algn="ctr" rotWithShape="0">
                  <a:srgbClr val="6E747A">
                    <a:alpha val="43000"/>
                  </a:srgbClr>
                </a:outerShdw>
              </a:effectLst>
              <a:latin typeface="仿宋_GB2312" panose="02010609030101010101" pitchFamily="49" charset="-122"/>
              <a:ea typeface="仿宋_GB2312" panose="02010609030101010101" pitchFamily="49" charset="-122"/>
            </a:endParaRPr>
          </a:p>
          <a:p>
            <a:pPr eaLnBrk="0" hangingPunct="0">
              <a:lnSpc>
                <a:spcPct val="120000"/>
              </a:lnSpc>
              <a:spcBef>
                <a:spcPct val="50000"/>
              </a:spcBef>
            </a:pPr>
            <a:r>
              <a:rPr lang="zh-CN" altLang="en-US" sz="1000" dirty="0">
                <a:solidFill>
                  <a:schemeClr val="accent1"/>
                </a:solidFill>
                <a:effectLst>
                  <a:outerShdw blurRad="38100" dist="25400" dir="5400000" algn="ctr" rotWithShape="0">
                    <a:srgbClr val="6E747A">
                      <a:alpha val="43000"/>
                    </a:srgbClr>
                  </a:outerShdw>
                </a:effectLst>
                <a:latin typeface="仿宋_GB2312" panose="02010609030101010101" pitchFamily="49" charset="-122"/>
                <a:ea typeface="仿宋_GB2312" panose="02010609030101010101" pitchFamily="49" charset="-122"/>
              </a:rPr>
              <a:t>    用于重载荷驱动的场合</a:t>
            </a:r>
            <a:endParaRPr lang="zh-CN" altLang="en-US" sz="1000" dirty="0">
              <a:solidFill>
                <a:schemeClr val="accent1"/>
              </a:solidFill>
              <a:effectLst>
                <a:outerShdw blurRad="38100" dist="25400" dir="5400000" algn="ctr" rotWithShape="0">
                  <a:srgbClr val="6E747A">
                    <a:alpha val="43000"/>
                  </a:srgbClr>
                </a:outerShdw>
              </a:effectLst>
              <a:latin typeface="仿宋_GB2312" panose="02010609030101010101" pitchFamily="49" charset="-122"/>
              <a:ea typeface="仿宋_GB2312" panose="02010609030101010101" pitchFamily="49" charset="-122"/>
            </a:endParaRPr>
          </a:p>
        </p:txBody>
      </p:sp>
      <p:sp>
        <p:nvSpPr>
          <p:cNvPr id="11" name="Text Box 19"/>
          <p:cNvSpPr txBox="1">
            <a:spLocks noChangeArrowheads="1"/>
          </p:cNvSpPr>
          <p:nvPr/>
        </p:nvSpPr>
        <p:spPr bwMode="auto">
          <a:xfrm>
            <a:off x="342900" y="2936776"/>
            <a:ext cx="5864679" cy="255710"/>
          </a:xfrm>
          <a:prstGeom prst="rect">
            <a:avLst/>
          </a:prstGeom>
          <a:noFill/>
          <a:ln>
            <a:noFill/>
          </a:ln>
          <a:effectLst/>
          <a:extLst>
            <a:ext uri="{909E8E84-426E-40DD-AFC4-6F175D3DCCD1}">
              <a14:hiddenFill xmlns:a14="http://schemas.microsoft.com/office/drawing/2010/main">
                <a:gradFill rotWithShape="0">
                  <a:gsLst>
                    <a:gs pos="0">
                      <a:srgbClr val="003366">
                        <a:gamma/>
                        <a:shade val="46275"/>
                        <a:invGamma/>
                      </a:srgbClr>
                    </a:gs>
                    <a:gs pos="100000">
                      <a:srgbClr val="003366"/>
                    </a:gs>
                  </a:gsLst>
                  <a:lin ang="5400000" scaled="1"/>
                </a:gradFill>
              </a14:hiddenFill>
            </a:ext>
            <a:ext uri="{91240B29-F687-4F45-9708-019B960494DF}">
              <a14:hiddenLine xmlns:a14="http://schemas.microsoft.com/office/drawing/2010/main" w="9525">
                <a:solidFill>
                  <a:srgbClr val="FFFF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74630" tIns="37315" rIns="74630" bIns="37315">
            <a:spAutoFit/>
            <a:scene3d>
              <a:camera prst="orthographicFront"/>
              <a:lightRig rig="threePt" dir="t"/>
            </a:scene3d>
          </a:bodyPr>
          <a:lstStyle>
            <a:lvl1pPr algn="l" defTabSz="860425">
              <a:spcBef>
                <a:spcPct val="0"/>
              </a:spcBef>
              <a:defRPr kumimoji="1" sz="2400">
                <a:solidFill>
                  <a:schemeClr val="tx1"/>
                </a:solidFill>
                <a:latin typeface="Times New Roman" panose="02020603050405020304" pitchFamily="18" charset="0"/>
                <a:ea typeface="宋体" panose="02010600030101010101" pitchFamily="2" charset="-122"/>
              </a:defRPr>
            </a:lvl1pPr>
            <a:lvl2pPr marL="430530" algn="l" defTabSz="860425">
              <a:spcBef>
                <a:spcPct val="0"/>
              </a:spcBef>
              <a:defRPr kumimoji="1" sz="2400">
                <a:solidFill>
                  <a:schemeClr val="tx1"/>
                </a:solidFill>
                <a:latin typeface="Times New Roman" panose="02020603050405020304" pitchFamily="18" charset="0"/>
                <a:ea typeface="宋体" panose="02010600030101010101" pitchFamily="2" charset="-122"/>
              </a:defRPr>
            </a:lvl2pPr>
            <a:lvl3pPr marL="860425" algn="l" defTabSz="860425">
              <a:spcBef>
                <a:spcPct val="0"/>
              </a:spcBef>
              <a:defRPr kumimoji="1" sz="2400">
                <a:solidFill>
                  <a:schemeClr val="tx1"/>
                </a:solidFill>
                <a:latin typeface="Times New Roman" panose="02020603050405020304" pitchFamily="18" charset="0"/>
                <a:ea typeface="宋体" panose="02010600030101010101" pitchFamily="2" charset="-122"/>
              </a:defRPr>
            </a:lvl3pPr>
            <a:lvl4pPr marL="1290955" algn="l" defTabSz="860425">
              <a:spcBef>
                <a:spcPct val="0"/>
              </a:spcBef>
              <a:defRPr kumimoji="1" sz="2400">
                <a:solidFill>
                  <a:schemeClr val="tx1"/>
                </a:solidFill>
                <a:latin typeface="Times New Roman" panose="02020603050405020304" pitchFamily="18" charset="0"/>
                <a:ea typeface="宋体" panose="02010600030101010101" pitchFamily="2" charset="-122"/>
              </a:defRPr>
            </a:lvl4pPr>
            <a:lvl5pPr marL="1719580" algn="l" defTabSz="860425">
              <a:spcBef>
                <a:spcPct val="0"/>
              </a:spcBef>
              <a:defRPr kumimoji="1" sz="2400">
                <a:solidFill>
                  <a:schemeClr val="tx1"/>
                </a:solidFill>
                <a:latin typeface="Times New Roman" panose="02020603050405020304" pitchFamily="18" charset="0"/>
                <a:ea typeface="宋体" panose="02010600030101010101" pitchFamily="2" charset="-122"/>
              </a:defRPr>
            </a:lvl5pPr>
            <a:lvl6pPr marL="21767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6339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0911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5483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0" hangingPunct="0">
              <a:lnSpc>
                <a:spcPct val="90000"/>
              </a:lnSpc>
              <a:spcBef>
                <a:spcPct val="50000"/>
              </a:spcBef>
              <a:buFontTx/>
              <a:buNone/>
            </a:pPr>
            <a:r>
              <a:rPr kumimoji="0" lang="zh-CN" altLang="en-US" sz="1300" b="1" dirty="0">
                <a:solidFill>
                  <a:schemeClr val="accent1"/>
                </a:solidFill>
                <a:effectLst>
                  <a:outerShdw blurRad="38100" dist="25400" dir="5400000" algn="ctr" rotWithShape="0">
                    <a:srgbClr val="6E747A">
                      <a:alpha val="43000"/>
                    </a:srgbClr>
                  </a:outerShdw>
                </a:effectLst>
              </a:rPr>
              <a:t>主要技术参数    </a:t>
            </a:r>
            <a:r>
              <a:rPr kumimoji="0" lang="en-US" altLang="zh-CN" sz="1300" b="1" dirty="0">
                <a:solidFill>
                  <a:schemeClr val="accent1"/>
                </a:solidFill>
                <a:effectLst>
                  <a:outerShdw blurRad="38100" dist="25400" dir="5400000" algn="ctr" rotWithShape="0">
                    <a:srgbClr val="6E747A">
                      <a:alpha val="43000"/>
                    </a:srgbClr>
                  </a:outerShdw>
                </a:effectLst>
              </a:rPr>
              <a:t>Main Specification</a:t>
            </a:r>
            <a:endParaRPr kumimoji="0" lang="en-US" altLang="zh-CN" sz="1300" b="1" dirty="0">
              <a:solidFill>
                <a:schemeClr val="accent1"/>
              </a:solidFill>
              <a:effectLst>
                <a:outerShdw blurRad="38100" dist="25400" dir="5400000" algn="ctr" rotWithShape="0">
                  <a:srgbClr val="6E747A">
                    <a:alpha val="43000"/>
                  </a:srgbClr>
                </a:outerShdw>
              </a:effectLst>
            </a:endParaRPr>
          </a:p>
        </p:txBody>
      </p:sp>
      <p:sp>
        <p:nvSpPr>
          <p:cNvPr id="13" name="Text Box 1482"/>
          <p:cNvSpPr txBox="1">
            <a:spLocks noChangeArrowheads="1"/>
          </p:cNvSpPr>
          <p:nvPr/>
        </p:nvSpPr>
        <p:spPr bwMode="auto">
          <a:xfrm>
            <a:off x="612524" y="7189735"/>
            <a:ext cx="3107153" cy="1075633"/>
          </a:xfrm>
          <a:prstGeom prst="rect">
            <a:avLst/>
          </a:prstGeom>
          <a:noFill/>
          <a:ln>
            <a:noFill/>
          </a:ln>
          <a:effectLst/>
          <a:extLst>
            <a:ext uri="{909E8E84-426E-40DD-AFC4-6F175D3DCCD1}">
              <a14:hiddenFill xmlns:a14="http://schemas.microsoft.com/office/drawing/2010/main">
                <a:gradFill rotWithShape="0">
                  <a:gsLst>
                    <a:gs pos="0">
                      <a:srgbClr val="003366">
                        <a:gamma/>
                        <a:shade val="46275"/>
                        <a:invGamma/>
                      </a:srgbClr>
                    </a:gs>
                    <a:gs pos="100000">
                      <a:srgbClr val="003366"/>
                    </a:gs>
                  </a:gsLst>
                  <a:lin ang="5400000" scaled="1"/>
                </a:gradFill>
              </a14:hiddenFill>
            </a:ext>
            <a:ext uri="{91240B29-F687-4F45-9708-019B960494DF}">
              <a14:hiddenLine xmlns:a14="http://schemas.microsoft.com/office/drawing/2010/main" w="9525">
                <a:solidFill>
                  <a:srgbClr val="FFFF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lIns="74630" tIns="37315" rIns="74630" bIns="37315">
            <a:spAutoFit/>
            <a:scene3d>
              <a:camera prst="orthographicFront"/>
              <a:lightRig rig="threePt" dir="t"/>
            </a:scene3d>
          </a:bodyPr>
          <a:lstStyle>
            <a:lvl1pPr algn="l" defTabSz="860425">
              <a:spcBef>
                <a:spcPct val="0"/>
              </a:spcBef>
              <a:defRPr kumimoji="1" sz="2400">
                <a:solidFill>
                  <a:schemeClr val="tx1"/>
                </a:solidFill>
                <a:latin typeface="Times New Roman" panose="02020603050405020304" pitchFamily="18" charset="0"/>
                <a:ea typeface="宋体" panose="02010600030101010101" pitchFamily="2" charset="-122"/>
              </a:defRPr>
            </a:lvl1pPr>
            <a:lvl2pPr marL="430530" algn="l" defTabSz="860425">
              <a:spcBef>
                <a:spcPct val="0"/>
              </a:spcBef>
              <a:defRPr kumimoji="1" sz="2400">
                <a:solidFill>
                  <a:schemeClr val="tx1"/>
                </a:solidFill>
                <a:latin typeface="Times New Roman" panose="02020603050405020304" pitchFamily="18" charset="0"/>
                <a:ea typeface="宋体" panose="02010600030101010101" pitchFamily="2" charset="-122"/>
              </a:defRPr>
            </a:lvl2pPr>
            <a:lvl3pPr marL="860425" algn="l" defTabSz="860425">
              <a:spcBef>
                <a:spcPct val="0"/>
              </a:spcBef>
              <a:defRPr kumimoji="1" sz="2400">
                <a:solidFill>
                  <a:schemeClr val="tx1"/>
                </a:solidFill>
                <a:latin typeface="Times New Roman" panose="02020603050405020304" pitchFamily="18" charset="0"/>
                <a:ea typeface="宋体" panose="02010600030101010101" pitchFamily="2" charset="-122"/>
              </a:defRPr>
            </a:lvl3pPr>
            <a:lvl4pPr marL="1290955" algn="l" defTabSz="860425">
              <a:spcBef>
                <a:spcPct val="0"/>
              </a:spcBef>
              <a:defRPr kumimoji="1" sz="2400">
                <a:solidFill>
                  <a:schemeClr val="tx1"/>
                </a:solidFill>
                <a:latin typeface="Times New Roman" panose="02020603050405020304" pitchFamily="18" charset="0"/>
                <a:ea typeface="宋体" panose="02010600030101010101" pitchFamily="2" charset="-122"/>
              </a:defRPr>
            </a:lvl4pPr>
            <a:lvl5pPr marL="1719580" algn="l" defTabSz="860425">
              <a:spcBef>
                <a:spcPct val="0"/>
              </a:spcBef>
              <a:defRPr kumimoji="1" sz="2400">
                <a:solidFill>
                  <a:schemeClr val="tx1"/>
                </a:solidFill>
                <a:latin typeface="Times New Roman" panose="02020603050405020304" pitchFamily="18" charset="0"/>
                <a:ea typeface="宋体" panose="02010600030101010101" pitchFamily="2" charset="-122"/>
              </a:defRPr>
            </a:lvl5pPr>
            <a:lvl6pPr marL="21767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6339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0911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5483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0" hangingPunct="0">
              <a:lnSpc>
                <a:spcPct val="90000"/>
              </a:lnSpc>
              <a:spcBef>
                <a:spcPct val="50000"/>
              </a:spcBef>
              <a:buFontTx/>
              <a:buNone/>
            </a:pPr>
            <a:r>
              <a:rPr kumimoji="0" lang="zh-CN" altLang="en-US" sz="1000" dirty="0">
                <a:solidFill>
                  <a:schemeClr val="accent1"/>
                </a:solidFill>
                <a:effectLst>
                  <a:outerShdw blurRad="38100" dist="25400" dir="5400000" algn="ctr" rotWithShape="0">
                    <a:srgbClr val="6E747A">
                      <a:alpha val="43000"/>
                    </a:srgbClr>
                  </a:outerShdw>
                </a:effectLst>
                <a:latin typeface="楷体_GB2312" panose="02010609030101010101" pitchFamily="49" charset="-122"/>
                <a:ea typeface="楷体_GB2312" panose="02010609030101010101" pitchFamily="49" charset="-122"/>
              </a:rPr>
              <a:t>说明</a:t>
            </a:r>
            <a:r>
              <a:rPr kumimoji="0" lang="en-US" altLang="zh-CN" sz="1000" dirty="0">
                <a:solidFill>
                  <a:schemeClr val="accent1"/>
                </a:solidFill>
                <a:effectLst>
                  <a:outerShdw blurRad="38100" dist="25400" dir="5400000" algn="ctr" rotWithShape="0">
                    <a:srgbClr val="6E747A">
                      <a:alpha val="43000"/>
                    </a:srgbClr>
                  </a:outerShdw>
                </a:effectLst>
                <a:latin typeface="楷体_GB2312" panose="02010609030101010101" pitchFamily="49" charset="-122"/>
                <a:ea typeface="楷体_GB2312" panose="02010609030101010101" pitchFamily="49" charset="-122"/>
              </a:rPr>
              <a:t>:</a:t>
            </a:r>
            <a:endParaRPr kumimoji="0" lang="en-US" altLang="zh-CN" sz="1000" dirty="0">
              <a:solidFill>
                <a:schemeClr val="accent1"/>
              </a:solidFill>
              <a:effectLst>
                <a:outerShdw blurRad="38100" dist="25400" dir="5400000" algn="ctr" rotWithShape="0">
                  <a:srgbClr val="6E747A">
                    <a:alpha val="43000"/>
                  </a:srgbClr>
                </a:outerShdw>
              </a:effectLst>
              <a:latin typeface="楷体_GB2312" panose="02010609030101010101" pitchFamily="49" charset="-122"/>
              <a:ea typeface="楷体_GB2312" panose="02010609030101010101" pitchFamily="49" charset="-122"/>
            </a:endParaRPr>
          </a:p>
          <a:p>
            <a:pPr eaLnBrk="0" hangingPunct="0">
              <a:lnSpc>
                <a:spcPct val="90000"/>
              </a:lnSpc>
              <a:spcBef>
                <a:spcPct val="50000"/>
              </a:spcBef>
              <a:buFontTx/>
              <a:buNone/>
            </a:pPr>
            <a:r>
              <a:rPr kumimoji="0" lang="en-US" altLang="zh-CN" sz="1000" dirty="0">
                <a:solidFill>
                  <a:schemeClr val="accent1"/>
                </a:solidFill>
                <a:effectLst>
                  <a:outerShdw blurRad="38100" dist="25400" dir="5400000" algn="ctr" rotWithShape="0">
                    <a:srgbClr val="6E747A">
                      <a:alpha val="43000"/>
                    </a:srgbClr>
                  </a:outerShdw>
                </a:effectLst>
                <a:latin typeface="楷体_GB2312" panose="02010609030101010101" pitchFamily="49" charset="-122"/>
                <a:ea typeface="楷体_GB2312" panose="02010609030101010101" pitchFamily="49" charset="-122"/>
              </a:rPr>
              <a:t>1.</a:t>
            </a:r>
            <a:r>
              <a:rPr kumimoji="0" lang="zh-CN" altLang="en-US" sz="1000" dirty="0">
                <a:solidFill>
                  <a:schemeClr val="accent1"/>
                </a:solidFill>
                <a:effectLst>
                  <a:outerShdw blurRad="38100" dist="25400" dir="5400000" algn="ctr" rotWithShape="0">
                    <a:srgbClr val="6E747A">
                      <a:alpha val="43000"/>
                    </a:srgbClr>
                  </a:outerShdw>
                </a:effectLst>
                <a:latin typeface="楷体_GB2312" panose="02010609030101010101" pitchFamily="49" charset="-122"/>
                <a:ea typeface="楷体_GB2312" panose="02010609030101010101" pitchFamily="49" charset="-122"/>
              </a:rPr>
              <a:t>最大连续值</a:t>
            </a:r>
            <a:r>
              <a:rPr kumimoji="0" lang="en-US" altLang="zh-CN" sz="1000" dirty="0">
                <a:solidFill>
                  <a:schemeClr val="accent1"/>
                </a:solidFill>
                <a:effectLst>
                  <a:outerShdw blurRad="38100" dist="25400" dir="5400000" algn="ctr" rotWithShape="0">
                    <a:srgbClr val="6E747A">
                      <a:alpha val="43000"/>
                    </a:srgbClr>
                  </a:outerShdw>
                </a:effectLst>
                <a:latin typeface="楷体_GB2312" panose="02010609030101010101" pitchFamily="49" charset="-122"/>
                <a:ea typeface="楷体_GB2312" panose="02010609030101010101" pitchFamily="49" charset="-122"/>
              </a:rPr>
              <a:t>:</a:t>
            </a:r>
            <a:r>
              <a:rPr kumimoji="0" lang="zh-CN" altLang="en-US" sz="1000" dirty="0">
                <a:solidFill>
                  <a:schemeClr val="accent1"/>
                </a:solidFill>
                <a:effectLst>
                  <a:outerShdw blurRad="38100" dist="25400" dir="5400000" algn="ctr" rotWithShape="0">
                    <a:srgbClr val="6E747A">
                      <a:alpha val="43000"/>
                    </a:srgbClr>
                  </a:outerShdw>
                </a:effectLst>
                <a:latin typeface="楷体_GB2312" panose="02010609030101010101" pitchFamily="49" charset="-122"/>
                <a:ea typeface="楷体_GB2312" panose="02010609030101010101" pitchFamily="49" charset="-122"/>
              </a:rPr>
              <a:t>马达可以连续工作的最大值</a:t>
            </a:r>
            <a:r>
              <a:rPr kumimoji="0" lang="en-US" altLang="zh-CN" sz="1000" dirty="0">
                <a:solidFill>
                  <a:schemeClr val="accent1"/>
                </a:solidFill>
                <a:effectLst>
                  <a:outerShdw blurRad="38100" dist="25400" dir="5400000" algn="ctr" rotWithShape="0">
                    <a:srgbClr val="6E747A">
                      <a:alpha val="43000"/>
                    </a:srgbClr>
                  </a:outerShdw>
                </a:effectLst>
                <a:latin typeface="楷体_GB2312" panose="02010609030101010101" pitchFamily="49" charset="-122"/>
                <a:ea typeface="楷体_GB2312" panose="02010609030101010101" pitchFamily="49" charset="-122"/>
              </a:rPr>
              <a:t>.</a:t>
            </a:r>
            <a:endParaRPr kumimoji="0" lang="en-US" altLang="zh-CN" sz="1000" dirty="0">
              <a:solidFill>
                <a:schemeClr val="accent1"/>
              </a:solidFill>
              <a:effectLst>
                <a:outerShdw blurRad="38100" dist="25400" dir="5400000" algn="ctr" rotWithShape="0">
                  <a:srgbClr val="6E747A">
                    <a:alpha val="43000"/>
                  </a:srgbClr>
                </a:outerShdw>
              </a:effectLst>
              <a:latin typeface="楷体_GB2312" panose="02010609030101010101" pitchFamily="49" charset="-122"/>
              <a:ea typeface="楷体_GB2312" panose="02010609030101010101" pitchFamily="49" charset="-122"/>
            </a:endParaRPr>
          </a:p>
          <a:p>
            <a:pPr eaLnBrk="0" hangingPunct="0">
              <a:lnSpc>
                <a:spcPct val="90000"/>
              </a:lnSpc>
              <a:spcBef>
                <a:spcPct val="50000"/>
              </a:spcBef>
              <a:buFontTx/>
              <a:buNone/>
            </a:pPr>
            <a:r>
              <a:rPr kumimoji="0" lang="en-US" altLang="zh-CN" sz="1000" dirty="0">
                <a:solidFill>
                  <a:schemeClr val="accent1"/>
                </a:solidFill>
                <a:effectLst>
                  <a:outerShdw blurRad="38100" dist="25400" dir="5400000" algn="ctr" rotWithShape="0">
                    <a:srgbClr val="6E747A">
                      <a:alpha val="43000"/>
                    </a:srgbClr>
                  </a:outerShdw>
                </a:effectLst>
                <a:latin typeface="楷体_GB2312" panose="02010609030101010101" pitchFamily="49" charset="-122"/>
                <a:ea typeface="楷体_GB2312" panose="02010609030101010101" pitchFamily="49" charset="-122"/>
              </a:rPr>
              <a:t>2.</a:t>
            </a:r>
            <a:r>
              <a:rPr kumimoji="0" lang="zh-CN" altLang="en-US" sz="1000" dirty="0">
                <a:solidFill>
                  <a:schemeClr val="accent1"/>
                </a:solidFill>
                <a:effectLst>
                  <a:outerShdw blurRad="38100" dist="25400" dir="5400000" algn="ctr" rotWithShape="0">
                    <a:srgbClr val="6E747A">
                      <a:alpha val="43000"/>
                    </a:srgbClr>
                  </a:outerShdw>
                </a:effectLst>
                <a:latin typeface="楷体_GB2312" panose="02010609030101010101" pitchFamily="49" charset="-122"/>
                <a:ea typeface="楷体_GB2312" panose="02010609030101010101" pitchFamily="49" charset="-122"/>
              </a:rPr>
              <a:t>间断值</a:t>
            </a:r>
            <a:r>
              <a:rPr kumimoji="0" lang="en-US" altLang="zh-CN" sz="1000" dirty="0">
                <a:solidFill>
                  <a:schemeClr val="accent1"/>
                </a:solidFill>
                <a:effectLst>
                  <a:outerShdw blurRad="38100" dist="25400" dir="5400000" algn="ctr" rotWithShape="0">
                    <a:srgbClr val="6E747A">
                      <a:alpha val="43000"/>
                    </a:srgbClr>
                  </a:outerShdw>
                </a:effectLst>
                <a:latin typeface="楷体_GB2312" panose="02010609030101010101" pitchFamily="49" charset="-122"/>
                <a:ea typeface="楷体_GB2312" panose="02010609030101010101" pitchFamily="49" charset="-122"/>
              </a:rPr>
              <a:t>:</a:t>
            </a:r>
            <a:r>
              <a:rPr kumimoji="0" lang="zh-CN" altLang="en-US" sz="1000" dirty="0">
                <a:solidFill>
                  <a:schemeClr val="accent1"/>
                </a:solidFill>
                <a:effectLst>
                  <a:outerShdw blurRad="38100" dist="25400" dir="5400000" algn="ctr" rotWithShape="0">
                    <a:srgbClr val="6E747A">
                      <a:alpha val="43000"/>
                    </a:srgbClr>
                  </a:outerShdw>
                </a:effectLst>
                <a:latin typeface="楷体_GB2312" panose="02010609030101010101" pitchFamily="49" charset="-122"/>
                <a:ea typeface="楷体_GB2312" panose="02010609030101010101" pitchFamily="49" charset="-122"/>
              </a:rPr>
              <a:t>允许马达一分钟内持续</a:t>
            </a:r>
            <a:r>
              <a:rPr kumimoji="0" lang="en-US" altLang="zh-CN" sz="1000" dirty="0">
                <a:solidFill>
                  <a:schemeClr val="accent1"/>
                </a:solidFill>
                <a:effectLst>
                  <a:outerShdw blurRad="38100" dist="25400" dir="5400000" algn="ctr" rotWithShape="0">
                    <a:srgbClr val="6E747A">
                      <a:alpha val="43000"/>
                    </a:srgbClr>
                  </a:outerShdw>
                </a:effectLst>
                <a:latin typeface="楷体_GB2312" panose="02010609030101010101" pitchFamily="49" charset="-122"/>
                <a:ea typeface="楷体_GB2312" panose="02010609030101010101" pitchFamily="49" charset="-122"/>
              </a:rPr>
              <a:t>6</a:t>
            </a:r>
            <a:r>
              <a:rPr kumimoji="0" lang="zh-CN" altLang="en-US" sz="1000" dirty="0">
                <a:solidFill>
                  <a:schemeClr val="accent1"/>
                </a:solidFill>
                <a:effectLst>
                  <a:outerShdw blurRad="38100" dist="25400" dir="5400000" algn="ctr" rotWithShape="0">
                    <a:srgbClr val="6E747A">
                      <a:alpha val="43000"/>
                    </a:srgbClr>
                  </a:outerShdw>
                </a:effectLst>
                <a:latin typeface="楷体_GB2312" panose="02010609030101010101" pitchFamily="49" charset="-122"/>
                <a:ea typeface="楷体_GB2312" panose="02010609030101010101" pitchFamily="49" charset="-122"/>
              </a:rPr>
              <a:t>秒的最大值</a:t>
            </a:r>
            <a:r>
              <a:rPr kumimoji="0" lang="en-US" altLang="zh-CN" sz="1000" dirty="0">
                <a:solidFill>
                  <a:schemeClr val="accent1"/>
                </a:solidFill>
                <a:effectLst>
                  <a:outerShdw blurRad="38100" dist="25400" dir="5400000" algn="ctr" rotWithShape="0">
                    <a:srgbClr val="6E747A">
                      <a:alpha val="43000"/>
                    </a:srgbClr>
                  </a:outerShdw>
                </a:effectLst>
                <a:latin typeface="楷体_GB2312" panose="02010609030101010101" pitchFamily="49" charset="-122"/>
                <a:ea typeface="楷体_GB2312" panose="02010609030101010101" pitchFamily="49" charset="-122"/>
              </a:rPr>
              <a:t>.</a:t>
            </a:r>
            <a:endParaRPr kumimoji="0" lang="en-US" altLang="zh-CN" sz="1000" dirty="0">
              <a:solidFill>
                <a:schemeClr val="accent1"/>
              </a:solidFill>
              <a:effectLst>
                <a:outerShdw blurRad="38100" dist="25400" dir="5400000" algn="ctr" rotWithShape="0">
                  <a:srgbClr val="6E747A">
                    <a:alpha val="43000"/>
                  </a:srgbClr>
                </a:outerShdw>
              </a:effectLst>
              <a:latin typeface="楷体_GB2312" panose="02010609030101010101" pitchFamily="49" charset="-122"/>
              <a:ea typeface="楷体_GB2312" panose="02010609030101010101" pitchFamily="49" charset="-122"/>
            </a:endParaRPr>
          </a:p>
          <a:p>
            <a:pPr eaLnBrk="0" hangingPunct="0">
              <a:lnSpc>
                <a:spcPct val="90000"/>
              </a:lnSpc>
              <a:spcBef>
                <a:spcPct val="50000"/>
              </a:spcBef>
              <a:buFontTx/>
              <a:buNone/>
            </a:pPr>
            <a:r>
              <a:rPr kumimoji="0" lang="en-US" altLang="zh-CN" sz="1000" dirty="0">
                <a:solidFill>
                  <a:schemeClr val="accent1"/>
                </a:solidFill>
                <a:effectLst>
                  <a:outerShdw blurRad="38100" dist="25400" dir="5400000" algn="ctr" rotWithShape="0">
                    <a:srgbClr val="6E747A">
                      <a:alpha val="43000"/>
                    </a:srgbClr>
                  </a:outerShdw>
                </a:effectLst>
                <a:latin typeface="楷体_GB2312" panose="02010609030101010101" pitchFamily="49" charset="-122"/>
                <a:ea typeface="楷体_GB2312" panose="02010609030101010101" pitchFamily="49" charset="-122"/>
              </a:rPr>
              <a:t>3.</a:t>
            </a:r>
            <a:r>
              <a:rPr lang="zh-CN" altLang="en-US" sz="1000" dirty="0">
                <a:solidFill>
                  <a:schemeClr val="accent1"/>
                </a:solidFill>
                <a:effectLst>
                  <a:outerShdw blurRad="38100" dist="25400" dir="5400000" algn="ctr" rotWithShape="0">
                    <a:srgbClr val="6E747A">
                      <a:alpha val="43000"/>
                    </a:srgbClr>
                  </a:outerShdw>
                </a:effectLst>
                <a:latin typeface="楷体_GB2312" panose="02010609030101010101" pitchFamily="49" charset="-122"/>
                <a:ea typeface="楷体_GB2312" panose="02010609030101010101" pitchFamily="49" charset="-122"/>
              </a:rPr>
              <a:t>避免在同时最大速和最高压力的工况下使用</a:t>
            </a:r>
            <a:r>
              <a:rPr lang="en-US" altLang="zh-CN" sz="1000" dirty="0">
                <a:solidFill>
                  <a:schemeClr val="accent1"/>
                </a:solidFill>
                <a:effectLst>
                  <a:outerShdw blurRad="38100" dist="25400" dir="5400000" algn="ctr" rotWithShape="0">
                    <a:srgbClr val="6E747A">
                      <a:alpha val="43000"/>
                    </a:srgbClr>
                  </a:outerShdw>
                </a:effectLst>
                <a:latin typeface="楷体_GB2312" panose="02010609030101010101" pitchFamily="49" charset="-122"/>
                <a:ea typeface="楷体_GB2312" panose="02010609030101010101" pitchFamily="49" charset="-122"/>
              </a:rPr>
              <a:t>.</a:t>
            </a:r>
            <a:endParaRPr lang="en-US" altLang="zh-CN" sz="1000" dirty="0">
              <a:solidFill>
                <a:schemeClr val="accent1"/>
              </a:solidFill>
              <a:effectLst>
                <a:outerShdw blurRad="38100" dist="25400" dir="5400000" algn="ctr" rotWithShape="0">
                  <a:srgbClr val="6E747A">
                    <a:alpha val="43000"/>
                  </a:srgbClr>
                </a:outerShdw>
              </a:effectLst>
              <a:latin typeface="楷体_GB2312" panose="02010609030101010101" pitchFamily="49" charset="-122"/>
              <a:ea typeface="楷体_GB2312" panose="02010609030101010101" pitchFamily="49" charset="-122"/>
            </a:endParaRPr>
          </a:p>
          <a:p>
            <a:pPr eaLnBrk="0" hangingPunct="0">
              <a:lnSpc>
                <a:spcPct val="90000"/>
              </a:lnSpc>
              <a:spcBef>
                <a:spcPct val="50000"/>
              </a:spcBef>
              <a:buFontTx/>
              <a:buNone/>
            </a:pPr>
            <a:r>
              <a:rPr lang="en-US" altLang="zh-CN" sz="1000" dirty="0">
                <a:solidFill>
                  <a:schemeClr val="accent1"/>
                </a:solidFill>
                <a:effectLst>
                  <a:outerShdw blurRad="38100" dist="25400" dir="5400000" algn="ctr" rotWithShape="0">
                    <a:srgbClr val="6E747A">
                      <a:alpha val="43000"/>
                    </a:srgbClr>
                  </a:outerShdw>
                </a:effectLst>
                <a:latin typeface="楷体_GB2312" panose="02010609030101010101" pitchFamily="49" charset="-122"/>
                <a:ea typeface="楷体_GB2312" panose="02010609030101010101" pitchFamily="49" charset="-122"/>
              </a:rPr>
              <a:t>4.</a:t>
            </a:r>
            <a:r>
              <a:rPr lang="zh-CN" altLang="en-US" sz="1000" dirty="0">
                <a:solidFill>
                  <a:schemeClr val="accent1"/>
                </a:solidFill>
                <a:effectLst>
                  <a:outerShdw blurRad="38100" dist="25400" dir="5400000" algn="ctr" rotWithShape="0">
                    <a:srgbClr val="6E747A">
                      <a:alpha val="43000"/>
                    </a:srgbClr>
                  </a:outerShdw>
                </a:effectLst>
                <a:latin typeface="楷体_GB2312" panose="02010609030101010101" pitchFamily="49" charset="-122"/>
                <a:ea typeface="楷体_GB2312" panose="02010609030101010101" pitchFamily="49" charset="-122"/>
              </a:rPr>
              <a:t>马达的最佳工况范围：</a:t>
            </a:r>
            <a:r>
              <a:rPr lang="en-US" altLang="zh-CN" sz="1000" dirty="0">
                <a:solidFill>
                  <a:schemeClr val="accent1"/>
                </a:solidFill>
                <a:effectLst>
                  <a:outerShdw blurRad="38100" dist="25400" dir="5400000" algn="ctr" rotWithShape="0">
                    <a:srgbClr val="6E747A">
                      <a:alpha val="43000"/>
                    </a:srgbClr>
                  </a:outerShdw>
                </a:effectLst>
                <a:latin typeface="楷体_GB2312" panose="02010609030101010101" pitchFamily="49" charset="-122"/>
                <a:ea typeface="楷体_GB2312" panose="02010609030101010101" pitchFamily="49" charset="-122"/>
              </a:rPr>
              <a:t>1/3</a:t>
            </a:r>
            <a:r>
              <a:rPr lang="zh-CN" altLang="en-US" sz="1000" dirty="0">
                <a:solidFill>
                  <a:schemeClr val="accent1"/>
                </a:solidFill>
                <a:effectLst>
                  <a:outerShdw blurRad="38100" dist="25400" dir="5400000" algn="ctr" rotWithShape="0">
                    <a:srgbClr val="6E747A">
                      <a:alpha val="43000"/>
                    </a:srgbClr>
                  </a:outerShdw>
                </a:effectLst>
                <a:latin typeface="楷体_GB2312" panose="02010609030101010101" pitchFamily="49" charset="-122"/>
                <a:ea typeface="楷体_GB2312" panose="02010609030101010101" pitchFamily="49" charset="-122"/>
              </a:rPr>
              <a:t>～</a:t>
            </a:r>
            <a:r>
              <a:rPr lang="en-US" altLang="zh-CN" sz="1000" dirty="0">
                <a:solidFill>
                  <a:schemeClr val="accent1"/>
                </a:solidFill>
                <a:effectLst>
                  <a:outerShdw blurRad="38100" dist="25400" dir="5400000" algn="ctr" rotWithShape="0">
                    <a:srgbClr val="6E747A">
                      <a:alpha val="43000"/>
                    </a:srgbClr>
                  </a:outerShdw>
                </a:effectLst>
                <a:latin typeface="楷体_GB2312" panose="02010609030101010101" pitchFamily="49" charset="-122"/>
                <a:ea typeface="楷体_GB2312" panose="02010609030101010101" pitchFamily="49" charset="-122"/>
              </a:rPr>
              <a:t>2/3</a:t>
            </a:r>
            <a:r>
              <a:rPr lang="zh-CN" altLang="en-US" sz="1000" dirty="0">
                <a:solidFill>
                  <a:schemeClr val="accent1"/>
                </a:solidFill>
                <a:effectLst>
                  <a:outerShdw blurRad="38100" dist="25400" dir="5400000" algn="ctr" rotWithShape="0">
                    <a:srgbClr val="6E747A">
                      <a:alpha val="43000"/>
                    </a:srgbClr>
                  </a:outerShdw>
                </a:effectLst>
                <a:latin typeface="楷体_GB2312" panose="02010609030101010101" pitchFamily="49" charset="-122"/>
                <a:ea typeface="楷体_GB2312" panose="02010609030101010101" pitchFamily="49" charset="-122"/>
              </a:rPr>
              <a:t>连续工作工况</a:t>
            </a:r>
            <a:r>
              <a:rPr lang="en-US" altLang="zh-CN" sz="1000" dirty="0">
                <a:solidFill>
                  <a:schemeClr val="accent1"/>
                </a:solidFill>
                <a:effectLst>
                  <a:outerShdw blurRad="38100" dist="25400" dir="5400000" algn="ctr" rotWithShape="0">
                    <a:srgbClr val="6E747A">
                      <a:alpha val="43000"/>
                    </a:srgbClr>
                  </a:outerShdw>
                </a:effectLst>
                <a:latin typeface="楷体_GB2312" panose="02010609030101010101" pitchFamily="49" charset="-122"/>
                <a:ea typeface="楷体_GB2312" panose="02010609030101010101" pitchFamily="49" charset="-122"/>
              </a:rPr>
              <a:t>.</a:t>
            </a:r>
            <a:endParaRPr lang="en-US" altLang="zh-CN" sz="1000" dirty="0">
              <a:solidFill>
                <a:schemeClr val="accent1"/>
              </a:solidFill>
              <a:effectLst>
                <a:outerShdw blurRad="38100" dist="25400" dir="5400000" algn="ctr" rotWithShape="0">
                  <a:srgbClr val="6E747A">
                    <a:alpha val="43000"/>
                  </a:srgbClr>
                </a:outerShdw>
              </a:effectLst>
              <a:latin typeface="楷体_GB2312" panose="02010609030101010101" pitchFamily="49" charset="-122"/>
              <a:ea typeface="楷体_GB2312" panose="02010609030101010101" pitchFamily="49" charset="-122"/>
            </a:endParaRPr>
          </a:p>
        </p:txBody>
      </p:sp>
      <p:graphicFrame>
        <p:nvGraphicFramePr>
          <p:cNvPr id="14" name="Group 1074"/>
          <p:cNvGraphicFramePr>
            <a:graphicFrameLocks noGrp="1"/>
          </p:cNvGraphicFramePr>
          <p:nvPr/>
        </p:nvGraphicFramePr>
        <p:xfrm>
          <a:off x="396309" y="3368824"/>
          <a:ext cx="6242617" cy="3337946"/>
        </p:xfrm>
        <a:graphic>
          <a:graphicData uri="http://schemas.openxmlformats.org/drawingml/2006/table">
            <a:tbl>
              <a:tblPr/>
              <a:tblGrid>
                <a:gridCol w="809607"/>
                <a:gridCol w="578291"/>
                <a:gridCol w="585844"/>
                <a:gridCol w="567810"/>
                <a:gridCol w="440673"/>
                <a:gridCol w="440673"/>
                <a:gridCol w="440673"/>
                <a:gridCol w="440673"/>
                <a:gridCol w="440673"/>
                <a:gridCol w="499233"/>
                <a:gridCol w="499234"/>
                <a:gridCol w="499233"/>
              </a:tblGrid>
              <a:tr h="417244">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排量（</a:t>
                      </a:r>
                      <a:r>
                        <a:rPr kumimoji="1" lang="en-US" altLang="zh-CN"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ml/r</a:t>
                      </a:r>
                      <a:r>
                        <a:rPr kumimoji="1" lang="zh-CN" altLang="en-US"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a:t>
                      </a:r>
                      <a:endParaRPr kumimoji="1" lang="zh-CN" altLang="en-US"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　</a:t>
                      </a:r>
                      <a:endParaRPr kumimoji="1" lang="zh-CN" altLang="en-US"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80</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100</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125</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160</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200</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250</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280</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305</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400</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500</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solidFill>
                  </a:tcPr>
                </a:tc>
              </a:tr>
              <a:tr h="248830">
                <a:tc rowSpan="2">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流量</a:t>
                      </a:r>
                      <a:endParaRPr kumimoji="1" lang="zh-CN" altLang="en-US"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a:t>
                      </a:r>
                      <a:r>
                        <a:rPr kumimoji="1" lang="en-US" altLang="zh-CN"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LPM</a:t>
                      </a:r>
                      <a:r>
                        <a:rPr kumimoji="1" lang="zh-CN" altLang="en-US"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a:t>
                      </a:r>
                      <a:endParaRPr kumimoji="1" lang="zh-CN" altLang="en-US"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1100" b="0" i="0" u="none" strike="noStrike" cap="none" normalizeH="0" baseline="0">
                          <a:ln>
                            <a:noFill/>
                          </a:ln>
                          <a:solidFill>
                            <a:schemeClr val="tx1"/>
                          </a:solidFill>
                          <a:effectLst/>
                          <a:latin typeface="宋体" panose="02010600030101010101" pitchFamily="2" charset="-122"/>
                          <a:ea typeface="宋体" panose="02010600030101010101" pitchFamily="2" charset="-122"/>
                        </a:rPr>
                        <a:t>连续</a:t>
                      </a:r>
                      <a:endParaRPr kumimoji="1" lang="zh-CN" altLang="en-US"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75</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75</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75</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1100" b="0" i="0" u="none" strike="noStrike" cap="none" normalizeH="0" baseline="0">
                          <a:ln>
                            <a:noFill/>
                          </a:ln>
                          <a:solidFill>
                            <a:schemeClr val="tx1"/>
                          </a:solidFill>
                          <a:effectLst/>
                          <a:latin typeface="宋体" panose="02010600030101010101" pitchFamily="2" charset="-122"/>
                          <a:ea typeface="宋体" panose="02010600030101010101" pitchFamily="2" charset="-122"/>
                        </a:rPr>
                        <a:t>75</a:t>
                      </a: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75</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75</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75</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75</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1100" b="0" i="0" u="none" strike="noStrike" cap="none" normalizeH="0" baseline="0">
                          <a:ln>
                            <a:noFill/>
                          </a:ln>
                          <a:solidFill>
                            <a:schemeClr val="tx1"/>
                          </a:solidFill>
                          <a:effectLst/>
                          <a:latin typeface="宋体" panose="02010600030101010101" pitchFamily="2" charset="-122"/>
                          <a:ea typeface="宋体" panose="02010600030101010101" pitchFamily="2" charset="-122"/>
                        </a:rPr>
                        <a:t>75</a:t>
                      </a: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75</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248830">
                <a:tc vMerge="1">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1100" b="0" i="0" u="none" strike="noStrike" cap="none" normalizeH="0" baseline="0">
                          <a:ln>
                            <a:noFill/>
                          </a:ln>
                          <a:solidFill>
                            <a:schemeClr val="tx1"/>
                          </a:solidFill>
                          <a:effectLst/>
                          <a:latin typeface="宋体" panose="02010600030101010101" pitchFamily="2" charset="-122"/>
                          <a:ea typeface="宋体" panose="02010600030101010101" pitchFamily="2" charset="-122"/>
                        </a:rPr>
                        <a:t>间断</a:t>
                      </a:r>
                      <a:endParaRPr kumimoji="1" lang="zh-CN" altLang="en-US"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85</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1100" b="0" i="0" u="none" strike="noStrike" cap="none" normalizeH="0" baseline="0">
                          <a:ln>
                            <a:noFill/>
                          </a:ln>
                          <a:solidFill>
                            <a:schemeClr val="tx1"/>
                          </a:solidFill>
                          <a:effectLst/>
                          <a:latin typeface="宋体" panose="02010600030101010101" pitchFamily="2" charset="-122"/>
                          <a:ea typeface="宋体" panose="02010600030101010101" pitchFamily="2" charset="-122"/>
                        </a:rPr>
                        <a:t>95</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95</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115</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115</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1100" b="0" i="0" u="none" strike="noStrike" cap="none" normalizeH="0" baseline="0">
                          <a:ln>
                            <a:noFill/>
                          </a:ln>
                          <a:solidFill>
                            <a:schemeClr val="tx1"/>
                          </a:solidFill>
                          <a:effectLst/>
                          <a:latin typeface="宋体" panose="02010600030101010101" pitchFamily="2" charset="-122"/>
                          <a:ea typeface="宋体" panose="02010600030101010101" pitchFamily="2" charset="-122"/>
                        </a:rPr>
                        <a:t>115</a:t>
                      </a: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1100" b="0" i="0" u="none" strike="noStrike" cap="none" normalizeH="0" baseline="0">
                          <a:ln>
                            <a:noFill/>
                          </a:ln>
                          <a:solidFill>
                            <a:schemeClr val="tx1"/>
                          </a:solidFill>
                          <a:effectLst/>
                          <a:latin typeface="宋体" panose="02010600030101010101" pitchFamily="2" charset="-122"/>
                          <a:ea typeface="宋体" panose="02010600030101010101" pitchFamily="2" charset="-122"/>
                        </a:rPr>
                        <a:t>115</a:t>
                      </a: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1100" b="0" i="0" u="none" strike="noStrike" cap="none" normalizeH="0" baseline="0">
                          <a:ln>
                            <a:noFill/>
                          </a:ln>
                          <a:solidFill>
                            <a:schemeClr val="tx1"/>
                          </a:solidFill>
                          <a:effectLst/>
                          <a:latin typeface="宋体" panose="02010600030101010101" pitchFamily="2" charset="-122"/>
                          <a:ea typeface="宋体" panose="02010600030101010101" pitchFamily="2" charset="-122"/>
                        </a:rPr>
                        <a:t>115</a:t>
                      </a: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130</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130</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248830">
                <a:tc rowSpan="2">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转速</a:t>
                      </a:r>
                      <a:endParaRPr kumimoji="1" lang="zh-CN" altLang="en-US"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a:t>
                      </a:r>
                      <a:r>
                        <a:rPr kumimoji="1" lang="en-US" altLang="zh-CN"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RPM</a:t>
                      </a:r>
                      <a:r>
                        <a:rPr kumimoji="1" lang="zh-CN" altLang="en-US"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a:t>
                      </a:r>
                      <a:endParaRPr kumimoji="1" lang="zh-CN" altLang="en-US"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连续</a:t>
                      </a:r>
                      <a:endParaRPr kumimoji="1" lang="zh-CN" altLang="en-US"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850</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675</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552</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430</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345</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276</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246</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226</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183</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144</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solidFill>
                  </a:tcPr>
                </a:tc>
              </a:tr>
              <a:tr h="248830">
                <a:tc vMerge="1">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CFFFF"/>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1100" b="0" i="0" u="none" strike="noStrike" cap="none" normalizeH="0" baseline="0">
                          <a:ln>
                            <a:noFill/>
                          </a:ln>
                          <a:solidFill>
                            <a:schemeClr val="tx1"/>
                          </a:solidFill>
                          <a:effectLst/>
                          <a:latin typeface="宋体" panose="02010600030101010101" pitchFamily="2" charset="-122"/>
                          <a:ea typeface="宋体" panose="02010600030101010101" pitchFamily="2" charset="-122"/>
                        </a:rPr>
                        <a:t>间断</a:t>
                      </a:r>
                      <a:endParaRPr kumimoji="1" lang="zh-CN" altLang="en-US"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956</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855</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700</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660</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529</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423</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378</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347</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308</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246</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solidFill>
                  </a:tcPr>
                </a:tc>
              </a:tr>
              <a:tr h="417244">
                <a:tc rowSpan="2">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压力</a:t>
                      </a:r>
                      <a:endParaRPr kumimoji="1" lang="zh-CN" altLang="en-US"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a:t>
                      </a:r>
                      <a:r>
                        <a:rPr kumimoji="1" lang="en-US" altLang="zh-CN"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MPA</a:t>
                      </a:r>
                      <a:r>
                        <a:rPr kumimoji="1" lang="zh-CN" altLang="en-US"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a:t>
                      </a:r>
                      <a:endParaRPr kumimoji="1" lang="zh-CN" altLang="en-US"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　</a:t>
                      </a:r>
                      <a:endParaRPr kumimoji="1" lang="zh-CN" altLang="en-US"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1100" b="0" i="0" u="none" strike="noStrike" cap="none" normalizeH="0" baseline="0">
                          <a:ln>
                            <a:noFill/>
                          </a:ln>
                          <a:solidFill>
                            <a:schemeClr val="tx1"/>
                          </a:solidFill>
                          <a:effectLst/>
                          <a:latin typeface="宋体" panose="02010600030101010101" pitchFamily="2" charset="-122"/>
                          <a:ea typeface="宋体" panose="02010600030101010101" pitchFamily="2" charset="-122"/>
                        </a:rPr>
                        <a:t>连续</a:t>
                      </a:r>
                      <a:endParaRPr kumimoji="1" lang="zh-CN" altLang="en-US"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17.5</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1100" b="0" i="0" u="none" strike="noStrike" cap="none" normalizeH="0" baseline="0">
                          <a:ln>
                            <a:noFill/>
                          </a:ln>
                          <a:solidFill>
                            <a:schemeClr val="tx1"/>
                          </a:solidFill>
                          <a:effectLst/>
                          <a:latin typeface="宋体" panose="02010600030101010101" pitchFamily="2" charset="-122"/>
                          <a:ea typeface="宋体" panose="02010600030101010101" pitchFamily="2" charset="-122"/>
                        </a:rPr>
                        <a:t>17.5</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1100" b="0" i="0" u="none" strike="noStrike" cap="none" normalizeH="0" baseline="0">
                          <a:ln>
                            <a:noFill/>
                          </a:ln>
                          <a:solidFill>
                            <a:schemeClr val="tx1"/>
                          </a:solidFill>
                          <a:effectLst/>
                          <a:latin typeface="宋体" panose="02010600030101010101" pitchFamily="2" charset="-122"/>
                          <a:ea typeface="宋体" panose="02010600030101010101" pitchFamily="2" charset="-122"/>
                        </a:rPr>
                        <a:t>17.5</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1100" b="0" i="0" u="none" strike="noStrike" cap="none" normalizeH="0" baseline="0">
                          <a:ln>
                            <a:noFill/>
                          </a:ln>
                          <a:solidFill>
                            <a:schemeClr val="tx1"/>
                          </a:solidFill>
                          <a:effectLst/>
                          <a:latin typeface="宋体" panose="02010600030101010101" pitchFamily="2" charset="-122"/>
                          <a:ea typeface="宋体" panose="02010600030101010101" pitchFamily="2" charset="-122"/>
                        </a:rPr>
                        <a:t>17.5</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1100" b="0" i="0" u="none" strike="noStrike" cap="none" normalizeH="0" baseline="0">
                          <a:ln>
                            <a:noFill/>
                          </a:ln>
                          <a:solidFill>
                            <a:schemeClr val="tx1"/>
                          </a:solidFill>
                          <a:effectLst/>
                          <a:latin typeface="宋体" panose="02010600030101010101" pitchFamily="2" charset="-122"/>
                          <a:ea typeface="宋体" panose="02010600030101010101" pitchFamily="2" charset="-122"/>
                        </a:rPr>
                        <a:t>17.5</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1100" b="0" i="0" u="none" strike="noStrike" cap="none" normalizeH="0" baseline="0">
                          <a:ln>
                            <a:noFill/>
                          </a:ln>
                          <a:solidFill>
                            <a:schemeClr val="tx1"/>
                          </a:solidFill>
                          <a:effectLst/>
                          <a:latin typeface="宋体" panose="02010600030101010101" pitchFamily="2" charset="-122"/>
                          <a:ea typeface="宋体" panose="02010600030101010101" pitchFamily="2" charset="-122"/>
                        </a:rPr>
                        <a:t>17.5</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17.5</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15</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15</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1100" b="0" i="0" u="none" strike="noStrike" cap="none" normalizeH="0" baseline="0">
                          <a:ln>
                            <a:noFill/>
                          </a:ln>
                          <a:solidFill>
                            <a:schemeClr val="tx1"/>
                          </a:solidFill>
                          <a:effectLst/>
                          <a:latin typeface="宋体" panose="02010600030101010101" pitchFamily="2" charset="-122"/>
                          <a:ea typeface="宋体" panose="02010600030101010101" pitchFamily="2" charset="-122"/>
                        </a:rPr>
                        <a:t>12</a:t>
                      </a: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248830">
                <a:tc vMerge="1">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1100" b="0" i="0" u="none" strike="noStrike" cap="none" normalizeH="0" baseline="0">
                          <a:ln>
                            <a:noFill/>
                          </a:ln>
                          <a:solidFill>
                            <a:schemeClr val="tx1"/>
                          </a:solidFill>
                          <a:effectLst/>
                          <a:latin typeface="宋体" panose="02010600030101010101" pitchFamily="2" charset="-122"/>
                          <a:ea typeface="宋体" panose="02010600030101010101" pitchFamily="2" charset="-122"/>
                        </a:rPr>
                        <a:t>间断</a:t>
                      </a:r>
                      <a:endParaRPr kumimoji="1" lang="zh-CN" altLang="en-US"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28</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28</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28</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25</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25</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25</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25</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21</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17</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15</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248830">
                <a:tc rowSpan="2">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扭矩</a:t>
                      </a:r>
                      <a:endParaRPr kumimoji="1" lang="zh-CN" altLang="en-US"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a:t>
                      </a:r>
                      <a:r>
                        <a:rPr kumimoji="1" lang="en-US" altLang="zh-CN"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N*M</a:t>
                      </a:r>
                      <a:r>
                        <a:rPr kumimoji="1" lang="zh-CN" altLang="en-US"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a:t>
                      </a:r>
                      <a:endParaRPr kumimoji="1" lang="zh-CN" altLang="en-US"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　</a:t>
                      </a:r>
                      <a:endParaRPr kumimoji="1" lang="zh-CN" altLang="en-US"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连续</a:t>
                      </a:r>
                      <a:endParaRPr kumimoji="1" lang="zh-CN" altLang="en-US"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178</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223</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278</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356</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445</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557</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592</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580</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715</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720</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solidFill>
                  </a:tcPr>
                </a:tc>
              </a:tr>
              <a:tr h="336826">
                <a:tc vMerge="1">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CFFFF"/>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1100" b="0" i="0" u="none" strike="noStrike" cap="none" normalizeH="0" baseline="0">
                          <a:ln>
                            <a:noFill/>
                          </a:ln>
                          <a:solidFill>
                            <a:schemeClr val="tx1"/>
                          </a:solidFill>
                          <a:effectLst/>
                          <a:latin typeface="宋体" panose="02010600030101010101" pitchFamily="2" charset="-122"/>
                          <a:ea typeface="宋体" panose="02010600030101010101" pitchFamily="2" charset="-122"/>
                        </a:rPr>
                        <a:t>间断</a:t>
                      </a:r>
                      <a:endParaRPr kumimoji="1" lang="zh-CN" altLang="en-US"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286</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356</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445</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509</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636</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755</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779</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763</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840</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860</a:t>
                      </a:r>
                      <a:endParaRPr kumimoji="1" lang="en-US" altLang="zh-CN"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solidFill>
                  </a:tcPr>
                </a:tc>
              </a:tr>
              <a:tr h="336826">
                <a:tc rowSpan="2">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输出功率</a:t>
                      </a:r>
                      <a:endParaRPr kumimoji="1" lang="zh-CN" altLang="en-US"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a:t>
                      </a:r>
                      <a:r>
                        <a:rPr kumimoji="1" lang="en-US" altLang="zh-CN"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KW</a:t>
                      </a:r>
                      <a:r>
                        <a:rPr kumimoji="1" lang="zh-CN" altLang="en-US"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a:t>
                      </a:r>
                      <a:endParaRPr kumimoji="1" lang="zh-CN" altLang="en-US"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　</a:t>
                      </a:r>
                      <a:endParaRPr kumimoji="1" lang="zh-CN" altLang="en-US"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连续</a:t>
                      </a:r>
                      <a:endParaRPr kumimoji="1" lang="zh-CN" altLang="en-US"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16</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18.8</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19.5</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15.6</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15.6</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14</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14</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14</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11</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9</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336826">
                <a:tc vMerge="1">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CFFFF"/>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1100" b="0" i="0" u="none" strike="noStrike" cap="none" normalizeH="0" baseline="0">
                          <a:ln>
                            <a:noFill/>
                          </a:ln>
                          <a:solidFill>
                            <a:schemeClr val="tx1"/>
                          </a:solidFill>
                          <a:effectLst/>
                          <a:latin typeface="宋体" panose="02010600030101010101" pitchFamily="2" charset="-122"/>
                          <a:ea typeface="宋体" panose="02010600030101010101" pitchFamily="2" charset="-122"/>
                        </a:rPr>
                        <a:t>间断</a:t>
                      </a:r>
                      <a:endParaRPr kumimoji="1" lang="zh-CN" altLang="en-US"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20</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23.5</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23</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21</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18</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17</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17</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17</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13</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11</a:t>
                      </a:r>
                      <a:endParaRPr kumimoji="1" lang="en-US" altLang="zh-CN"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bl>
          </a:graphicData>
        </a:graphic>
      </p:graphicFrame>
      <p:grpSp>
        <p:nvGrpSpPr>
          <p:cNvPr id="17" name="组合 16"/>
          <p:cNvGrpSpPr/>
          <p:nvPr/>
        </p:nvGrpSpPr>
        <p:grpSpPr>
          <a:xfrm>
            <a:off x="6021288" y="9417496"/>
            <a:ext cx="776312" cy="369332"/>
            <a:chOff x="6021288" y="9417496"/>
            <a:chExt cx="776312" cy="369332"/>
          </a:xfrm>
        </p:grpSpPr>
        <p:sp>
          <p:nvSpPr>
            <p:cNvPr id="18" name="圆角矩形 17"/>
            <p:cNvSpPr/>
            <p:nvPr/>
          </p:nvSpPr>
          <p:spPr>
            <a:xfrm>
              <a:off x="6021288" y="9525218"/>
              <a:ext cx="214482" cy="153888"/>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9" name="TextBox 18"/>
            <p:cNvSpPr txBox="1"/>
            <p:nvPr/>
          </p:nvSpPr>
          <p:spPr>
            <a:xfrm>
              <a:off x="6235770" y="9417496"/>
              <a:ext cx="561830" cy="369332"/>
            </a:xfrm>
            <a:prstGeom prst="rect">
              <a:avLst/>
            </a:prstGeom>
            <a:noFill/>
          </p:spPr>
          <p:txBody>
            <a:bodyPr wrap="square" rtlCol="0">
              <a:spAutoFit/>
            </a:bodyPr>
            <a:lstStyle/>
            <a:p>
              <a:r>
                <a:rPr lang="en-US" altLang="zh-CN" dirty="0"/>
                <a:t>43</a:t>
              </a:r>
              <a:endParaRPr lang="zh-CN" altLang="en-US" dirty="0"/>
            </a:p>
          </p:txBody>
        </p:sp>
      </p:grpSp>
      <p:pic>
        <p:nvPicPr>
          <p:cNvPr id="8" name="图片 7"/>
          <p:cNvPicPr>
            <a:picLocks noChangeAspect="1"/>
          </p:cNvPicPr>
          <p:nvPr/>
        </p:nvPicPr>
        <p:blipFill>
          <a:blip r:embed="rId1" cstate="print">
            <a:extLst>
              <a:ext uri="{28A0092B-C50C-407E-A947-70E740481C1C}">
                <a14:useLocalDpi xmlns:a14="http://schemas.microsoft.com/office/drawing/2010/main" val="0"/>
              </a:ext>
            </a:extLst>
          </a:blip>
          <a:stretch>
            <a:fillRect/>
          </a:stretch>
        </p:blipFill>
        <p:spPr>
          <a:xfrm>
            <a:off x="3842092" y="817186"/>
            <a:ext cx="2702428" cy="1800493"/>
          </a:xfrm>
          <a:prstGeom prst="rect">
            <a:avLst/>
          </a:prstGeom>
        </p:spPr>
      </p:pic>
      <p:pic>
        <p:nvPicPr>
          <p:cNvPr id="12" name="图片 11"/>
          <p:cNvPicPr>
            <a:picLocks noChangeAspect="1"/>
          </p:cNvPicPr>
          <p:nvPr/>
        </p:nvPicPr>
        <p:blipFill rotWithShape="1">
          <a:blip r:embed="rId2">
            <a:extLst>
              <a:ext uri="{28A0092B-C50C-407E-A947-70E740481C1C}">
                <a14:useLocalDpi xmlns:a14="http://schemas.microsoft.com/office/drawing/2010/main" val="0"/>
              </a:ext>
            </a:extLst>
          </a:blip>
          <a:srcRect l="8001" t="9788" r="10800" b="33915"/>
          <a:stretch>
            <a:fillRect/>
          </a:stretch>
        </p:blipFill>
        <p:spPr>
          <a:xfrm>
            <a:off x="3644987" y="79214"/>
            <a:ext cx="1008151" cy="486694"/>
          </a:xfrm>
          <a:prstGeom prst="rect">
            <a:avLst/>
          </a:prstGeom>
        </p:spPr>
      </p:pic>
    </p:spTree>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平行四边形 3"/>
          <p:cNvSpPr/>
          <p:nvPr/>
        </p:nvSpPr>
        <p:spPr>
          <a:xfrm>
            <a:off x="403122" y="318099"/>
            <a:ext cx="1801742" cy="69027"/>
          </a:xfrm>
          <a:prstGeom prst="parallelogram">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TextBox 5"/>
          <p:cNvSpPr txBox="1"/>
          <p:nvPr/>
        </p:nvSpPr>
        <p:spPr>
          <a:xfrm>
            <a:off x="4581128" y="159821"/>
            <a:ext cx="2321446" cy="384721"/>
          </a:xfrm>
          <a:prstGeom prst="rect">
            <a:avLst/>
          </a:prstGeom>
          <a:noFill/>
        </p:spPr>
        <p:txBody>
          <a:bodyPr wrap="square" rtlCol="0">
            <a:spAutoFit/>
          </a:bodyPr>
          <a:lstStyle/>
          <a:p>
            <a:r>
              <a:rPr lang="zh-CN" altLang="en-US" sz="1000" b="1" kern="1400" spc="110" dirty="0">
                <a:latin typeface="+mn-ea"/>
              </a:rPr>
              <a:t>济宁钧华液压机械有限公司</a:t>
            </a:r>
            <a:endParaRPr lang="en-US" altLang="zh-CN" sz="1000" b="1" kern="1400" spc="110" dirty="0">
              <a:latin typeface="+mn-ea"/>
            </a:endParaRPr>
          </a:p>
          <a:p>
            <a:r>
              <a:rPr lang="en-US" altLang="zh-CN" sz="900" dirty="0">
                <a:latin typeface="Arial Unicode MS" panose="020B0604020202020204" pitchFamily="34" charset="-122"/>
                <a:ea typeface="Arial Unicode MS" panose="020B0604020202020204" pitchFamily="34" charset="-122"/>
                <a:cs typeface="Arial Unicode MS" panose="020B0604020202020204" pitchFamily="34" charset="-122"/>
              </a:rPr>
              <a:t>Jining  </a:t>
            </a:r>
            <a:r>
              <a:rPr lang="en-US" altLang="zh-CN" sz="900" dirty="0" err="1">
                <a:latin typeface="Arial Unicode MS" panose="020B0604020202020204" pitchFamily="34" charset="-122"/>
                <a:ea typeface="Arial Unicode MS" panose="020B0604020202020204" pitchFamily="34" charset="-122"/>
                <a:cs typeface="Arial Unicode MS" panose="020B0604020202020204" pitchFamily="34" charset="-122"/>
              </a:rPr>
              <a:t>JunHua</a:t>
            </a:r>
            <a:r>
              <a:rPr lang="en-US" altLang="zh-CN" sz="900" dirty="0">
                <a:latin typeface="Arial Unicode MS" panose="020B0604020202020204" pitchFamily="34" charset="-122"/>
                <a:ea typeface="Arial Unicode MS" panose="020B0604020202020204" pitchFamily="34" charset="-122"/>
                <a:cs typeface="Arial Unicode MS" panose="020B0604020202020204" pitchFamily="34" charset="-122"/>
              </a:rPr>
              <a:t> Hydraulic Co.,Ltd</a:t>
            </a:r>
            <a:endParaRPr lang="zh-CN" altLang="en-US" sz="900" dirty="0">
              <a:latin typeface="Arial Unicode MS" panose="020B0604020202020204" pitchFamily="34" charset="-122"/>
              <a:ea typeface="Arial Unicode MS" panose="020B0604020202020204" pitchFamily="34" charset="-122"/>
              <a:cs typeface="Arial Unicode MS" panose="020B0604020202020204" pitchFamily="34" charset="-122"/>
            </a:endParaRPr>
          </a:p>
        </p:txBody>
      </p:sp>
      <p:sp>
        <p:nvSpPr>
          <p:cNvPr id="7" name="平行四边形 6"/>
          <p:cNvSpPr/>
          <p:nvPr/>
        </p:nvSpPr>
        <p:spPr>
          <a:xfrm>
            <a:off x="2276872" y="315026"/>
            <a:ext cx="1368152" cy="72100"/>
          </a:xfrm>
          <a:prstGeom prst="parallelogram">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 name="Text Box 8"/>
          <p:cNvSpPr txBox="1">
            <a:spLocks noChangeArrowheads="1"/>
          </p:cNvSpPr>
          <p:nvPr/>
        </p:nvSpPr>
        <p:spPr bwMode="auto">
          <a:xfrm>
            <a:off x="342900" y="488504"/>
            <a:ext cx="1975757" cy="536436"/>
          </a:xfrm>
          <a:prstGeom prst="rect">
            <a:avLst/>
          </a:prstGeom>
          <a:noFill/>
          <a:ln>
            <a:noFill/>
          </a:ln>
          <a:effectLst/>
          <a:extLst>
            <a:ext uri="{909E8E84-426E-40DD-AFC4-6F175D3DCCD1}">
              <a14:hiddenFill xmlns:a14="http://schemas.microsoft.com/office/drawing/2010/main">
                <a:gradFill rotWithShape="0">
                  <a:gsLst>
                    <a:gs pos="0">
                      <a:srgbClr val="003366">
                        <a:gamma/>
                        <a:shade val="46275"/>
                        <a:invGamma/>
                      </a:srgbClr>
                    </a:gs>
                    <a:gs pos="100000">
                      <a:srgbClr val="003366"/>
                    </a:gs>
                  </a:gsLst>
                  <a:lin ang="5400000" scaled="1"/>
                </a:gradFill>
              </a14:hiddenFill>
            </a:ext>
            <a:ext uri="{91240B29-F687-4F45-9708-019B960494DF}">
              <a14:hiddenLine xmlns:a14="http://schemas.microsoft.com/office/drawing/2010/main" w="9525">
                <a:solidFill>
                  <a:srgbClr val="FFFF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74630" tIns="37315" rIns="74630" bIns="37315">
            <a:spAutoFit/>
          </a:bodyPr>
          <a:lstStyle>
            <a:lvl1pPr algn="l" defTabSz="860425">
              <a:spcBef>
                <a:spcPct val="0"/>
              </a:spcBef>
              <a:defRPr kumimoji="1" sz="2400">
                <a:solidFill>
                  <a:schemeClr val="tx1"/>
                </a:solidFill>
                <a:latin typeface="Times New Roman" panose="02020603050405020304" pitchFamily="18" charset="0"/>
                <a:ea typeface="宋体" panose="02010600030101010101" pitchFamily="2" charset="-122"/>
              </a:defRPr>
            </a:lvl1pPr>
            <a:lvl2pPr marL="430530" algn="l" defTabSz="860425">
              <a:spcBef>
                <a:spcPct val="0"/>
              </a:spcBef>
              <a:defRPr kumimoji="1" sz="2400">
                <a:solidFill>
                  <a:schemeClr val="tx1"/>
                </a:solidFill>
                <a:latin typeface="Times New Roman" panose="02020603050405020304" pitchFamily="18" charset="0"/>
                <a:ea typeface="宋体" panose="02010600030101010101" pitchFamily="2" charset="-122"/>
              </a:defRPr>
            </a:lvl2pPr>
            <a:lvl3pPr marL="860425" algn="l" defTabSz="860425">
              <a:spcBef>
                <a:spcPct val="0"/>
              </a:spcBef>
              <a:defRPr kumimoji="1" sz="2400">
                <a:solidFill>
                  <a:schemeClr val="tx1"/>
                </a:solidFill>
                <a:latin typeface="Times New Roman" panose="02020603050405020304" pitchFamily="18" charset="0"/>
                <a:ea typeface="宋体" panose="02010600030101010101" pitchFamily="2" charset="-122"/>
              </a:defRPr>
            </a:lvl3pPr>
            <a:lvl4pPr marL="1290955" algn="l" defTabSz="860425">
              <a:spcBef>
                <a:spcPct val="0"/>
              </a:spcBef>
              <a:defRPr kumimoji="1" sz="2400">
                <a:solidFill>
                  <a:schemeClr val="tx1"/>
                </a:solidFill>
                <a:latin typeface="Times New Roman" panose="02020603050405020304" pitchFamily="18" charset="0"/>
                <a:ea typeface="宋体" panose="02010600030101010101" pitchFamily="2" charset="-122"/>
              </a:defRPr>
            </a:lvl4pPr>
            <a:lvl5pPr marL="1719580" algn="l" defTabSz="860425">
              <a:spcBef>
                <a:spcPct val="0"/>
              </a:spcBef>
              <a:defRPr kumimoji="1" sz="2400">
                <a:solidFill>
                  <a:schemeClr val="tx1"/>
                </a:solidFill>
                <a:latin typeface="Times New Roman" panose="02020603050405020304" pitchFamily="18" charset="0"/>
                <a:ea typeface="宋体" panose="02010600030101010101" pitchFamily="2" charset="-122"/>
              </a:defRPr>
            </a:lvl5pPr>
            <a:lvl6pPr marL="21767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6339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0911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5483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0" hangingPunct="0">
              <a:lnSpc>
                <a:spcPct val="90000"/>
              </a:lnSpc>
              <a:spcBef>
                <a:spcPct val="50000"/>
              </a:spcBef>
              <a:buFontTx/>
              <a:buNone/>
            </a:pPr>
            <a:r>
              <a:rPr kumimoji="0" lang="en-US" altLang="zh-CN" sz="1300" b="1" dirty="0">
                <a:solidFill>
                  <a:schemeClr val="accent1"/>
                </a:solidFill>
                <a:effectLst>
                  <a:outerShdw blurRad="38100" dist="25400" dir="5400000" algn="ctr" rotWithShape="0">
                    <a:srgbClr val="6E747A">
                      <a:alpha val="43000"/>
                    </a:srgbClr>
                  </a:outerShdw>
                </a:effectLst>
              </a:rPr>
              <a:t>BM5 </a:t>
            </a:r>
            <a:r>
              <a:rPr kumimoji="0" lang="zh-CN" altLang="en-US" sz="1300" b="1" dirty="0">
                <a:solidFill>
                  <a:schemeClr val="accent1"/>
                </a:solidFill>
                <a:effectLst>
                  <a:outerShdw blurRad="38100" dist="25400" dir="5400000" algn="ctr" rotWithShape="0">
                    <a:srgbClr val="6E747A">
                      <a:alpha val="43000"/>
                    </a:srgbClr>
                  </a:outerShdw>
                </a:effectLst>
              </a:rPr>
              <a:t>马达工作参数表  </a:t>
            </a:r>
            <a:endParaRPr kumimoji="0" lang="zh-CN" altLang="en-US" sz="1300" b="1" dirty="0">
              <a:solidFill>
                <a:schemeClr val="accent1"/>
              </a:solidFill>
              <a:effectLst>
                <a:outerShdw blurRad="38100" dist="25400" dir="5400000" algn="ctr" rotWithShape="0">
                  <a:srgbClr val="6E747A">
                    <a:alpha val="43000"/>
                  </a:srgbClr>
                </a:outerShdw>
              </a:effectLst>
            </a:endParaRPr>
          </a:p>
          <a:p>
            <a:pPr eaLnBrk="0" hangingPunct="0">
              <a:lnSpc>
                <a:spcPct val="90000"/>
              </a:lnSpc>
              <a:spcBef>
                <a:spcPct val="50000"/>
              </a:spcBef>
              <a:buFontTx/>
              <a:buNone/>
            </a:pPr>
            <a:r>
              <a:rPr kumimoji="0" lang="zh-CN" altLang="en-US" sz="1300" b="1" dirty="0">
                <a:solidFill>
                  <a:schemeClr val="accent1"/>
                </a:solidFill>
                <a:effectLst>
                  <a:outerShdw blurRad="38100" dist="25400" dir="5400000" algn="ctr" rotWithShape="0">
                    <a:srgbClr val="6E747A">
                      <a:alpha val="43000"/>
                    </a:srgbClr>
                  </a:outerShdw>
                </a:effectLst>
              </a:rPr>
              <a:t>         </a:t>
            </a:r>
            <a:r>
              <a:rPr kumimoji="0" lang="en-US" altLang="zh-CN" sz="1300" b="1" dirty="0">
                <a:solidFill>
                  <a:schemeClr val="accent1"/>
                </a:solidFill>
                <a:effectLst>
                  <a:outerShdw blurRad="38100" dist="25400" dir="5400000" algn="ctr" rotWithShape="0">
                    <a:srgbClr val="6E747A">
                      <a:alpha val="43000"/>
                    </a:srgbClr>
                  </a:outerShdw>
                </a:effectLst>
              </a:rPr>
              <a:t>Performance Data    </a:t>
            </a:r>
            <a:r>
              <a:rPr kumimoji="0" lang="en-US" altLang="zh-CN" sz="1300" b="1" dirty="0">
                <a:solidFill>
                  <a:schemeClr val="accent2"/>
                </a:solidFill>
                <a:effectLst>
                  <a:outerShdw blurRad="38100" dist="38100" dir="2700000" algn="tl">
                    <a:srgbClr val="C0C0C0"/>
                  </a:outerShdw>
                </a:effectLst>
              </a:rPr>
              <a:t>           </a:t>
            </a:r>
            <a:endParaRPr kumimoji="0" lang="en-US" altLang="zh-CN" sz="1000" dirty="0">
              <a:latin typeface="仿宋_GB2312" panose="02010609030101010101" pitchFamily="49" charset="-122"/>
              <a:ea typeface="仿宋_GB2312" panose="02010609030101010101" pitchFamily="49" charset="-122"/>
            </a:endParaRPr>
          </a:p>
        </p:txBody>
      </p:sp>
      <p:sp useBgFill="1">
        <p:nvSpPr>
          <p:cNvPr id="10" name="Rectangle 141"/>
          <p:cNvSpPr>
            <a:spLocks noChangeArrowheads="1"/>
          </p:cNvSpPr>
          <p:nvPr/>
        </p:nvSpPr>
        <p:spPr bwMode="auto">
          <a:xfrm>
            <a:off x="2688772" y="677507"/>
            <a:ext cx="122464" cy="125076"/>
          </a:xfrm>
          <a:prstGeom prst="rect">
            <a:avLst/>
          </a:prstGeom>
          <a:ln w="9525" algn="ctr">
            <a:solidFill>
              <a:schemeClr val="tx1"/>
            </a:solidFill>
            <a:miter lim="800000"/>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79352" tIns="39676" rIns="79352" bIns="39676" anchor="ctr"/>
          <a:lstStyle/>
          <a:p>
            <a:endParaRPr lang="zh-CN" altLang="en-US"/>
          </a:p>
        </p:txBody>
      </p:sp>
      <p:sp>
        <p:nvSpPr>
          <p:cNvPr id="11" name="Rectangle 143"/>
          <p:cNvSpPr>
            <a:spLocks noChangeArrowheads="1"/>
          </p:cNvSpPr>
          <p:nvPr/>
        </p:nvSpPr>
        <p:spPr bwMode="auto">
          <a:xfrm>
            <a:off x="4293054" y="677507"/>
            <a:ext cx="123825" cy="125076"/>
          </a:xfrm>
          <a:prstGeom prst="rect">
            <a:avLst/>
          </a:prstGeom>
          <a:solidFill>
            <a:schemeClr val="accent5"/>
          </a:solidFill>
          <a:ln w="9525" algn="ctr">
            <a:solidFill>
              <a:schemeClr val="tx1"/>
            </a:solidFill>
            <a:miter lim="800000"/>
          </a:ln>
          <a:effectLst>
            <a:outerShdw sy="50000" rotWithShape="0">
              <a:schemeClr val="bg2">
                <a:alpha val="50000"/>
              </a:schemeClr>
            </a:outerShdw>
          </a:effectLst>
        </p:spPr>
        <p:txBody>
          <a:bodyPr wrap="none" lIns="79352" tIns="39676" rIns="79352" bIns="39676" anchor="ctr">
            <a:scene3d>
              <a:camera prst="orthographicFront"/>
              <a:lightRig rig="threePt" dir="t"/>
            </a:scene3d>
          </a:bodyPr>
          <a:lstStyle/>
          <a:p>
            <a:endParaRPr lang="zh-CN" altLang="en-US">
              <a:solidFill>
                <a:schemeClr val="accent1"/>
              </a:solidFill>
              <a:effectLst>
                <a:outerShdw blurRad="38100" dist="25400" dir="5400000" algn="ctr" rotWithShape="0">
                  <a:srgbClr val="6E747A">
                    <a:alpha val="43000"/>
                  </a:srgbClr>
                </a:outerShdw>
              </a:effectLst>
            </a:endParaRPr>
          </a:p>
        </p:txBody>
      </p:sp>
      <p:sp>
        <p:nvSpPr>
          <p:cNvPr id="12" name="Text Box 144"/>
          <p:cNvSpPr txBox="1">
            <a:spLocks noChangeArrowheads="1"/>
          </p:cNvSpPr>
          <p:nvPr/>
        </p:nvSpPr>
        <p:spPr bwMode="auto">
          <a:xfrm>
            <a:off x="4416879" y="614970"/>
            <a:ext cx="1049111" cy="255710"/>
          </a:xfrm>
          <a:prstGeom prst="rect">
            <a:avLst/>
          </a:prstGeom>
          <a:noFill/>
          <a:ln>
            <a:noFill/>
          </a:ln>
          <a:effectLst/>
          <a:extLst>
            <a:ext uri="{909E8E84-426E-40DD-AFC4-6F175D3DCCD1}">
              <a14:hiddenFill xmlns:a14="http://schemas.microsoft.com/office/drawing/2010/main">
                <a:gradFill rotWithShape="0">
                  <a:gsLst>
                    <a:gs pos="0">
                      <a:srgbClr val="003366">
                        <a:gamma/>
                        <a:shade val="46275"/>
                        <a:invGamma/>
                      </a:srgbClr>
                    </a:gs>
                    <a:gs pos="100000">
                      <a:srgbClr val="003366"/>
                    </a:gs>
                  </a:gsLst>
                  <a:lin ang="5400000" scaled="1"/>
                </a:gradFill>
              </a14:hiddenFill>
            </a:ext>
            <a:ext uri="{91240B29-F687-4F45-9708-019B960494DF}">
              <a14:hiddenLine xmlns:a14="http://schemas.microsoft.com/office/drawing/2010/main" w="9525">
                <a:solidFill>
                  <a:srgbClr val="FFFF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74630" tIns="37315" rIns="74630" bIns="37315">
            <a:spAutoFit/>
          </a:bodyPr>
          <a:lstStyle>
            <a:lvl1pPr algn="l" defTabSz="860425">
              <a:spcBef>
                <a:spcPct val="0"/>
              </a:spcBef>
              <a:defRPr kumimoji="1" sz="2400">
                <a:solidFill>
                  <a:schemeClr val="tx1"/>
                </a:solidFill>
                <a:latin typeface="Times New Roman" panose="02020603050405020304" pitchFamily="18" charset="0"/>
                <a:ea typeface="宋体" panose="02010600030101010101" pitchFamily="2" charset="-122"/>
              </a:defRPr>
            </a:lvl1pPr>
            <a:lvl2pPr marL="430530" algn="l" defTabSz="860425">
              <a:spcBef>
                <a:spcPct val="0"/>
              </a:spcBef>
              <a:defRPr kumimoji="1" sz="2400">
                <a:solidFill>
                  <a:schemeClr val="tx1"/>
                </a:solidFill>
                <a:latin typeface="Times New Roman" panose="02020603050405020304" pitchFamily="18" charset="0"/>
                <a:ea typeface="宋体" panose="02010600030101010101" pitchFamily="2" charset="-122"/>
              </a:defRPr>
            </a:lvl2pPr>
            <a:lvl3pPr marL="860425" algn="l" defTabSz="860425">
              <a:spcBef>
                <a:spcPct val="0"/>
              </a:spcBef>
              <a:defRPr kumimoji="1" sz="2400">
                <a:solidFill>
                  <a:schemeClr val="tx1"/>
                </a:solidFill>
                <a:latin typeface="Times New Roman" panose="02020603050405020304" pitchFamily="18" charset="0"/>
                <a:ea typeface="宋体" panose="02010600030101010101" pitchFamily="2" charset="-122"/>
              </a:defRPr>
            </a:lvl3pPr>
            <a:lvl4pPr marL="1290955" algn="l" defTabSz="860425">
              <a:spcBef>
                <a:spcPct val="0"/>
              </a:spcBef>
              <a:defRPr kumimoji="1" sz="2400">
                <a:solidFill>
                  <a:schemeClr val="tx1"/>
                </a:solidFill>
                <a:latin typeface="Times New Roman" panose="02020603050405020304" pitchFamily="18" charset="0"/>
                <a:ea typeface="宋体" panose="02010600030101010101" pitchFamily="2" charset="-122"/>
              </a:defRPr>
            </a:lvl4pPr>
            <a:lvl5pPr marL="1719580" algn="l" defTabSz="860425">
              <a:spcBef>
                <a:spcPct val="0"/>
              </a:spcBef>
              <a:defRPr kumimoji="1" sz="2400">
                <a:solidFill>
                  <a:schemeClr val="tx1"/>
                </a:solidFill>
                <a:latin typeface="Times New Roman" panose="02020603050405020304" pitchFamily="18" charset="0"/>
                <a:ea typeface="宋体" panose="02010600030101010101" pitchFamily="2" charset="-122"/>
              </a:defRPr>
            </a:lvl5pPr>
            <a:lvl6pPr marL="21767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6339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0911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5483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0" hangingPunct="0">
              <a:lnSpc>
                <a:spcPct val="90000"/>
              </a:lnSpc>
              <a:spcBef>
                <a:spcPct val="50000"/>
              </a:spcBef>
              <a:buFontTx/>
              <a:buNone/>
            </a:pPr>
            <a:r>
              <a:rPr kumimoji="0" lang="zh-CN" altLang="en-US" sz="1300" b="1">
                <a:solidFill>
                  <a:schemeClr val="accent1"/>
                </a:solidFill>
                <a:effectLst>
                  <a:outerShdw blurRad="38100" dist="25400" dir="5400000" algn="ctr" rotWithShape="0">
                    <a:srgbClr val="6E747A">
                      <a:alpha val="43000"/>
                    </a:srgbClr>
                  </a:outerShdw>
                </a:effectLst>
              </a:rPr>
              <a:t>间断工作区  </a:t>
            </a:r>
            <a:r>
              <a:rPr kumimoji="0" lang="zh-CN" altLang="en-US" sz="1300" b="1">
                <a:solidFill>
                  <a:schemeClr val="accent2"/>
                </a:solidFill>
                <a:effectLst>
                  <a:outerShdw blurRad="38100" dist="38100" dir="2700000" algn="tl">
                    <a:srgbClr val="C0C0C0"/>
                  </a:outerShdw>
                </a:effectLst>
              </a:rPr>
              <a:t>              </a:t>
            </a:r>
            <a:endParaRPr kumimoji="0" lang="zh-CN" altLang="en-US" sz="1000">
              <a:latin typeface="仿宋_GB2312" panose="02010609030101010101" pitchFamily="49" charset="-122"/>
              <a:ea typeface="仿宋_GB2312" panose="02010609030101010101" pitchFamily="49" charset="-122"/>
            </a:endParaRPr>
          </a:p>
        </p:txBody>
      </p:sp>
      <p:sp>
        <p:nvSpPr>
          <p:cNvPr id="13" name="Text Box 633"/>
          <p:cNvSpPr txBox="1">
            <a:spLocks noChangeArrowheads="1"/>
          </p:cNvSpPr>
          <p:nvPr/>
        </p:nvSpPr>
        <p:spPr bwMode="auto">
          <a:xfrm>
            <a:off x="2811236" y="614970"/>
            <a:ext cx="1049111" cy="255710"/>
          </a:xfrm>
          <a:prstGeom prst="rect">
            <a:avLst/>
          </a:prstGeom>
          <a:noFill/>
          <a:ln>
            <a:noFill/>
          </a:ln>
          <a:effectLst/>
          <a:extLst>
            <a:ext uri="{909E8E84-426E-40DD-AFC4-6F175D3DCCD1}">
              <a14:hiddenFill xmlns:a14="http://schemas.microsoft.com/office/drawing/2010/main">
                <a:gradFill rotWithShape="0">
                  <a:gsLst>
                    <a:gs pos="0">
                      <a:srgbClr val="003366">
                        <a:gamma/>
                        <a:shade val="46275"/>
                        <a:invGamma/>
                      </a:srgbClr>
                    </a:gs>
                    <a:gs pos="100000">
                      <a:srgbClr val="003366"/>
                    </a:gs>
                  </a:gsLst>
                  <a:lin ang="5400000" scaled="1"/>
                </a:gradFill>
              </a14:hiddenFill>
            </a:ext>
            <a:ext uri="{91240B29-F687-4F45-9708-019B960494DF}">
              <a14:hiddenLine xmlns:a14="http://schemas.microsoft.com/office/drawing/2010/main" w="9525">
                <a:solidFill>
                  <a:srgbClr val="FFFF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74630" tIns="37315" rIns="74630" bIns="37315">
            <a:spAutoFit/>
          </a:bodyPr>
          <a:lstStyle>
            <a:lvl1pPr algn="l" defTabSz="860425">
              <a:spcBef>
                <a:spcPct val="0"/>
              </a:spcBef>
              <a:defRPr kumimoji="1" sz="2400">
                <a:solidFill>
                  <a:schemeClr val="tx1"/>
                </a:solidFill>
                <a:latin typeface="Times New Roman" panose="02020603050405020304" pitchFamily="18" charset="0"/>
                <a:ea typeface="宋体" panose="02010600030101010101" pitchFamily="2" charset="-122"/>
              </a:defRPr>
            </a:lvl1pPr>
            <a:lvl2pPr marL="430530" algn="l" defTabSz="860425">
              <a:spcBef>
                <a:spcPct val="0"/>
              </a:spcBef>
              <a:defRPr kumimoji="1" sz="2400">
                <a:solidFill>
                  <a:schemeClr val="tx1"/>
                </a:solidFill>
                <a:latin typeface="Times New Roman" panose="02020603050405020304" pitchFamily="18" charset="0"/>
                <a:ea typeface="宋体" panose="02010600030101010101" pitchFamily="2" charset="-122"/>
              </a:defRPr>
            </a:lvl2pPr>
            <a:lvl3pPr marL="860425" algn="l" defTabSz="860425">
              <a:spcBef>
                <a:spcPct val="0"/>
              </a:spcBef>
              <a:defRPr kumimoji="1" sz="2400">
                <a:solidFill>
                  <a:schemeClr val="tx1"/>
                </a:solidFill>
                <a:latin typeface="Times New Roman" panose="02020603050405020304" pitchFamily="18" charset="0"/>
                <a:ea typeface="宋体" panose="02010600030101010101" pitchFamily="2" charset="-122"/>
              </a:defRPr>
            </a:lvl3pPr>
            <a:lvl4pPr marL="1290955" algn="l" defTabSz="860425">
              <a:spcBef>
                <a:spcPct val="0"/>
              </a:spcBef>
              <a:defRPr kumimoji="1" sz="2400">
                <a:solidFill>
                  <a:schemeClr val="tx1"/>
                </a:solidFill>
                <a:latin typeface="Times New Roman" panose="02020603050405020304" pitchFamily="18" charset="0"/>
                <a:ea typeface="宋体" panose="02010600030101010101" pitchFamily="2" charset="-122"/>
              </a:defRPr>
            </a:lvl4pPr>
            <a:lvl5pPr marL="1719580" algn="l" defTabSz="860425">
              <a:spcBef>
                <a:spcPct val="0"/>
              </a:spcBef>
              <a:defRPr kumimoji="1" sz="2400">
                <a:solidFill>
                  <a:schemeClr val="tx1"/>
                </a:solidFill>
                <a:latin typeface="Times New Roman" panose="02020603050405020304" pitchFamily="18" charset="0"/>
                <a:ea typeface="宋体" panose="02010600030101010101" pitchFamily="2" charset="-122"/>
              </a:defRPr>
            </a:lvl5pPr>
            <a:lvl6pPr marL="21767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6339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0911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5483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0" hangingPunct="0">
              <a:lnSpc>
                <a:spcPct val="90000"/>
              </a:lnSpc>
              <a:spcBef>
                <a:spcPct val="50000"/>
              </a:spcBef>
              <a:buFontTx/>
              <a:buNone/>
            </a:pPr>
            <a:r>
              <a:rPr kumimoji="0" lang="zh-CN" altLang="en-US" sz="1300" b="1">
                <a:solidFill>
                  <a:schemeClr val="accent1"/>
                </a:solidFill>
                <a:effectLst>
                  <a:outerShdw blurRad="38100" dist="25400" dir="5400000" algn="ctr" rotWithShape="0">
                    <a:srgbClr val="6E747A">
                      <a:alpha val="43000"/>
                    </a:srgbClr>
                  </a:outerShdw>
                </a:effectLst>
              </a:rPr>
              <a:t>连续工作区    </a:t>
            </a:r>
            <a:r>
              <a:rPr kumimoji="0" lang="zh-CN" altLang="en-US" sz="1300" b="1">
                <a:solidFill>
                  <a:schemeClr val="accent2"/>
                </a:solidFill>
                <a:effectLst>
                  <a:outerShdw blurRad="38100" dist="38100" dir="2700000" algn="tl">
                    <a:srgbClr val="C0C0C0"/>
                  </a:outerShdw>
                </a:effectLst>
              </a:rPr>
              <a:t>            </a:t>
            </a:r>
            <a:endParaRPr kumimoji="0" lang="zh-CN" altLang="en-US" sz="1000">
              <a:latin typeface="仿宋_GB2312" panose="02010609030101010101" pitchFamily="49" charset="-122"/>
              <a:ea typeface="仿宋_GB2312" panose="02010609030101010101" pitchFamily="49" charset="-122"/>
            </a:endParaRPr>
          </a:p>
        </p:txBody>
      </p:sp>
      <p:sp>
        <p:nvSpPr>
          <p:cNvPr id="2" name="TextBox 1"/>
          <p:cNvSpPr txBox="1"/>
          <p:nvPr/>
        </p:nvSpPr>
        <p:spPr>
          <a:xfrm>
            <a:off x="630011" y="1155676"/>
            <a:ext cx="802672" cy="268932"/>
          </a:xfrm>
          <a:prstGeom prst="rect">
            <a:avLst/>
          </a:prstGeom>
          <a:solidFill>
            <a:schemeClr val="bg1"/>
          </a:solidFill>
        </p:spPr>
        <p:txBody>
          <a:bodyPr wrap="square" rtlCol="0">
            <a:spAutoFit/>
          </a:bodyPr>
          <a:lstStyle/>
          <a:p>
            <a:endParaRPr lang="zh-CN" altLang="en-US" dirty="0"/>
          </a:p>
        </p:txBody>
      </p:sp>
      <p:sp>
        <p:nvSpPr>
          <p:cNvPr id="18" name="TextBox 17"/>
          <p:cNvSpPr txBox="1"/>
          <p:nvPr/>
        </p:nvSpPr>
        <p:spPr>
          <a:xfrm>
            <a:off x="3552053" y="1155676"/>
            <a:ext cx="802672" cy="268932"/>
          </a:xfrm>
          <a:prstGeom prst="rect">
            <a:avLst/>
          </a:prstGeom>
          <a:solidFill>
            <a:schemeClr val="bg1"/>
          </a:solidFill>
        </p:spPr>
        <p:txBody>
          <a:bodyPr wrap="square" rtlCol="0">
            <a:spAutoFit/>
          </a:bodyPr>
          <a:lstStyle/>
          <a:p>
            <a:endParaRPr lang="zh-CN" altLang="en-US" dirty="0"/>
          </a:p>
        </p:txBody>
      </p:sp>
      <p:sp>
        <p:nvSpPr>
          <p:cNvPr id="19" name="TextBox 18"/>
          <p:cNvSpPr txBox="1"/>
          <p:nvPr/>
        </p:nvSpPr>
        <p:spPr>
          <a:xfrm>
            <a:off x="970144" y="3872880"/>
            <a:ext cx="802672" cy="268932"/>
          </a:xfrm>
          <a:prstGeom prst="rect">
            <a:avLst/>
          </a:prstGeom>
          <a:solidFill>
            <a:schemeClr val="bg1"/>
          </a:solidFill>
        </p:spPr>
        <p:txBody>
          <a:bodyPr wrap="square" rtlCol="0">
            <a:spAutoFit/>
          </a:bodyPr>
          <a:lstStyle/>
          <a:p>
            <a:endParaRPr lang="zh-CN" altLang="en-US" dirty="0"/>
          </a:p>
        </p:txBody>
      </p:sp>
      <p:sp>
        <p:nvSpPr>
          <p:cNvPr id="20" name="TextBox 19"/>
          <p:cNvSpPr txBox="1"/>
          <p:nvPr/>
        </p:nvSpPr>
        <p:spPr>
          <a:xfrm>
            <a:off x="3484790" y="3891980"/>
            <a:ext cx="802672" cy="268932"/>
          </a:xfrm>
          <a:prstGeom prst="rect">
            <a:avLst/>
          </a:prstGeom>
          <a:solidFill>
            <a:schemeClr val="bg1"/>
          </a:solidFill>
        </p:spPr>
        <p:txBody>
          <a:bodyPr wrap="square" rtlCol="0">
            <a:spAutoFit/>
          </a:bodyPr>
          <a:lstStyle/>
          <a:p>
            <a:endParaRPr lang="zh-CN" altLang="en-US" dirty="0"/>
          </a:p>
        </p:txBody>
      </p:sp>
      <p:sp>
        <p:nvSpPr>
          <p:cNvPr id="21" name="TextBox 20"/>
          <p:cNvSpPr txBox="1"/>
          <p:nvPr/>
        </p:nvSpPr>
        <p:spPr>
          <a:xfrm>
            <a:off x="836712" y="6628284"/>
            <a:ext cx="802672" cy="268932"/>
          </a:xfrm>
          <a:prstGeom prst="rect">
            <a:avLst/>
          </a:prstGeom>
          <a:solidFill>
            <a:schemeClr val="bg1"/>
          </a:solidFill>
        </p:spPr>
        <p:txBody>
          <a:bodyPr wrap="square" rtlCol="0">
            <a:spAutoFit/>
          </a:bodyPr>
          <a:lstStyle/>
          <a:p>
            <a:endParaRPr lang="zh-CN" altLang="en-US" dirty="0"/>
          </a:p>
        </p:txBody>
      </p:sp>
      <p:sp>
        <p:nvSpPr>
          <p:cNvPr id="22" name="TextBox 21"/>
          <p:cNvSpPr txBox="1"/>
          <p:nvPr/>
        </p:nvSpPr>
        <p:spPr>
          <a:xfrm>
            <a:off x="3490424" y="6609184"/>
            <a:ext cx="802672" cy="268932"/>
          </a:xfrm>
          <a:prstGeom prst="rect">
            <a:avLst/>
          </a:prstGeom>
          <a:solidFill>
            <a:schemeClr val="bg1"/>
          </a:solidFill>
        </p:spPr>
        <p:txBody>
          <a:bodyPr wrap="square" rtlCol="0">
            <a:spAutoFit/>
          </a:bodyPr>
          <a:lstStyle/>
          <a:p>
            <a:endParaRPr lang="zh-CN" altLang="en-US" dirty="0"/>
          </a:p>
        </p:txBody>
      </p:sp>
      <p:sp>
        <p:nvSpPr>
          <p:cNvPr id="3" name="TextBox 2"/>
          <p:cNvSpPr txBox="1"/>
          <p:nvPr/>
        </p:nvSpPr>
        <p:spPr>
          <a:xfrm>
            <a:off x="908720" y="1064568"/>
            <a:ext cx="720080" cy="268932"/>
          </a:xfrm>
          <a:prstGeom prst="rect">
            <a:avLst/>
          </a:prstGeom>
          <a:solidFill>
            <a:schemeClr val="bg1"/>
          </a:solidFill>
        </p:spPr>
        <p:txBody>
          <a:bodyPr wrap="square" rtlCol="0">
            <a:spAutoFit/>
          </a:bodyPr>
          <a:lstStyle/>
          <a:p>
            <a:endParaRPr lang="zh-CN" altLang="en-US" dirty="0"/>
          </a:p>
        </p:txBody>
      </p:sp>
      <p:sp>
        <p:nvSpPr>
          <p:cNvPr id="27" name="TextBox 26"/>
          <p:cNvSpPr txBox="1"/>
          <p:nvPr/>
        </p:nvSpPr>
        <p:spPr>
          <a:xfrm>
            <a:off x="3953388" y="1014368"/>
            <a:ext cx="771755" cy="369332"/>
          </a:xfrm>
          <a:prstGeom prst="rect">
            <a:avLst/>
          </a:prstGeom>
          <a:solidFill>
            <a:schemeClr val="bg1"/>
          </a:solidFill>
        </p:spPr>
        <p:txBody>
          <a:bodyPr wrap="square" rtlCol="0">
            <a:spAutoFit/>
          </a:bodyPr>
          <a:lstStyle/>
          <a:p>
            <a:endParaRPr lang="zh-CN" altLang="en-US" dirty="0"/>
          </a:p>
        </p:txBody>
      </p:sp>
      <p:sp>
        <p:nvSpPr>
          <p:cNvPr id="29" name="TextBox 28"/>
          <p:cNvSpPr txBox="1"/>
          <p:nvPr/>
        </p:nvSpPr>
        <p:spPr>
          <a:xfrm>
            <a:off x="908720" y="3891980"/>
            <a:ext cx="720080" cy="268932"/>
          </a:xfrm>
          <a:prstGeom prst="rect">
            <a:avLst/>
          </a:prstGeom>
          <a:solidFill>
            <a:schemeClr val="bg1"/>
          </a:solidFill>
        </p:spPr>
        <p:txBody>
          <a:bodyPr wrap="square" rtlCol="0">
            <a:spAutoFit/>
          </a:bodyPr>
          <a:lstStyle/>
          <a:p>
            <a:endParaRPr lang="zh-CN" altLang="en-US" dirty="0"/>
          </a:p>
        </p:txBody>
      </p:sp>
      <p:sp>
        <p:nvSpPr>
          <p:cNvPr id="30" name="TextBox 29"/>
          <p:cNvSpPr txBox="1"/>
          <p:nvPr/>
        </p:nvSpPr>
        <p:spPr>
          <a:xfrm>
            <a:off x="4005064" y="3891980"/>
            <a:ext cx="720080" cy="268932"/>
          </a:xfrm>
          <a:prstGeom prst="rect">
            <a:avLst/>
          </a:prstGeom>
          <a:solidFill>
            <a:schemeClr val="bg1"/>
          </a:solidFill>
        </p:spPr>
        <p:txBody>
          <a:bodyPr wrap="square" rtlCol="0">
            <a:spAutoFit/>
          </a:bodyPr>
          <a:lstStyle/>
          <a:p>
            <a:endParaRPr lang="zh-CN" altLang="en-US" dirty="0"/>
          </a:p>
        </p:txBody>
      </p:sp>
      <p:sp>
        <p:nvSpPr>
          <p:cNvPr id="31" name="TextBox 30"/>
          <p:cNvSpPr txBox="1"/>
          <p:nvPr/>
        </p:nvSpPr>
        <p:spPr>
          <a:xfrm>
            <a:off x="980728" y="6393160"/>
            <a:ext cx="720080" cy="268932"/>
          </a:xfrm>
          <a:prstGeom prst="rect">
            <a:avLst/>
          </a:prstGeom>
          <a:solidFill>
            <a:schemeClr val="bg1"/>
          </a:solidFill>
        </p:spPr>
        <p:txBody>
          <a:bodyPr wrap="square" rtlCol="0">
            <a:spAutoFit/>
          </a:bodyPr>
          <a:lstStyle/>
          <a:p>
            <a:endParaRPr lang="zh-CN" altLang="en-US" dirty="0"/>
          </a:p>
        </p:txBody>
      </p:sp>
      <p:sp>
        <p:nvSpPr>
          <p:cNvPr id="32" name="TextBox 31"/>
          <p:cNvSpPr txBox="1"/>
          <p:nvPr/>
        </p:nvSpPr>
        <p:spPr>
          <a:xfrm>
            <a:off x="4020184" y="6412260"/>
            <a:ext cx="720080" cy="268932"/>
          </a:xfrm>
          <a:prstGeom prst="rect">
            <a:avLst/>
          </a:prstGeom>
          <a:solidFill>
            <a:schemeClr val="bg1"/>
          </a:solidFill>
        </p:spPr>
        <p:txBody>
          <a:bodyPr wrap="square" rtlCol="0">
            <a:spAutoFit/>
          </a:bodyPr>
          <a:lstStyle/>
          <a:p>
            <a:endParaRPr lang="zh-CN" altLang="en-US" dirty="0"/>
          </a:p>
        </p:txBody>
      </p:sp>
      <p:pic>
        <p:nvPicPr>
          <p:cNvPr id="1026" name="Picture 2" descr="D:/Pictures/BM5/80.png80"/>
          <p:cNvPicPr>
            <a:picLocks noChangeAspect="1" noChangeArrowheads="1"/>
          </p:cNvPicPr>
          <p:nvPr/>
        </p:nvPicPr>
        <p:blipFill>
          <a:blip r:embed="rId1"/>
          <a:srcRect l="132" r="132"/>
          <a:stretch>
            <a:fillRect/>
          </a:stretch>
        </p:blipFill>
        <p:spPr bwMode="auto">
          <a:xfrm>
            <a:off x="258028" y="1077458"/>
            <a:ext cx="2738924" cy="23633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028" name="Picture 4" descr="D:/Pictures/BM5/100.png100"/>
          <p:cNvPicPr>
            <a:picLocks noChangeAspect="1" noChangeArrowheads="1"/>
          </p:cNvPicPr>
          <p:nvPr/>
        </p:nvPicPr>
        <p:blipFill>
          <a:blip r:embed="rId2"/>
          <a:srcRect l="2769" r="2769"/>
          <a:stretch>
            <a:fillRect/>
          </a:stretch>
        </p:blipFill>
        <p:spPr bwMode="auto">
          <a:xfrm>
            <a:off x="3552190" y="1080770"/>
            <a:ext cx="2816225" cy="256413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029" name="Picture 5" descr="D:/Pictures/BM5/125.png125"/>
          <p:cNvPicPr>
            <a:picLocks noChangeAspect="1" noChangeArrowheads="1"/>
          </p:cNvPicPr>
          <p:nvPr/>
        </p:nvPicPr>
        <p:blipFill>
          <a:blip r:embed="rId3"/>
          <a:srcRect t="1854" b="1854"/>
          <a:stretch>
            <a:fillRect/>
          </a:stretch>
        </p:blipFill>
        <p:spPr bwMode="auto">
          <a:xfrm>
            <a:off x="359410" y="3584575"/>
            <a:ext cx="2637790" cy="26130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030" name="Picture 6" descr="D:/Pictures/BM5/160.png160"/>
          <p:cNvPicPr>
            <a:picLocks noChangeAspect="1" noChangeArrowheads="1"/>
          </p:cNvPicPr>
          <p:nvPr/>
        </p:nvPicPr>
        <p:blipFill>
          <a:blip r:embed="rId4"/>
          <a:srcRect l="957" r="957"/>
          <a:stretch>
            <a:fillRect/>
          </a:stretch>
        </p:blipFill>
        <p:spPr bwMode="auto">
          <a:xfrm>
            <a:off x="3653155" y="3584575"/>
            <a:ext cx="2495550" cy="26752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031" name="Picture 7" descr="D:/Pictures/BM5/200.png200"/>
          <p:cNvPicPr>
            <a:picLocks noChangeAspect="1" noChangeArrowheads="1"/>
          </p:cNvPicPr>
          <p:nvPr/>
        </p:nvPicPr>
        <p:blipFill>
          <a:blip r:embed="rId5"/>
          <a:srcRect l="1975" r="1975"/>
          <a:stretch>
            <a:fillRect/>
          </a:stretch>
        </p:blipFill>
        <p:spPr bwMode="auto">
          <a:xfrm>
            <a:off x="332740" y="6339840"/>
            <a:ext cx="2592070" cy="28860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032" name="Picture 8" descr="D:/Pictures/BM5/250.png250"/>
          <p:cNvPicPr>
            <a:picLocks noChangeAspect="1" noChangeArrowheads="1"/>
          </p:cNvPicPr>
          <p:nvPr/>
        </p:nvPicPr>
        <p:blipFill>
          <a:blip r:embed="rId6"/>
          <a:srcRect l="1460" r="1460"/>
          <a:stretch>
            <a:fillRect/>
          </a:stretch>
        </p:blipFill>
        <p:spPr bwMode="auto">
          <a:xfrm>
            <a:off x="3615690" y="6321425"/>
            <a:ext cx="2697480" cy="290449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34" name="组合 33"/>
          <p:cNvGrpSpPr/>
          <p:nvPr/>
        </p:nvGrpSpPr>
        <p:grpSpPr>
          <a:xfrm>
            <a:off x="6021288" y="9417496"/>
            <a:ext cx="776312" cy="369332"/>
            <a:chOff x="6021288" y="9417496"/>
            <a:chExt cx="776312" cy="369332"/>
          </a:xfrm>
        </p:grpSpPr>
        <p:sp>
          <p:nvSpPr>
            <p:cNvPr id="35" name="圆角矩形 34"/>
            <p:cNvSpPr/>
            <p:nvPr/>
          </p:nvSpPr>
          <p:spPr>
            <a:xfrm>
              <a:off x="6021288" y="9525218"/>
              <a:ext cx="214482" cy="153888"/>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6" name="TextBox 35"/>
            <p:cNvSpPr txBox="1"/>
            <p:nvPr/>
          </p:nvSpPr>
          <p:spPr>
            <a:xfrm>
              <a:off x="6235770" y="9417496"/>
              <a:ext cx="561830" cy="369332"/>
            </a:xfrm>
            <a:prstGeom prst="rect">
              <a:avLst/>
            </a:prstGeom>
            <a:noFill/>
          </p:spPr>
          <p:txBody>
            <a:bodyPr wrap="square" rtlCol="0">
              <a:spAutoFit/>
            </a:bodyPr>
            <a:lstStyle/>
            <a:p>
              <a:r>
                <a:rPr lang="en-US" altLang="zh-CN" dirty="0"/>
                <a:t>44</a:t>
              </a:r>
              <a:endParaRPr lang="zh-CN" altLang="en-US" dirty="0"/>
            </a:p>
          </p:txBody>
        </p:sp>
      </p:grpSp>
      <p:pic>
        <p:nvPicPr>
          <p:cNvPr id="14" name="图片 13"/>
          <p:cNvPicPr>
            <a:picLocks noChangeAspect="1"/>
          </p:cNvPicPr>
          <p:nvPr/>
        </p:nvPicPr>
        <p:blipFill rotWithShape="1">
          <a:blip r:embed="rId7">
            <a:extLst>
              <a:ext uri="{28A0092B-C50C-407E-A947-70E740481C1C}">
                <a14:useLocalDpi xmlns:a14="http://schemas.microsoft.com/office/drawing/2010/main" val="0"/>
              </a:ext>
            </a:extLst>
          </a:blip>
          <a:srcRect l="8001" t="9788" r="10800" b="33915"/>
          <a:stretch>
            <a:fillRect/>
          </a:stretch>
        </p:blipFill>
        <p:spPr>
          <a:xfrm>
            <a:off x="3644987" y="79214"/>
            <a:ext cx="1008151" cy="486694"/>
          </a:xfrm>
          <a:prstGeom prst="rect">
            <a:avLst/>
          </a:prstGeom>
        </p:spPr>
      </p:pic>
      <p:sp>
        <p:nvSpPr>
          <p:cNvPr id="26" name="AutoShape 10"/>
          <p:cNvSpPr>
            <a:spLocks noChangeArrowheads="1"/>
          </p:cNvSpPr>
          <p:nvPr/>
        </p:nvSpPr>
        <p:spPr bwMode="auto">
          <a:xfrm>
            <a:off x="2348880" y="3493790"/>
            <a:ext cx="872217" cy="291202"/>
          </a:xfrm>
          <a:prstGeom prst="wedgeRoundRectCallout">
            <a:avLst>
              <a:gd name="adj1" fmla="val -46727"/>
              <a:gd name="adj2" fmla="val -96694"/>
              <a:gd name="adj3" fmla="val 16667"/>
            </a:avLst>
          </a:prstGeom>
          <a:noFill/>
          <a:ln w="9525">
            <a:solidFill>
              <a:schemeClr val="tx1"/>
            </a:solidFill>
            <a:miter lim="800000"/>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lIns="58394" tIns="30366" rIns="58394" bIns="30366"/>
          <a:lstStyle/>
          <a:p>
            <a:pPr defTabSz="793750">
              <a:spcBef>
                <a:spcPct val="0"/>
              </a:spcBef>
              <a:buNone/>
            </a:pPr>
            <a:r>
              <a:rPr lang="zh-CN" altLang="en-US" sz="800" b="1" dirty="0">
                <a:solidFill>
                  <a:srgbClr val="0000FF"/>
                </a:solidFill>
              </a:rPr>
              <a:t>扭矩</a:t>
            </a:r>
            <a:r>
              <a:rPr lang="en-US" altLang="zh-CN" sz="800" b="1" dirty="0">
                <a:solidFill>
                  <a:srgbClr val="0000FF"/>
                </a:solidFill>
              </a:rPr>
              <a:t>225 Nm   </a:t>
            </a:r>
            <a:endParaRPr lang="en-US" altLang="zh-CN" sz="800" b="1" dirty="0">
              <a:solidFill>
                <a:srgbClr val="0000FF"/>
              </a:solidFill>
            </a:endParaRPr>
          </a:p>
          <a:p>
            <a:pPr defTabSz="793750">
              <a:spcBef>
                <a:spcPct val="0"/>
              </a:spcBef>
              <a:buNone/>
            </a:pPr>
            <a:r>
              <a:rPr lang="zh-CN" altLang="en-US" sz="800" b="1" dirty="0">
                <a:solidFill>
                  <a:srgbClr val="0000FF"/>
                </a:solidFill>
              </a:rPr>
              <a:t>转速</a:t>
            </a:r>
            <a:r>
              <a:rPr lang="en-US" altLang="zh-CN" sz="800" b="1" dirty="0">
                <a:solidFill>
                  <a:srgbClr val="0000FF"/>
                </a:solidFill>
              </a:rPr>
              <a:t> 852 rpm</a:t>
            </a:r>
            <a:endParaRPr lang="en-US" altLang="zh-CN" sz="800" b="1" dirty="0">
              <a:solidFill>
                <a:srgbClr val="0000FF"/>
              </a:solidFill>
            </a:endParaRPr>
          </a:p>
        </p:txBody>
      </p:sp>
    </p:spTree>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平行四边形 3"/>
          <p:cNvSpPr/>
          <p:nvPr/>
        </p:nvSpPr>
        <p:spPr>
          <a:xfrm>
            <a:off x="403122" y="318099"/>
            <a:ext cx="1801742" cy="69027"/>
          </a:xfrm>
          <a:prstGeom prst="parallelogram">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TextBox 5"/>
          <p:cNvSpPr txBox="1"/>
          <p:nvPr/>
        </p:nvSpPr>
        <p:spPr>
          <a:xfrm>
            <a:off x="4581128" y="159821"/>
            <a:ext cx="2321446" cy="384721"/>
          </a:xfrm>
          <a:prstGeom prst="rect">
            <a:avLst/>
          </a:prstGeom>
          <a:noFill/>
        </p:spPr>
        <p:txBody>
          <a:bodyPr wrap="square" rtlCol="0">
            <a:spAutoFit/>
          </a:bodyPr>
          <a:lstStyle/>
          <a:p>
            <a:r>
              <a:rPr lang="zh-CN" altLang="en-US" sz="1000" b="1" kern="1400" spc="110" dirty="0">
                <a:latin typeface="+mn-ea"/>
              </a:rPr>
              <a:t>济宁钧华液压机械有限公司</a:t>
            </a:r>
            <a:endParaRPr lang="en-US" altLang="zh-CN" sz="1000" b="1" kern="1400" spc="110" dirty="0">
              <a:latin typeface="+mn-ea"/>
            </a:endParaRPr>
          </a:p>
          <a:p>
            <a:r>
              <a:rPr lang="en-US" altLang="zh-CN" sz="900" dirty="0">
                <a:latin typeface="Arial Unicode MS" panose="020B0604020202020204" pitchFamily="34" charset="-122"/>
                <a:ea typeface="Arial Unicode MS" panose="020B0604020202020204" pitchFamily="34" charset="-122"/>
                <a:cs typeface="Arial Unicode MS" panose="020B0604020202020204" pitchFamily="34" charset="-122"/>
              </a:rPr>
              <a:t>Jining  </a:t>
            </a:r>
            <a:r>
              <a:rPr lang="en-US" altLang="zh-CN" sz="900" dirty="0" err="1">
                <a:latin typeface="Arial Unicode MS" panose="020B0604020202020204" pitchFamily="34" charset="-122"/>
                <a:ea typeface="Arial Unicode MS" panose="020B0604020202020204" pitchFamily="34" charset="-122"/>
                <a:cs typeface="Arial Unicode MS" panose="020B0604020202020204" pitchFamily="34" charset="-122"/>
              </a:rPr>
              <a:t>JunHua</a:t>
            </a:r>
            <a:r>
              <a:rPr lang="en-US" altLang="zh-CN" sz="900" dirty="0">
                <a:latin typeface="Arial Unicode MS" panose="020B0604020202020204" pitchFamily="34" charset="-122"/>
                <a:ea typeface="Arial Unicode MS" panose="020B0604020202020204" pitchFamily="34" charset="-122"/>
                <a:cs typeface="Arial Unicode MS" panose="020B0604020202020204" pitchFamily="34" charset="-122"/>
              </a:rPr>
              <a:t> Hydraulic Co.,Ltd</a:t>
            </a:r>
            <a:endParaRPr lang="zh-CN" altLang="en-US" sz="900" dirty="0">
              <a:latin typeface="Arial Unicode MS" panose="020B0604020202020204" pitchFamily="34" charset="-122"/>
              <a:ea typeface="Arial Unicode MS" panose="020B0604020202020204" pitchFamily="34" charset="-122"/>
              <a:cs typeface="Arial Unicode MS" panose="020B0604020202020204" pitchFamily="34" charset="-122"/>
            </a:endParaRPr>
          </a:p>
        </p:txBody>
      </p:sp>
      <p:sp>
        <p:nvSpPr>
          <p:cNvPr id="7" name="平行四边形 6"/>
          <p:cNvSpPr/>
          <p:nvPr/>
        </p:nvSpPr>
        <p:spPr>
          <a:xfrm>
            <a:off x="2276872" y="315026"/>
            <a:ext cx="1368152" cy="72100"/>
          </a:xfrm>
          <a:prstGeom prst="parallelogram">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 name="Text Box 8"/>
          <p:cNvSpPr txBox="1">
            <a:spLocks noChangeArrowheads="1"/>
          </p:cNvSpPr>
          <p:nvPr/>
        </p:nvSpPr>
        <p:spPr bwMode="auto">
          <a:xfrm>
            <a:off x="342900" y="488504"/>
            <a:ext cx="1975757" cy="536436"/>
          </a:xfrm>
          <a:prstGeom prst="rect">
            <a:avLst/>
          </a:prstGeom>
          <a:noFill/>
          <a:ln>
            <a:noFill/>
          </a:ln>
          <a:effectLst/>
          <a:extLst>
            <a:ext uri="{909E8E84-426E-40DD-AFC4-6F175D3DCCD1}">
              <a14:hiddenFill xmlns:a14="http://schemas.microsoft.com/office/drawing/2010/main">
                <a:gradFill rotWithShape="0">
                  <a:gsLst>
                    <a:gs pos="0">
                      <a:srgbClr val="003366">
                        <a:gamma/>
                        <a:shade val="46275"/>
                        <a:invGamma/>
                      </a:srgbClr>
                    </a:gs>
                    <a:gs pos="100000">
                      <a:srgbClr val="003366"/>
                    </a:gs>
                  </a:gsLst>
                  <a:lin ang="5400000" scaled="1"/>
                </a:gradFill>
              </a14:hiddenFill>
            </a:ext>
            <a:ext uri="{91240B29-F687-4F45-9708-019B960494DF}">
              <a14:hiddenLine xmlns:a14="http://schemas.microsoft.com/office/drawing/2010/main" w="9525">
                <a:solidFill>
                  <a:srgbClr val="FFFF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74630" tIns="37315" rIns="74630" bIns="37315">
            <a:spAutoFit/>
          </a:bodyPr>
          <a:lstStyle>
            <a:lvl1pPr algn="l" defTabSz="860425">
              <a:spcBef>
                <a:spcPct val="0"/>
              </a:spcBef>
              <a:defRPr kumimoji="1" sz="2400">
                <a:solidFill>
                  <a:schemeClr val="tx1"/>
                </a:solidFill>
                <a:latin typeface="Times New Roman" panose="02020603050405020304" pitchFamily="18" charset="0"/>
                <a:ea typeface="宋体" panose="02010600030101010101" pitchFamily="2" charset="-122"/>
              </a:defRPr>
            </a:lvl1pPr>
            <a:lvl2pPr marL="430530" algn="l" defTabSz="860425">
              <a:spcBef>
                <a:spcPct val="0"/>
              </a:spcBef>
              <a:defRPr kumimoji="1" sz="2400">
                <a:solidFill>
                  <a:schemeClr val="tx1"/>
                </a:solidFill>
                <a:latin typeface="Times New Roman" panose="02020603050405020304" pitchFamily="18" charset="0"/>
                <a:ea typeface="宋体" panose="02010600030101010101" pitchFamily="2" charset="-122"/>
              </a:defRPr>
            </a:lvl2pPr>
            <a:lvl3pPr marL="860425" algn="l" defTabSz="860425">
              <a:spcBef>
                <a:spcPct val="0"/>
              </a:spcBef>
              <a:defRPr kumimoji="1" sz="2400">
                <a:solidFill>
                  <a:schemeClr val="tx1"/>
                </a:solidFill>
                <a:latin typeface="Times New Roman" panose="02020603050405020304" pitchFamily="18" charset="0"/>
                <a:ea typeface="宋体" panose="02010600030101010101" pitchFamily="2" charset="-122"/>
              </a:defRPr>
            </a:lvl3pPr>
            <a:lvl4pPr marL="1290955" algn="l" defTabSz="860425">
              <a:spcBef>
                <a:spcPct val="0"/>
              </a:spcBef>
              <a:defRPr kumimoji="1" sz="2400">
                <a:solidFill>
                  <a:schemeClr val="tx1"/>
                </a:solidFill>
                <a:latin typeface="Times New Roman" panose="02020603050405020304" pitchFamily="18" charset="0"/>
                <a:ea typeface="宋体" panose="02010600030101010101" pitchFamily="2" charset="-122"/>
              </a:defRPr>
            </a:lvl4pPr>
            <a:lvl5pPr marL="1719580" algn="l" defTabSz="860425">
              <a:spcBef>
                <a:spcPct val="0"/>
              </a:spcBef>
              <a:defRPr kumimoji="1" sz="2400">
                <a:solidFill>
                  <a:schemeClr val="tx1"/>
                </a:solidFill>
                <a:latin typeface="Times New Roman" panose="02020603050405020304" pitchFamily="18" charset="0"/>
                <a:ea typeface="宋体" panose="02010600030101010101" pitchFamily="2" charset="-122"/>
              </a:defRPr>
            </a:lvl5pPr>
            <a:lvl6pPr marL="21767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6339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0911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5483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0" hangingPunct="0">
              <a:lnSpc>
                <a:spcPct val="90000"/>
              </a:lnSpc>
              <a:spcBef>
                <a:spcPct val="50000"/>
              </a:spcBef>
              <a:buFontTx/>
              <a:buNone/>
            </a:pPr>
            <a:r>
              <a:rPr kumimoji="0" lang="en-US" altLang="zh-CN" sz="1300" b="1" dirty="0">
                <a:solidFill>
                  <a:schemeClr val="accent1"/>
                </a:solidFill>
                <a:effectLst>
                  <a:outerShdw blurRad="38100" dist="25400" dir="5400000" algn="ctr" rotWithShape="0">
                    <a:srgbClr val="6E747A">
                      <a:alpha val="43000"/>
                    </a:srgbClr>
                  </a:outerShdw>
                </a:effectLst>
              </a:rPr>
              <a:t>BM5 </a:t>
            </a:r>
            <a:r>
              <a:rPr kumimoji="0" lang="zh-CN" altLang="en-US" sz="1300" b="1" dirty="0">
                <a:solidFill>
                  <a:schemeClr val="accent1"/>
                </a:solidFill>
                <a:effectLst>
                  <a:outerShdw blurRad="38100" dist="25400" dir="5400000" algn="ctr" rotWithShape="0">
                    <a:srgbClr val="6E747A">
                      <a:alpha val="43000"/>
                    </a:srgbClr>
                  </a:outerShdw>
                </a:effectLst>
              </a:rPr>
              <a:t>马达工作参数表  </a:t>
            </a:r>
            <a:endParaRPr kumimoji="0" lang="zh-CN" altLang="en-US" sz="1300" b="1" dirty="0">
              <a:solidFill>
                <a:schemeClr val="accent1"/>
              </a:solidFill>
              <a:effectLst>
                <a:outerShdw blurRad="38100" dist="25400" dir="5400000" algn="ctr" rotWithShape="0">
                  <a:srgbClr val="6E747A">
                    <a:alpha val="43000"/>
                  </a:srgbClr>
                </a:outerShdw>
              </a:effectLst>
            </a:endParaRPr>
          </a:p>
          <a:p>
            <a:pPr eaLnBrk="0" hangingPunct="0">
              <a:lnSpc>
                <a:spcPct val="90000"/>
              </a:lnSpc>
              <a:spcBef>
                <a:spcPct val="50000"/>
              </a:spcBef>
              <a:buFontTx/>
              <a:buNone/>
            </a:pPr>
            <a:r>
              <a:rPr kumimoji="0" lang="zh-CN" altLang="en-US" sz="1300" b="1" dirty="0">
                <a:solidFill>
                  <a:schemeClr val="accent2"/>
                </a:solidFill>
                <a:effectLst>
                  <a:outerShdw blurRad="38100" dist="38100" dir="2700000" algn="tl">
                    <a:srgbClr val="C0C0C0"/>
                  </a:outerShdw>
                </a:effectLst>
              </a:rPr>
              <a:t>         </a:t>
            </a:r>
            <a:r>
              <a:rPr kumimoji="0" lang="en-US" altLang="zh-CN" sz="1300" b="1" dirty="0">
                <a:solidFill>
                  <a:schemeClr val="accent2"/>
                </a:solidFill>
                <a:effectLst>
                  <a:outerShdw blurRad="38100" dist="38100" dir="2700000" algn="tl">
                    <a:srgbClr val="C0C0C0"/>
                  </a:outerShdw>
                </a:effectLst>
              </a:rPr>
              <a:t>               </a:t>
            </a:r>
            <a:endParaRPr kumimoji="0" lang="en-US" altLang="zh-CN" sz="1000" dirty="0">
              <a:latin typeface="仿宋_GB2312" panose="02010609030101010101" pitchFamily="49" charset="-122"/>
              <a:ea typeface="仿宋_GB2312" panose="02010609030101010101" pitchFamily="49" charset="-122"/>
            </a:endParaRPr>
          </a:p>
        </p:txBody>
      </p:sp>
      <p:sp useBgFill="1">
        <p:nvSpPr>
          <p:cNvPr id="10" name="Rectangle 141"/>
          <p:cNvSpPr>
            <a:spLocks noChangeArrowheads="1"/>
          </p:cNvSpPr>
          <p:nvPr/>
        </p:nvSpPr>
        <p:spPr bwMode="auto">
          <a:xfrm>
            <a:off x="2688772" y="677507"/>
            <a:ext cx="122464" cy="125076"/>
          </a:xfrm>
          <a:prstGeom prst="rect">
            <a:avLst/>
          </a:prstGeom>
          <a:ln w="9525" algn="ctr">
            <a:solidFill>
              <a:schemeClr val="tx1"/>
            </a:solidFill>
            <a:miter lim="800000"/>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79352" tIns="39676" rIns="79352" bIns="39676" anchor="ctr"/>
          <a:lstStyle/>
          <a:p>
            <a:endParaRPr lang="zh-CN" altLang="en-US"/>
          </a:p>
        </p:txBody>
      </p:sp>
      <p:sp>
        <p:nvSpPr>
          <p:cNvPr id="11" name="Rectangle 143"/>
          <p:cNvSpPr>
            <a:spLocks noChangeArrowheads="1"/>
          </p:cNvSpPr>
          <p:nvPr/>
        </p:nvSpPr>
        <p:spPr bwMode="auto">
          <a:xfrm>
            <a:off x="4293054" y="677507"/>
            <a:ext cx="123825" cy="125076"/>
          </a:xfrm>
          <a:prstGeom prst="rect">
            <a:avLst/>
          </a:prstGeom>
          <a:solidFill>
            <a:schemeClr val="accent5"/>
          </a:solidFill>
          <a:ln w="9525" algn="ctr">
            <a:solidFill>
              <a:schemeClr val="tx1"/>
            </a:solidFill>
            <a:miter lim="800000"/>
          </a:ln>
          <a:effectLst>
            <a:outerShdw sy="50000" rotWithShape="0">
              <a:schemeClr val="bg2">
                <a:alpha val="50000"/>
              </a:schemeClr>
            </a:outerShdw>
          </a:effectLst>
        </p:spPr>
        <p:txBody>
          <a:bodyPr wrap="none" lIns="79352" tIns="39676" rIns="79352" bIns="39676" anchor="ctr"/>
          <a:lstStyle/>
          <a:p>
            <a:endParaRPr lang="zh-CN" altLang="en-US"/>
          </a:p>
        </p:txBody>
      </p:sp>
      <p:sp>
        <p:nvSpPr>
          <p:cNvPr id="12" name="Text Box 144"/>
          <p:cNvSpPr txBox="1">
            <a:spLocks noChangeArrowheads="1"/>
          </p:cNvSpPr>
          <p:nvPr/>
        </p:nvSpPr>
        <p:spPr bwMode="auto">
          <a:xfrm>
            <a:off x="4416879" y="614970"/>
            <a:ext cx="1049111" cy="255710"/>
          </a:xfrm>
          <a:prstGeom prst="rect">
            <a:avLst/>
          </a:prstGeom>
          <a:noFill/>
          <a:ln>
            <a:noFill/>
          </a:ln>
          <a:effectLst/>
          <a:extLst>
            <a:ext uri="{909E8E84-426E-40DD-AFC4-6F175D3DCCD1}">
              <a14:hiddenFill xmlns:a14="http://schemas.microsoft.com/office/drawing/2010/main">
                <a:gradFill rotWithShape="0">
                  <a:gsLst>
                    <a:gs pos="0">
                      <a:srgbClr val="003366">
                        <a:gamma/>
                        <a:shade val="46275"/>
                        <a:invGamma/>
                      </a:srgbClr>
                    </a:gs>
                    <a:gs pos="100000">
                      <a:srgbClr val="003366"/>
                    </a:gs>
                  </a:gsLst>
                  <a:lin ang="5400000" scaled="1"/>
                </a:gradFill>
              </a14:hiddenFill>
            </a:ext>
            <a:ext uri="{91240B29-F687-4F45-9708-019B960494DF}">
              <a14:hiddenLine xmlns:a14="http://schemas.microsoft.com/office/drawing/2010/main" w="9525">
                <a:solidFill>
                  <a:srgbClr val="FFFF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74630" tIns="37315" rIns="74630" bIns="37315">
            <a:spAutoFit/>
          </a:bodyPr>
          <a:lstStyle>
            <a:lvl1pPr algn="l" defTabSz="860425">
              <a:spcBef>
                <a:spcPct val="0"/>
              </a:spcBef>
              <a:defRPr kumimoji="1" sz="2400">
                <a:solidFill>
                  <a:schemeClr val="tx1"/>
                </a:solidFill>
                <a:latin typeface="Times New Roman" panose="02020603050405020304" pitchFamily="18" charset="0"/>
                <a:ea typeface="宋体" panose="02010600030101010101" pitchFamily="2" charset="-122"/>
              </a:defRPr>
            </a:lvl1pPr>
            <a:lvl2pPr marL="430530" algn="l" defTabSz="860425">
              <a:spcBef>
                <a:spcPct val="0"/>
              </a:spcBef>
              <a:defRPr kumimoji="1" sz="2400">
                <a:solidFill>
                  <a:schemeClr val="tx1"/>
                </a:solidFill>
                <a:latin typeface="Times New Roman" panose="02020603050405020304" pitchFamily="18" charset="0"/>
                <a:ea typeface="宋体" panose="02010600030101010101" pitchFamily="2" charset="-122"/>
              </a:defRPr>
            </a:lvl2pPr>
            <a:lvl3pPr marL="860425" algn="l" defTabSz="860425">
              <a:spcBef>
                <a:spcPct val="0"/>
              </a:spcBef>
              <a:defRPr kumimoji="1" sz="2400">
                <a:solidFill>
                  <a:schemeClr val="tx1"/>
                </a:solidFill>
                <a:latin typeface="Times New Roman" panose="02020603050405020304" pitchFamily="18" charset="0"/>
                <a:ea typeface="宋体" panose="02010600030101010101" pitchFamily="2" charset="-122"/>
              </a:defRPr>
            </a:lvl3pPr>
            <a:lvl4pPr marL="1290955" algn="l" defTabSz="860425">
              <a:spcBef>
                <a:spcPct val="0"/>
              </a:spcBef>
              <a:defRPr kumimoji="1" sz="2400">
                <a:solidFill>
                  <a:schemeClr val="tx1"/>
                </a:solidFill>
                <a:latin typeface="Times New Roman" panose="02020603050405020304" pitchFamily="18" charset="0"/>
                <a:ea typeface="宋体" panose="02010600030101010101" pitchFamily="2" charset="-122"/>
              </a:defRPr>
            </a:lvl4pPr>
            <a:lvl5pPr marL="1719580" algn="l" defTabSz="860425">
              <a:spcBef>
                <a:spcPct val="0"/>
              </a:spcBef>
              <a:defRPr kumimoji="1" sz="2400">
                <a:solidFill>
                  <a:schemeClr val="tx1"/>
                </a:solidFill>
                <a:latin typeface="Times New Roman" panose="02020603050405020304" pitchFamily="18" charset="0"/>
                <a:ea typeface="宋体" panose="02010600030101010101" pitchFamily="2" charset="-122"/>
              </a:defRPr>
            </a:lvl5pPr>
            <a:lvl6pPr marL="21767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6339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0911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5483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0" hangingPunct="0">
              <a:lnSpc>
                <a:spcPct val="90000"/>
              </a:lnSpc>
              <a:spcBef>
                <a:spcPct val="50000"/>
              </a:spcBef>
              <a:buFontTx/>
              <a:buNone/>
            </a:pPr>
            <a:r>
              <a:rPr kumimoji="0" lang="zh-CN" altLang="en-US" sz="1300" b="1">
                <a:solidFill>
                  <a:schemeClr val="accent1"/>
                </a:solidFill>
                <a:effectLst>
                  <a:outerShdw blurRad="38100" dist="25400" dir="5400000" algn="ctr" rotWithShape="0">
                    <a:srgbClr val="6E747A">
                      <a:alpha val="43000"/>
                    </a:srgbClr>
                  </a:outerShdw>
                </a:effectLst>
              </a:rPr>
              <a:t>间断工作区</a:t>
            </a:r>
            <a:r>
              <a:rPr kumimoji="0" lang="zh-CN" altLang="en-US" sz="1300" b="1">
                <a:solidFill>
                  <a:schemeClr val="accent2"/>
                </a:solidFill>
                <a:effectLst>
                  <a:outerShdw blurRad="38100" dist="38100" dir="2700000" algn="tl">
                    <a:srgbClr val="C0C0C0"/>
                  </a:outerShdw>
                </a:effectLst>
              </a:rPr>
              <a:t>                </a:t>
            </a:r>
            <a:endParaRPr kumimoji="0" lang="zh-CN" altLang="en-US" sz="1000">
              <a:latin typeface="仿宋_GB2312" panose="02010609030101010101" pitchFamily="49" charset="-122"/>
              <a:ea typeface="仿宋_GB2312" panose="02010609030101010101" pitchFamily="49" charset="-122"/>
            </a:endParaRPr>
          </a:p>
        </p:txBody>
      </p:sp>
      <p:sp>
        <p:nvSpPr>
          <p:cNvPr id="13" name="Text Box 633"/>
          <p:cNvSpPr txBox="1">
            <a:spLocks noChangeArrowheads="1"/>
          </p:cNvSpPr>
          <p:nvPr/>
        </p:nvSpPr>
        <p:spPr bwMode="auto">
          <a:xfrm>
            <a:off x="2811236" y="614970"/>
            <a:ext cx="1049111" cy="255710"/>
          </a:xfrm>
          <a:prstGeom prst="rect">
            <a:avLst/>
          </a:prstGeom>
          <a:noFill/>
          <a:ln>
            <a:noFill/>
          </a:ln>
          <a:effectLst/>
          <a:extLst>
            <a:ext uri="{909E8E84-426E-40DD-AFC4-6F175D3DCCD1}">
              <a14:hiddenFill xmlns:a14="http://schemas.microsoft.com/office/drawing/2010/main">
                <a:gradFill rotWithShape="0">
                  <a:gsLst>
                    <a:gs pos="0">
                      <a:srgbClr val="003366">
                        <a:gamma/>
                        <a:shade val="46275"/>
                        <a:invGamma/>
                      </a:srgbClr>
                    </a:gs>
                    <a:gs pos="100000">
                      <a:srgbClr val="003366"/>
                    </a:gs>
                  </a:gsLst>
                  <a:lin ang="5400000" scaled="1"/>
                </a:gradFill>
              </a14:hiddenFill>
            </a:ext>
            <a:ext uri="{91240B29-F687-4F45-9708-019B960494DF}">
              <a14:hiddenLine xmlns:a14="http://schemas.microsoft.com/office/drawing/2010/main" w="9525">
                <a:solidFill>
                  <a:srgbClr val="FFFF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74630" tIns="37315" rIns="74630" bIns="37315">
            <a:spAutoFit/>
          </a:bodyPr>
          <a:lstStyle>
            <a:lvl1pPr algn="l" defTabSz="860425">
              <a:spcBef>
                <a:spcPct val="0"/>
              </a:spcBef>
              <a:defRPr kumimoji="1" sz="2400">
                <a:solidFill>
                  <a:schemeClr val="tx1"/>
                </a:solidFill>
                <a:latin typeface="Times New Roman" panose="02020603050405020304" pitchFamily="18" charset="0"/>
                <a:ea typeface="宋体" panose="02010600030101010101" pitchFamily="2" charset="-122"/>
              </a:defRPr>
            </a:lvl1pPr>
            <a:lvl2pPr marL="430530" algn="l" defTabSz="860425">
              <a:spcBef>
                <a:spcPct val="0"/>
              </a:spcBef>
              <a:defRPr kumimoji="1" sz="2400">
                <a:solidFill>
                  <a:schemeClr val="tx1"/>
                </a:solidFill>
                <a:latin typeface="Times New Roman" panose="02020603050405020304" pitchFamily="18" charset="0"/>
                <a:ea typeface="宋体" panose="02010600030101010101" pitchFamily="2" charset="-122"/>
              </a:defRPr>
            </a:lvl2pPr>
            <a:lvl3pPr marL="860425" algn="l" defTabSz="860425">
              <a:spcBef>
                <a:spcPct val="0"/>
              </a:spcBef>
              <a:defRPr kumimoji="1" sz="2400">
                <a:solidFill>
                  <a:schemeClr val="tx1"/>
                </a:solidFill>
                <a:latin typeface="Times New Roman" panose="02020603050405020304" pitchFamily="18" charset="0"/>
                <a:ea typeface="宋体" panose="02010600030101010101" pitchFamily="2" charset="-122"/>
              </a:defRPr>
            </a:lvl3pPr>
            <a:lvl4pPr marL="1290955" algn="l" defTabSz="860425">
              <a:spcBef>
                <a:spcPct val="0"/>
              </a:spcBef>
              <a:defRPr kumimoji="1" sz="2400">
                <a:solidFill>
                  <a:schemeClr val="tx1"/>
                </a:solidFill>
                <a:latin typeface="Times New Roman" panose="02020603050405020304" pitchFamily="18" charset="0"/>
                <a:ea typeface="宋体" panose="02010600030101010101" pitchFamily="2" charset="-122"/>
              </a:defRPr>
            </a:lvl4pPr>
            <a:lvl5pPr marL="1719580" algn="l" defTabSz="860425">
              <a:spcBef>
                <a:spcPct val="0"/>
              </a:spcBef>
              <a:defRPr kumimoji="1" sz="2400">
                <a:solidFill>
                  <a:schemeClr val="tx1"/>
                </a:solidFill>
                <a:latin typeface="Times New Roman" panose="02020603050405020304" pitchFamily="18" charset="0"/>
                <a:ea typeface="宋体" panose="02010600030101010101" pitchFamily="2" charset="-122"/>
              </a:defRPr>
            </a:lvl5pPr>
            <a:lvl6pPr marL="21767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6339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0911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5483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0" hangingPunct="0">
              <a:lnSpc>
                <a:spcPct val="90000"/>
              </a:lnSpc>
              <a:spcBef>
                <a:spcPct val="50000"/>
              </a:spcBef>
              <a:buFontTx/>
              <a:buNone/>
            </a:pPr>
            <a:r>
              <a:rPr kumimoji="0" lang="zh-CN" altLang="en-US" sz="1300" b="1" dirty="0">
                <a:solidFill>
                  <a:schemeClr val="accent1"/>
                </a:solidFill>
                <a:effectLst>
                  <a:outerShdw blurRad="38100" dist="25400" dir="5400000" algn="ctr" rotWithShape="0">
                    <a:srgbClr val="6E747A">
                      <a:alpha val="43000"/>
                    </a:srgbClr>
                  </a:outerShdw>
                </a:effectLst>
              </a:rPr>
              <a:t>连续工作区         </a:t>
            </a:r>
            <a:r>
              <a:rPr kumimoji="0" lang="zh-CN" altLang="en-US" sz="1300" b="1" dirty="0">
                <a:solidFill>
                  <a:schemeClr val="accent2"/>
                </a:solidFill>
                <a:effectLst>
                  <a:outerShdw blurRad="38100" dist="38100" dir="2700000" algn="tl">
                    <a:srgbClr val="C0C0C0"/>
                  </a:outerShdw>
                </a:effectLst>
              </a:rPr>
              <a:t>       </a:t>
            </a:r>
            <a:endParaRPr kumimoji="0" lang="zh-CN" altLang="en-US" sz="1000" dirty="0">
              <a:latin typeface="仿宋_GB2312" panose="02010609030101010101" pitchFamily="49" charset="-122"/>
              <a:ea typeface="仿宋_GB2312" panose="02010609030101010101" pitchFamily="49" charset="-122"/>
            </a:endParaRPr>
          </a:p>
        </p:txBody>
      </p:sp>
      <p:sp>
        <p:nvSpPr>
          <p:cNvPr id="16" name="Text Box 144"/>
          <p:cNvSpPr txBox="1">
            <a:spLocks noChangeArrowheads="1"/>
          </p:cNvSpPr>
          <p:nvPr/>
        </p:nvSpPr>
        <p:spPr bwMode="auto">
          <a:xfrm>
            <a:off x="624786" y="7994875"/>
            <a:ext cx="4896545" cy="414509"/>
          </a:xfrm>
          <a:prstGeom prst="rect">
            <a:avLst/>
          </a:prstGeom>
          <a:noFill/>
          <a:ln>
            <a:noFill/>
          </a:ln>
          <a:effectLst/>
          <a:extLst>
            <a:ext uri="{909E8E84-426E-40DD-AFC4-6F175D3DCCD1}">
              <a14:hiddenFill xmlns:a14="http://schemas.microsoft.com/office/drawing/2010/main">
                <a:solidFill>
                  <a:srgbClr val="003366"/>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lIns="74456" tIns="37229" rIns="74456" bIns="37229">
            <a:spAutoFit/>
          </a:bodyPr>
          <a:lstStyle>
            <a:lvl1pPr algn="ctr" defTabSz="860425" eaLnBrk="0" hangingPunct="0">
              <a:spcBef>
                <a:spcPct val="20000"/>
              </a:spcBef>
              <a:buChar char="–"/>
              <a:defRPr kumimoji="1" sz="2000">
                <a:solidFill>
                  <a:schemeClr val="tx1"/>
                </a:solidFill>
                <a:latin typeface="Times New Roman" panose="02020603050405020304" pitchFamily="18" charset="0"/>
                <a:ea typeface="宋体" panose="02010600030101010101" pitchFamily="2" charset="-122"/>
              </a:defRPr>
            </a:lvl1pPr>
            <a:lvl2pPr marL="742950" indent="-285750" algn="ctr" defTabSz="860425" eaLnBrk="0" hangingPunct="0">
              <a:spcBef>
                <a:spcPct val="20000"/>
              </a:spcBef>
              <a:buChar char="–"/>
              <a:defRPr kumimoji="1" sz="2000">
                <a:solidFill>
                  <a:schemeClr val="tx1"/>
                </a:solidFill>
                <a:latin typeface="Times New Roman" panose="02020603050405020304" pitchFamily="18" charset="0"/>
                <a:ea typeface="宋体" panose="02010600030101010101" pitchFamily="2" charset="-122"/>
              </a:defRPr>
            </a:lvl2pPr>
            <a:lvl3pPr marL="1143000" indent="-228600" algn="ctr" defTabSz="860425" eaLnBrk="0" hangingPunct="0">
              <a:spcBef>
                <a:spcPct val="20000"/>
              </a:spcBef>
              <a:buChar char="–"/>
              <a:defRPr kumimoji="1" sz="2000">
                <a:solidFill>
                  <a:schemeClr val="tx1"/>
                </a:solidFill>
                <a:latin typeface="Times New Roman" panose="02020603050405020304" pitchFamily="18" charset="0"/>
                <a:ea typeface="宋体" panose="02010600030101010101" pitchFamily="2" charset="-122"/>
              </a:defRPr>
            </a:lvl3pPr>
            <a:lvl4pPr marL="1600200" indent="-228600" algn="ctr" defTabSz="860425" eaLnBrk="0" hangingPunct="0">
              <a:spcBef>
                <a:spcPct val="20000"/>
              </a:spcBef>
              <a:buChar char="–"/>
              <a:defRPr kumimoji="1" sz="2000">
                <a:solidFill>
                  <a:schemeClr val="tx1"/>
                </a:solidFill>
                <a:latin typeface="Times New Roman" panose="02020603050405020304" pitchFamily="18" charset="0"/>
                <a:ea typeface="宋体" panose="02010600030101010101" pitchFamily="2" charset="-122"/>
              </a:defRPr>
            </a:lvl4pPr>
            <a:lvl5pPr marL="2057400" indent="-228600" algn="ctr" defTabSz="860425" eaLnBrk="0" hangingPunct="0">
              <a:spcBef>
                <a:spcPct val="20000"/>
              </a:spcBef>
              <a:buChar char="–"/>
              <a:defRPr kumimoji="1" sz="2000">
                <a:solidFill>
                  <a:schemeClr val="tx1"/>
                </a:solidFill>
                <a:latin typeface="Times New Roman" panose="02020603050405020304" pitchFamily="18" charset="0"/>
                <a:ea typeface="宋体" panose="02010600030101010101" pitchFamily="2" charset="-122"/>
              </a:defRPr>
            </a:lvl5pPr>
            <a:lvl6pPr marL="2514600" indent="-228600" algn="ctr" defTabSz="860425" eaLnBrk="0" fontAlgn="base" hangingPunct="0">
              <a:spcBef>
                <a:spcPct val="20000"/>
              </a:spcBef>
              <a:spcAft>
                <a:spcPct val="0"/>
              </a:spcAft>
              <a:buChar char="–"/>
              <a:defRPr kumimoji="1" sz="2000">
                <a:solidFill>
                  <a:schemeClr val="tx1"/>
                </a:solidFill>
                <a:latin typeface="Times New Roman" panose="02020603050405020304" pitchFamily="18" charset="0"/>
                <a:ea typeface="宋体" panose="02010600030101010101" pitchFamily="2" charset="-122"/>
              </a:defRPr>
            </a:lvl6pPr>
            <a:lvl7pPr marL="2971800" indent="-228600" algn="ctr" defTabSz="860425" eaLnBrk="0" fontAlgn="base" hangingPunct="0">
              <a:spcBef>
                <a:spcPct val="20000"/>
              </a:spcBef>
              <a:spcAft>
                <a:spcPct val="0"/>
              </a:spcAft>
              <a:buChar char="–"/>
              <a:defRPr kumimoji="1" sz="2000">
                <a:solidFill>
                  <a:schemeClr val="tx1"/>
                </a:solidFill>
                <a:latin typeface="Times New Roman" panose="02020603050405020304" pitchFamily="18" charset="0"/>
                <a:ea typeface="宋体" panose="02010600030101010101" pitchFamily="2" charset="-122"/>
              </a:defRPr>
            </a:lvl7pPr>
            <a:lvl8pPr marL="3429000" indent="-228600" algn="ctr" defTabSz="860425" eaLnBrk="0" fontAlgn="base" hangingPunct="0">
              <a:spcBef>
                <a:spcPct val="20000"/>
              </a:spcBef>
              <a:spcAft>
                <a:spcPct val="0"/>
              </a:spcAft>
              <a:buChar char="–"/>
              <a:defRPr kumimoji="1" sz="2000">
                <a:solidFill>
                  <a:schemeClr val="tx1"/>
                </a:solidFill>
                <a:latin typeface="Times New Roman" panose="02020603050405020304" pitchFamily="18" charset="0"/>
                <a:ea typeface="宋体" panose="02010600030101010101" pitchFamily="2" charset="-122"/>
              </a:defRPr>
            </a:lvl8pPr>
            <a:lvl9pPr marL="3886200" indent="-228600" algn="ctr" defTabSz="860425" eaLnBrk="0" fontAlgn="base" hangingPunct="0">
              <a:spcBef>
                <a:spcPct val="20000"/>
              </a:spcBef>
              <a:spcAft>
                <a:spcPct val="0"/>
              </a:spcAft>
              <a:buChar char="–"/>
              <a:defRPr kumimoji="1" sz="2000">
                <a:solidFill>
                  <a:schemeClr val="tx1"/>
                </a:solidFill>
                <a:latin typeface="Times New Roman" panose="02020603050405020304" pitchFamily="18" charset="0"/>
                <a:ea typeface="宋体" panose="02010600030101010101" pitchFamily="2" charset="-122"/>
              </a:defRPr>
            </a:lvl9pPr>
          </a:lstStyle>
          <a:p>
            <a:pPr algn="l">
              <a:lnSpc>
                <a:spcPct val="90000"/>
              </a:lnSpc>
              <a:spcBef>
                <a:spcPct val="50000"/>
              </a:spcBef>
              <a:buFontTx/>
              <a:buNone/>
            </a:pPr>
            <a:r>
              <a:rPr kumimoji="0" lang="zh-CN" altLang="en-US" sz="1050" dirty="0">
                <a:latin typeface="+mj-ea"/>
                <a:ea typeface="+mj-ea"/>
              </a:rPr>
              <a:t>表中数据在使用</a:t>
            </a:r>
            <a:r>
              <a:rPr kumimoji="0" lang="en-US" altLang="zh-CN" sz="1050" dirty="0">
                <a:latin typeface="+mj-ea"/>
                <a:ea typeface="+mj-ea"/>
              </a:rPr>
              <a:t>68#</a:t>
            </a:r>
            <a:r>
              <a:rPr kumimoji="0" lang="zh-CN" altLang="en-US" sz="1050" dirty="0">
                <a:latin typeface="+mj-ea"/>
                <a:ea typeface="+mj-ea"/>
              </a:rPr>
              <a:t>抗磨液压油</a:t>
            </a:r>
            <a:r>
              <a:rPr kumimoji="0" lang="en-US" altLang="zh-CN" sz="1050" dirty="0">
                <a:latin typeface="+mj-ea"/>
                <a:ea typeface="+mj-ea"/>
              </a:rPr>
              <a:t>,50℃ </a:t>
            </a:r>
            <a:r>
              <a:rPr kumimoji="0" lang="zh-CN" altLang="en-US" sz="1050" dirty="0">
                <a:latin typeface="+mj-ea"/>
                <a:ea typeface="+mj-ea"/>
              </a:rPr>
              <a:t>油温条件下测试的</a:t>
            </a:r>
            <a:r>
              <a:rPr kumimoji="0" lang="en-US" altLang="zh-CN" sz="1050" dirty="0">
                <a:latin typeface="+mj-ea"/>
                <a:ea typeface="+mj-ea"/>
              </a:rPr>
              <a:t>,</a:t>
            </a:r>
            <a:r>
              <a:rPr kumimoji="0" lang="zh-CN" altLang="en-US" sz="1050" dirty="0">
                <a:latin typeface="+mj-ea"/>
                <a:ea typeface="+mj-ea"/>
              </a:rPr>
              <a:t>不同马达结果略有差别</a:t>
            </a:r>
            <a:r>
              <a:rPr kumimoji="0" lang="en-US" altLang="zh-CN" sz="1050" dirty="0">
                <a:latin typeface="+mj-ea"/>
                <a:ea typeface="+mj-ea"/>
              </a:rPr>
              <a:t>.</a:t>
            </a:r>
            <a:endParaRPr kumimoji="0" lang="en-US" altLang="zh-CN" sz="1050" dirty="0">
              <a:latin typeface="+mj-ea"/>
              <a:ea typeface="+mj-ea"/>
            </a:endParaRPr>
          </a:p>
          <a:p>
            <a:pPr algn="l">
              <a:lnSpc>
                <a:spcPct val="90000"/>
              </a:lnSpc>
              <a:spcBef>
                <a:spcPct val="50000"/>
              </a:spcBef>
              <a:buFontTx/>
              <a:buNone/>
            </a:pPr>
            <a:r>
              <a:rPr kumimoji="0" lang="en-US" altLang="zh-CN" sz="900" dirty="0">
                <a:latin typeface="+mj-lt"/>
                <a:ea typeface="楷体_GB2312" panose="02010609030101010101" pitchFamily="49" charset="-122"/>
              </a:rPr>
              <a:t>             </a:t>
            </a:r>
            <a:endParaRPr kumimoji="0" lang="en-US" altLang="zh-CN" sz="900" dirty="0">
              <a:latin typeface="+mj-lt"/>
              <a:ea typeface="楷体_GB2312" panose="02010609030101010101" pitchFamily="49" charset="-122"/>
            </a:endParaRPr>
          </a:p>
        </p:txBody>
      </p:sp>
      <p:sp>
        <p:nvSpPr>
          <p:cNvPr id="2" name="TextBox 1"/>
          <p:cNvSpPr txBox="1"/>
          <p:nvPr/>
        </p:nvSpPr>
        <p:spPr>
          <a:xfrm>
            <a:off x="692696" y="1208584"/>
            <a:ext cx="864096" cy="369332"/>
          </a:xfrm>
          <a:prstGeom prst="rect">
            <a:avLst/>
          </a:prstGeom>
          <a:solidFill>
            <a:schemeClr val="bg1"/>
          </a:solidFill>
        </p:spPr>
        <p:txBody>
          <a:bodyPr wrap="square" rtlCol="0">
            <a:spAutoFit/>
          </a:bodyPr>
          <a:lstStyle/>
          <a:p>
            <a:endParaRPr lang="zh-CN" altLang="en-US" dirty="0"/>
          </a:p>
        </p:txBody>
      </p:sp>
      <p:sp>
        <p:nvSpPr>
          <p:cNvPr id="17" name="TextBox 16"/>
          <p:cNvSpPr txBox="1"/>
          <p:nvPr/>
        </p:nvSpPr>
        <p:spPr>
          <a:xfrm>
            <a:off x="3356992" y="1249284"/>
            <a:ext cx="864096" cy="369332"/>
          </a:xfrm>
          <a:prstGeom prst="rect">
            <a:avLst/>
          </a:prstGeom>
          <a:solidFill>
            <a:schemeClr val="bg1"/>
          </a:solidFill>
        </p:spPr>
        <p:txBody>
          <a:bodyPr wrap="square" rtlCol="0">
            <a:spAutoFit/>
          </a:bodyPr>
          <a:lstStyle/>
          <a:p>
            <a:endParaRPr lang="zh-CN" altLang="en-US" dirty="0"/>
          </a:p>
        </p:txBody>
      </p:sp>
      <p:sp>
        <p:nvSpPr>
          <p:cNvPr id="18" name="TextBox 17"/>
          <p:cNvSpPr txBox="1"/>
          <p:nvPr/>
        </p:nvSpPr>
        <p:spPr>
          <a:xfrm>
            <a:off x="620688" y="4575333"/>
            <a:ext cx="864096" cy="369332"/>
          </a:xfrm>
          <a:prstGeom prst="rect">
            <a:avLst/>
          </a:prstGeom>
          <a:solidFill>
            <a:schemeClr val="bg1"/>
          </a:solidFill>
        </p:spPr>
        <p:txBody>
          <a:bodyPr wrap="square" rtlCol="0">
            <a:spAutoFit/>
          </a:bodyPr>
          <a:lstStyle/>
          <a:p>
            <a:endParaRPr lang="zh-CN" altLang="en-US" dirty="0"/>
          </a:p>
        </p:txBody>
      </p:sp>
      <p:sp>
        <p:nvSpPr>
          <p:cNvPr id="19" name="TextBox 18"/>
          <p:cNvSpPr txBox="1"/>
          <p:nvPr/>
        </p:nvSpPr>
        <p:spPr>
          <a:xfrm>
            <a:off x="3519669" y="4576523"/>
            <a:ext cx="864096" cy="369332"/>
          </a:xfrm>
          <a:prstGeom prst="rect">
            <a:avLst/>
          </a:prstGeom>
          <a:solidFill>
            <a:schemeClr val="bg1"/>
          </a:solidFill>
        </p:spPr>
        <p:txBody>
          <a:bodyPr wrap="square" rtlCol="0">
            <a:spAutoFit/>
          </a:bodyPr>
          <a:lstStyle/>
          <a:p>
            <a:endParaRPr lang="zh-CN" altLang="en-US" dirty="0"/>
          </a:p>
        </p:txBody>
      </p:sp>
      <p:sp>
        <p:nvSpPr>
          <p:cNvPr id="3" name="TextBox 2"/>
          <p:cNvSpPr txBox="1"/>
          <p:nvPr/>
        </p:nvSpPr>
        <p:spPr>
          <a:xfrm>
            <a:off x="764704" y="1136576"/>
            <a:ext cx="720080" cy="225366"/>
          </a:xfrm>
          <a:prstGeom prst="rect">
            <a:avLst/>
          </a:prstGeom>
          <a:solidFill>
            <a:schemeClr val="bg1"/>
          </a:solidFill>
        </p:spPr>
        <p:txBody>
          <a:bodyPr wrap="square" rtlCol="0">
            <a:spAutoFit/>
          </a:bodyPr>
          <a:lstStyle/>
          <a:p>
            <a:endParaRPr lang="zh-CN" altLang="en-US" dirty="0"/>
          </a:p>
        </p:txBody>
      </p:sp>
      <p:sp>
        <p:nvSpPr>
          <p:cNvPr id="23" name="TextBox 22"/>
          <p:cNvSpPr txBox="1"/>
          <p:nvPr/>
        </p:nvSpPr>
        <p:spPr>
          <a:xfrm>
            <a:off x="692696" y="6311810"/>
            <a:ext cx="864096" cy="225366"/>
          </a:xfrm>
          <a:prstGeom prst="rect">
            <a:avLst/>
          </a:prstGeom>
          <a:solidFill>
            <a:schemeClr val="bg1"/>
          </a:solidFill>
        </p:spPr>
        <p:txBody>
          <a:bodyPr wrap="square" rtlCol="0">
            <a:spAutoFit/>
          </a:bodyPr>
          <a:lstStyle/>
          <a:p>
            <a:endParaRPr lang="zh-CN" altLang="en-US" dirty="0"/>
          </a:p>
        </p:txBody>
      </p:sp>
      <p:sp>
        <p:nvSpPr>
          <p:cNvPr id="24" name="TextBox 23"/>
          <p:cNvSpPr txBox="1"/>
          <p:nvPr/>
        </p:nvSpPr>
        <p:spPr>
          <a:xfrm>
            <a:off x="3519669" y="3728864"/>
            <a:ext cx="845435" cy="225366"/>
          </a:xfrm>
          <a:prstGeom prst="rect">
            <a:avLst/>
          </a:prstGeom>
          <a:solidFill>
            <a:schemeClr val="bg1"/>
          </a:solidFill>
        </p:spPr>
        <p:txBody>
          <a:bodyPr wrap="square" rtlCol="0">
            <a:spAutoFit/>
          </a:bodyPr>
          <a:lstStyle/>
          <a:p>
            <a:endParaRPr lang="zh-CN" altLang="en-US" dirty="0"/>
          </a:p>
        </p:txBody>
      </p:sp>
      <p:sp>
        <p:nvSpPr>
          <p:cNvPr id="25" name="TextBox 24"/>
          <p:cNvSpPr txBox="1"/>
          <p:nvPr/>
        </p:nvSpPr>
        <p:spPr>
          <a:xfrm>
            <a:off x="764704" y="3728864"/>
            <a:ext cx="792088" cy="225366"/>
          </a:xfrm>
          <a:prstGeom prst="rect">
            <a:avLst/>
          </a:prstGeom>
          <a:solidFill>
            <a:schemeClr val="bg1"/>
          </a:solidFill>
        </p:spPr>
        <p:txBody>
          <a:bodyPr wrap="square" rtlCol="0">
            <a:spAutoFit/>
          </a:bodyPr>
          <a:lstStyle/>
          <a:p>
            <a:endParaRPr lang="zh-CN" altLang="en-US" dirty="0"/>
          </a:p>
        </p:txBody>
      </p:sp>
      <p:sp>
        <p:nvSpPr>
          <p:cNvPr id="26" name="TextBox 25"/>
          <p:cNvSpPr txBox="1"/>
          <p:nvPr/>
        </p:nvSpPr>
        <p:spPr>
          <a:xfrm>
            <a:off x="3429000" y="1136576"/>
            <a:ext cx="720080" cy="225366"/>
          </a:xfrm>
          <a:prstGeom prst="rect">
            <a:avLst/>
          </a:prstGeom>
          <a:solidFill>
            <a:schemeClr val="bg1"/>
          </a:solidFill>
        </p:spPr>
        <p:txBody>
          <a:bodyPr wrap="square" rtlCol="0">
            <a:spAutoFit/>
          </a:bodyPr>
          <a:lstStyle/>
          <a:p>
            <a:endParaRPr lang="zh-CN" altLang="en-US" dirty="0"/>
          </a:p>
        </p:txBody>
      </p:sp>
      <p:pic>
        <p:nvPicPr>
          <p:cNvPr id="2050" name="Picture 2" descr="D:/Pictures/BM5/280.png280"/>
          <p:cNvPicPr>
            <a:picLocks noChangeAspect="1" noChangeArrowheads="1"/>
          </p:cNvPicPr>
          <p:nvPr/>
        </p:nvPicPr>
        <p:blipFill>
          <a:blip r:embed="rId1"/>
          <a:srcRect l="4367" r="4367"/>
          <a:stretch>
            <a:fillRect/>
          </a:stretch>
        </p:blipFill>
        <p:spPr bwMode="auto">
          <a:xfrm>
            <a:off x="254000" y="992505"/>
            <a:ext cx="2725420" cy="329120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2051" name="Picture 3" descr="D:/Pictures/BM5/305.png305"/>
          <p:cNvPicPr>
            <a:picLocks noChangeAspect="1" noChangeArrowheads="1"/>
          </p:cNvPicPr>
          <p:nvPr/>
        </p:nvPicPr>
        <p:blipFill>
          <a:blip r:embed="rId2"/>
          <a:srcRect l="4226" r="4226"/>
          <a:stretch>
            <a:fillRect/>
          </a:stretch>
        </p:blipFill>
        <p:spPr bwMode="auto">
          <a:xfrm>
            <a:off x="3538220" y="992505"/>
            <a:ext cx="2682240" cy="3302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2052" name="Picture 4" descr="D:/Pictures/BM5/400.png400"/>
          <p:cNvPicPr>
            <a:picLocks noChangeAspect="1" noChangeArrowheads="1"/>
          </p:cNvPicPr>
          <p:nvPr/>
        </p:nvPicPr>
        <p:blipFill>
          <a:blip r:embed="rId3"/>
          <a:srcRect l="6767" r="6767"/>
          <a:stretch>
            <a:fillRect/>
          </a:stretch>
        </p:blipFill>
        <p:spPr bwMode="auto">
          <a:xfrm>
            <a:off x="116840" y="4377055"/>
            <a:ext cx="2862580" cy="3368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2053" name="Picture 5" descr="D:/Pictures/BM5/500.png500"/>
          <p:cNvPicPr>
            <a:picLocks noChangeAspect="1" noChangeArrowheads="1"/>
          </p:cNvPicPr>
          <p:nvPr/>
        </p:nvPicPr>
        <p:blipFill>
          <a:blip r:embed="rId4"/>
          <a:srcRect l="3206" r="3206"/>
          <a:stretch>
            <a:fillRect/>
          </a:stretch>
        </p:blipFill>
        <p:spPr bwMode="auto">
          <a:xfrm>
            <a:off x="3522980" y="4401820"/>
            <a:ext cx="2647950" cy="34607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29" name="组合 28"/>
          <p:cNvGrpSpPr/>
          <p:nvPr/>
        </p:nvGrpSpPr>
        <p:grpSpPr>
          <a:xfrm>
            <a:off x="6021288" y="9417496"/>
            <a:ext cx="776312" cy="369332"/>
            <a:chOff x="6021288" y="9417496"/>
            <a:chExt cx="776312" cy="369332"/>
          </a:xfrm>
        </p:grpSpPr>
        <p:sp>
          <p:nvSpPr>
            <p:cNvPr id="30" name="圆角矩形 29"/>
            <p:cNvSpPr/>
            <p:nvPr/>
          </p:nvSpPr>
          <p:spPr>
            <a:xfrm>
              <a:off x="6021288" y="9525218"/>
              <a:ext cx="214482" cy="153888"/>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 name="TextBox 30"/>
            <p:cNvSpPr txBox="1"/>
            <p:nvPr/>
          </p:nvSpPr>
          <p:spPr>
            <a:xfrm>
              <a:off x="6235770" y="9417496"/>
              <a:ext cx="561830" cy="369332"/>
            </a:xfrm>
            <a:prstGeom prst="rect">
              <a:avLst/>
            </a:prstGeom>
            <a:noFill/>
          </p:spPr>
          <p:txBody>
            <a:bodyPr wrap="square" rtlCol="0">
              <a:spAutoFit/>
            </a:bodyPr>
            <a:lstStyle/>
            <a:p>
              <a:r>
                <a:rPr lang="en-US" altLang="zh-CN" dirty="0"/>
                <a:t>45</a:t>
              </a:r>
              <a:endParaRPr lang="zh-CN" altLang="en-US" dirty="0"/>
            </a:p>
          </p:txBody>
        </p:sp>
      </p:grpSp>
      <p:pic>
        <p:nvPicPr>
          <p:cNvPr id="14" name="图片 13"/>
          <p:cNvPicPr>
            <a:picLocks noChangeAspect="1"/>
          </p:cNvPicPr>
          <p:nvPr/>
        </p:nvPicPr>
        <p:blipFill rotWithShape="1">
          <a:blip r:embed="rId5">
            <a:extLst>
              <a:ext uri="{28A0092B-C50C-407E-A947-70E740481C1C}">
                <a14:useLocalDpi xmlns:a14="http://schemas.microsoft.com/office/drawing/2010/main" val="0"/>
              </a:ext>
            </a:extLst>
          </a:blip>
          <a:srcRect l="8001" t="9788" r="10800" b="33915"/>
          <a:stretch>
            <a:fillRect/>
          </a:stretch>
        </p:blipFill>
        <p:spPr>
          <a:xfrm>
            <a:off x="3644987" y="79214"/>
            <a:ext cx="1008151" cy="486694"/>
          </a:xfrm>
          <a:prstGeom prst="rect">
            <a:avLst/>
          </a:prstGeom>
        </p:spPr>
      </p:pic>
    </p:spTree>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平行四边形 3"/>
          <p:cNvSpPr/>
          <p:nvPr/>
        </p:nvSpPr>
        <p:spPr>
          <a:xfrm>
            <a:off x="403122" y="318099"/>
            <a:ext cx="1801742" cy="69027"/>
          </a:xfrm>
          <a:prstGeom prst="parallelogram">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TextBox 5"/>
          <p:cNvSpPr txBox="1"/>
          <p:nvPr/>
        </p:nvSpPr>
        <p:spPr>
          <a:xfrm>
            <a:off x="4581128" y="159821"/>
            <a:ext cx="2321446" cy="384721"/>
          </a:xfrm>
          <a:prstGeom prst="rect">
            <a:avLst/>
          </a:prstGeom>
          <a:noFill/>
        </p:spPr>
        <p:txBody>
          <a:bodyPr wrap="square" rtlCol="0">
            <a:spAutoFit/>
          </a:bodyPr>
          <a:lstStyle/>
          <a:p>
            <a:r>
              <a:rPr lang="zh-CN" altLang="en-US" sz="1000" b="1" kern="1400" spc="110" dirty="0">
                <a:latin typeface="+mn-ea"/>
              </a:rPr>
              <a:t>济宁钧华液压机械有限公司</a:t>
            </a:r>
            <a:endParaRPr lang="en-US" altLang="zh-CN" sz="1000" b="1" kern="1400" spc="110" dirty="0">
              <a:latin typeface="+mn-ea"/>
            </a:endParaRPr>
          </a:p>
          <a:p>
            <a:r>
              <a:rPr lang="en-US" altLang="zh-CN" sz="900" dirty="0">
                <a:latin typeface="Arial Unicode MS" panose="020B0604020202020204" pitchFamily="34" charset="-122"/>
                <a:ea typeface="Arial Unicode MS" panose="020B0604020202020204" pitchFamily="34" charset="-122"/>
                <a:cs typeface="Arial Unicode MS" panose="020B0604020202020204" pitchFamily="34" charset="-122"/>
              </a:rPr>
              <a:t>Jining  </a:t>
            </a:r>
            <a:r>
              <a:rPr lang="en-US" altLang="zh-CN" sz="900" dirty="0" err="1">
                <a:latin typeface="Arial Unicode MS" panose="020B0604020202020204" pitchFamily="34" charset="-122"/>
                <a:ea typeface="Arial Unicode MS" panose="020B0604020202020204" pitchFamily="34" charset="-122"/>
                <a:cs typeface="Arial Unicode MS" panose="020B0604020202020204" pitchFamily="34" charset="-122"/>
              </a:rPr>
              <a:t>JunHua</a:t>
            </a:r>
            <a:r>
              <a:rPr lang="en-US" altLang="zh-CN" sz="900" dirty="0">
                <a:latin typeface="Arial Unicode MS" panose="020B0604020202020204" pitchFamily="34" charset="-122"/>
                <a:ea typeface="Arial Unicode MS" panose="020B0604020202020204" pitchFamily="34" charset="-122"/>
                <a:cs typeface="Arial Unicode MS" panose="020B0604020202020204" pitchFamily="34" charset="-122"/>
              </a:rPr>
              <a:t> Hydraulic Co.,Ltd</a:t>
            </a:r>
            <a:endParaRPr lang="zh-CN" altLang="en-US" sz="900" dirty="0">
              <a:latin typeface="Arial Unicode MS" panose="020B0604020202020204" pitchFamily="34" charset="-122"/>
              <a:ea typeface="Arial Unicode MS" panose="020B0604020202020204" pitchFamily="34" charset="-122"/>
              <a:cs typeface="Arial Unicode MS" panose="020B0604020202020204" pitchFamily="34" charset="-122"/>
            </a:endParaRPr>
          </a:p>
        </p:txBody>
      </p:sp>
      <p:sp>
        <p:nvSpPr>
          <p:cNvPr id="7" name="平行四边形 6"/>
          <p:cNvSpPr/>
          <p:nvPr/>
        </p:nvSpPr>
        <p:spPr>
          <a:xfrm>
            <a:off x="2276872" y="315026"/>
            <a:ext cx="1368152" cy="72100"/>
          </a:xfrm>
          <a:prstGeom prst="parallelogram">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 name="Text Box 8"/>
          <p:cNvSpPr txBox="1">
            <a:spLocks noChangeArrowheads="1"/>
          </p:cNvSpPr>
          <p:nvPr/>
        </p:nvSpPr>
        <p:spPr bwMode="auto">
          <a:xfrm>
            <a:off x="342900" y="488504"/>
            <a:ext cx="1975757" cy="536436"/>
          </a:xfrm>
          <a:prstGeom prst="rect">
            <a:avLst/>
          </a:prstGeom>
          <a:noFill/>
          <a:ln>
            <a:noFill/>
          </a:ln>
          <a:effectLst/>
          <a:extLst>
            <a:ext uri="{909E8E84-426E-40DD-AFC4-6F175D3DCCD1}">
              <a14:hiddenFill xmlns:a14="http://schemas.microsoft.com/office/drawing/2010/main">
                <a:gradFill rotWithShape="0">
                  <a:gsLst>
                    <a:gs pos="0">
                      <a:srgbClr val="003366">
                        <a:gamma/>
                        <a:shade val="46275"/>
                        <a:invGamma/>
                      </a:srgbClr>
                    </a:gs>
                    <a:gs pos="100000">
                      <a:srgbClr val="003366"/>
                    </a:gs>
                  </a:gsLst>
                  <a:lin ang="5400000" scaled="1"/>
                </a:gradFill>
              </a14:hiddenFill>
            </a:ext>
            <a:ext uri="{91240B29-F687-4F45-9708-019B960494DF}">
              <a14:hiddenLine xmlns:a14="http://schemas.microsoft.com/office/drawing/2010/main" w="9525">
                <a:solidFill>
                  <a:srgbClr val="FFFF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74630" tIns="37315" rIns="74630" bIns="37315">
            <a:spAutoFit/>
          </a:bodyPr>
          <a:lstStyle>
            <a:lvl1pPr algn="l" defTabSz="860425">
              <a:spcBef>
                <a:spcPct val="0"/>
              </a:spcBef>
              <a:defRPr kumimoji="1" sz="2400">
                <a:solidFill>
                  <a:schemeClr val="tx1"/>
                </a:solidFill>
                <a:latin typeface="Times New Roman" panose="02020603050405020304" pitchFamily="18" charset="0"/>
                <a:ea typeface="宋体" panose="02010600030101010101" pitchFamily="2" charset="-122"/>
              </a:defRPr>
            </a:lvl1pPr>
            <a:lvl2pPr marL="430530" algn="l" defTabSz="860425">
              <a:spcBef>
                <a:spcPct val="0"/>
              </a:spcBef>
              <a:defRPr kumimoji="1" sz="2400">
                <a:solidFill>
                  <a:schemeClr val="tx1"/>
                </a:solidFill>
                <a:latin typeface="Times New Roman" panose="02020603050405020304" pitchFamily="18" charset="0"/>
                <a:ea typeface="宋体" panose="02010600030101010101" pitchFamily="2" charset="-122"/>
              </a:defRPr>
            </a:lvl2pPr>
            <a:lvl3pPr marL="860425" algn="l" defTabSz="860425">
              <a:spcBef>
                <a:spcPct val="0"/>
              </a:spcBef>
              <a:defRPr kumimoji="1" sz="2400">
                <a:solidFill>
                  <a:schemeClr val="tx1"/>
                </a:solidFill>
                <a:latin typeface="Times New Roman" panose="02020603050405020304" pitchFamily="18" charset="0"/>
                <a:ea typeface="宋体" panose="02010600030101010101" pitchFamily="2" charset="-122"/>
              </a:defRPr>
            </a:lvl3pPr>
            <a:lvl4pPr marL="1290955" algn="l" defTabSz="860425">
              <a:spcBef>
                <a:spcPct val="0"/>
              </a:spcBef>
              <a:defRPr kumimoji="1" sz="2400">
                <a:solidFill>
                  <a:schemeClr val="tx1"/>
                </a:solidFill>
                <a:latin typeface="Times New Roman" panose="02020603050405020304" pitchFamily="18" charset="0"/>
                <a:ea typeface="宋体" panose="02010600030101010101" pitchFamily="2" charset="-122"/>
              </a:defRPr>
            </a:lvl4pPr>
            <a:lvl5pPr marL="1719580" algn="l" defTabSz="860425">
              <a:spcBef>
                <a:spcPct val="0"/>
              </a:spcBef>
              <a:defRPr kumimoji="1" sz="2400">
                <a:solidFill>
                  <a:schemeClr val="tx1"/>
                </a:solidFill>
                <a:latin typeface="Times New Roman" panose="02020603050405020304" pitchFamily="18" charset="0"/>
                <a:ea typeface="宋体" panose="02010600030101010101" pitchFamily="2" charset="-122"/>
              </a:defRPr>
            </a:lvl5pPr>
            <a:lvl6pPr marL="21767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6339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0911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5483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0" hangingPunct="0">
              <a:lnSpc>
                <a:spcPct val="90000"/>
              </a:lnSpc>
              <a:spcBef>
                <a:spcPct val="50000"/>
              </a:spcBef>
              <a:buFontTx/>
              <a:buNone/>
            </a:pPr>
            <a:r>
              <a:rPr kumimoji="0" lang="en-US" altLang="zh-CN" sz="1300" b="1" dirty="0">
                <a:solidFill>
                  <a:schemeClr val="accent1"/>
                </a:solidFill>
                <a:effectLst>
                  <a:outerShdw blurRad="38100" dist="25400" dir="5400000" algn="ctr" rotWithShape="0">
                    <a:srgbClr val="6E747A">
                      <a:alpha val="43000"/>
                    </a:srgbClr>
                  </a:outerShdw>
                </a:effectLst>
              </a:rPr>
              <a:t>BM5 </a:t>
            </a:r>
            <a:r>
              <a:rPr kumimoji="0" lang="zh-CN" altLang="en-US" sz="1300" b="1" dirty="0">
                <a:solidFill>
                  <a:schemeClr val="accent1"/>
                </a:solidFill>
                <a:effectLst>
                  <a:outerShdw blurRad="38100" dist="25400" dir="5400000" algn="ctr" rotWithShape="0">
                    <a:srgbClr val="6E747A">
                      <a:alpha val="43000"/>
                    </a:srgbClr>
                  </a:outerShdw>
                </a:effectLst>
              </a:rPr>
              <a:t>系列马达外形图</a:t>
            </a:r>
            <a:r>
              <a:rPr kumimoji="0" lang="zh-CN" altLang="en-US" sz="1300" b="1" dirty="0">
                <a:solidFill>
                  <a:schemeClr val="accent2"/>
                </a:solidFill>
                <a:effectLst>
                  <a:outerShdw blurRad="38100" dist="38100" dir="2700000" algn="tl">
                    <a:srgbClr val="C0C0C0"/>
                  </a:outerShdw>
                </a:effectLst>
              </a:rPr>
              <a:t>  </a:t>
            </a:r>
            <a:endParaRPr kumimoji="0" lang="zh-CN" altLang="en-US" sz="1300" b="1" dirty="0">
              <a:solidFill>
                <a:schemeClr val="accent2"/>
              </a:solidFill>
              <a:effectLst>
                <a:outerShdw blurRad="38100" dist="38100" dir="2700000" algn="tl">
                  <a:srgbClr val="C0C0C0"/>
                </a:outerShdw>
              </a:effectLst>
            </a:endParaRPr>
          </a:p>
          <a:p>
            <a:pPr eaLnBrk="0" hangingPunct="0">
              <a:lnSpc>
                <a:spcPct val="90000"/>
              </a:lnSpc>
              <a:spcBef>
                <a:spcPct val="50000"/>
              </a:spcBef>
              <a:buFontTx/>
              <a:buNone/>
            </a:pPr>
            <a:r>
              <a:rPr kumimoji="0" lang="zh-CN" altLang="en-US" sz="1300" b="1" dirty="0">
                <a:solidFill>
                  <a:schemeClr val="accent2"/>
                </a:solidFill>
                <a:effectLst>
                  <a:outerShdw blurRad="38100" dist="38100" dir="2700000" algn="tl">
                    <a:srgbClr val="C0C0C0"/>
                  </a:outerShdw>
                </a:effectLst>
              </a:rPr>
              <a:t>         </a:t>
            </a:r>
            <a:r>
              <a:rPr kumimoji="0" lang="en-US" altLang="zh-CN" sz="1300" b="1" dirty="0">
                <a:solidFill>
                  <a:schemeClr val="accent2"/>
                </a:solidFill>
                <a:effectLst>
                  <a:outerShdw blurRad="38100" dist="38100" dir="2700000" algn="tl">
                    <a:srgbClr val="C0C0C0"/>
                  </a:outerShdw>
                </a:effectLst>
              </a:rPr>
              <a:t>              </a:t>
            </a:r>
            <a:endParaRPr kumimoji="0" lang="en-US" altLang="zh-CN" sz="1000" dirty="0">
              <a:latin typeface="仿宋_GB2312" panose="02010609030101010101" pitchFamily="49" charset="-122"/>
              <a:ea typeface="仿宋_GB2312" panose="02010609030101010101" pitchFamily="49" charset="-122"/>
            </a:endParaRPr>
          </a:p>
        </p:txBody>
      </p:sp>
      <p:pic>
        <p:nvPicPr>
          <p:cNvPr id="9" name="Picture 2"/>
          <p:cNvPicPr>
            <a:picLocks noChangeAspect="1" noChangeArrowheads="1"/>
          </p:cNvPicPr>
          <p:nvPr/>
        </p:nvPicPr>
        <p:blipFill>
          <a:blip r:embed="rId1">
            <a:extLst>
              <a:ext uri="{28A0092B-C50C-407E-A947-70E740481C1C}">
                <a14:useLocalDpi xmlns:a14="http://schemas.microsoft.com/office/drawing/2010/main" val="0"/>
              </a:ext>
            </a:extLst>
          </a:blip>
          <a:srcRect/>
          <a:stretch>
            <a:fillRect/>
          </a:stretch>
        </p:blipFill>
        <p:spPr bwMode="auto">
          <a:xfrm>
            <a:off x="332656" y="848544"/>
            <a:ext cx="4392488" cy="17647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0" name="Picture 3"/>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32656" y="2576736"/>
            <a:ext cx="4320480" cy="16102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1" name="Picture 4"/>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32656" y="4304928"/>
            <a:ext cx="4320480" cy="187759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3" name="Picture 5"/>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461889" y="6177136"/>
            <a:ext cx="3191247" cy="175100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5" name="Picture 6"/>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04664" y="7928138"/>
            <a:ext cx="4178848" cy="62526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6" name="Picture 8"/>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4716145" y="7353300"/>
            <a:ext cx="1880870" cy="14160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7" name="Picture 9"/>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548640" y="8631555"/>
            <a:ext cx="4118610" cy="74803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19" name="组合 18"/>
          <p:cNvGrpSpPr/>
          <p:nvPr/>
        </p:nvGrpSpPr>
        <p:grpSpPr>
          <a:xfrm>
            <a:off x="6021288" y="9417496"/>
            <a:ext cx="776312" cy="369332"/>
            <a:chOff x="6021288" y="9417496"/>
            <a:chExt cx="776312" cy="369332"/>
          </a:xfrm>
        </p:grpSpPr>
        <p:sp>
          <p:nvSpPr>
            <p:cNvPr id="20" name="圆角矩形 19"/>
            <p:cNvSpPr/>
            <p:nvPr/>
          </p:nvSpPr>
          <p:spPr>
            <a:xfrm>
              <a:off x="6021288" y="9525218"/>
              <a:ext cx="214482" cy="153888"/>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1" name="TextBox 20"/>
            <p:cNvSpPr txBox="1"/>
            <p:nvPr/>
          </p:nvSpPr>
          <p:spPr>
            <a:xfrm>
              <a:off x="6235770" y="9417496"/>
              <a:ext cx="561830" cy="369332"/>
            </a:xfrm>
            <a:prstGeom prst="rect">
              <a:avLst/>
            </a:prstGeom>
            <a:noFill/>
          </p:spPr>
          <p:txBody>
            <a:bodyPr wrap="square" rtlCol="0">
              <a:spAutoFit/>
            </a:bodyPr>
            <a:lstStyle/>
            <a:p>
              <a:r>
                <a:rPr lang="en-US" altLang="zh-CN" dirty="0"/>
                <a:t>46</a:t>
              </a:r>
              <a:endParaRPr lang="zh-CN" altLang="en-US" dirty="0"/>
            </a:p>
          </p:txBody>
        </p:sp>
      </p:grpSp>
      <p:pic>
        <p:nvPicPr>
          <p:cNvPr id="14" name="图片 13"/>
          <p:cNvPicPr>
            <a:picLocks noChangeAspect="1"/>
          </p:cNvPicPr>
          <p:nvPr/>
        </p:nvPicPr>
        <p:blipFill rotWithShape="1">
          <a:blip r:embed="rId8">
            <a:extLst>
              <a:ext uri="{28A0092B-C50C-407E-A947-70E740481C1C}">
                <a14:useLocalDpi xmlns:a14="http://schemas.microsoft.com/office/drawing/2010/main" val="0"/>
              </a:ext>
            </a:extLst>
          </a:blip>
          <a:srcRect l="8001" t="9788" r="10800" b="33915"/>
          <a:stretch>
            <a:fillRect/>
          </a:stretch>
        </p:blipFill>
        <p:spPr>
          <a:xfrm>
            <a:off x="3644987" y="79214"/>
            <a:ext cx="1008151" cy="486694"/>
          </a:xfrm>
          <a:prstGeom prst="rect">
            <a:avLst/>
          </a:prstGeom>
        </p:spPr>
      </p:pic>
    </p:spTree>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平行四边形 3"/>
          <p:cNvSpPr/>
          <p:nvPr/>
        </p:nvSpPr>
        <p:spPr>
          <a:xfrm>
            <a:off x="403122" y="318099"/>
            <a:ext cx="1801742" cy="69027"/>
          </a:xfrm>
          <a:prstGeom prst="parallelogram">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TextBox 5"/>
          <p:cNvSpPr txBox="1"/>
          <p:nvPr/>
        </p:nvSpPr>
        <p:spPr>
          <a:xfrm>
            <a:off x="4581128" y="159821"/>
            <a:ext cx="2321446" cy="384721"/>
          </a:xfrm>
          <a:prstGeom prst="rect">
            <a:avLst/>
          </a:prstGeom>
          <a:noFill/>
        </p:spPr>
        <p:txBody>
          <a:bodyPr wrap="square" rtlCol="0">
            <a:spAutoFit/>
          </a:bodyPr>
          <a:lstStyle/>
          <a:p>
            <a:r>
              <a:rPr lang="zh-CN" altLang="en-US" sz="1000" b="1" kern="1400" spc="110" dirty="0">
                <a:latin typeface="+mn-ea"/>
              </a:rPr>
              <a:t>济宁钧华液压机械有限公司</a:t>
            </a:r>
            <a:endParaRPr lang="en-US" altLang="zh-CN" sz="1000" b="1" kern="1400" spc="110" dirty="0">
              <a:latin typeface="+mn-ea"/>
            </a:endParaRPr>
          </a:p>
          <a:p>
            <a:r>
              <a:rPr lang="en-US" altLang="zh-CN" sz="900" dirty="0">
                <a:latin typeface="Arial Unicode MS" panose="020B0604020202020204" pitchFamily="34" charset="-122"/>
                <a:ea typeface="Arial Unicode MS" panose="020B0604020202020204" pitchFamily="34" charset="-122"/>
                <a:cs typeface="Arial Unicode MS" panose="020B0604020202020204" pitchFamily="34" charset="-122"/>
              </a:rPr>
              <a:t>Jining  </a:t>
            </a:r>
            <a:r>
              <a:rPr lang="en-US" altLang="zh-CN" sz="900" dirty="0" err="1">
                <a:latin typeface="Arial Unicode MS" panose="020B0604020202020204" pitchFamily="34" charset="-122"/>
                <a:ea typeface="Arial Unicode MS" panose="020B0604020202020204" pitchFamily="34" charset="-122"/>
                <a:cs typeface="Arial Unicode MS" panose="020B0604020202020204" pitchFamily="34" charset="-122"/>
              </a:rPr>
              <a:t>JunHua</a:t>
            </a:r>
            <a:r>
              <a:rPr lang="en-US" altLang="zh-CN" sz="900" dirty="0">
                <a:latin typeface="Arial Unicode MS" panose="020B0604020202020204" pitchFamily="34" charset="-122"/>
                <a:ea typeface="Arial Unicode MS" panose="020B0604020202020204" pitchFamily="34" charset="-122"/>
                <a:cs typeface="Arial Unicode MS" panose="020B0604020202020204" pitchFamily="34" charset="-122"/>
              </a:rPr>
              <a:t> Hydraulic Co.,Ltd</a:t>
            </a:r>
            <a:endParaRPr lang="zh-CN" altLang="en-US" sz="900" dirty="0">
              <a:latin typeface="Arial Unicode MS" panose="020B0604020202020204" pitchFamily="34" charset="-122"/>
              <a:ea typeface="Arial Unicode MS" panose="020B0604020202020204" pitchFamily="34" charset="-122"/>
              <a:cs typeface="Arial Unicode MS" panose="020B0604020202020204" pitchFamily="34" charset="-122"/>
            </a:endParaRPr>
          </a:p>
        </p:txBody>
      </p:sp>
      <p:sp>
        <p:nvSpPr>
          <p:cNvPr id="7" name="平行四边形 6"/>
          <p:cNvSpPr/>
          <p:nvPr/>
        </p:nvSpPr>
        <p:spPr>
          <a:xfrm>
            <a:off x="2276872" y="315026"/>
            <a:ext cx="1368152" cy="72100"/>
          </a:xfrm>
          <a:prstGeom prst="parallelogram">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 name="TextBox 2"/>
          <p:cNvSpPr txBox="1"/>
          <p:nvPr/>
        </p:nvSpPr>
        <p:spPr>
          <a:xfrm>
            <a:off x="764704" y="632520"/>
            <a:ext cx="2520280" cy="369332"/>
          </a:xfrm>
          <a:prstGeom prst="rect">
            <a:avLst/>
          </a:prstGeom>
          <a:noFill/>
        </p:spPr>
        <p:txBody>
          <a:bodyPr wrap="square" rtlCol="0">
            <a:spAutoFit/>
          </a:bodyPr>
          <a:lstStyle/>
          <a:p>
            <a:r>
              <a:rPr lang="en-US" altLang="zh-CN" b="1" dirty="0">
                <a:latin typeface="黑体" panose="02010609060101010101" pitchFamily="49" charset="-122"/>
                <a:ea typeface="黑体" panose="02010609060101010101" pitchFamily="49" charset="-122"/>
              </a:rPr>
              <a:t>BMM</a:t>
            </a:r>
            <a:r>
              <a:rPr lang="zh-CN" altLang="en-US" b="1" dirty="0">
                <a:latin typeface="黑体" panose="02010609060101010101" pitchFamily="49" charset="-122"/>
                <a:ea typeface="黑体" panose="02010609060101010101" pitchFamily="49" charset="-122"/>
              </a:rPr>
              <a:t>系列（</a:t>
            </a:r>
            <a:r>
              <a:rPr lang="en-US" altLang="zh-CN" b="1" dirty="0">
                <a:latin typeface="Arial" panose="020B0604020202020204" pitchFamily="34" charset="0"/>
                <a:ea typeface="黑体" panose="02010609060101010101" pitchFamily="49" charset="-122"/>
                <a:cs typeface="Arial" panose="020B0604020202020204" pitchFamily="34" charset="0"/>
              </a:rPr>
              <a:t>Series</a:t>
            </a:r>
            <a:r>
              <a:rPr lang="zh-CN" altLang="en-US" b="1" dirty="0">
                <a:latin typeface="黑体" panose="02010609060101010101" pitchFamily="49" charset="-122"/>
                <a:ea typeface="黑体" panose="02010609060101010101" pitchFamily="49" charset="-122"/>
              </a:rPr>
              <a:t>）</a:t>
            </a:r>
            <a:endParaRPr lang="zh-CN" altLang="en-US" b="1" dirty="0">
              <a:latin typeface="黑体" panose="02010609060101010101" pitchFamily="49" charset="-122"/>
              <a:ea typeface="黑体" panose="02010609060101010101" pitchFamily="49" charset="-122"/>
            </a:endParaRPr>
          </a:p>
        </p:txBody>
      </p:sp>
      <p:sp>
        <p:nvSpPr>
          <p:cNvPr id="9" name="等腰三角形 8"/>
          <p:cNvSpPr/>
          <p:nvPr/>
        </p:nvSpPr>
        <p:spPr>
          <a:xfrm rot="5400000">
            <a:off x="511905" y="724853"/>
            <a:ext cx="217566" cy="184666"/>
          </a:xfrm>
          <a:prstGeom prst="triangle">
            <a:avLst/>
          </a:prstGeom>
          <a:solidFill>
            <a:schemeClr val="accent5"/>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 name="TextBox 9"/>
          <p:cNvSpPr txBox="1"/>
          <p:nvPr/>
        </p:nvSpPr>
        <p:spPr>
          <a:xfrm>
            <a:off x="528356" y="1136576"/>
            <a:ext cx="3658052" cy="1431161"/>
          </a:xfrm>
          <a:prstGeom prst="rect">
            <a:avLst/>
          </a:prstGeom>
          <a:noFill/>
        </p:spPr>
        <p:txBody>
          <a:bodyPr wrap="square" rtlCol="0">
            <a:spAutoFit/>
          </a:bodyPr>
          <a:lstStyle/>
          <a:p>
            <a:pPr eaLnBrk="0" fontAlgn="base" hangingPunct="0">
              <a:lnSpc>
                <a:spcPct val="120000"/>
              </a:lnSpc>
              <a:spcBef>
                <a:spcPct val="50000"/>
              </a:spcBef>
              <a:spcAft>
                <a:spcPct val="0"/>
              </a:spcAft>
            </a:pPr>
            <a:r>
              <a:rPr lang="en-US" altLang="zh-CN" sz="1000" dirty="0">
                <a:solidFill>
                  <a:schemeClr val="accent1"/>
                </a:solidFill>
                <a:latin typeface="仿宋_GB2312" panose="02010609030101010101" pitchFamily="49" charset="-122"/>
                <a:ea typeface="仿宋_GB2312" panose="02010609030101010101" pitchFamily="49" charset="-122"/>
              </a:rPr>
              <a:t>BMM </a:t>
            </a:r>
            <a:r>
              <a:rPr lang="zh-CN" altLang="en-US" sz="1000" dirty="0">
                <a:solidFill>
                  <a:schemeClr val="accent1"/>
                </a:solidFill>
                <a:latin typeface="仿宋_GB2312" panose="02010609030101010101" pitchFamily="49" charset="-122"/>
                <a:ea typeface="仿宋_GB2312" panose="02010609030101010101" pitchFamily="49" charset="-122"/>
              </a:rPr>
              <a:t>系列马达是一种微型轴配流马达，能够在很小的空间安装使用。采用活针齿</a:t>
            </a:r>
            <a:r>
              <a:rPr lang="en-US" altLang="zh-CN" sz="1000" dirty="0">
                <a:solidFill>
                  <a:schemeClr val="accent1"/>
                </a:solidFill>
                <a:latin typeface="仿宋_GB2312" panose="02010609030101010101" pitchFamily="49" charset="-122"/>
                <a:ea typeface="仿宋_GB2312" panose="02010609030101010101" pitchFamily="49" charset="-122"/>
              </a:rPr>
              <a:t> </a:t>
            </a:r>
            <a:r>
              <a:rPr lang="zh-CN" altLang="en-US" sz="1000" dirty="0">
                <a:solidFill>
                  <a:schemeClr val="accent1"/>
                </a:solidFill>
                <a:latin typeface="仿宋_GB2312" panose="02010609030101010101" pitchFamily="49" charset="-122"/>
                <a:ea typeface="仿宋_GB2312" panose="02010609030101010101" pitchFamily="49" charset="-122"/>
              </a:rPr>
              <a:t>定转子副，结构紧凑、重量轻、功率大。其特点：</a:t>
            </a:r>
            <a:endParaRPr lang="en-US" altLang="zh-CN" sz="1000" dirty="0">
              <a:solidFill>
                <a:schemeClr val="accent1"/>
              </a:solidFill>
              <a:latin typeface="仿宋_GB2312" panose="02010609030101010101" pitchFamily="49" charset="-122"/>
              <a:ea typeface="仿宋_GB2312" panose="02010609030101010101" pitchFamily="49" charset="-122"/>
            </a:endParaRPr>
          </a:p>
          <a:p>
            <a:pPr marL="171450" indent="-171450" eaLnBrk="0" fontAlgn="base" hangingPunct="0">
              <a:lnSpc>
                <a:spcPct val="120000"/>
              </a:lnSpc>
              <a:spcBef>
                <a:spcPct val="50000"/>
              </a:spcBef>
              <a:spcAft>
                <a:spcPct val="0"/>
              </a:spcAft>
              <a:buFont typeface="Arial" panose="020B0604020202020204" pitchFamily="34" charset="0"/>
              <a:buChar char="•"/>
            </a:pPr>
            <a:r>
              <a:rPr lang="zh-CN" altLang="en-US" sz="1000" dirty="0">
                <a:solidFill>
                  <a:schemeClr val="accent1"/>
                </a:solidFill>
                <a:latin typeface="仿宋_GB2312" panose="02010609030101010101" pitchFamily="49" charset="-122"/>
                <a:ea typeface="仿宋_GB2312" panose="02010609030101010101" pitchFamily="49" charset="-122"/>
              </a:rPr>
              <a:t>体积小、效率高、转速高、寿命长。</a:t>
            </a:r>
            <a:endParaRPr lang="en-US" altLang="zh-CN" sz="1000" dirty="0">
              <a:solidFill>
                <a:schemeClr val="accent1"/>
              </a:solidFill>
              <a:latin typeface="仿宋_GB2312" panose="02010609030101010101" pitchFamily="49" charset="-122"/>
              <a:ea typeface="仿宋_GB2312" panose="02010609030101010101" pitchFamily="49" charset="-122"/>
            </a:endParaRPr>
          </a:p>
          <a:p>
            <a:pPr marL="171450" indent="-171450" eaLnBrk="0" fontAlgn="base" hangingPunct="0">
              <a:lnSpc>
                <a:spcPct val="120000"/>
              </a:lnSpc>
              <a:spcBef>
                <a:spcPct val="50000"/>
              </a:spcBef>
              <a:spcAft>
                <a:spcPct val="0"/>
              </a:spcAft>
              <a:buFont typeface="Arial" panose="020B0604020202020204" pitchFamily="34" charset="0"/>
              <a:buChar char="•"/>
            </a:pPr>
            <a:r>
              <a:rPr lang="zh-CN" altLang="en-US" sz="1000" dirty="0">
                <a:solidFill>
                  <a:schemeClr val="accent1"/>
                </a:solidFill>
                <a:latin typeface="仿宋_GB2312" panose="02010609030101010101" pitchFamily="49" charset="-122"/>
                <a:ea typeface="仿宋_GB2312" panose="02010609030101010101" pitchFamily="49" charset="-122"/>
              </a:rPr>
              <a:t>轴密封承压高，可串、并联使用。</a:t>
            </a:r>
            <a:endParaRPr lang="en-US" altLang="zh-CN" sz="1000" dirty="0">
              <a:solidFill>
                <a:schemeClr val="accent1"/>
              </a:solidFill>
              <a:latin typeface="仿宋_GB2312" panose="02010609030101010101" pitchFamily="49" charset="-122"/>
              <a:ea typeface="仿宋_GB2312" panose="02010609030101010101" pitchFamily="49" charset="-122"/>
            </a:endParaRPr>
          </a:p>
          <a:p>
            <a:pPr marL="171450" indent="-171450" eaLnBrk="0" fontAlgn="base" hangingPunct="0">
              <a:lnSpc>
                <a:spcPct val="120000"/>
              </a:lnSpc>
              <a:spcBef>
                <a:spcPct val="50000"/>
              </a:spcBef>
              <a:spcAft>
                <a:spcPct val="0"/>
              </a:spcAft>
              <a:buFont typeface="Arial" panose="020B0604020202020204" pitchFamily="34" charset="0"/>
              <a:buChar char="•"/>
            </a:pPr>
            <a:r>
              <a:rPr lang="zh-CN" altLang="en-US" sz="1000" dirty="0">
                <a:solidFill>
                  <a:schemeClr val="accent1"/>
                </a:solidFill>
                <a:latin typeface="仿宋_GB2312" panose="02010609030101010101" pitchFamily="49" charset="-122"/>
                <a:ea typeface="仿宋_GB2312" panose="02010609030101010101" pitchFamily="49" charset="-122"/>
              </a:rPr>
              <a:t>结构设计紧凑先进，功率大。</a:t>
            </a:r>
            <a:endParaRPr lang="en-US" altLang="zh-CN" sz="1000" dirty="0">
              <a:solidFill>
                <a:schemeClr val="accent1"/>
              </a:solidFill>
              <a:latin typeface="仿宋_GB2312" panose="02010609030101010101" pitchFamily="49" charset="-122"/>
              <a:ea typeface="仿宋_GB2312" panose="02010609030101010101" pitchFamily="49" charset="-122"/>
            </a:endParaRPr>
          </a:p>
        </p:txBody>
      </p:sp>
      <p:sp>
        <p:nvSpPr>
          <p:cNvPr id="11" name="Text Box 19"/>
          <p:cNvSpPr txBox="1">
            <a:spLocks noChangeArrowheads="1"/>
          </p:cNvSpPr>
          <p:nvPr/>
        </p:nvSpPr>
        <p:spPr bwMode="auto">
          <a:xfrm>
            <a:off x="268238" y="2948006"/>
            <a:ext cx="5864679" cy="255710"/>
          </a:xfrm>
          <a:prstGeom prst="rect">
            <a:avLst/>
          </a:prstGeom>
          <a:noFill/>
          <a:ln>
            <a:noFill/>
          </a:ln>
          <a:effectLst/>
          <a:extLst>
            <a:ext uri="{909E8E84-426E-40DD-AFC4-6F175D3DCCD1}">
              <a14:hiddenFill xmlns:a14="http://schemas.microsoft.com/office/drawing/2010/main">
                <a:gradFill rotWithShape="0">
                  <a:gsLst>
                    <a:gs pos="0">
                      <a:srgbClr val="003366">
                        <a:gamma/>
                        <a:shade val="46275"/>
                        <a:invGamma/>
                      </a:srgbClr>
                    </a:gs>
                    <a:gs pos="100000">
                      <a:srgbClr val="003366"/>
                    </a:gs>
                  </a:gsLst>
                  <a:lin ang="5400000" scaled="1"/>
                </a:gradFill>
              </a14:hiddenFill>
            </a:ext>
            <a:ext uri="{91240B29-F687-4F45-9708-019B960494DF}">
              <a14:hiddenLine xmlns:a14="http://schemas.microsoft.com/office/drawing/2010/main" w="9525">
                <a:solidFill>
                  <a:srgbClr val="FFFF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74630" tIns="37315" rIns="74630" bIns="37315">
            <a:spAutoFit/>
          </a:bodyPr>
          <a:lstStyle>
            <a:lvl1pPr algn="l" defTabSz="860425">
              <a:spcBef>
                <a:spcPct val="0"/>
              </a:spcBef>
              <a:defRPr kumimoji="1" sz="2400">
                <a:solidFill>
                  <a:schemeClr val="tx1"/>
                </a:solidFill>
                <a:latin typeface="Times New Roman" panose="02020603050405020304" pitchFamily="18" charset="0"/>
                <a:ea typeface="宋体" panose="02010600030101010101" pitchFamily="2" charset="-122"/>
              </a:defRPr>
            </a:lvl1pPr>
            <a:lvl2pPr marL="430530" algn="l" defTabSz="860425">
              <a:spcBef>
                <a:spcPct val="0"/>
              </a:spcBef>
              <a:defRPr kumimoji="1" sz="2400">
                <a:solidFill>
                  <a:schemeClr val="tx1"/>
                </a:solidFill>
                <a:latin typeface="Times New Roman" panose="02020603050405020304" pitchFamily="18" charset="0"/>
                <a:ea typeface="宋体" panose="02010600030101010101" pitchFamily="2" charset="-122"/>
              </a:defRPr>
            </a:lvl2pPr>
            <a:lvl3pPr marL="860425" algn="l" defTabSz="860425">
              <a:spcBef>
                <a:spcPct val="0"/>
              </a:spcBef>
              <a:defRPr kumimoji="1" sz="2400">
                <a:solidFill>
                  <a:schemeClr val="tx1"/>
                </a:solidFill>
                <a:latin typeface="Times New Roman" panose="02020603050405020304" pitchFamily="18" charset="0"/>
                <a:ea typeface="宋体" panose="02010600030101010101" pitchFamily="2" charset="-122"/>
              </a:defRPr>
            </a:lvl3pPr>
            <a:lvl4pPr marL="1290955" algn="l" defTabSz="860425">
              <a:spcBef>
                <a:spcPct val="0"/>
              </a:spcBef>
              <a:defRPr kumimoji="1" sz="2400">
                <a:solidFill>
                  <a:schemeClr val="tx1"/>
                </a:solidFill>
                <a:latin typeface="Times New Roman" panose="02020603050405020304" pitchFamily="18" charset="0"/>
                <a:ea typeface="宋体" panose="02010600030101010101" pitchFamily="2" charset="-122"/>
              </a:defRPr>
            </a:lvl4pPr>
            <a:lvl5pPr marL="1719580" algn="l" defTabSz="860425">
              <a:spcBef>
                <a:spcPct val="0"/>
              </a:spcBef>
              <a:defRPr kumimoji="1" sz="2400">
                <a:solidFill>
                  <a:schemeClr val="tx1"/>
                </a:solidFill>
                <a:latin typeface="Times New Roman" panose="02020603050405020304" pitchFamily="18" charset="0"/>
                <a:ea typeface="宋体" panose="02010600030101010101" pitchFamily="2" charset="-122"/>
              </a:defRPr>
            </a:lvl5pPr>
            <a:lvl6pPr marL="21767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6339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0911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5483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0" hangingPunct="0">
              <a:lnSpc>
                <a:spcPct val="90000"/>
              </a:lnSpc>
              <a:spcBef>
                <a:spcPct val="50000"/>
              </a:spcBef>
              <a:buFontTx/>
              <a:buNone/>
            </a:pPr>
            <a:r>
              <a:rPr kumimoji="0" lang="zh-CN" altLang="en-US" sz="1300" b="1" dirty="0">
                <a:solidFill>
                  <a:schemeClr val="accent1"/>
                </a:solidFill>
                <a:effectLst>
                  <a:outerShdw blurRad="38100" dist="38100" dir="2700000" algn="tl">
                    <a:srgbClr val="C0C0C0"/>
                  </a:outerShdw>
                </a:effectLst>
              </a:rPr>
              <a:t>主要技术参数    </a:t>
            </a:r>
            <a:r>
              <a:rPr kumimoji="0" lang="en-US" altLang="zh-CN" sz="1300" b="1" dirty="0">
                <a:solidFill>
                  <a:schemeClr val="accent1"/>
                </a:solidFill>
                <a:effectLst>
                  <a:outerShdw blurRad="38100" dist="38100" dir="2700000" algn="tl">
                    <a:srgbClr val="C0C0C0"/>
                  </a:outerShdw>
                </a:effectLst>
              </a:rPr>
              <a:t>Main Specification</a:t>
            </a:r>
            <a:endParaRPr kumimoji="0" lang="en-US" altLang="zh-CN" sz="1300" b="1" dirty="0">
              <a:solidFill>
                <a:schemeClr val="accent1"/>
              </a:solidFill>
              <a:effectLst>
                <a:outerShdw blurRad="38100" dist="38100" dir="2700000" algn="tl">
                  <a:srgbClr val="C0C0C0"/>
                </a:outerShdw>
              </a:effectLst>
            </a:endParaRPr>
          </a:p>
        </p:txBody>
      </p:sp>
      <p:sp>
        <p:nvSpPr>
          <p:cNvPr id="13" name="Text Box 1482"/>
          <p:cNvSpPr txBox="1">
            <a:spLocks noChangeArrowheads="1"/>
          </p:cNvSpPr>
          <p:nvPr/>
        </p:nvSpPr>
        <p:spPr bwMode="auto">
          <a:xfrm>
            <a:off x="612524" y="7041232"/>
            <a:ext cx="3107153" cy="1075633"/>
          </a:xfrm>
          <a:prstGeom prst="rect">
            <a:avLst/>
          </a:prstGeom>
          <a:noFill/>
          <a:ln>
            <a:noFill/>
          </a:ln>
          <a:effectLst/>
          <a:extLst>
            <a:ext uri="{909E8E84-426E-40DD-AFC4-6F175D3DCCD1}">
              <a14:hiddenFill xmlns:a14="http://schemas.microsoft.com/office/drawing/2010/main">
                <a:gradFill rotWithShape="0">
                  <a:gsLst>
                    <a:gs pos="0">
                      <a:srgbClr val="003366">
                        <a:gamma/>
                        <a:shade val="46275"/>
                        <a:invGamma/>
                      </a:srgbClr>
                    </a:gs>
                    <a:gs pos="100000">
                      <a:srgbClr val="003366"/>
                    </a:gs>
                  </a:gsLst>
                  <a:lin ang="5400000" scaled="1"/>
                </a:gradFill>
              </a14:hiddenFill>
            </a:ext>
            <a:ext uri="{91240B29-F687-4F45-9708-019B960494DF}">
              <a14:hiddenLine xmlns:a14="http://schemas.microsoft.com/office/drawing/2010/main" w="9525">
                <a:solidFill>
                  <a:srgbClr val="FFFF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lIns="74630" tIns="37315" rIns="74630" bIns="37315">
            <a:spAutoFit/>
          </a:bodyPr>
          <a:lstStyle>
            <a:lvl1pPr algn="l" defTabSz="860425">
              <a:spcBef>
                <a:spcPct val="0"/>
              </a:spcBef>
              <a:defRPr kumimoji="1" sz="2400">
                <a:solidFill>
                  <a:schemeClr val="tx1"/>
                </a:solidFill>
                <a:latin typeface="Times New Roman" panose="02020603050405020304" pitchFamily="18" charset="0"/>
                <a:ea typeface="宋体" panose="02010600030101010101" pitchFamily="2" charset="-122"/>
              </a:defRPr>
            </a:lvl1pPr>
            <a:lvl2pPr marL="430530" algn="l" defTabSz="860425">
              <a:spcBef>
                <a:spcPct val="0"/>
              </a:spcBef>
              <a:defRPr kumimoji="1" sz="2400">
                <a:solidFill>
                  <a:schemeClr val="tx1"/>
                </a:solidFill>
                <a:latin typeface="Times New Roman" panose="02020603050405020304" pitchFamily="18" charset="0"/>
                <a:ea typeface="宋体" panose="02010600030101010101" pitchFamily="2" charset="-122"/>
              </a:defRPr>
            </a:lvl2pPr>
            <a:lvl3pPr marL="860425" algn="l" defTabSz="860425">
              <a:spcBef>
                <a:spcPct val="0"/>
              </a:spcBef>
              <a:defRPr kumimoji="1" sz="2400">
                <a:solidFill>
                  <a:schemeClr val="tx1"/>
                </a:solidFill>
                <a:latin typeface="Times New Roman" panose="02020603050405020304" pitchFamily="18" charset="0"/>
                <a:ea typeface="宋体" panose="02010600030101010101" pitchFamily="2" charset="-122"/>
              </a:defRPr>
            </a:lvl3pPr>
            <a:lvl4pPr marL="1290955" algn="l" defTabSz="860425">
              <a:spcBef>
                <a:spcPct val="0"/>
              </a:spcBef>
              <a:defRPr kumimoji="1" sz="2400">
                <a:solidFill>
                  <a:schemeClr val="tx1"/>
                </a:solidFill>
                <a:latin typeface="Times New Roman" panose="02020603050405020304" pitchFamily="18" charset="0"/>
                <a:ea typeface="宋体" panose="02010600030101010101" pitchFamily="2" charset="-122"/>
              </a:defRPr>
            </a:lvl4pPr>
            <a:lvl5pPr marL="1719580" algn="l" defTabSz="860425">
              <a:spcBef>
                <a:spcPct val="0"/>
              </a:spcBef>
              <a:defRPr kumimoji="1" sz="2400">
                <a:solidFill>
                  <a:schemeClr val="tx1"/>
                </a:solidFill>
                <a:latin typeface="Times New Roman" panose="02020603050405020304" pitchFamily="18" charset="0"/>
                <a:ea typeface="宋体" panose="02010600030101010101" pitchFamily="2" charset="-122"/>
              </a:defRPr>
            </a:lvl5pPr>
            <a:lvl6pPr marL="21767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6339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0911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5483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0" hangingPunct="0">
              <a:lnSpc>
                <a:spcPct val="90000"/>
              </a:lnSpc>
              <a:spcBef>
                <a:spcPct val="50000"/>
              </a:spcBef>
              <a:buFontTx/>
              <a:buNone/>
            </a:pPr>
            <a:r>
              <a:rPr kumimoji="0" lang="zh-CN" altLang="en-US" sz="1000" dirty="0">
                <a:solidFill>
                  <a:schemeClr val="accent1"/>
                </a:solidFill>
                <a:latin typeface="楷体_GB2312" panose="02010609030101010101" pitchFamily="49" charset="-122"/>
                <a:ea typeface="楷体_GB2312" panose="02010609030101010101" pitchFamily="49" charset="-122"/>
              </a:rPr>
              <a:t>说明</a:t>
            </a:r>
            <a:r>
              <a:rPr kumimoji="0" lang="en-US" altLang="zh-CN" sz="1000" dirty="0">
                <a:solidFill>
                  <a:schemeClr val="accent1"/>
                </a:solidFill>
                <a:latin typeface="楷体_GB2312" panose="02010609030101010101" pitchFamily="49" charset="-122"/>
                <a:ea typeface="楷体_GB2312" panose="02010609030101010101" pitchFamily="49" charset="-122"/>
              </a:rPr>
              <a:t>:</a:t>
            </a:r>
            <a:endParaRPr kumimoji="0" lang="en-US" altLang="zh-CN" sz="1000" dirty="0">
              <a:solidFill>
                <a:schemeClr val="accent1"/>
              </a:solidFill>
              <a:latin typeface="楷体_GB2312" panose="02010609030101010101" pitchFamily="49" charset="-122"/>
              <a:ea typeface="楷体_GB2312" panose="02010609030101010101" pitchFamily="49" charset="-122"/>
            </a:endParaRPr>
          </a:p>
          <a:p>
            <a:pPr eaLnBrk="0" hangingPunct="0">
              <a:lnSpc>
                <a:spcPct val="90000"/>
              </a:lnSpc>
              <a:spcBef>
                <a:spcPct val="50000"/>
              </a:spcBef>
              <a:buFontTx/>
              <a:buNone/>
            </a:pPr>
            <a:r>
              <a:rPr kumimoji="0" lang="en-US" altLang="zh-CN" sz="1000" dirty="0">
                <a:solidFill>
                  <a:schemeClr val="accent1"/>
                </a:solidFill>
                <a:latin typeface="楷体_GB2312" panose="02010609030101010101" pitchFamily="49" charset="-122"/>
                <a:ea typeface="楷体_GB2312" panose="02010609030101010101" pitchFamily="49" charset="-122"/>
              </a:rPr>
              <a:t>1.</a:t>
            </a:r>
            <a:r>
              <a:rPr kumimoji="0" lang="zh-CN" altLang="en-US" sz="1000" dirty="0">
                <a:solidFill>
                  <a:schemeClr val="accent1"/>
                </a:solidFill>
                <a:latin typeface="楷体_GB2312" panose="02010609030101010101" pitchFamily="49" charset="-122"/>
                <a:ea typeface="楷体_GB2312" panose="02010609030101010101" pitchFamily="49" charset="-122"/>
              </a:rPr>
              <a:t>最大连续值</a:t>
            </a:r>
            <a:r>
              <a:rPr kumimoji="0" lang="en-US" altLang="zh-CN" sz="1000" dirty="0">
                <a:solidFill>
                  <a:schemeClr val="accent1"/>
                </a:solidFill>
                <a:latin typeface="楷体_GB2312" panose="02010609030101010101" pitchFamily="49" charset="-122"/>
                <a:ea typeface="楷体_GB2312" panose="02010609030101010101" pitchFamily="49" charset="-122"/>
              </a:rPr>
              <a:t>:</a:t>
            </a:r>
            <a:r>
              <a:rPr kumimoji="0" lang="zh-CN" altLang="en-US" sz="1000" dirty="0">
                <a:solidFill>
                  <a:schemeClr val="accent1"/>
                </a:solidFill>
                <a:latin typeface="楷体_GB2312" panose="02010609030101010101" pitchFamily="49" charset="-122"/>
                <a:ea typeface="楷体_GB2312" panose="02010609030101010101" pitchFamily="49" charset="-122"/>
              </a:rPr>
              <a:t>马达可以连续工作的最大值</a:t>
            </a:r>
            <a:r>
              <a:rPr kumimoji="0" lang="en-US" altLang="zh-CN" sz="1000" dirty="0">
                <a:solidFill>
                  <a:schemeClr val="accent1"/>
                </a:solidFill>
                <a:latin typeface="楷体_GB2312" panose="02010609030101010101" pitchFamily="49" charset="-122"/>
                <a:ea typeface="楷体_GB2312" panose="02010609030101010101" pitchFamily="49" charset="-122"/>
              </a:rPr>
              <a:t>.</a:t>
            </a:r>
            <a:endParaRPr kumimoji="0" lang="en-US" altLang="zh-CN" sz="1000" dirty="0">
              <a:solidFill>
                <a:schemeClr val="accent1"/>
              </a:solidFill>
              <a:latin typeface="楷体_GB2312" panose="02010609030101010101" pitchFamily="49" charset="-122"/>
              <a:ea typeface="楷体_GB2312" panose="02010609030101010101" pitchFamily="49" charset="-122"/>
            </a:endParaRPr>
          </a:p>
          <a:p>
            <a:pPr eaLnBrk="0" hangingPunct="0">
              <a:lnSpc>
                <a:spcPct val="90000"/>
              </a:lnSpc>
              <a:spcBef>
                <a:spcPct val="50000"/>
              </a:spcBef>
              <a:buFontTx/>
              <a:buNone/>
            </a:pPr>
            <a:r>
              <a:rPr kumimoji="0" lang="en-US" altLang="zh-CN" sz="1000" dirty="0">
                <a:solidFill>
                  <a:schemeClr val="accent1"/>
                </a:solidFill>
                <a:latin typeface="楷体_GB2312" panose="02010609030101010101" pitchFamily="49" charset="-122"/>
                <a:ea typeface="楷体_GB2312" panose="02010609030101010101" pitchFamily="49" charset="-122"/>
              </a:rPr>
              <a:t>2.</a:t>
            </a:r>
            <a:r>
              <a:rPr kumimoji="0" lang="zh-CN" altLang="en-US" sz="1000" dirty="0">
                <a:solidFill>
                  <a:schemeClr val="accent1"/>
                </a:solidFill>
                <a:latin typeface="楷体_GB2312" panose="02010609030101010101" pitchFamily="49" charset="-122"/>
                <a:ea typeface="楷体_GB2312" panose="02010609030101010101" pitchFamily="49" charset="-122"/>
              </a:rPr>
              <a:t>间断值</a:t>
            </a:r>
            <a:r>
              <a:rPr kumimoji="0" lang="en-US" altLang="zh-CN" sz="1000" dirty="0">
                <a:solidFill>
                  <a:schemeClr val="accent1"/>
                </a:solidFill>
                <a:latin typeface="楷体_GB2312" panose="02010609030101010101" pitchFamily="49" charset="-122"/>
                <a:ea typeface="楷体_GB2312" panose="02010609030101010101" pitchFamily="49" charset="-122"/>
              </a:rPr>
              <a:t>:</a:t>
            </a:r>
            <a:r>
              <a:rPr kumimoji="0" lang="zh-CN" altLang="en-US" sz="1000" dirty="0">
                <a:solidFill>
                  <a:schemeClr val="accent1"/>
                </a:solidFill>
                <a:latin typeface="楷体_GB2312" panose="02010609030101010101" pitchFamily="49" charset="-122"/>
                <a:ea typeface="楷体_GB2312" panose="02010609030101010101" pitchFamily="49" charset="-122"/>
              </a:rPr>
              <a:t>允许马达一分钟内持续</a:t>
            </a:r>
            <a:r>
              <a:rPr kumimoji="0" lang="en-US" altLang="zh-CN" sz="1000" dirty="0">
                <a:solidFill>
                  <a:schemeClr val="accent1"/>
                </a:solidFill>
                <a:latin typeface="楷体_GB2312" panose="02010609030101010101" pitchFamily="49" charset="-122"/>
                <a:ea typeface="楷体_GB2312" panose="02010609030101010101" pitchFamily="49" charset="-122"/>
              </a:rPr>
              <a:t>6</a:t>
            </a:r>
            <a:r>
              <a:rPr kumimoji="0" lang="zh-CN" altLang="en-US" sz="1000" dirty="0">
                <a:solidFill>
                  <a:schemeClr val="accent1"/>
                </a:solidFill>
                <a:latin typeface="楷体_GB2312" panose="02010609030101010101" pitchFamily="49" charset="-122"/>
                <a:ea typeface="楷体_GB2312" panose="02010609030101010101" pitchFamily="49" charset="-122"/>
              </a:rPr>
              <a:t>秒的最大值</a:t>
            </a:r>
            <a:r>
              <a:rPr kumimoji="0" lang="en-US" altLang="zh-CN" sz="1000" dirty="0">
                <a:solidFill>
                  <a:schemeClr val="accent1"/>
                </a:solidFill>
                <a:latin typeface="楷体_GB2312" panose="02010609030101010101" pitchFamily="49" charset="-122"/>
                <a:ea typeface="楷体_GB2312" panose="02010609030101010101" pitchFamily="49" charset="-122"/>
              </a:rPr>
              <a:t>.</a:t>
            </a:r>
            <a:endParaRPr kumimoji="0" lang="en-US" altLang="zh-CN" sz="1000" dirty="0">
              <a:solidFill>
                <a:schemeClr val="accent1"/>
              </a:solidFill>
              <a:latin typeface="楷体_GB2312" panose="02010609030101010101" pitchFamily="49" charset="-122"/>
              <a:ea typeface="楷体_GB2312" panose="02010609030101010101" pitchFamily="49" charset="-122"/>
            </a:endParaRPr>
          </a:p>
          <a:p>
            <a:pPr eaLnBrk="0" hangingPunct="0">
              <a:lnSpc>
                <a:spcPct val="90000"/>
              </a:lnSpc>
              <a:spcBef>
                <a:spcPct val="50000"/>
              </a:spcBef>
              <a:buFontTx/>
              <a:buNone/>
            </a:pPr>
            <a:r>
              <a:rPr kumimoji="0" lang="en-US" altLang="zh-CN" sz="1000" dirty="0">
                <a:solidFill>
                  <a:schemeClr val="accent1"/>
                </a:solidFill>
                <a:latin typeface="楷体_GB2312" panose="02010609030101010101" pitchFamily="49" charset="-122"/>
                <a:ea typeface="楷体_GB2312" panose="02010609030101010101" pitchFamily="49" charset="-122"/>
              </a:rPr>
              <a:t>3.</a:t>
            </a:r>
            <a:r>
              <a:rPr lang="zh-CN" altLang="en-US" sz="1000" dirty="0">
                <a:solidFill>
                  <a:schemeClr val="accent1"/>
                </a:solidFill>
                <a:latin typeface="楷体_GB2312" panose="02010609030101010101" pitchFamily="49" charset="-122"/>
                <a:ea typeface="楷体_GB2312" panose="02010609030101010101" pitchFamily="49" charset="-122"/>
              </a:rPr>
              <a:t>避免在同时最大速和最高压力的工况下使用</a:t>
            </a:r>
            <a:r>
              <a:rPr lang="en-US" altLang="zh-CN" sz="1000" dirty="0">
                <a:solidFill>
                  <a:schemeClr val="accent1"/>
                </a:solidFill>
                <a:latin typeface="楷体_GB2312" panose="02010609030101010101" pitchFamily="49" charset="-122"/>
                <a:ea typeface="楷体_GB2312" panose="02010609030101010101" pitchFamily="49" charset="-122"/>
              </a:rPr>
              <a:t>.</a:t>
            </a:r>
            <a:endParaRPr lang="en-US" altLang="zh-CN" sz="1000" dirty="0">
              <a:solidFill>
                <a:schemeClr val="accent1"/>
              </a:solidFill>
              <a:latin typeface="楷体_GB2312" panose="02010609030101010101" pitchFamily="49" charset="-122"/>
              <a:ea typeface="楷体_GB2312" panose="02010609030101010101" pitchFamily="49" charset="-122"/>
            </a:endParaRPr>
          </a:p>
          <a:p>
            <a:pPr eaLnBrk="0" hangingPunct="0">
              <a:lnSpc>
                <a:spcPct val="90000"/>
              </a:lnSpc>
              <a:spcBef>
                <a:spcPct val="50000"/>
              </a:spcBef>
              <a:buFontTx/>
              <a:buNone/>
            </a:pPr>
            <a:r>
              <a:rPr lang="en-US" altLang="zh-CN" sz="1000" dirty="0">
                <a:solidFill>
                  <a:schemeClr val="accent1"/>
                </a:solidFill>
                <a:latin typeface="楷体_GB2312" panose="02010609030101010101" pitchFamily="49" charset="-122"/>
                <a:ea typeface="楷体_GB2312" panose="02010609030101010101" pitchFamily="49" charset="-122"/>
              </a:rPr>
              <a:t>4.</a:t>
            </a:r>
            <a:r>
              <a:rPr lang="zh-CN" altLang="en-US" sz="1000" dirty="0">
                <a:solidFill>
                  <a:schemeClr val="accent1"/>
                </a:solidFill>
                <a:latin typeface="楷体_GB2312" panose="02010609030101010101" pitchFamily="49" charset="-122"/>
                <a:ea typeface="楷体_GB2312" panose="02010609030101010101" pitchFamily="49" charset="-122"/>
              </a:rPr>
              <a:t>马达的最佳工况范围：</a:t>
            </a:r>
            <a:r>
              <a:rPr lang="en-US" altLang="zh-CN" sz="1000" dirty="0">
                <a:solidFill>
                  <a:schemeClr val="accent1"/>
                </a:solidFill>
                <a:latin typeface="楷体_GB2312" panose="02010609030101010101" pitchFamily="49" charset="-122"/>
                <a:ea typeface="楷体_GB2312" panose="02010609030101010101" pitchFamily="49" charset="-122"/>
              </a:rPr>
              <a:t>1/3</a:t>
            </a:r>
            <a:r>
              <a:rPr lang="zh-CN" altLang="en-US" sz="1000" dirty="0">
                <a:solidFill>
                  <a:schemeClr val="accent1"/>
                </a:solidFill>
                <a:latin typeface="楷体_GB2312" panose="02010609030101010101" pitchFamily="49" charset="-122"/>
                <a:ea typeface="楷体_GB2312" panose="02010609030101010101" pitchFamily="49" charset="-122"/>
              </a:rPr>
              <a:t>～</a:t>
            </a:r>
            <a:r>
              <a:rPr lang="en-US" altLang="zh-CN" sz="1000" dirty="0">
                <a:solidFill>
                  <a:schemeClr val="accent1"/>
                </a:solidFill>
                <a:latin typeface="楷体_GB2312" panose="02010609030101010101" pitchFamily="49" charset="-122"/>
                <a:ea typeface="楷体_GB2312" panose="02010609030101010101" pitchFamily="49" charset="-122"/>
              </a:rPr>
              <a:t>2/3</a:t>
            </a:r>
            <a:r>
              <a:rPr lang="zh-CN" altLang="en-US" sz="1000" dirty="0">
                <a:solidFill>
                  <a:schemeClr val="accent1"/>
                </a:solidFill>
                <a:latin typeface="楷体_GB2312" panose="02010609030101010101" pitchFamily="49" charset="-122"/>
                <a:ea typeface="楷体_GB2312" panose="02010609030101010101" pitchFamily="49" charset="-122"/>
              </a:rPr>
              <a:t>连续工作工况</a:t>
            </a:r>
            <a:r>
              <a:rPr lang="en-US" altLang="zh-CN" sz="1000" dirty="0">
                <a:solidFill>
                  <a:schemeClr val="accent1"/>
                </a:solidFill>
                <a:latin typeface="楷体_GB2312" panose="02010609030101010101" pitchFamily="49" charset="-122"/>
                <a:ea typeface="楷体_GB2312" panose="02010609030101010101" pitchFamily="49" charset="-122"/>
              </a:rPr>
              <a:t>.</a:t>
            </a:r>
            <a:endParaRPr lang="en-US" altLang="zh-CN" sz="1000" dirty="0">
              <a:solidFill>
                <a:schemeClr val="accent1"/>
              </a:solidFill>
              <a:latin typeface="楷体_GB2312" panose="02010609030101010101" pitchFamily="49" charset="-122"/>
              <a:ea typeface="楷体_GB2312" panose="02010609030101010101" pitchFamily="49" charset="-122"/>
            </a:endParaRPr>
          </a:p>
        </p:txBody>
      </p:sp>
      <p:grpSp>
        <p:nvGrpSpPr>
          <p:cNvPr id="17" name="组合 16"/>
          <p:cNvGrpSpPr/>
          <p:nvPr/>
        </p:nvGrpSpPr>
        <p:grpSpPr>
          <a:xfrm>
            <a:off x="6021288" y="9417496"/>
            <a:ext cx="776312" cy="369332"/>
            <a:chOff x="6021288" y="9417496"/>
            <a:chExt cx="776312" cy="369332"/>
          </a:xfrm>
        </p:grpSpPr>
        <p:sp>
          <p:nvSpPr>
            <p:cNvPr id="18" name="圆角矩形 17"/>
            <p:cNvSpPr/>
            <p:nvPr/>
          </p:nvSpPr>
          <p:spPr>
            <a:xfrm>
              <a:off x="6021288" y="9525218"/>
              <a:ext cx="214482" cy="153888"/>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9" name="TextBox 18"/>
            <p:cNvSpPr txBox="1"/>
            <p:nvPr/>
          </p:nvSpPr>
          <p:spPr>
            <a:xfrm>
              <a:off x="6235770" y="9417496"/>
              <a:ext cx="561830" cy="369332"/>
            </a:xfrm>
            <a:prstGeom prst="rect">
              <a:avLst/>
            </a:prstGeom>
            <a:noFill/>
          </p:spPr>
          <p:txBody>
            <a:bodyPr wrap="square" rtlCol="0">
              <a:spAutoFit/>
            </a:bodyPr>
            <a:lstStyle/>
            <a:p>
              <a:r>
                <a:rPr lang="en-US" altLang="zh-CN" dirty="0"/>
                <a:t>1</a:t>
              </a:r>
              <a:endParaRPr lang="zh-CN" altLang="en-US" dirty="0"/>
            </a:p>
          </p:txBody>
        </p:sp>
      </p:grpSp>
      <p:pic>
        <p:nvPicPr>
          <p:cNvPr id="20" name="图片 1"/>
          <p:cNvPicPr>
            <a:picLocks noChangeAspect="1"/>
          </p:cNvPicPr>
          <p:nvPr/>
        </p:nvPicPr>
        <p:blipFill rotWithShape="1">
          <a:blip r:embed="rId1" cstate="print">
            <a:extLst>
              <a:ext uri="{28A0092B-C50C-407E-A947-70E740481C1C}">
                <a14:useLocalDpi xmlns:a14="http://schemas.microsoft.com/office/drawing/2010/main" val="0"/>
              </a:ext>
            </a:extLst>
          </a:blip>
          <a:srcRect l="25413" t="16974" r="20600" b="6486"/>
          <a:stretch>
            <a:fillRect/>
          </a:stretch>
        </p:blipFill>
        <p:spPr bwMode="auto">
          <a:xfrm rot="268934">
            <a:off x="4509246" y="914668"/>
            <a:ext cx="1472384" cy="156588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21" name="Group 6"/>
          <p:cNvGraphicFramePr/>
          <p:nvPr/>
        </p:nvGraphicFramePr>
        <p:xfrm>
          <a:off x="117024" y="3368824"/>
          <a:ext cx="6536560" cy="3086610"/>
        </p:xfrm>
        <a:graphic>
          <a:graphicData uri="http://schemas.openxmlformats.org/drawingml/2006/table">
            <a:tbl>
              <a:tblPr/>
              <a:tblGrid>
                <a:gridCol w="1144732"/>
                <a:gridCol w="1074312"/>
                <a:gridCol w="732790"/>
                <a:gridCol w="693620"/>
                <a:gridCol w="674634"/>
                <a:gridCol w="720080"/>
                <a:gridCol w="720080"/>
                <a:gridCol w="776312"/>
              </a:tblGrid>
              <a:tr h="394238">
                <a:tc gridSpan="2">
                  <a:txBody>
                    <a:bodyPr/>
                    <a:lstStyle/>
                    <a:p>
                      <a:pPr marL="0" marR="0" lvl="0" indent="0" algn="l" defTabSz="684530" rtl="0" eaLnBrk="1" fontAlgn="base" latinLnBrk="0" hangingPunct="1">
                        <a:lnSpc>
                          <a:spcPct val="70000"/>
                        </a:lnSpc>
                        <a:spcBef>
                          <a:spcPct val="20000"/>
                        </a:spcBef>
                        <a:spcAft>
                          <a:spcPct val="0"/>
                        </a:spcAft>
                        <a:buClrTx/>
                        <a:buSzTx/>
                        <a:buFontTx/>
                        <a:buNone/>
                      </a:pPr>
                      <a:r>
                        <a:rPr kumimoji="0" lang="zh-CN" altLang="en-US" sz="1100" b="1" i="0" u="none" strike="noStrike" cap="none" normalizeH="0" baseline="0" dirty="0">
                          <a:ln>
                            <a:noFill/>
                          </a:ln>
                          <a:solidFill>
                            <a:schemeClr val="tx1"/>
                          </a:solidFill>
                          <a:effectLst/>
                          <a:latin typeface="Arial" panose="020B0604020202020204" pitchFamily="34" charset="0"/>
                          <a:ea typeface="仿宋_GB2312" panose="02010609030101010101" pitchFamily="49" charset="-122"/>
                        </a:rPr>
                        <a:t>类型</a:t>
                      </a:r>
                      <a:endParaRPr kumimoji="0" lang="en-US" sz="1100" b="1" i="0" u="none" strike="noStrike" cap="none" normalizeH="0" baseline="0" dirty="0">
                        <a:ln>
                          <a:noFill/>
                        </a:ln>
                        <a:solidFill>
                          <a:schemeClr val="tx1"/>
                        </a:solidFill>
                        <a:effectLst/>
                        <a:latin typeface="Arial" panose="020B0604020202020204" pitchFamily="34" charset="0"/>
                        <a:ea typeface="仿宋_GB2312" panose="02010609030101010101" pitchFamily="49" charset="-122"/>
                      </a:endParaRPr>
                    </a:p>
                  </a:txBody>
                  <a:tcPr marL="67290" marR="67290" marT="32305" marB="32305" anchor="ctr" anchorCtr="1" horzOverflow="overflow">
                    <a:lnL>
                      <a:noFill/>
                    </a:lnL>
                    <a:lnR w="1270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5"/>
                    </a:solidFill>
                  </a:tcPr>
                </a:tc>
                <a:tc hMerge="1">
                  <a:tcPr/>
                </a:tc>
                <a:tc>
                  <a:txBody>
                    <a:bodyPr/>
                    <a:lstStyle/>
                    <a:p>
                      <a:pPr marL="0" marR="0" lvl="0" indent="0" algn="l" defTabSz="684530" rtl="0" eaLnBrk="1" fontAlgn="base" latinLnBrk="0" hangingPunct="1">
                        <a:lnSpc>
                          <a:spcPct val="70000"/>
                        </a:lnSpc>
                        <a:spcBef>
                          <a:spcPct val="20000"/>
                        </a:spcBef>
                        <a:spcAft>
                          <a:spcPct val="0"/>
                        </a:spcAft>
                        <a:buClrTx/>
                        <a:buSzTx/>
                        <a:buFontTx/>
                        <a:buNone/>
                      </a:pPr>
                      <a:r>
                        <a:rPr kumimoji="0" lang="en-US" sz="1100" b="1" i="0" u="none" strike="noStrike" cap="none" normalizeH="0" baseline="0" dirty="0">
                          <a:ln>
                            <a:noFill/>
                          </a:ln>
                          <a:solidFill>
                            <a:schemeClr val="tx1"/>
                          </a:solidFill>
                          <a:effectLst/>
                          <a:latin typeface="Arial" panose="020B0604020202020204" pitchFamily="34" charset="0"/>
                          <a:ea typeface="仿宋_GB2312" panose="02010609030101010101" pitchFamily="49" charset="-122"/>
                        </a:rPr>
                        <a:t>8</a:t>
                      </a:r>
                      <a:endParaRPr kumimoji="0" lang="en-US" sz="1100" b="1" i="0" u="none" strike="noStrike" cap="none" normalizeH="0" baseline="0" dirty="0">
                        <a:ln>
                          <a:noFill/>
                        </a:ln>
                        <a:solidFill>
                          <a:schemeClr val="tx1"/>
                        </a:solidFill>
                        <a:effectLst/>
                        <a:latin typeface="Arial" panose="020B0604020202020204" pitchFamily="34" charset="0"/>
                        <a:ea typeface="仿宋_GB2312" panose="02010609030101010101" pitchFamily="49" charset="-122"/>
                      </a:endParaRPr>
                    </a:p>
                  </a:txBody>
                  <a:tcPr marL="67290" marR="67290" marT="32305" marB="32305"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5"/>
                    </a:solidFill>
                  </a:tcPr>
                </a:tc>
                <a:tc>
                  <a:txBody>
                    <a:bodyPr/>
                    <a:lstStyle/>
                    <a:p>
                      <a:pPr marL="0" marR="0" lvl="0" indent="0" algn="l" defTabSz="684530" rtl="0" eaLnBrk="1" fontAlgn="base" latinLnBrk="0" hangingPunct="1">
                        <a:lnSpc>
                          <a:spcPct val="70000"/>
                        </a:lnSpc>
                        <a:spcBef>
                          <a:spcPct val="20000"/>
                        </a:spcBef>
                        <a:spcAft>
                          <a:spcPct val="0"/>
                        </a:spcAft>
                        <a:buClrTx/>
                        <a:buSzTx/>
                        <a:buFontTx/>
                        <a:buNone/>
                      </a:pPr>
                      <a:r>
                        <a:rPr kumimoji="0" lang="en-US" sz="1100" b="1" i="0" u="none" strike="noStrike" cap="none" normalizeH="0" baseline="0" dirty="0">
                          <a:ln>
                            <a:noFill/>
                          </a:ln>
                          <a:solidFill>
                            <a:schemeClr val="tx1"/>
                          </a:solidFill>
                          <a:effectLst/>
                          <a:latin typeface="Arial" panose="020B0604020202020204" pitchFamily="34" charset="0"/>
                          <a:ea typeface="仿宋_GB2312" panose="02010609030101010101" pitchFamily="49" charset="-122"/>
                        </a:rPr>
                        <a:t>12</a:t>
                      </a:r>
                      <a:endParaRPr kumimoji="0" lang="en-US" sz="1100" b="1" i="0" u="none" strike="noStrike" cap="none" normalizeH="0" baseline="0" dirty="0">
                        <a:ln>
                          <a:noFill/>
                        </a:ln>
                        <a:solidFill>
                          <a:schemeClr val="tx1"/>
                        </a:solidFill>
                        <a:effectLst/>
                        <a:latin typeface="Arial" panose="020B0604020202020204" pitchFamily="34" charset="0"/>
                        <a:ea typeface="仿宋_GB2312" panose="02010609030101010101" pitchFamily="49" charset="-122"/>
                      </a:endParaRPr>
                    </a:p>
                  </a:txBody>
                  <a:tcPr marL="67290" marR="67290" marT="32305" marB="32305"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5"/>
                    </a:solidFill>
                  </a:tcPr>
                </a:tc>
                <a:tc>
                  <a:txBody>
                    <a:bodyPr/>
                    <a:lstStyle/>
                    <a:p>
                      <a:pPr marL="0" marR="0" lvl="0" indent="0" algn="l" defTabSz="684530" rtl="0" eaLnBrk="1" fontAlgn="base" latinLnBrk="0" hangingPunct="1">
                        <a:lnSpc>
                          <a:spcPct val="70000"/>
                        </a:lnSpc>
                        <a:spcBef>
                          <a:spcPct val="20000"/>
                        </a:spcBef>
                        <a:spcAft>
                          <a:spcPct val="0"/>
                        </a:spcAft>
                        <a:buClrTx/>
                        <a:buSzTx/>
                        <a:buFontTx/>
                        <a:buNone/>
                      </a:pPr>
                      <a:r>
                        <a:rPr kumimoji="0" lang="en-US" sz="1100" b="1" i="0" u="none" strike="noStrike" cap="none" normalizeH="0" baseline="0" dirty="0">
                          <a:ln>
                            <a:noFill/>
                          </a:ln>
                          <a:solidFill>
                            <a:schemeClr val="tx1"/>
                          </a:solidFill>
                          <a:effectLst/>
                          <a:latin typeface="Arial" panose="020B0604020202020204" pitchFamily="34" charset="0"/>
                          <a:ea typeface="仿宋_GB2312" panose="02010609030101010101" pitchFamily="49" charset="-122"/>
                        </a:rPr>
                        <a:t>20</a:t>
                      </a:r>
                      <a:endParaRPr kumimoji="0" lang="en-US" sz="1100" b="1" i="0" u="none" strike="noStrike" cap="none" normalizeH="0" baseline="0" dirty="0">
                        <a:ln>
                          <a:noFill/>
                        </a:ln>
                        <a:solidFill>
                          <a:schemeClr val="tx1"/>
                        </a:solidFill>
                        <a:effectLst/>
                        <a:latin typeface="Arial" panose="020B0604020202020204" pitchFamily="34" charset="0"/>
                        <a:ea typeface="仿宋_GB2312" panose="02010609030101010101" pitchFamily="49" charset="-122"/>
                      </a:endParaRPr>
                    </a:p>
                  </a:txBody>
                  <a:tcPr marL="67290" marR="67290" marT="32305" marB="32305"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5"/>
                    </a:solidFill>
                  </a:tcPr>
                </a:tc>
                <a:tc>
                  <a:txBody>
                    <a:bodyPr/>
                    <a:lstStyle/>
                    <a:p>
                      <a:pPr marL="0" marR="0" lvl="0" indent="0" algn="l" defTabSz="684530" rtl="0" eaLnBrk="1" fontAlgn="base" latinLnBrk="0" hangingPunct="1">
                        <a:lnSpc>
                          <a:spcPct val="70000"/>
                        </a:lnSpc>
                        <a:spcBef>
                          <a:spcPct val="20000"/>
                        </a:spcBef>
                        <a:spcAft>
                          <a:spcPct val="0"/>
                        </a:spcAft>
                        <a:buClrTx/>
                        <a:buSzTx/>
                        <a:buFontTx/>
                        <a:buNone/>
                      </a:pPr>
                      <a:r>
                        <a:rPr kumimoji="0" lang="en-US" sz="1100" b="1" i="0" u="none" strike="noStrike" cap="none" normalizeH="0" baseline="0" dirty="0">
                          <a:ln>
                            <a:noFill/>
                          </a:ln>
                          <a:solidFill>
                            <a:schemeClr val="tx1"/>
                          </a:solidFill>
                          <a:effectLst/>
                          <a:latin typeface="Arial" panose="020B0604020202020204" pitchFamily="34" charset="0"/>
                          <a:ea typeface="仿宋_GB2312" panose="02010609030101010101" pitchFamily="49" charset="-122"/>
                        </a:rPr>
                        <a:t>32</a:t>
                      </a:r>
                      <a:endParaRPr kumimoji="0" lang="en-US" sz="1100" b="1" i="0" u="none" strike="noStrike" cap="none" normalizeH="0" baseline="0" dirty="0">
                        <a:ln>
                          <a:noFill/>
                        </a:ln>
                        <a:solidFill>
                          <a:schemeClr val="tx1"/>
                        </a:solidFill>
                        <a:effectLst/>
                        <a:latin typeface="Arial" panose="020B0604020202020204" pitchFamily="34" charset="0"/>
                        <a:ea typeface="仿宋_GB2312" panose="02010609030101010101" pitchFamily="49" charset="-122"/>
                      </a:endParaRPr>
                    </a:p>
                  </a:txBody>
                  <a:tcPr marL="67290" marR="67290" marT="32305" marB="32305"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5"/>
                    </a:solidFill>
                  </a:tcPr>
                </a:tc>
                <a:tc>
                  <a:txBody>
                    <a:bodyPr/>
                    <a:lstStyle/>
                    <a:p>
                      <a:pPr marL="0" marR="0" lvl="0" indent="0" algn="l" defTabSz="684530" rtl="0" eaLnBrk="1" fontAlgn="base" latinLnBrk="0" hangingPunct="1">
                        <a:lnSpc>
                          <a:spcPct val="70000"/>
                        </a:lnSpc>
                        <a:spcBef>
                          <a:spcPct val="20000"/>
                        </a:spcBef>
                        <a:spcAft>
                          <a:spcPct val="0"/>
                        </a:spcAft>
                        <a:buClrTx/>
                        <a:buSzTx/>
                        <a:buFontTx/>
                        <a:buNone/>
                      </a:pPr>
                      <a:r>
                        <a:rPr kumimoji="0" lang="en-US" sz="1100" b="1" i="0" u="none" strike="noStrike" cap="none" normalizeH="0" baseline="0" dirty="0">
                          <a:ln>
                            <a:noFill/>
                          </a:ln>
                          <a:solidFill>
                            <a:schemeClr val="tx1"/>
                          </a:solidFill>
                          <a:effectLst/>
                          <a:latin typeface="Arial" panose="020B0604020202020204" pitchFamily="34" charset="0"/>
                          <a:ea typeface="仿宋_GB2312" panose="02010609030101010101" pitchFamily="49" charset="-122"/>
                        </a:rPr>
                        <a:t>40</a:t>
                      </a:r>
                      <a:endParaRPr kumimoji="0" lang="en-US" sz="1100" b="1" i="0" u="none" strike="noStrike" cap="none" normalizeH="0" baseline="0" dirty="0">
                        <a:ln>
                          <a:noFill/>
                        </a:ln>
                        <a:solidFill>
                          <a:schemeClr val="tx1"/>
                        </a:solidFill>
                        <a:effectLst/>
                        <a:latin typeface="Arial" panose="020B0604020202020204" pitchFamily="34" charset="0"/>
                        <a:ea typeface="仿宋_GB2312" panose="02010609030101010101" pitchFamily="49" charset="-122"/>
                      </a:endParaRPr>
                    </a:p>
                  </a:txBody>
                  <a:tcPr marL="67290" marR="67290" marT="32305" marB="32305"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5"/>
                    </a:solidFill>
                  </a:tcPr>
                </a:tc>
                <a:tc>
                  <a:txBody>
                    <a:bodyPr/>
                    <a:lstStyle/>
                    <a:p>
                      <a:pPr marL="0" marR="0" lvl="0" indent="0" algn="l" defTabSz="684530" rtl="0" eaLnBrk="1" fontAlgn="base" latinLnBrk="0" hangingPunct="1">
                        <a:lnSpc>
                          <a:spcPct val="70000"/>
                        </a:lnSpc>
                        <a:spcBef>
                          <a:spcPct val="20000"/>
                        </a:spcBef>
                        <a:spcAft>
                          <a:spcPct val="0"/>
                        </a:spcAft>
                        <a:buClrTx/>
                        <a:buSzTx/>
                        <a:buFontTx/>
                        <a:buNone/>
                      </a:pPr>
                      <a:r>
                        <a:rPr kumimoji="0" lang="en-US" sz="1100" b="1" i="0" u="none" strike="noStrike" cap="none" normalizeH="0" baseline="0" dirty="0">
                          <a:ln>
                            <a:noFill/>
                          </a:ln>
                          <a:solidFill>
                            <a:schemeClr val="tx1"/>
                          </a:solidFill>
                          <a:effectLst/>
                          <a:latin typeface="Arial" panose="020B0604020202020204" pitchFamily="34" charset="0"/>
                          <a:ea typeface="仿宋_GB2312" panose="02010609030101010101" pitchFamily="49" charset="-122"/>
                        </a:rPr>
                        <a:t>50</a:t>
                      </a:r>
                      <a:endParaRPr kumimoji="0" lang="en-US" sz="1100" b="1" i="0" u="none" strike="noStrike" cap="none" normalizeH="0" baseline="0" dirty="0">
                        <a:ln>
                          <a:noFill/>
                        </a:ln>
                        <a:solidFill>
                          <a:schemeClr val="tx1"/>
                        </a:solidFill>
                        <a:effectLst/>
                        <a:latin typeface="Arial" panose="020B0604020202020204" pitchFamily="34" charset="0"/>
                        <a:ea typeface="仿宋_GB2312" panose="02010609030101010101" pitchFamily="49" charset="-122"/>
                      </a:endParaRPr>
                    </a:p>
                  </a:txBody>
                  <a:tcPr marL="67290" marR="67290" marT="32305" marB="32305" anchor="ctr" anchorCtr="1" horzOverflow="overflow">
                    <a:lnL w="12700" cap="flat" cmpd="sng" algn="ctr">
                      <a:solidFill>
                        <a:schemeClr val="tx1"/>
                      </a:solidFill>
                      <a:prstDash val="solid"/>
                      <a:round/>
                      <a:headEnd type="none" w="med" len="med"/>
                      <a:tailEnd type="none" w="med" len="med"/>
                    </a:lnL>
                    <a:lnR>
                      <a:noFill/>
                    </a:lnR>
                    <a:lnT w="635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5"/>
                    </a:solidFill>
                  </a:tcPr>
                </a:tc>
              </a:tr>
              <a:tr h="427946">
                <a:tc gridSpan="2">
                  <a:txBody>
                    <a:bodyPr/>
                    <a:lstStyle/>
                    <a:p>
                      <a:pPr marL="0" marR="0" lvl="0" indent="0" algn="l" defTabSz="684530" rtl="0" eaLnBrk="1" fontAlgn="base" latinLnBrk="0" hangingPunct="1">
                        <a:lnSpc>
                          <a:spcPct val="70000"/>
                        </a:lnSpc>
                        <a:spcBef>
                          <a:spcPct val="20000"/>
                        </a:spcBef>
                        <a:spcAft>
                          <a:spcPct val="0"/>
                        </a:spcAft>
                        <a:buClrTx/>
                        <a:buSzTx/>
                        <a:buFontTx/>
                        <a:buNone/>
                      </a:pPr>
                      <a:r>
                        <a:rPr kumimoji="0" lang="zh-CN" altLang="en-US" sz="1100" b="0" i="0" u="none" strike="noStrike" cap="none" normalizeH="0" baseline="0" dirty="0">
                          <a:ln>
                            <a:noFill/>
                          </a:ln>
                          <a:solidFill>
                            <a:schemeClr val="tx1"/>
                          </a:solidFill>
                          <a:effectLst/>
                          <a:latin typeface="Arial" panose="020B0604020202020204" pitchFamily="34" charset="0"/>
                          <a:ea typeface="仿宋_GB2312" panose="02010609030101010101" pitchFamily="49" charset="-122"/>
                        </a:rPr>
                        <a:t>排量</a:t>
                      </a:r>
                      <a:r>
                        <a:rPr kumimoji="0" lang="en-US" sz="1100" b="0" i="0" u="none" strike="noStrike" cap="none" normalizeH="0" baseline="0" dirty="0">
                          <a:ln>
                            <a:noFill/>
                          </a:ln>
                          <a:solidFill>
                            <a:schemeClr val="tx1"/>
                          </a:solidFill>
                          <a:effectLst/>
                          <a:latin typeface="Arial" panose="020B0604020202020204" pitchFamily="34" charset="0"/>
                          <a:ea typeface="仿宋_GB2312" panose="02010609030101010101" pitchFamily="49" charset="-122"/>
                        </a:rPr>
                        <a:t>  </a:t>
                      </a:r>
                      <a:r>
                        <a:rPr kumimoji="0" lang="zh-CN" altLang="en-US" sz="1100" b="0" i="0" u="none" strike="noStrike" cap="none" normalizeH="0" baseline="0" dirty="0">
                          <a:ln>
                            <a:noFill/>
                          </a:ln>
                          <a:solidFill>
                            <a:schemeClr val="tx1"/>
                          </a:solidFill>
                          <a:effectLst/>
                          <a:latin typeface="Arial" panose="020B0604020202020204" pitchFamily="34" charset="0"/>
                          <a:ea typeface="仿宋_GB2312" panose="02010609030101010101" pitchFamily="49" charset="-122"/>
                        </a:rPr>
                        <a:t>（</a:t>
                      </a:r>
                      <a:r>
                        <a:rPr kumimoji="0" lang="en-US" sz="1100" b="0" i="0" u="none" strike="noStrike" cap="none" normalizeH="0" baseline="0" dirty="0">
                          <a:ln>
                            <a:noFill/>
                          </a:ln>
                          <a:solidFill>
                            <a:schemeClr val="tx1"/>
                          </a:solidFill>
                          <a:effectLst/>
                          <a:latin typeface="Arial" panose="020B0604020202020204" pitchFamily="34" charset="0"/>
                          <a:ea typeface="仿宋_GB2312" panose="02010609030101010101" pitchFamily="49" charset="-122"/>
                        </a:rPr>
                        <a:t>ml/r)</a:t>
                      </a:r>
                      <a:endParaRPr kumimoji="0" lang="en-US" sz="1100" b="0" i="0" u="none" strike="noStrike" cap="none" normalizeH="0" baseline="0" dirty="0">
                        <a:ln>
                          <a:noFill/>
                        </a:ln>
                        <a:solidFill>
                          <a:schemeClr val="tx1"/>
                        </a:solidFill>
                        <a:effectLst/>
                        <a:latin typeface="Arial" panose="020B0604020202020204" pitchFamily="34" charset="0"/>
                        <a:ea typeface="仿宋_GB2312" panose="02010609030101010101" pitchFamily="49" charset="-122"/>
                      </a:endParaRPr>
                    </a:p>
                  </a:txBody>
                  <a:tcPr marL="67290" marR="67290" marT="32305" marB="32305" anchor="ctr" anchorCtr="1"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cPr/>
                </a:tc>
                <a:tc>
                  <a:txBody>
                    <a:bodyPr/>
                    <a:lstStyle/>
                    <a:p>
                      <a:pPr marL="0" marR="0" lvl="0" indent="0" algn="l" defTabSz="684530" rtl="0" eaLnBrk="1" fontAlgn="base" latinLnBrk="0" hangingPunct="1">
                        <a:lnSpc>
                          <a:spcPct val="70000"/>
                        </a:lnSpc>
                        <a:spcBef>
                          <a:spcPct val="20000"/>
                        </a:spcBef>
                        <a:spcAft>
                          <a:spcPct val="0"/>
                        </a:spcAft>
                        <a:buClrTx/>
                        <a:buSzTx/>
                        <a:buFontTx/>
                        <a:buNone/>
                      </a:pPr>
                      <a:r>
                        <a:rPr kumimoji="0" lang="en-US" sz="1100" b="0" i="0" u="none" strike="noStrike" cap="none" normalizeH="0" baseline="0" dirty="0">
                          <a:ln>
                            <a:noFill/>
                          </a:ln>
                          <a:solidFill>
                            <a:schemeClr val="tx1"/>
                          </a:solidFill>
                          <a:effectLst/>
                          <a:latin typeface="Arial" panose="020B0604020202020204" pitchFamily="34" charset="0"/>
                          <a:ea typeface="仿宋_GB2312" panose="02010609030101010101" pitchFamily="49" charset="-122"/>
                        </a:rPr>
                        <a:t>8.2</a:t>
                      </a:r>
                      <a:endParaRPr kumimoji="0" lang="en-US" sz="1100" b="0" i="0" u="none" strike="noStrike" cap="none" normalizeH="0" baseline="0" dirty="0">
                        <a:ln>
                          <a:noFill/>
                        </a:ln>
                        <a:solidFill>
                          <a:schemeClr val="tx1"/>
                        </a:solidFill>
                        <a:effectLst/>
                        <a:latin typeface="Arial" panose="020B0604020202020204" pitchFamily="34" charset="0"/>
                        <a:ea typeface="仿宋_GB2312" panose="02010609030101010101" pitchFamily="49" charset="-122"/>
                      </a:endParaRPr>
                    </a:p>
                  </a:txBody>
                  <a:tcPr marL="67290" marR="67290" marT="32305" marB="32305"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684530" rtl="0" eaLnBrk="1" fontAlgn="base" latinLnBrk="0" hangingPunct="1">
                        <a:lnSpc>
                          <a:spcPct val="70000"/>
                        </a:lnSpc>
                        <a:spcBef>
                          <a:spcPct val="20000"/>
                        </a:spcBef>
                        <a:spcAft>
                          <a:spcPct val="0"/>
                        </a:spcAft>
                        <a:buClrTx/>
                        <a:buSzTx/>
                        <a:buFontTx/>
                        <a:buNone/>
                      </a:pPr>
                      <a:r>
                        <a:rPr kumimoji="0" lang="en-US" sz="1100" b="0" i="0" u="none" strike="noStrike" cap="none" normalizeH="0" baseline="0" dirty="0">
                          <a:ln>
                            <a:noFill/>
                          </a:ln>
                          <a:solidFill>
                            <a:schemeClr val="tx1"/>
                          </a:solidFill>
                          <a:effectLst/>
                          <a:latin typeface="Arial" panose="020B0604020202020204" pitchFamily="34" charset="0"/>
                          <a:ea typeface="仿宋_GB2312" panose="02010609030101010101" pitchFamily="49" charset="-122"/>
                        </a:rPr>
                        <a:t>12.9</a:t>
                      </a:r>
                      <a:endParaRPr kumimoji="0" lang="en-US" sz="1100" b="0" i="0" u="none" strike="noStrike" cap="none" normalizeH="0" baseline="0" dirty="0">
                        <a:ln>
                          <a:noFill/>
                        </a:ln>
                        <a:solidFill>
                          <a:schemeClr val="tx1"/>
                        </a:solidFill>
                        <a:effectLst/>
                        <a:latin typeface="Arial" panose="020B0604020202020204" pitchFamily="34" charset="0"/>
                        <a:ea typeface="仿宋_GB2312" panose="02010609030101010101" pitchFamily="49" charset="-122"/>
                      </a:endParaRPr>
                    </a:p>
                  </a:txBody>
                  <a:tcPr marL="67290" marR="67290" marT="32305" marB="32305"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684530" rtl="0" eaLnBrk="1" fontAlgn="base" latinLnBrk="0" hangingPunct="1">
                        <a:lnSpc>
                          <a:spcPct val="70000"/>
                        </a:lnSpc>
                        <a:spcBef>
                          <a:spcPct val="20000"/>
                        </a:spcBef>
                        <a:spcAft>
                          <a:spcPct val="0"/>
                        </a:spcAft>
                        <a:buClrTx/>
                        <a:buSzTx/>
                        <a:buFontTx/>
                        <a:buNone/>
                      </a:pPr>
                      <a:r>
                        <a:rPr kumimoji="0" lang="en-US" sz="1100" b="0" i="0" u="none" strike="noStrike" cap="none" normalizeH="0" baseline="0" dirty="0">
                          <a:ln>
                            <a:noFill/>
                          </a:ln>
                          <a:solidFill>
                            <a:schemeClr val="tx1"/>
                          </a:solidFill>
                          <a:effectLst/>
                          <a:latin typeface="Arial" panose="020B0604020202020204" pitchFamily="34" charset="0"/>
                          <a:ea typeface="仿宋_GB2312" panose="02010609030101010101" pitchFamily="49" charset="-122"/>
                        </a:rPr>
                        <a:t>19.9</a:t>
                      </a:r>
                      <a:endParaRPr kumimoji="0" lang="en-US" sz="1100" b="0" i="0" u="none" strike="noStrike" cap="none" normalizeH="0" baseline="0" dirty="0">
                        <a:ln>
                          <a:noFill/>
                        </a:ln>
                        <a:solidFill>
                          <a:schemeClr val="tx1"/>
                        </a:solidFill>
                        <a:effectLst/>
                        <a:latin typeface="Arial" panose="020B0604020202020204" pitchFamily="34" charset="0"/>
                        <a:ea typeface="仿宋_GB2312" panose="02010609030101010101" pitchFamily="49" charset="-122"/>
                      </a:endParaRPr>
                    </a:p>
                  </a:txBody>
                  <a:tcPr marL="67290" marR="67290" marT="32305" marB="32305"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684530" rtl="0" eaLnBrk="1" fontAlgn="base" latinLnBrk="0" hangingPunct="1">
                        <a:lnSpc>
                          <a:spcPct val="70000"/>
                        </a:lnSpc>
                        <a:spcBef>
                          <a:spcPct val="20000"/>
                        </a:spcBef>
                        <a:spcAft>
                          <a:spcPct val="0"/>
                        </a:spcAft>
                        <a:buClrTx/>
                        <a:buSzTx/>
                        <a:buFontTx/>
                        <a:buNone/>
                      </a:pPr>
                      <a:r>
                        <a:rPr kumimoji="0" lang="en-US" sz="1100" b="0" i="0" u="none" strike="noStrike" cap="none" normalizeH="0" baseline="0" dirty="0">
                          <a:ln>
                            <a:noFill/>
                          </a:ln>
                          <a:solidFill>
                            <a:schemeClr val="tx1"/>
                          </a:solidFill>
                          <a:effectLst/>
                          <a:latin typeface="Arial" panose="020B0604020202020204" pitchFamily="34" charset="0"/>
                          <a:ea typeface="仿宋_GB2312" panose="02010609030101010101" pitchFamily="49" charset="-122"/>
                        </a:rPr>
                        <a:t>31.6</a:t>
                      </a:r>
                      <a:endParaRPr kumimoji="0" lang="en-US" sz="1100" b="0" i="0" u="none" strike="noStrike" cap="none" normalizeH="0" baseline="0" dirty="0">
                        <a:ln>
                          <a:noFill/>
                        </a:ln>
                        <a:solidFill>
                          <a:schemeClr val="tx1"/>
                        </a:solidFill>
                        <a:effectLst/>
                        <a:latin typeface="Arial" panose="020B0604020202020204" pitchFamily="34" charset="0"/>
                        <a:ea typeface="仿宋_GB2312" panose="02010609030101010101" pitchFamily="49" charset="-122"/>
                      </a:endParaRPr>
                    </a:p>
                  </a:txBody>
                  <a:tcPr marL="67290" marR="67290" marT="32305" marB="32305"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684530" rtl="0" eaLnBrk="1" fontAlgn="base" latinLnBrk="0" hangingPunct="1">
                        <a:lnSpc>
                          <a:spcPct val="70000"/>
                        </a:lnSpc>
                        <a:spcBef>
                          <a:spcPct val="20000"/>
                        </a:spcBef>
                        <a:spcAft>
                          <a:spcPct val="0"/>
                        </a:spcAft>
                        <a:buClrTx/>
                        <a:buSzTx/>
                        <a:buFontTx/>
                        <a:buNone/>
                      </a:pPr>
                      <a:r>
                        <a:rPr kumimoji="0" lang="en-US" sz="1100" b="0" i="0" u="none" strike="noStrike" cap="none" normalizeH="0" baseline="0" dirty="0">
                          <a:ln>
                            <a:noFill/>
                          </a:ln>
                          <a:solidFill>
                            <a:schemeClr val="tx1"/>
                          </a:solidFill>
                          <a:effectLst/>
                          <a:latin typeface="Arial" panose="020B0604020202020204" pitchFamily="34" charset="0"/>
                          <a:ea typeface="仿宋_GB2312" panose="02010609030101010101" pitchFamily="49" charset="-122"/>
                        </a:rPr>
                        <a:t>39.8</a:t>
                      </a:r>
                      <a:endParaRPr kumimoji="0" lang="en-US" sz="1100" b="0" i="0" u="none" strike="noStrike" cap="none" normalizeH="0" baseline="0" dirty="0">
                        <a:ln>
                          <a:noFill/>
                        </a:ln>
                        <a:solidFill>
                          <a:schemeClr val="tx1"/>
                        </a:solidFill>
                        <a:effectLst/>
                        <a:latin typeface="Arial" panose="020B0604020202020204" pitchFamily="34" charset="0"/>
                        <a:ea typeface="仿宋_GB2312" panose="02010609030101010101" pitchFamily="49" charset="-122"/>
                      </a:endParaRPr>
                    </a:p>
                  </a:txBody>
                  <a:tcPr marL="67290" marR="67290" marT="32305" marB="32305"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684530" rtl="0" eaLnBrk="1" fontAlgn="base" latinLnBrk="0" hangingPunct="1">
                        <a:lnSpc>
                          <a:spcPct val="70000"/>
                        </a:lnSpc>
                        <a:spcBef>
                          <a:spcPct val="20000"/>
                        </a:spcBef>
                        <a:spcAft>
                          <a:spcPct val="0"/>
                        </a:spcAft>
                        <a:buClrTx/>
                        <a:buSzTx/>
                        <a:buFontTx/>
                        <a:buNone/>
                      </a:pPr>
                      <a:r>
                        <a:rPr kumimoji="0" lang="en-US" sz="1100" b="0" i="0" u="none" strike="noStrike" cap="none" normalizeH="0" baseline="0" dirty="0">
                          <a:ln>
                            <a:noFill/>
                          </a:ln>
                          <a:solidFill>
                            <a:schemeClr val="tx1"/>
                          </a:solidFill>
                          <a:effectLst/>
                          <a:latin typeface="Arial" panose="020B0604020202020204" pitchFamily="34" charset="0"/>
                          <a:ea typeface="仿宋_GB2312" panose="02010609030101010101" pitchFamily="49" charset="-122"/>
                        </a:rPr>
                        <a:t>50.3</a:t>
                      </a:r>
                      <a:endParaRPr kumimoji="0" lang="en-US" sz="1100" b="0" i="0" u="none" strike="noStrike" cap="none" normalizeH="0" baseline="0" dirty="0">
                        <a:ln>
                          <a:noFill/>
                        </a:ln>
                        <a:solidFill>
                          <a:schemeClr val="tx1"/>
                        </a:solidFill>
                        <a:effectLst/>
                        <a:latin typeface="Arial" panose="020B0604020202020204" pitchFamily="34" charset="0"/>
                        <a:ea typeface="仿宋_GB2312" panose="02010609030101010101" pitchFamily="49" charset="-122"/>
                      </a:endParaRPr>
                    </a:p>
                  </a:txBody>
                  <a:tcPr marL="67290" marR="67290" marT="32305" marB="32305" anchor="ctr" anchorCtr="1"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316562">
                <a:tc rowSpan="2">
                  <a:txBody>
                    <a:bodyPr/>
                    <a:lstStyle/>
                    <a:p>
                      <a:pPr marL="0" marR="0" lvl="0" indent="0" algn="l" defTabSz="684530" rtl="0" eaLnBrk="1" fontAlgn="base" latinLnBrk="0" hangingPunct="1">
                        <a:lnSpc>
                          <a:spcPct val="70000"/>
                        </a:lnSpc>
                        <a:spcBef>
                          <a:spcPct val="20000"/>
                        </a:spcBef>
                        <a:spcAft>
                          <a:spcPct val="0"/>
                        </a:spcAft>
                        <a:buClrTx/>
                        <a:buSzTx/>
                        <a:buFontTx/>
                        <a:buNone/>
                      </a:pPr>
                      <a:r>
                        <a:rPr kumimoji="0" lang="zh-CN" altLang="en-US" sz="1100" b="0" i="0" u="none" strike="noStrike" cap="none" normalizeH="0" baseline="0" dirty="0">
                          <a:ln>
                            <a:noFill/>
                          </a:ln>
                          <a:solidFill>
                            <a:schemeClr val="tx1"/>
                          </a:solidFill>
                          <a:effectLst/>
                          <a:latin typeface="Arial" panose="020B0604020202020204" pitchFamily="34" charset="0"/>
                          <a:ea typeface="仿宋_GB2312" panose="02010609030101010101" pitchFamily="49" charset="-122"/>
                        </a:rPr>
                        <a:t>流量</a:t>
                      </a:r>
                      <a:r>
                        <a:rPr kumimoji="0" lang="en-US" sz="1100" b="0" i="0" u="none" strike="noStrike" cap="none" normalizeH="0" baseline="0" dirty="0">
                          <a:ln>
                            <a:noFill/>
                          </a:ln>
                          <a:solidFill>
                            <a:schemeClr val="tx1"/>
                          </a:solidFill>
                          <a:effectLst/>
                          <a:latin typeface="Arial" panose="020B0604020202020204" pitchFamily="34" charset="0"/>
                          <a:ea typeface="仿宋_GB2312" panose="02010609030101010101" pitchFamily="49" charset="-122"/>
                        </a:rPr>
                        <a:t>(LPM)</a:t>
                      </a:r>
                      <a:endParaRPr kumimoji="0" lang="en-US" sz="1100" b="0" i="0" u="none" strike="noStrike" cap="none" normalizeH="0" baseline="0" dirty="0">
                        <a:ln>
                          <a:noFill/>
                        </a:ln>
                        <a:solidFill>
                          <a:schemeClr val="tx1"/>
                        </a:solidFill>
                        <a:effectLst/>
                        <a:latin typeface="Arial" panose="020B0604020202020204" pitchFamily="34" charset="0"/>
                        <a:ea typeface="仿宋_GB2312" panose="02010609030101010101" pitchFamily="49" charset="-122"/>
                      </a:endParaRPr>
                    </a:p>
                  </a:txBody>
                  <a:tcPr marL="67290" marR="67290" marT="32305" marB="32305" anchor="ctr" anchorCtr="1"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5"/>
                    </a:solidFill>
                  </a:tcPr>
                </a:tc>
                <a:tc>
                  <a:txBody>
                    <a:bodyPr/>
                    <a:lstStyle/>
                    <a:p>
                      <a:pPr marL="0" marR="0" lvl="0" indent="0" algn="l" defTabSz="684530" rtl="0" eaLnBrk="1" fontAlgn="base" latinLnBrk="0" hangingPunct="1">
                        <a:lnSpc>
                          <a:spcPct val="70000"/>
                        </a:lnSpc>
                        <a:spcBef>
                          <a:spcPct val="20000"/>
                        </a:spcBef>
                        <a:spcAft>
                          <a:spcPct val="0"/>
                        </a:spcAft>
                        <a:buClrTx/>
                        <a:buSzTx/>
                        <a:buFontTx/>
                        <a:buNone/>
                      </a:pPr>
                      <a:r>
                        <a:rPr kumimoji="0" lang="zh-CN" altLang="en-US" sz="1100" b="0" i="0" u="none" strike="noStrike" cap="none" normalizeH="0" baseline="0" dirty="0">
                          <a:ln>
                            <a:noFill/>
                          </a:ln>
                          <a:solidFill>
                            <a:schemeClr val="tx1"/>
                          </a:solidFill>
                          <a:effectLst/>
                          <a:latin typeface="Arial" panose="020B0604020202020204" pitchFamily="34" charset="0"/>
                          <a:ea typeface="仿宋_GB2312" panose="02010609030101010101" pitchFamily="49" charset="-122"/>
                        </a:rPr>
                        <a:t>连续</a:t>
                      </a:r>
                      <a:endParaRPr kumimoji="0" lang="en-US" sz="1100" b="0" i="0" u="none" strike="noStrike" cap="none" normalizeH="0" baseline="0" dirty="0">
                        <a:ln>
                          <a:noFill/>
                        </a:ln>
                        <a:solidFill>
                          <a:schemeClr val="tx1"/>
                        </a:solidFill>
                        <a:effectLst/>
                        <a:latin typeface="Arial" panose="020B0604020202020204" pitchFamily="34" charset="0"/>
                        <a:ea typeface="仿宋_GB2312" panose="02010609030101010101" pitchFamily="49" charset="-122"/>
                      </a:endParaRPr>
                    </a:p>
                  </a:txBody>
                  <a:tcPr marL="67290" marR="67290" marT="32305" marB="32305"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5"/>
                    </a:solidFill>
                  </a:tcPr>
                </a:tc>
                <a:tc>
                  <a:txBody>
                    <a:bodyPr/>
                    <a:lstStyle/>
                    <a:p>
                      <a:pPr marL="0" marR="0" lvl="0" indent="0" algn="l" defTabSz="684530" rtl="0" eaLnBrk="1" fontAlgn="base" latinLnBrk="0" hangingPunct="1">
                        <a:lnSpc>
                          <a:spcPct val="70000"/>
                        </a:lnSpc>
                        <a:spcBef>
                          <a:spcPct val="20000"/>
                        </a:spcBef>
                        <a:spcAft>
                          <a:spcPct val="0"/>
                        </a:spcAft>
                        <a:buClrTx/>
                        <a:buSzTx/>
                        <a:buFontTx/>
                        <a:buNone/>
                      </a:pPr>
                      <a:r>
                        <a:rPr kumimoji="0" lang="en-US" sz="1100" b="0" i="0" u="none" strike="noStrike" cap="none" normalizeH="0" baseline="0" dirty="0">
                          <a:ln>
                            <a:noFill/>
                          </a:ln>
                          <a:solidFill>
                            <a:schemeClr val="tx1"/>
                          </a:solidFill>
                          <a:effectLst/>
                          <a:latin typeface="Arial" panose="020B0604020202020204" pitchFamily="34" charset="0"/>
                          <a:ea typeface="仿宋_GB2312" panose="02010609030101010101" pitchFamily="49" charset="-122"/>
                        </a:rPr>
                        <a:t>16</a:t>
                      </a:r>
                      <a:endParaRPr kumimoji="0" lang="en-US" sz="1100" b="0" i="0" u="none" strike="noStrike" cap="none" normalizeH="0" baseline="0" dirty="0">
                        <a:ln>
                          <a:noFill/>
                        </a:ln>
                        <a:solidFill>
                          <a:schemeClr val="tx1"/>
                        </a:solidFill>
                        <a:effectLst/>
                        <a:latin typeface="Arial" panose="020B0604020202020204" pitchFamily="34" charset="0"/>
                        <a:ea typeface="仿宋_GB2312" panose="02010609030101010101" pitchFamily="49" charset="-122"/>
                      </a:endParaRPr>
                    </a:p>
                  </a:txBody>
                  <a:tcPr marL="67290" marR="67290" marT="32305" marB="32305"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5"/>
                    </a:solidFill>
                  </a:tcPr>
                </a:tc>
                <a:tc>
                  <a:txBody>
                    <a:bodyPr/>
                    <a:lstStyle/>
                    <a:p>
                      <a:pPr marL="0" marR="0" lvl="0" indent="0" algn="l" defTabSz="684530" rtl="0" eaLnBrk="1" fontAlgn="base" latinLnBrk="0" hangingPunct="1">
                        <a:lnSpc>
                          <a:spcPct val="70000"/>
                        </a:lnSpc>
                        <a:spcBef>
                          <a:spcPct val="20000"/>
                        </a:spcBef>
                        <a:spcAft>
                          <a:spcPct val="0"/>
                        </a:spcAft>
                        <a:buClrTx/>
                        <a:buSzTx/>
                        <a:buFontTx/>
                        <a:buNone/>
                      </a:pPr>
                      <a:r>
                        <a:rPr kumimoji="0" lang="en-US" sz="1100" b="0" i="0" u="none" strike="noStrike" cap="none" normalizeH="0" baseline="0" dirty="0">
                          <a:ln>
                            <a:noFill/>
                          </a:ln>
                          <a:solidFill>
                            <a:schemeClr val="tx1"/>
                          </a:solidFill>
                          <a:effectLst/>
                          <a:latin typeface="Arial" panose="020B0604020202020204" pitchFamily="34" charset="0"/>
                          <a:ea typeface="仿宋_GB2312" panose="02010609030101010101" pitchFamily="49" charset="-122"/>
                        </a:rPr>
                        <a:t>20</a:t>
                      </a:r>
                      <a:endParaRPr kumimoji="0" lang="en-US" sz="1100" b="0" i="0" u="none" strike="noStrike" cap="none" normalizeH="0" baseline="0" dirty="0">
                        <a:ln>
                          <a:noFill/>
                        </a:ln>
                        <a:solidFill>
                          <a:schemeClr val="tx1"/>
                        </a:solidFill>
                        <a:effectLst/>
                        <a:latin typeface="Arial" panose="020B0604020202020204" pitchFamily="34" charset="0"/>
                        <a:ea typeface="仿宋_GB2312" panose="02010609030101010101" pitchFamily="49" charset="-122"/>
                      </a:endParaRPr>
                    </a:p>
                  </a:txBody>
                  <a:tcPr marL="67290" marR="67290" marT="32305" marB="32305"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5"/>
                    </a:solidFill>
                  </a:tcPr>
                </a:tc>
                <a:tc>
                  <a:txBody>
                    <a:bodyPr/>
                    <a:lstStyle/>
                    <a:p>
                      <a:pPr marL="0" marR="0" lvl="0" indent="0" algn="l" defTabSz="684530" rtl="0" eaLnBrk="1" fontAlgn="base" latinLnBrk="0" hangingPunct="1">
                        <a:lnSpc>
                          <a:spcPct val="70000"/>
                        </a:lnSpc>
                        <a:spcBef>
                          <a:spcPct val="20000"/>
                        </a:spcBef>
                        <a:spcAft>
                          <a:spcPct val="0"/>
                        </a:spcAft>
                        <a:buClrTx/>
                        <a:buSzTx/>
                        <a:buFontTx/>
                        <a:buNone/>
                      </a:pPr>
                      <a:r>
                        <a:rPr kumimoji="0" lang="en-US" sz="1100" b="0" i="0" u="none" strike="noStrike" cap="none" normalizeH="0" baseline="0" dirty="0">
                          <a:ln>
                            <a:noFill/>
                          </a:ln>
                          <a:solidFill>
                            <a:schemeClr val="tx1"/>
                          </a:solidFill>
                          <a:effectLst/>
                          <a:latin typeface="Arial" panose="020B0604020202020204" pitchFamily="34" charset="0"/>
                          <a:ea typeface="仿宋_GB2312" panose="02010609030101010101" pitchFamily="49" charset="-122"/>
                        </a:rPr>
                        <a:t>20</a:t>
                      </a:r>
                      <a:endParaRPr kumimoji="0" lang="en-US" sz="1100" b="0" i="0" u="none" strike="noStrike" cap="none" normalizeH="0" baseline="0" dirty="0">
                        <a:ln>
                          <a:noFill/>
                        </a:ln>
                        <a:solidFill>
                          <a:schemeClr val="tx1"/>
                        </a:solidFill>
                        <a:effectLst/>
                        <a:latin typeface="Arial" panose="020B0604020202020204" pitchFamily="34" charset="0"/>
                        <a:ea typeface="仿宋_GB2312" panose="02010609030101010101" pitchFamily="49" charset="-122"/>
                      </a:endParaRPr>
                    </a:p>
                  </a:txBody>
                  <a:tcPr marL="67290" marR="67290" marT="32305" marB="32305"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5"/>
                    </a:solidFill>
                  </a:tcPr>
                </a:tc>
                <a:tc>
                  <a:txBody>
                    <a:bodyPr/>
                    <a:lstStyle/>
                    <a:p>
                      <a:pPr marL="0" marR="0" lvl="0" indent="0" algn="l" defTabSz="684530" rtl="0" eaLnBrk="1" fontAlgn="base" latinLnBrk="0" hangingPunct="1">
                        <a:lnSpc>
                          <a:spcPct val="70000"/>
                        </a:lnSpc>
                        <a:spcBef>
                          <a:spcPct val="20000"/>
                        </a:spcBef>
                        <a:spcAft>
                          <a:spcPct val="0"/>
                        </a:spcAft>
                        <a:buClrTx/>
                        <a:buSzTx/>
                        <a:buFontTx/>
                        <a:buNone/>
                      </a:pPr>
                      <a:r>
                        <a:rPr kumimoji="0" lang="en-US" sz="1100" b="0" i="0" u="none" strike="noStrike" cap="none" normalizeH="0" baseline="0" dirty="0">
                          <a:ln>
                            <a:noFill/>
                          </a:ln>
                          <a:solidFill>
                            <a:schemeClr val="tx1"/>
                          </a:solidFill>
                          <a:effectLst/>
                          <a:latin typeface="Arial" panose="020B0604020202020204" pitchFamily="34" charset="0"/>
                          <a:ea typeface="仿宋_GB2312" panose="02010609030101010101" pitchFamily="49" charset="-122"/>
                        </a:rPr>
                        <a:t>20</a:t>
                      </a:r>
                      <a:endParaRPr kumimoji="0" lang="en-US" sz="1100" b="0" i="0" u="none" strike="noStrike" cap="none" normalizeH="0" baseline="0" dirty="0">
                        <a:ln>
                          <a:noFill/>
                        </a:ln>
                        <a:solidFill>
                          <a:schemeClr val="tx1"/>
                        </a:solidFill>
                        <a:effectLst/>
                        <a:latin typeface="Arial" panose="020B0604020202020204" pitchFamily="34" charset="0"/>
                        <a:ea typeface="仿宋_GB2312" panose="02010609030101010101" pitchFamily="49" charset="-122"/>
                      </a:endParaRPr>
                    </a:p>
                  </a:txBody>
                  <a:tcPr marL="67290" marR="67290" marT="32305" marB="32305"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5"/>
                    </a:solidFill>
                  </a:tcPr>
                </a:tc>
                <a:tc>
                  <a:txBody>
                    <a:bodyPr/>
                    <a:lstStyle/>
                    <a:p>
                      <a:pPr marL="0" marR="0" lvl="0" indent="0" algn="l" defTabSz="684530" rtl="0" eaLnBrk="1" fontAlgn="base" latinLnBrk="0" hangingPunct="1">
                        <a:lnSpc>
                          <a:spcPct val="70000"/>
                        </a:lnSpc>
                        <a:spcBef>
                          <a:spcPct val="20000"/>
                        </a:spcBef>
                        <a:spcAft>
                          <a:spcPct val="0"/>
                        </a:spcAft>
                        <a:buClrTx/>
                        <a:buSzTx/>
                        <a:buFontTx/>
                        <a:buNone/>
                      </a:pPr>
                      <a:r>
                        <a:rPr kumimoji="0" lang="en-US" sz="1100" b="0" i="0" u="none" strike="noStrike" cap="none" normalizeH="0" baseline="0" dirty="0">
                          <a:ln>
                            <a:noFill/>
                          </a:ln>
                          <a:solidFill>
                            <a:schemeClr val="tx1"/>
                          </a:solidFill>
                          <a:effectLst/>
                          <a:latin typeface="Arial" panose="020B0604020202020204" pitchFamily="34" charset="0"/>
                          <a:ea typeface="仿宋_GB2312" panose="02010609030101010101" pitchFamily="49" charset="-122"/>
                        </a:rPr>
                        <a:t>20</a:t>
                      </a:r>
                      <a:endParaRPr kumimoji="0" lang="en-US" sz="1100" b="0" i="0" u="none" strike="noStrike" cap="none" normalizeH="0" baseline="0" dirty="0">
                        <a:ln>
                          <a:noFill/>
                        </a:ln>
                        <a:solidFill>
                          <a:schemeClr val="tx1"/>
                        </a:solidFill>
                        <a:effectLst/>
                        <a:latin typeface="Arial" panose="020B0604020202020204" pitchFamily="34" charset="0"/>
                        <a:ea typeface="仿宋_GB2312" panose="02010609030101010101" pitchFamily="49" charset="-122"/>
                      </a:endParaRPr>
                    </a:p>
                  </a:txBody>
                  <a:tcPr marL="67290" marR="67290" marT="32305" marB="32305"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5"/>
                    </a:solidFill>
                  </a:tcPr>
                </a:tc>
                <a:tc>
                  <a:txBody>
                    <a:bodyPr/>
                    <a:lstStyle/>
                    <a:p>
                      <a:pPr marL="0" marR="0" lvl="0" indent="0" algn="l" defTabSz="684530" rtl="0" eaLnBrk="1" fontAlgn="base" latinLnBrk="0" hangingPunct="1">
                        <a:lnSpc>
                          <a:spcPct val="70000"/>
                        </a:lnSpc>
                        <a:spcBef>
                          <a:spcPct val="20000"/>
                        </a:spcBef>
                        <a:spcAft>
                          <a:spcPct val="0"/>
                        </a:spcAft>
                        <a:buClrTx/>
                        <a:buSzTx/>
                        <a:buFontTx/>
                        <a:buNone/>
                      </a:pPr>
                      <a:r>
                        <a:rPr kumimoji="0" lang="en-US" sz="1100" b="0" i="0" u="none" strike="noStrike" cap="none" normalizeH="0" baseline="0" dirty="0">
                          <a:ln>
                            <a:noFill/>
                          </a:ln>
                          <a:solidFill>
                            <a:schemeClr val="tx1"/>
                          </a:solidFill>
                          <a:effectLst/>
                          <a:latin typeface="Arial" panose="020B0604020202020204" pitchFamily="34" charset="0"/>
                          <a:ea typeface="仿宋_GB2312" panose="02010609030101010101" pitchFamily="49" charset="-122"/>
                        </a:rPr>
                        <a:t>20</a:t>
                      </a:r>
                      <a:endParaRPr kumimoji="0" lang="en-US" sz="1100" b="0" i="0" u="none" strike="noStrike" cap="none" normalizeH="0" baseline="0" dirty="0">
                        <a:ln>
                          <a:noFill/>
                        </a:ln>
                        <a:solidFill>
                          <a:schemeClr val="tx1"/>
                        </a:solidFill>
                        <a:effectLst/>
                        <a:latin typeface="Arial" panose="020B0604020202020204" pitchFamily="34" charset="0"/>
                        <a:ea typeface="仿宋_GB2312" panose="02010609030101010101" pitchFamily="49" charset="-122"/>
                      </a:endParaRPr>
                    </a:p>
                  </a:txBody>
                  <a:tcPr marL="67290" marR="67290" marT="32305" marB="32305" anchor="ctr" anchorCtr="1"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5"/>
                    </a:solidFill>
                  </a:tcPr>
                </a:tc>
              </a:tr>
              <a:tr h="293114">
                <a:tc vMerge="1">
                  <a:tcPr/>
                </a:tc>
                <a:tc>
                  <a:txBody>
                    <a:bodyPr/>
                    <a:lstStyle/>
                    <a:p>
                      <a:pPr marL="0" marR="0" lvl="0" indent="0" algn="l" defTabSz="684530" rtl="0" eaLnBrk="1" fontAlgn="base" latinLnBrk="0" hangingPunct="1">
                        <a:lnSpc>
                          <a:spcPct val="70000"/>
                        </a:lnSpc>
                        <a:spcBef>
                          <a:spcPct val="20000"/>
                        </a:spcBef>
                        <a:spcAft>
                          <a:spcPct val="0"/>
                        </a:spcAft>
                        <a:buClrTx/>
                        <a:buSzTx/>
                        <a:buFontTx/>
                        <a:buNone/>
                      </a:pPr>
                      <a:r>
                        <a:rPr kumimoji="0" lang="zh-CN" altLang="en-US" sz="1100" b="0" i="0" u="none" strike="noStrike" cap="none" normalizeH="0" baseline="0" dirty="0">
                          <a:ln>
                            <a:noFill/>
                          </a:ln>
                          <a:solidFill>
                            <a:schemeClr val="tx1"/>
                          </a:solidFill>
                          <a:effectLst/>
                          <a:latin typeface="Arial" panose="020B0604020202020204" pitchFamily="34" charset="0"/>
                          <a:ea typeface="仿宋_GB2312" panose="02010609030101010101" pitchFamily="49" charset="-122"/>
                        </a:rPr>
                        <a:t>间断</a:t>
                      </a:r>
                      <a:endParaRPr kumimoji="0" lang="en-US" sz="1100" b="0" i="0" u="none" strike="noStrike" cap="none" normalizeH="0" baseline="0" dirty="0">
                        <a:ln>
                          <a:noFill/>
                        </a:ln>
                        <a:solidFill>
                          <a:schemeClr val="tx1"/>
                        </a:solidFill>
                        <a:effectLst/>
                        <a:latin typeface="Arial" panose="020B0604020202020204" pitchFamily="34" charset="0"/>
                        <a:ea typeface="仿宋_GB2312" panose="02010609030101010101" pitchFamily="49" charset="-122"/>
                      </a:endParaRPr>
                    </a:p>
                  </a:txBody>
                  <a:tcPr marL="67290" marR="67290" marT="32305" marB="32305"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5"/>
                    </a:solidFill>
                  </a:tcPr>
                </a:tc>
                <a:tc>
                  <a:txBody>
                    <a:bodyPr/>
                    <a:lstStyle/>
                    <a:p>
                      <a:pPr marL="0" marR="0" lvl="0" indent="0" algn="l" defTabSz="684530" rtl="0" eaLnBrk="1" fontAlgn="base" latinLnBrk="0" hangingPunct="1">
                        <a:lnSpc>
                          <a:spcPct val="70000"/>
                        </a:lnSpc>
                        <a:spcBef>
                          <a:spcPct val="20000"/>
                        </a:spcBef>
                        <a:spcAft>
                          <a:spcPct val="0"/>
                        </a:spcAft>
                        <a:buClrTx/>
                        <a:buSzTx/>
                        <a:buFontTx/>
                        <a:buNone/>
                      </a:pPr>
                      <a:r>
                        <a:rPr kumimoji="0" lang="en-US" sz="1100" b="0" i="0" u="none" strike="noStrike" cap="none" normalizeH="0" baseline="0">
                          <a:ln>
                            <a:noFill/>
                          </a:ln>
                          <a:solidFill>
                            <a:schemeClr val="tx1"/>
                          </a:solidFill>
                          <a:effectLst/>
                          <a:latin typeface="Arial" panose="020B0604020202020204" pitchFamily="34" charset="0"/>
                          <a:ea typeface="仿宋_GB2312" panose="02010609030101010101" pitchFamily="49" charset="-122"/>
                        </a:rPr>
                        <a:t>20</a:t>
                      </a:r>
                      <a:endParaRPr kumimoji="0" lang="en-US" sz="1100" b="0" i="0" u="none" strike="noStrike" cap="none" normalizeH="0" baseline="0">
                        <a:ln>
                          <a:noFill/>
                        </a:ln>
                        <a:solidFill>
                          <a:schemeClr val="tx1"/>
                        </a:solidFill>
                        <a:effectLst/>
                        <a:latin typeface="Arial" panose="020B0604020202020204" pitchFamily="34" charset="0"/>
                        <a:ea typeface="仿宋_GB2312" panose="02010609030101010101" pitchFamily="49" charset="-122"/>
                      </a:endParaRPr>
                    </a:p>
                  </a:txBody>
                  <a:tcPr marL="67290" marR="67290" marT="32305" marB="32305"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5"/>
                    </a:solidFill>
                  </a:tcPr>
                </a:tc>
                <a:tc>
                  <a:txBody>
                    <a:bodyPr/>
                    <a:lstStyle/>
                    <a:p>
                      <a:pPr marL="0" marR="0" lvl="0" indent="0" algn="l" defTabSz="684530" rtl="0" eaLnBrk="1" fontAlgn="base" latinLnBrk="0" hangingPunct="1">
                        <a:lnSpc>
                          <a:spcPct val="70000"/>
                        </a:lnSpc>
                        <a:spcBef>
                          <a:spcPct val="20000"/>
                        </a:spcBef>
                        <a:spcAft>
                          <a:spcPct val="0"/>
                        </a:spcAft>
                        <a:buClrTx/>
                        <a:buSzTx/>
                        <a:buFontTx/>
                        <a:buNone/>
                      </a:pPr>
                      <a:r>
                        <a:rPr kumimoji="0" lang="en-US" sz="1100" b="0" i="0" u="none" strike="noStrike" cap="none" normalizeH="0" baseline="0">
                          <a:ln>
                            <a:noFill/>
                          </a:ln>
                          <a:solidFill>
                            <a:schemeClr val="tx1"/>
                          </a:solidFill>
                          <a:effectLst/>
                          <a:latin typeface="Arial" panose="020B0604020202020204" pitchFamily="34" charset="0"/>
                          <a:ea typeface="仿宋_GB2312" panose="02010609030101010101" pitchFamily="49" charset="-122"/>
                        </a:rPr>
                        <a:t>25</a:t>
                      </a:r>
                      <a:endParaRPr kumimoji="0" lang="en-US" sz="1100" b="0" i="0" u="none" strike="noStrike" cap="none" normalizeH="0" baseline="0">
                        <a:ln>
                          <a:noFill/>
                        </a:ln>
                        <a:solidFill>
                          <a:schemeClr val="tx1"/>
                        </a:solidFill>
                        <a:effectLst/>
                        <a:latin typeface="Arial" panose="020B0604020202020204" pitchFamily="34" charset="0"/>
                        <a:ea typeface="仿宋_GB2312" panose="02010609030101010101" pitchFamily="49" charset="-122"/>
                      </a:endParaRPr>
                    </a:p>
                  </a:txBody>
                  <a:tcPr marL="67290" marR="67290" marT="32305" marB="32305"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5"/>
                    </a:solidFill>
                  </a:tcPr>
                </a:tc>
                <a:tc>
                  <a:txBody>
                    <a:bodyPr/>
                    <a:lstStyle/>
                    <a:p>
                      <a:pPr marL="0" marR="0" lvl="0" indent="0" algn="l" defTabSz="684530" rtl="0" eaLnBrk="1" fontAlgn="base" latinLnBrk="0" hangingPunct="1">
                        <a:lnSpc>
                          <a:spcPct val="70000"/>
                        </a:lnSpc>
                        <a:spcBef>
                          <a:spcPct val="20000"/>
                        </a:spcBef>
                        <a:spcAft>
                          <a:spcPct val="0"/>
                        </a:spcAft>
                        <a:buClrTx/>
                        <a:buSzTx/>
                        <a:buFontTx/>
                        <a:buNone/>
                      </a:pPr>
                      <a:r>
                        <a:rPr kumimoji="0" lang="en-US" sz="1100" b="0" i="0" u="none" strike="noStrike" cap="none" normalizeH="0" baseline="0" dirty="0">
                          <a:ln>
                            <a:noFill/>
                          </a:ln>
                          <a:solidFill>
                            <a:schemeClr val="tx1"/>
                          </a:solidFill>
                          <a:effectLst/>
                          <a:latin typeface="Arial" panose="020B0604020202020204" pitchFamily="34" charset="0"/>
                          <a:ea typeface="仿宋_GB2312" panose="02010609030101010101" pitchFamily="49" charset="-122"/>
                        </a:rPr>
                        <a:t>25</a:t>
                      </a:r>
                      <a:endParaRPr kumimoji="0" lang="en-US" sz="1100" b="0" i="0" u="none" strike="noStrike" cap="none" normalizeH="0" baseline="0" dirty="0">
                        <a:ln>
                          <a:noFill/>
                        </a:ln>
                        <a:solidFill>
                          <a:schemeClr val="tx1"/>
                        </a:solidFill>
                        <a:effectLst/>
                        <a:latin typeface="Arial" panose="020B0604020202020204" pitchFamily="34" charset="0"/>
                        <a:ea typeface="仿宋_GB2312" panose="02010609030101010101" pitchFamily="49" charset="-122"/>
                      </a:endParaRPr>
                    </a:p>
                  </a:txBody>
                  <a:tcPr marL="67290" marR="67290" marT="32305" marB="32305"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5"/>
                    </a:solidFill>
                  </a:tcPr>
                </a:tc>
                <a:tc>
                  <a:txBody>
                    <a:bodyPr/>
                    <a:lstStyle/>
                    <a:p>
                      <a:pPr marL="0" marR="0" lvl="0" indent="0" algn="l" defTabSz="684530" rtl="0" eaLnBrk="1" fontAlgn="base" latinLnBrk="0" hangingPunct="1">
                        <a:lnSpc>
                          <a:spcPct val="70000"/>
                        </a:lnSpc>
                        <a:spcBef>
                          <a:spcPct val="20000"/>
                        </a:spcBef>
                        <a:spcAft>
                          <a:spcPct val="0"/>
                        </a:spcAft>
                        <a:buClrTx/>
                        <a:buSzTx/>
                        <a:buFontTx/>
                        <a:buNone/>
                      </a:pPr>
                      <a:r>
                        <a:rPr kumimoji="0" lang="en-US" sz="1100" b="0" i="0" u="none" strike="noStrike" cap="none" normalizeH="0" baseline="0" dirty="0">
                          <a:ln>
                            <a:noFill/>
                          </a:ln>
                          <a:solidFill>
                            <a:schemeClr val="tx1"/>
                          </a:solidFill>
                          <a:effectLst/>
                          <a:latin typeface="Arial" panose="020B0604020202020204" pitchFamily="34" charset="0"/>
                          <a:ea typeface="仿宋_GB2312" panose="02010609030101010101" pitchFamily="49" charset="-122"/>
                        </a:rPr>
                        <a:t>25</a:t>
                      </a:r>
                      <a:endParaRPr kumimoji="0" lang="en-US" sz="1100" b="0" i="0" u="none" strike="noStrike" cap="none" normalizeH="0" baseline="0" dirty="0">
                        <a:ln>
                          <a:noFill/>
                        </a:ln>
                        <a:solidFill>
                          <a:schemeClr val="tx1"/>
                        </a:solidFill>
                        <a:effectLst/>
                        <a:latin typeface="Arial" panose="020B0604020202020204" pitchFamily="34" charset="0"/>
                        <a:ea typeface="仿宋_GB2312" panose="02010609030101010101" pitchFamily="49" charset="-122"/>
                      </a:endParaRPr>
                    </a:p>
                  </a:txBody>
                  <a:tcPr marL="67290" marR="67290" marT="32305" marB="32305"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5"/>
                    </a:solidFill>
                  </a:tcPr>
                </a:tc>
                <a:tc>
                  <a:txBody>
                    <a:bodyPr/>
                    <a:lstStyle/>
                    <a:p>
                      <a:pPr marL="0" marR="0" lvl="0" indent="0" algn="l" defTabSz="684530" rtl="0" eaLnBrk="1" fontAlgn="base" latinLnBrk="0" hangingPunct="1">
                        <a:lnSpc>
                          <a:spcPct val="70000"/>
                        </a:lnSpc>
                        <a:spcBef>
                          <a:spcPct val="20000"/>
                        </a:spcBef>
                        <a:spcAft>
                          <a:spcPct val="0"/>
                        </a:spcAft>
                        <a:buClrTx/>
                        <a:buSzTx/>
                        <a:buFontTx/>
                        <a:buNone/>
                      </a:pPr>
                      <a:r>
                        <a:rPr kumimoji="0" lang="en-US" sz="1100" b="0" i="0" u="none" strike="noStrike" cap="none" normalizeH="0" baseline="0" dirty="0">
                          <a:ln>
                            <a:noFill/>
                          </a:ln>
                          <a:solidFill>
                            <a:schemeClr val="tx1"/>
                          </a:solidFill>
                          <a:effectLst/>
                          <a:latin typeface="Arial" panose="020B0604020202020204" pitchFamily="34" charset="0"/>
                          <a:ea typeface="仿宋_GB2312" panose="02010609030101010101" pitchFamily="49" charset="-122"/>
                        </a:rPr>
                        <a:t>25</a:t>
                      </a:r>
                      <a:endParaRPr kumimoji="0" lang="en-US" sz="1100" b="0" i="0" u="none" strike="noStrike" cap="none" normalizeH="0" baseline="0" dirty="0">
                        <a:ln>
                          <a:noFill/>
                        </a:ln>
                        <a:solidFill>
                          <a:schemeClr val="tx1"/>
                        </a:solidFill>
                        <a:effectLst/>
                        <a:latin typeface="Arial" panose="020B0604020202020204" pitchFamily="34" charset="0"/>
                        <a:ea typeface="仿宋_GB2312" panose="02010609030101010101" pitchFamily="49" charset="-122"/>
                      </a:endParaRPr>
                    </a:p>
                  </a:txBody>
                  <a:tcPr marL="67290" marR="67290" marT="32305" marB="32305"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5"/>
                    </a:solidFill>
                  </a:tcPr>
                </a:tc>
                <a:tc>
                  <a:txBody>
                    <a:bodyPr/>
                    <a:lstStyle/>
                    <a:p>
                      <a:pPr marL="0" marR="0" lvl="0" indent="0" algn="l" defTabSz="684530" rtl="0" eaLnBrk="1" fontAlgn="base" latinLnBrk="0" hangingPunct="1">
                        <a:lnSpc>
                          <a:spcPct val="70000"/>
                        </a:lnSpc>
                        <a:spcBef>
                          <a:spcPct val="20000"/>
                        </a:spcBef>
                        <a:spcAft>
                          <a:spcPct val="0"/>
                        </a:spcAft>
                        <a:buClrTx/>
                        <a:buSzTx/>
                        <a:buFontTx/>
                        <a:buNone/>
                      </a:pPr>
                      <a:r>
                        <a:rPr kumimoji="0" lang="en-US" sz="1100" b="0" i="0" u="none" strike="noStrike" cap="none" normalizeH="0" baseline="0" dirty="0">
                          <a:ln>
                            <a:noFill/>
                          </a:ln>
                          <a:solidFill>
                            <a:schemeClr val="tx1"/>
                          </a:solidFill>
                          <a:effectLst/>
                          <a:latin typeface="Arial" panose="020B0604020202020204" pitchFamily="34" charset="0"/>
                          <a:ea typeface="仿宋_GB2312" panose="02010609030101010101" pitchFamily="49" charset="-122"/>
                        </a:rPr>
                        <a:t>25</a:t>
                      </a:r>
                      <a:endParaRPr kumimoji="0" lang="en-US" sz="1100" b="0" i="0" u="none" strike="noStrike" cap="none" normalizeH="0" baseline="0" dirty="0">
                        <a:ln>
                          <a:noFill/>
                        </a:ln>
                        <a:solidFill>
                          <a:schemeClr val="tx1"/>
                        </a:solidFill>
                        <a:effectLst/>
                        <a:latin typeface="Arial" panose="020B0604020202020204" pitchFamily="34" charset="0"/>
                        <a:ea typeface="仿宋_GB2312" panose="02010609030101010101" pitchFamily="49" charset="-122"/>
                      </a:endParaRPr>
                    </a:p>
                  </a:txBody>
                  <a:tcPr marL="67290" marR="67290" marT="32305" marB="32305" anchor="ctr" anchorCtr="1"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5"/>
                    </a:solidFill>
                  </a:tcPr>
                </a:tc>
              </a:tr>
              <a:tr h="275526">
                <a:tc rowSpan="2">
                  <a:txBody>
                    <a:bodyPr/>
                    <a:lstStyle/>
                    <a:p>
                      <a:pPr marL="0" marR="0" lvl="0" indent="0" algn="l" defTabSz="684530" rtl="0" eaLnBrk="1" fontAlgn="base" latinLnBrk="0" hangingPunct="1">
                        <a:lnSpc>
                          <a:spcPct val="70000"/>
                        </a:lnSpc>
                        <a:spcBef>
                          <a:spcPct val="20000"/>
                        </a:spcBef>
                        <a:spcAft>
                          <a:spcPct val="0"/>
                        </a:spcAft>
                        <a:buClrTx/>
                        <a:buSzTx/>
                        <a:buFontTx/>
                        <a:buNone/>
                      </a:pPr>
                      <a:r>
                        <a:rPr kumimoji="0" lang="zh-CN" altLang="en-US" sz="1100" b="0" i="0" u="none" strike="noStrike" cap="none" normalizeH="0" baseline="0" dirty="0">
                          <a:ln>
                            <a:noFill/>
                          </a:ln>
                          <a:solidFill>
                            <a:schemeClr val="tx1"/>
                          </a:solidFill>
                          <a:effectLst/>
                          <a:latin typeface="Arial" panose="020B0604020202020204" pitchFamily="34" charset="0"/>
                          <a:ea typeface="仿宋_GB2312" panose="02010609030101010101" pitchFamily="49" charset="-122"/>
                        </a:rPr>
                        <a:t>转速</a:t>
                      </a:r>
                      <a:r>
                        <a:rPr kumimoji="0" lang="en-US" sz="1100" b="0" i="0" u="none" strike="noStrike" cap="none" normalizeH="0" baseline="0" dirty="0">
                          <a:ln>
                            <a:noFill/>
                          </a:ln>
                          <a:solidFill>
                            <a:schemeClr val="tx1"/>
                          </a:solidFill>
                          <a:effectLst/>
                          <a:latin typeface="Arial" panose="020B0604020202020204" pitchFamily="34" charset="0"/>
                          <a:ea typeface="仿宋_GB2312" panose="02010609030101010101" pitchFamily="49" charset="-122"/>
                        </a:rPr>
                        <a:t>(RPM)</a:t>
                      </a:r>
                      <a:endParaRPr kumimoji="0" lang="en-US" sz="1100" b="0" i="0" u="none" strike="noStrike" cap="none" normalizeH="0" baseline="0" dirty="0">
                        <a:ln>
                          <a:noFill/>
                        </a:ln>
                        <a:solidFill>
                          <a:schemeClr val="tx1"/>
                        </a:solidFill>
                        <a:effectLst/>
                        <a:latin typeface="Arial" panose="020B0604020202020204" pitchFamily="34" charset="0"/>
                        <a:ea typeface="仿宋_GB2312" panose="02010609030101010101" pitchFamily="49" charset="-122"/>
                      </a:endParaRPr>
                    </a:p>
                  </a:txBody>
                  <a:tcPr marL="67290" marR="67290" marT="32305" marB="32305" anchor="ctr" anchorCtr="1"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684530" rtl="0" eaLnBrk="1" fontAlgn="base" latinLnBrk="0" hangingPunct="1">
                        <a:lnSpc>
                          <a:spcPct val="70000"/>
                        </a:lnSpc>
                        <a:spcBef>
                          <a:spcPct val="20000"/>
                        </a:spcBef>
                        <a:spcAft>
                          <a:spcPct val="0"/>
                        </a:spcAft>
                        <a:buClrTx/>
                        <a:buSzTx/>
                        <a:buFontTx/>
                        <a:buNone/>
                      </a:pPr>
                      <a:r>
                        <a:rPr kumimoji="0" lang="zh-CN" altLang="en-US" sz="1100" b="0" i="0" u="none" strike="noStrike" cap="none" normalizeH="0" baseline="0" dirty="0">
                          <a:ln>
                            <a:noFill/>
                          </a:ln>
                          <a:solidFill>
                            <a:schemeClr val="tx1"/>
                          </a:solidFill>
                          <a:effectLst/>
                          <a:latin typeface="Arial" panose="020B0604020202020204" pitchFamily="34" charset="0"/>
                          <a:ea typeface="仿宋_GB2312" panose="02010609030101010101" pitchFamily="49" charset="-122"/>
                        </a:rPr>
                        <a:t>连续</a:t>
                      </a:r>
                      <a:endParaRPr kumimoji="0" lang="en-US" sz="1100" b="0" i="0" u="none" strike="noStrike" cap="none" normalizeH="0" baseline="0" dirty="0">
                        <a:ln>
                          <a:noFill/>
                        </a:ln>
                        <a:solidFill>
                          <a:schemeClr val="tx1"/>
                        </a:solidFill>
                        <a:effectLst/>
                        <a:latin typeface="Arial" panose="020B0604020202020204" pitchFamily="34" charset="0"/>
                        <a:ea typeface="仿宋_GB2312" panose="02010609030101010101" pitchFamily="49" charset="-122"/>
                      </a:endParaRPr>
                    </a:p>
                  </a:txBody>
                  <a:tcPr marL="67290" marR="67290" marT="32305" marB="32305"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684530" rtl="0" eaLnBrk="1" fontAlgn="base" latinLnBrk="0" hangingPunct="1">
                        <a:lnSpc>
                          <a:spcPct val="70000"/>
                        </a:lnSpc>
                        <a:spcBef>
                          <a:spcPct val="20000"/>
                        </a:spcBef>
                        <a:spcAft>
                          <a:spcPct val="0"/>
                        </a:spcAft>
                        <a:buClrTx/>
                        <a:buSzTx/>
                        <a:buFontTx/>
                        <a:buNone/>
                      </a:pPr>
                      <a:r>
                        <a:rPr kumimoji="0" lang="en-US" sz="1100" b="0" i="0" u="none" strike="noStrike" cap="none" normalizeH="0" baseline="0" dirty="0">
                          <a:ln>
                            <a:noFill/>
                          </a:ln>
                          <a:solidFill>
                            <a:schemeClr val="tx1"/>
                          </a:solidFill>
                          <a:effectLst/>
                          <a:latin typeface="Arial" panose="020B0604020202020204" pitchFamily="34" charset="0"/>
                          <a:ea typeface="仿宋_GB2312" panose="02010609030101010101" pitchFamily="49" charset="-122"/>
                        </a:rPr>
                        <a:t>1950</a:t>
                      </a:r>
                      <a:endParaRPr kumimoji="0" lang="en-US" sz="1100" b="0" i="0" u="none" strike="noStrike" cap="none" normalizeH="0" baseline="0" dirty="0">
                        <a:ln>
                          <a:noFill/>
                        </a:ln>
                        <a:solidFill>
                          <a:schemeClr val="tx1"/>
                        </a:solidFill>
                        <a:effectLst/>
                        <a:latin typeface="Arial" panose="020B0604020202020204" pitchFamily="34" charset="0"/>
                        <a:ea typeface="仿宋_GB2312" panose="02010609030101010101" pitchFamily="49" charset="-122"/>
                      </a:endParaRPr>
                    </a:p>
                  </a:txBody>
                  <a:tcPr marL="67290" marR="67290" marT="32305" marB="32305"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684530" rtl="0" eaLnBrk="1" fontAlgn="base" latinLnBrk="0" hangingPunct="1">
                        <a:lnSpc>
                          <a:spcPct val="70000"/>
                        </a:lnSpc>
                        <a:spcBef>
                          <a:spcPct val="20000"/>
                        </a:spcBef>
                        <a:spcAft>
                          <a:spcPct val="0"/>
                        </a:spcAft>
                        <a:buClrTx/>
                        <a:buSzTx/>
                        <a:buFontTx/>
                        <a:buNone/>
                      </a:pPr>
                      <a:r>
                        <a:rPr kumimoji="0" lang="en-US" sz="1100" b="0" i="0" u="none" strike="noStrike" cap="none" normalizeH="0" baseline="0">
                          <a:ln>
                            <a:noFill/>
                          </a:ln>
                          <a:solidFill>
                            <a:schemeClr val="tx1"/>
                          </a:solidFill>
                          <a:effectLst/>
                          <a:latin typeface="Arial" panose="020B0604020202020204" pitchFamily="34" charset="0"/>
                          <a:ea typeface="仿宋_GB2312" panose="02010609030101010101" pitchFamily="49" charset="-122"/>
                        </a:rPr>
                        <a:t>1550</a:t>
                      </a:r>
                      <a:endParaRPr kumimoji="0" lang="en-US" sz="1100" b="0" i="0" u="none" strike="noStrike" cap="none" normalizeH="0" baseline="0">
                        <a:ln>
                          <a:noFill/>
                        </a:ln>
                        <a:solidFill>
                          <a:schemeClr val="tx1"/>
                        </a:solidFill>
                        <a:effectLst/>
                        <a:latin typeface="Arial" panose="020B0604020202020204" pitchFamily="34" charset="0"/>
                        <a:ea typeface="仿宋_GB2312" panose="02010609030101010101" pitchFamily="49" charset="-122"/>
                      </a:endParaRPr>
                    </a:p>
                  </a:txBody>
                  <a:tcPr marL="67290" marR="67290" marT="32305" marB="32305"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684530" rtl="0" eaLnBrk="1" fontAlgn="base" latinLnBrk="0" hangingPunct="1">
                        <a:lnSpc>
                          <a:spcPct val="70000"/>
                        </a:lnSpc>
                        <a:spcBef>
                          <a:spcPct val="20000"/>
                        </a:spcBef>
                        <a:spcAft>
                          <a:spcPct val="0"/>
                        </a:spcAft>
                        <a:buClrTx/>
                        <a:buSzTx/>
                        <a:buFontTx/>
                        <a:buNone/>
                      </a:pPr>
                      <a:r>
                        <a:rPr kumimoji="0" lang="en-US" sz="1100" b="0" i="0" u="none" strike="noStrike" cap="none" normalizeH="0" baseline="0">
                          <a:ln>
                            <a:noFill/>
                          </a:ln>
                          <a:solidFill>
                            <a:schemeClr val="tx1"/>
                          </a:solidFill>
                          <a:effectLst/>
                          <a:latin typeface="Arial" panose="020B0604020202020204" pitchFamily="34" charset="0"/>
                          <a:ea typeface="仿宋_GB2312" panose="02010609030101010101" pitchFamily="49" charset="-122"/>
                        </a:rPr>
                        <a:t>1000</a:t>
                      </a:r>
                      <a:endParaRPr kumimoji="0" lang="en-US" sz="1100" b="0" i="0" u="none" strike="noStrike" cap="none" normalizeH="0" baseline="0">
                        <a:ln>
                          <a:noFill/>
                        </a:ln>
                        <a:solidFill>
                          <a:schemeClr val="tx1"/>
                        </a:solidFill>
                        <a:effectLst/>
                        <a:latin typeface="Arial" panose="020B0604020202020204" pitchFamily="34" charset="0"/>
                        <a:ea typeface="仿宋_GB2312" panose="02010609030101010101" pitchFamily="49" charset="-122"/>
                      </a:endParaRPr>
                    </a:p>
                  </a:txBody>
                  <a:tcPr marL="67290" marR="67290" marT="32305" marB="32305"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684530" rtl="0" eaLnBrk="1" fontAlgn="base" latinLnBrk="0" hangingPunct="1">
                        <a:lnSpc>
                          <a:spcPct val="70000"/>
                        </a:lnSpc>
                        <a:spcBef>
                          <a:spcPct val="20000"/>
                        </a:spcBef>
                        <a:spcAft>
                          <a:spcPct val="0"/>
                        </a:spcAft>
                        <a:buClrTx/>
                        <a:buSzTx/>
                        <a:buFontTx/>
                        <a:buNone/>
                      </a:pPr>
                      <a:r>
                        <a:rPr kumimoji="0" lang="en-US" sz="1100" b="0" i="0" u="none" strike="noStrike" cap="none" normalizeH="0" baseline="0">
                          <a:ln>
                            <a:noFill/>
                          </a:ln>
                          <a:solidFill>
                            <a:schemeClr val="tx1"/>
                          </a:solidFill>
                          <a:effectLst/>
                          <a:latin typeface="Arial" panose="020B0604020202020204" pitchFamily="34" charset="0"/>
                          <a:ea typeface="仿宋_GB2312" panose="02010609030101010101" pitchFamily="49" charset="-122"/>
                        </a:rPr>
                        <a:t>630</a:t>
                      </a:r>
                      <a:endParaRPr kumimoji="0" lang="en-US" sz="1100" b="0" i="0" u="none" strike="noStrike" cap="none" normalizeH="0" baseline="0">
                        <a:ln>
                          <a:noFill/>
                        </a:ln>
                        <a:solidFill>
                          <a:schemeClr val="tx1"/>
                        </a:solidFill>
                        <a:effectLst/>
                        <a:latin typeface="Arial" panose="020B0604020202020204" pitchFamily="34" charset="0"/>
                        <a:ea typeface="仿宋_GB2312" panose="02010609030101010101" pitchFamily="49" charset="-122"/>
                      </a:endParaRPr>
                    </a:p>
                  </a:txBody>
                  <a:tcPr marL="67290" marR="67290" marT="32305" marB="32305"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684530" rtl="0" eaLnBrk="1" fontAlgn="base" latinLnBrk="0" hangingPunct="1">
                        <a:lnSpc>
                          <a:spcPct val="70000"/>
                        </a:lnSpc>
                        <a:spcBef>
                          <a:spcPct val="20000"/>
                        </a:spcBef>
                        <a:spcAft>
                          <a:spcPct val="0"/>
                        </a:spcAft>
                        <a:buClrTx/>
                        <a:buSzTx/>
                        <a:buFontTx/>
                        <a:buNone/>
                      </a:pPr>
                      <a:r>
                        <a:rPr kumimoji="0" lang="en-US" sz="1100" b="0" i="0" u="none" strike="noStrike" cap="none" normalizeH="0" baseline="0" dirty="0">
                          <a:ln>
                            <a:noFill/>
                          </a:ln>
                          <a:solidFill>
                            <a:schemeClr val="tx1"/>
                          </a:solidFill>
                          <a:effectLst/>
                          <a:latin typeface="Arial" panose="020B0604020202020204" pitchFamily="34" charset="0"/>
                          <a:ea typeface="仿宋_GB2312" panose="02010609030101010101" pitchFamily="49" charset="-122"/>
                        </a:rPr>
                        <a:t>500</a:t>
                      </a:r>
                      <a:endParaRPr kumimoji="0" lang="en-US" sz="1100" b="0" i="0" u="none" strike="noStrike" cap="none" normalizeH="0" baseline="0" dirty="0">
                        <a:ln>
                          <a:noFill/>
                        </a:ln>
                        <a:solidFill>
                          <a:schemeClr val="tx1"/>
                        </a:solidFill>
                        <a:effectLst/>
                        <a:latin typeface="Arial" panose="020B0604020202020204" pitchFamily="34" charset="0"/>
                        <a:ea typeface="仿宋_GB2312" panose="02010609030101010101" pitchFamily="49" charset="-122"/>
                      </a:endParaRPr>
                    </a:p>
                  </a:txBody>
                  <a:tcPr marL="67290" marR="67290" marT="32305" marB="32305"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684530" rtl="0" eaLnBrk="1" fontAlgn="base" latinLnBrk="0" hangingPunct="1">
                        <a:lnSpc>
                          <a:spcPct val="70000"/>
                        </a:lnSpc>
                        <a:spcBef>
                          <a:spcPct val="20000"/>
                        </a:spcBef>
                        <a:spcAft>
                          <a:spcPct val="0"/>
                        </a:spcAft>
                        <a:buClrTx/>
                        <a:buSzTx/>
                        <a:buFontTx/>
                        <a:buNone/>
                      </a:pPr>
                      <a:r>
                        <a:rPr kumimoji="0" lang="en-US" sz="1100" b="0" i="0" u="none" strike="noStrike" cap="none" normalizeH="0" baseline="0" dirty="0">
                          <a:ln>
                            <a:noFill/>
                          </a:ln>
                          <a:solidFill>
                            <a:schemeClr val="tx1"/>
                          </a:solidFill>
                          <a:effectLst/>
                          <a:latin typeface="Arial" panose="020B0604020202020204" pitchFamily="34" charset="0"/>
                          <a:ea typeface="仿宋_GB2312" panose="02010609030101010101" pitchFamily="49" charset="-122"/>
                        </a:rPr>
                        <a:t>400</a:t>
                      </a:r>
                      <a:endParaRPr kumimoji="0" lang="en-US" sz="1100" b="0" i="0" u="none" strike="noStrike" cap="none" normalizeH="0" baseline="0" dirty="0">
                        <a:ln>
                          <a:noFill/>
                        </a:ln>
                        <a:solidFill>
                          <a:schemeClr val="tx1"/>
                        </a:solidFill>
                        <a:effectLst/>
                        <a:latin typeface="Arial" panose="020B0604020202020204" pitchFamily="34" charset="0"/>
                        <a:ea typeface="仿宋_GB2312" panose="02010609030101010101" pitchFamily="49" charset="-122"/>
                      </a:endParaRPr>
                    </a:p>
                  </a:txBody>
                  <a:tcPr marL="67290" marR="67290" marT="32305" marB="32305" anchor="ctr" anchorCtr="1"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275526">
                <a:tc vMerge="1">
                  <a:tcPr/>
                </a:tc>
                <a:tc>
                  <a:txBody>
                    <a:bodyPr/>
                    <a:lstStyle/>
                    <a:p>
                      <a:pPr marL="0" marR="0" lvl="0" indent="0" algn="l" defTabSz="684530" rtl="0" eaLnBrk="1" fontAlgn="base" latinLnBrk="0" hangingPunct="1">
                        <a:lnSpc>
                          <a:spcPct val="70000"/>
                        </a:lnSpc>
                        <a:spcBef>
                          <a:spcPct val="20000"/>
                        </a:spcBef>
                        <a:spcAft>
                          <a:spcPct val="0"/>
                        </a:spcAft>
                        <a:buClrTx/>
                        <a:buSzTx/>
                        <a:buFontTx/>
                        <a:buNone/>
                      </a:pPr>
                      <a:r>
                        <a:rPr kumimoji="0" lang="zh-CN" altLang="en-US" sz="1100" b="0" i="0" u="none" strike="noStrike" cap="none" normalizeH="0" baseline="0" dirty="0">
                          <a:ln>
                            <a:noFill/>
                          </a:ln>
                          <a:solidFill>
                            <a:schemeClr val="tx1"/>
                          </a:solidFill>
                          <a:effectLst/>
                          <a:latin typeface="Arial" panose="020B0604020202020204" pitchFamily="34" charset="0"/>
                          <a:ea typeface="仿宋_GB2312" panose="02010609030101010101" pitchFamily="49" charset="-122"/>
                        </a:rPr>
                        <a:t>间断</a:t>
                      </a:r>
                      <a:endParaRPr kumimoji="0" lang="en-US" sz="1100" b="0" i="0" u="none" strike="noStrike" cap="none" normalizeH="0" baseline="0" dirty="0">
                        <a:ln>
                          <a:noFill/>
                        </a:ln>
                        <a:solidFill>
                          <a:schemeClr val="tx1"/>
                        </a:solidFill>
                        <a:effectLst/>
                        <a:latin typeface="Arial" panose="020B0604020202020204" pitchFamily="34" charset="0"/>
                        <a:ea typeface="仿宋_GB2312" panose="02010609030101010101" pitchFamily="49" charset="-122"/>
                      </a:endParaRPr>
                    </a:p>
                  </a:txBody>
                  <a:tcPr marL="67290" marR="67290" marT="32305" marB="32305"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684530" rtl="0" eaLnBrk="1" fontAlgn="base" latinLnBrk="0" hangingPunct="1">
                        <a:lnSpc>
                          <a:spcPct val="70000"/>
                        </a:lnSpc>
                        <a:spcBef>
                          <a:spcPct val="20000"/>
                        </a:spcBef>
                        <a:spcAft>
                          <a:spcPct val="0"/>
                        </a:spcAft>
                        <a:buClrTx/>
                        <a:buSzTx/>
                        <a:buFontTx/>
                        <a:buNone/>
                      </a:pPr>
                      <a:r>
                        <a:rPr kumimoji="0" lang="en-US" sz="1100" b="0" i="0" u="none" strike="noStrike" cap="none" normalizeH="0" baseline="0" dirty="0">
                          <a:ln>
                            <a:noFill/>
                          </a:ln>
                          <a:solidFill>
                            <a:schemeClr val="tx1"/>
                          </a:solidFill>
                          <a:effectLst/>
                          <a:latin typeface="Arial" panose="020B0604020202020204" pitchFamily="34" charset="0"/>
                          <a:ea typeface="仿宋_GB2312" panose="02010609030101010101" pitchFamily="49" charset="-122"/>
                        </a:rPr>
                        <a:t>2450</a:t>
                      </a:r>
                      <a:endParaRPr kumimoji="0" lang="en-US" sz="1100" b="0" i="0" u="none" strike="noStrike" cap="none" normalizeH="0" baseline="0" dirty="0">
                        <a:ln>
                          <a:noFill/>
                        </a:ln>
                        <a:solidFill>
                          <a:schemeClr val="tx1"/>
                        </a:solidFill>
                        <a:effectLst/>
                        <a:latin typeface="Arial" panose="020B0604020202020204" pitchFamily="34" charset="0"/>
                        <a:ea typeface="仿宋_GB2312" panose="02010609030101010101" pitchFamily="49" charset="-122"/>
                      </a:endParaRPr>
                    </a:p>
                  </a:txBody>
                  <a:tcPr marL="67290" marR="67290" marT="32305" marB="32305"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684530" rtl="0" eaLnBrk="1" fontAlgn="base" latinLnBrk="0" hangingPunct="1">
                        <a:lnSpc>
                          <a:spcPct val="70000"/>
                        </a:lnSpc>
                        <a:spcBef>
                          <a:spcPct val="20000"/>
                        </a:spcBef>
                        <a:spcAft>
                          <a:spcPct val="0"/>
                        </a:spcAft>
                        <a:buClrTx/>
                        <a:buSzTx/>
                        <a:buFontTx/>
                        <a:buNone/>
                      </a:pPr>
                      <a:r>
                        <a:rPr kumimoji="0" lang="en-US" sz="1100" b="0" i="0" u="none" strike="noStrike" cap="none" normalizeH="0" baseline="0" dirty="0">
                          <a:ln>
                            <a:noFill/>
                          </a:ln>
                          <a:solidFill>
                            <a:schemeClr val="tx1"/>
                          </a:solidFill>
                          <a:effectLst/>
                          <a:latin typeface="Arial" panose="020B0604020202020204" pitchFamily="34" charset="0"/>
                          <a:ea typeface="仿宋_GB2312" panose="02010609030101010101" pitchFamily="49" charset="-122"/>
                        </a:rPr>
                        <a:t>1940</a:t>
                      </a:r>
                      <a:endParaRPr kumimoji="0" lang="en-US" sz="1100" b="0" i="0" u="none" strike="noStrike" cap="none" normalizeH="0" baseline="0" dirty="0">
                        <a:ln>
                          <a:noFill/>
                        </a:ln>
                        <a:solidFill>
                          <a:schemeClr val="tx1"/>
                        </a:solidFill>
                        <a:effectLst/>
                        <a:latin typeface="Arial" panose="020B0604020202020204" pitchFamily="34" charset="0"/>
                        <a:ea typeface="仿宋_GB2312" panose="02010609030101010101" pitchFamily="49" charset="-122"/>
                      </a:endParaRPr>
                    </a:p>
                  </a:txBody>
                  <a:tcPr marL="67290" marR="67290" marT="32305" marB="32305"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684530" rtl="0" eaLnBrk="1" fontAlgn="base" latinLnBrk="0" hangingPunct="1">
                        <a:lnSpc>
                          <a:spcPct val="70000"/>
                        </a:lnSpc>
                        <a:spcBef>
                          <a:spcPct val="20000"/>
                        </a:spcBef>
                        <a:spcAft>
                          <a:spcPct val="0"/>
                        </a:spcAft>
                        <a:buClrTx/>
                        <a:buSzTx/>
                        <a:buFontTx/>
                        <a:buNone/>
                      </a:pPr>
                      <a:r>
                        <a:rPr kumimoji="0" lang="en-US" sz="1100" b="0" i="0" u="none" strike="noStrike" cap="none" normalizeH="0" baseline="0" dirty="0">
                          <a:ln>
                            <a:noFill/>
                          </a:ln>
                          <a:solidFill>
                            <a:schemeClr val="tx1"/>
                          </a:solidFill>
                          <a:effectLst/>
                          <a:latin typeface="Arial" panose="020B0604020202020204" pitchFamily="34" charset="0"/>
                          <a:ea typeface="仿宋_GB2312" panose="02010609030101010101" pitchFamily="49" charset="-122"/>
                        </a:rPr>
                        <a:t>1250</a:t>
                      </a:r>
                      <a:endParaRPr kumimoji="0" lang="en-US" sz="1100" b="0" i="0" u="none" strike="noStrike" cap="none" normalizeH="0" baseline="0" dirty="0">
                        <a:ln>
                          <a:noFill/>
                        </a:ln>
                        <a:solidFill>
                          <a:schemeClr val="tx1"/>
                        </a:solidFill>
                        <a:effectLst/>
                        <a:latin typeface="Arial" panose="020B0604020202020204" pitchFamily="34" charset="0"/>
                        <a:ea typeface="仿宋_GB2312" panose="02010609030101010101" pitchFamily="49" charset="-122"/>
                      </a:endParaRPr>
                    </a:p>
                  </a:txBody>
                  <a:tcPr marL="67290" marR="67290" marT="32305" marB="32305"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684530" rtl="0" eaLnBrk="1" fontAlgn="base" latinLnBrk="0" hangingPunct="1">
                        <a:lnSpc>
                          <a:spcPct val="70000"/>
                        </a:lnSpc>
                        <a:spcBef>
                          <a:spcPct val="20000"/>
                        </a:spcBef>
                        <a:spcAft>
                          <a:spcPct val="0"/>
                        </a:spcAft>
                        <a:buClrTx/>
                        <a:buSzTx/>
                        <a:buFontTx/>
                        <a:buNone/>
                      </a:pPr>
                      <a:r>
                        <a:rPr kumimoji="0" lang="en-US" sz="1100" b="0" i="0" u="none" strike="noStrike" cap="none" normalizeH="0" baseline="0" dirty="0">
                          <a:ln>
                            <a:noFill/>
                          </a:ln>
                          <a:solidFill>
                            <a:schemeClr val="tx1"/>
                          </a:solidFill>
                          <a:effectLst/>
                          <a:latin typeface="Arial" panose="020B0604020202020204" pitchFamily="34" charset="0"/>
                          <a:ea typeface="仿宋_GB2312" panose="02010609030101010101" pitchFamily="49" charset="-122"/>
                        </a:rPr>
                        <a:t>800</a:t>
                      </a:r>
                      <a:endParaRPr kumimoji="0" lang="en-US" sz="1100" b="0" i="0" u="none" strike="noStrike" cap="none" normalizeH="0" baseline="0" dirty="0">
                        <a:ln>
                          <a:noFill/>
                        </a:ln>
                        <a:solidFill>
                          <a:schemeClr val="tx1"/>
                        </a:solidFill>
                        <a:effectLst/>
                        <a:latin typeface="Arial" panose="020B0604020202020204" pitchFamily="34" charset="0"/>
                        <a:ea typeface="仿宋_GB2312" panose="02010609030101010101" pitchFamily="49" charset="-122"/>
                      </a:endParaRPr>
                    </a:p>
                  </a:txBody>
                  <a:tcPr marL="67290" marR="67290" marT="32305" marB="32305"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684530" rtl="0" eaLnBrk="1" fontAlgn="base" latinLnBrk="0" hangingPunct="1">
                        <a:lnSpc>
                          <a:spcPct val="70000"/>
                        </a:lnSpc>
                        <a:spcBef>
                          <a:spcPct val="20000"/>
                        </a:spcBef>
                        <a:spcAft>
                          <a:spcPct val="0"/>
                        </a:spcAft>
                        <a:buClrTx/>
                        <a:buSzTx/>
                        <a:buFontTx/>
                        <a:buNone/>
                      </a:pPr>
                      <a:r>
                        <a:rPr kumimoji="0" lang="en-US" sz="1100" b="0" i="0" u="none" strike="noStrike" cap="none" normalizeH="0" baseline="0" dirty="0">
                          <a:ln>
                            <a:noFill/>
                          </a:ln>
                          <a:solidFill>
                            <a:schemeClr val="tx1"/>
                          </a:solidFill>
                          <a:effectLst/>
                          <a:latin typeface="Arial" panose="020B0604020202020204" pitchFamily="34" charset="0"/>
                          <a:ea typeface="仿宋_GB2312" panose="02010609030101010101" pitchFamily="49" charset="-122"/>
                        </a:rPr>
                        <a:t>630</a:t>
                      </a:r>
                      <a:endParaRPr kumimoji="0" lang="en-US" sz="1100" b="0" i="0" u="none" strike="noStrike" cap="none" normalizeH="0" baseline="0" dirty="0">
                        <a:ln>
                          <a:noFill/>
                        </a:ln>
                        <a:solidFill>
                          <a:schemeClr val="tx1"/>
                        </a:solidFill>
                        <a:effectLst/>
                        <a:latin typeface="Arial" panose="020B0604020202020204" pitchFamily="34" charset="0"/>
                        <a:ea typeface="仿宋_GB2312" panose="02010609030101010101" pitchFamily="49" charset="-122"/>
                      </a:endParaRPr>
                    </a:p>
                  </a:txBody>
                  <a:tcPr marL="67290" marR="67290" marT="32305" marB="32305"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684530" rtl="0" eaLnBrk="1" fontAlgn="base" latinLnBrk="0" hangingPunct="1">
                        <a:lnSpc>
                          <a:spcPct val="70000"/>
                        </a:lnSpc>
                        <a:spcBef>
                          <a:spcPct val="20000"/>
                        </a:spcBef>
                        <a:spcAft>
                          <a:spcPct val="0"/>
                        </a:spcAft>
                        <a:buClrTx/>
                        <a:buSzTx/>
                        <a:buFontTx/>
                        <a:buNone/>
                      </a:pPr>
                      <a:r>
                        <a:rPr kumimoji="0" lang="en-US" sz="1100" b="0" i="0" u="none" strike="noStrike" cap="none" normalizeH="0" baseline="0" dirty="0">
                          <a:ln>
                            <a:noFill/>
                          </a:ln>
                          <a:solidFill>
                            <a:schemeClr val="tx1"/>
                          </a:solidFill>
                          <a:effectLst/>
                          <a:latin typeface="Arial" panose="020B0604020202020204" pitchFamily="34" charset="0"/>
                          <a:ea typeface="仿宋_GB2312" panose="02010609030101010101" pitchFamily="49" charset="-122"/>
                        </a:rPr>
                        <a:t>500</a:t>
                      </a:r>
                      <a:endParaRPr kumimoji="0" lang="en-US" sz="1100" b="0" i="0" u="none" strike="noStrike" cap="none" normalizeH="0" baseline="0" dirty="0">
                        <a:ln>
                          <a:noFill/>
                        </a:ln>
                        <a:solidFill>
                          <a:schemeClr val="tx1"/>
                        </a:solidFill>
                        <a:effectLst/>
                        <a:latin typeface="Arial" panose="020B0604020202020204" pitchFamily="34" charset="0"/>
                        <a:ea typeface="仿宋_GB2312" panose="02010609030101010101" pitchFamily="49" charset="-122"/>
                      </a:endParaRPr>
                    </a:p>
                  </a:txBody>
                  <a:tcPr marL="67290" marR="67290" marT="32305" marB="32305" anchor="ctr" anchorCtr="1"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275590">
                <a:tc rowSpan="2">
                  <a:txBody>
                    <a:bodyPr/>
                    <a:lstStyle/>
                    <a:p>
                      <a:pPr marL="0" marR="0" lvl="0" indent="0" algn="l" defTabSz="684530" rtl="0" eaLnBrk="1" fontAlgn="base" latinLnBrk="0" hangingPunct="1">
                        <a:lnSpc>
                          <a:spcPct val="70000"/>
                        </a:lnSpc>
                        <a:spcBef>
                          <a:spcPct val="20000"/>
                        </a:spcBef>
                        <a:spcAft>
                          <a:spcPct val="0"/>
                        </a:spcAft>
                        <a:buClrTx/>
                        <a:buSzTx/>
                        <a:buFontTx/>
                        <a:buNone/>
                      </a:pPr>
                      <a:r>
                        <a:rPr kumimoji="0" lang="zh-CN" altLang="en-US" sz="1100" b="0" i="0" u="none" strike="noStrike" cap="none" normalizeH="0" baseline="0" dirty="0">
                          <a:ln>
                            <a:noFill/>
                          </a:ln>
                          <a:solidFill>
                            <a:schemeClr val="tx1"/>
                          </a:solidFill>
                          <a:effectLst/>
                          <a:latin typeface="Arial" panose="020B0604020202020204" pitchFamily="34" charset="0"/>
                          <a:ea typeface="仿宋_GB2312" panose="02010609030101010101" pitchFamily="49" charset="-122"/>
                        </a:rPr>
                        <a:t>压力</a:t>
                      </a:r>
                      <a:r>
                        <a:rPr kumimoji="0" lang="en-US" sz="1100" b="0" i="0" u="none" strike="noStrike" cap="none" normalizeH="0" baseline="0" dirty="0">
                          <a:ln>
                            <a:noFill/>
                          </a:ln>
                          <a:solidFill>
                            <a:schemeClr val="tx1"/>
                          </a:solidFill>
                          <a:effectLst/>
                          <a:latin typeface="Arial" panose="020B0604020202020204" pitchFamily="34" charset="0"/>
                          <a:ea typeface="仿宋_GB2312" panose="02010609030101010101" pitchFamily="49" charset="-122"/>
                        </a:rPr>
                        <a:t> (</a:t>
                      </a:r>
                      <a:r>
                        <a:rPr kumimoji="0" lang="en-US" sz="1100" b="0" i="0" u="none" strike="noStrike" cap="none" normalizeH="0" baseline="0" dirty="0" err="1">
                          <a:ln>
                            <a:noFill/>
                          </a:ln>
                          <a:solidFill>
                            <a:schemeClr val="tx1"/>
                          </a:solidFill>
                          <a:effectLst/>
                          <a:latin typeface="Arial" panose="020B0604020202020204" pitchFamily="34" charset="0"/>
                          <a:ea typeface="仿宋_GB2312" panose="02010609030101010101" pitchFamily="49" charset="-122"/>
                        </a:rPr>
                        <a:t>MPa</a:t>
                      </a:r>
                      <a:r>
                        <a:rPr kumimoji="0" lang="en-US" sz="1100" b="0" i="0" u="none" strike="noStrike" cap="none" normalizeH="0" baseline="0" dirty="0">
                          <a:ln>
                            <a:noFill/>
                          </a:ln>
                          <a:solidFill>
                            <a:schemeClr val="tx1"/>
                          </a:solidFill>
                          <a:effectLst/>
                          <a:latin typeface="Arial" panose="020B0604020202020204" pitchFamily="34" charset="0"/>
                          <a:ea typeface="仿宋_GB2312" panose="02010609030101010101" pitchFamily="49" charset="-122"/>
                        </a:rPr>
                        <a:t>)</a:t>
                      </a:r>
                      <a:endParaRPr kumimoji="0" lang="en-US" sz="1100" b="0" i="0" u="none" strike="noStrike" cap="none" normalizeH="0" baseline="0" dirty="0">
                        <a:ln>
                          <a:noFill/>
                        </a:ln>
                        <a:solidFill>
                          <a:schemeClr val="tx1"/>
                        </a:solidFill>
                        <a:effectLst/>
                        <a:latin typeface="Arial" panose="020B0604020202020204" pitchFamily="34" charset="0"/>
                        <a:ea typeface="仿宋_GB2312" panose="02010609030101010101" pitchFamily="49" charset="-122"/>
                      </a:endParaRPr>
                    </a:p>
                  </a:txBody>
                  <a:tcPr marL="67290" marR="67290" marT="32305" marB="32305" anchor="ctr" anchorCtr="1"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a:noFill/>
                    </a:lnTlToBr>
                    <a:lnBlToTr>
                      <a:noFill/>
                    </a:lnBlToTr>
                    <a:solidFill>
                      <a:schemeClr val="accent5"/>
                    </a:solidFill>
                  </a:tcPr>
                </a:tc>
                <a:tc>
                  <a:txBody>
                    <a:bodyPr/>
                    <a:lstStyle/>
                    <a:p>
                      <a:pPr marL="0" marR="0" lvl="0" indent="0" algn="l" defTabSz="684530" rtl="0" eaLnBrk="1" fontAlgn="base" latinLnBrk="0" hangingPunct="1">
                        <a:lnSpc>
                          <a:spcPct val="70000"/>
                        </a:lnSpc>
                        <a:spcBef>
                          <a:spcPct val="20000"/>
                        </a:spcBef>
                        <a:spcAft>
                          <a:spcPct val="0"/>
                        </a:spcAft>
                        <a:buClrTx/>
                        <a:buSzTx/>
                        <a:buFontTx/>
                        <a:buNone/>
                      </a:pPr>
                      <a:r>
                        <a:rPr kumimoji="0" lang="zh-CN" altLang="en-US" sz="1100" b="0" i="0" u="none" strike="noStrike" cap="none" normalizeH="0" baseline="0" dirty="0">
                          <a:ln>
                            <a:noFill/>
                          </a:ln>
                          <a:solidFill>
                            <a:schemeClr val="tx1"/>
                          </a:solidFill>
                          <a:effectLst/>
                          <a:latin typeface="Arial" panose="020B0604020202020204" pitchFamily="34" charset="0"/>
                          <a:ea typeface="仿宋_GB2312" panose="02010609030101010101" pitchFamily="49" charset="-122"/>
                        </a:rPr>
                        <a:t> 连续</a:t>
                      </a:r>
                      <a:endParaRPr kumimoji="0" lang="en-US" sz="1100" b="0" i="0" u="none" strike="noStrike" cap="none" normalizeH="0" baseline="0" dirty="0">
                        <a:ln>
                          <a:noFill/>
                        </a:ln>
                        <a:solidFill>
                          <a:schemeClr val="tx1"/>
                        </a:solidFill>
                        <a:effectLst/>
                        <a:latin typeface="Arial" panose="020B0604020202020204" pitchFamily="34" charset="0"/>
                        <a:ea typeface="仿宋_GB2312" panose="02010609030101010101" pitchFamily="49" charset="-122"/>
                      </a:endParaRPr>
                    </a:p>
                  </a:txBody>
                  <a:tcPr marL="67290" marR="67290" marT="32305" marB="32305"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a:noFill/>
                    </a:lnTlToBr>
                    <a:lnBlToTr>
                      <a:noFill/>
                    </a:lnBlToTr>
                    <a:solidFill>
                      <a:schemeClr val="accent5"/>
                    </a:solidFill>
                  </a:tcPr>
                </a:tc>
                <a:tc>
                  <a:txBody>
                    <a:bodyPr/>
                    <a:lstStyle/>
                    <a:p>
                      <a:pPr marL="0" marR="0" lvl="0" indent="0" algn="l" defTabSz="684530" rtl="0" eaLnBrk="1" fontAlgn="base" latinLnBrk="0" hangingPunct="1">
                        <a:lnSpc>
                          <a:spcPct val="70000"/>
                        </a:lnSpc>
                        <a:spcBef>
                          <a:spcPct val="20000"/>
                        </a:spcBef>
                        <a:spcAft>
                          <a:spcPct val="0"/>
                        </a:spcAft>
                        <a:buClrTx/>
                        <a:buSzTx/>
                        <a:buFontTx/>
                        <a:buNone/>
                      </a:pPr>
                      <a:r>
                        <a:rPr kumimoji="0" lang="en-US" sz="1100" b="0" i="0" u="none" strike="noStrike" cap="none" normalizeH="0" baseline="0" dirty="0">
                          <a:ln>
                            <a:noFill/>
                          </a:ln>
                          <a:solidFill>
                            <a:schemeClr val="tx1"/>
                          </a:solidFill>
                          <a:effectLst/>
                          <a:latin typeface="Arial" panose="020B0604020202020204" pitchFamily="34" charset="0"/>
                          <a:ea typeface="仿宋_GB2312" panose="02010609030101010101" pitchFamily="49" charset="-122"/>
                        </a:rPr>
                        <a:t>10</a:t>
                      </a:r>
                      <a:endParaRPr kumimoji="0" lang="en-US" sz="1100" b="0" i="0" u="none" strike="noStrike" cap="none" normalizeH="0" baseline="0" dirty="0">
                        <a:ln>
                          <a:noFill/>
                        </a:ln>
                        <a:solidFill>
                          <a:schemeClr val="tx1"/>
                        </a:solidFill>
                        <a:effectLst/>
                        <a:latin typeface="Arial" panose="020B0604020202020204" pitchFamily="34" charset="0"/>
                        <a:ea typeface="仿宋_GB2312" panose="02010609030101010101" pitchFamily="49" charset="-122"/>
                      </a:endParaRPr>
                    </a:p>
                  </a:txBody>
                  <a:tcPr marL="67290" marR="67290" marT="32305" marB="32305"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a:noFill/>
                    </a:lnTlToBr>
                    <a:lnBlToTr>
                      <a:noFill/>
                    </a:lnBlToTr>
                    <a:solidFill>
                      <a:schemeClr val="accent5"/>
                    </a:solidFill>
                  </a:tcPr>
                </a:tc>
                <a:tc>
                  <a:txBody>
                    <a:bodyPr/>
                    <a:lstStyle/>
                    <a:p>
                      <a:pPr marL="0" marR="0" lvl="0" indent="0" algn="l" defTabSz="684530" rtl="0" eaLnBrk="1" fontAlgn="base" latinLnBrk="0" hangingPunct="1">
                        <a:lnSpc>
                          <a:spcPct val="70000"/>
                        </a:lnSpc>
                        <a:spcBef>
                          <a:spcPct val="20000"/>
                        </a:spcBef>
                        <a:spcAft>
                          <a:spcPct val="0"/>
                        </a:spcAft>
                        <a:buClrTx/>
                        <a:buSzTx/>
                        <a:buFontTx/>
                        <a:buNone/>
                      </a:pPr>
                      <a:r>
                        <a:rPr kumimoji="0" lang="en-US" sz="1100" b="0" i="0" u="none" strike="noStrike" cap="none" normalizeH="0" baseline="0" dirty="0">
                          <a:ln>
                            <a:noFill/>
                          </a:ln>
                          <a:solidFill>
                            <a:schemeClr val="tx1"/>
                          </a:solidFill>
                          <a:effectLst/>
                          <a:latin typeface="Arial" panose="020B0604020202020204" pitchFamily="34" charset="0"/>
                          <a:ea typeface="仿宋_GB2312" panose="02010609030101010101" pitchFamily="49" charset="-122"/>
                        </a:rPr>
                        <a:t>10</a:t>
                      </a:r>
                      <a:endParaRPr kumimoji="0" lang="en-US" sz="1100" b="0" i="0" u="none" strike="noStrike" cap="none" normalizeH="0" baseline="0" dirty="0">
                        <a:ln>
                          <a:noFill/>
                        </a:ln>
                        <a:solidFill>
                          <a:schemeClr val="tx1"/>
                        </a:solidFill>
                        <a:effectLst/>
                        <a:latin typeface="Arial" panose="020B0604020202020204" pitchFamily="34" charset="0"/>
                        <a:ea typeface="仿宋_GB2312" panose="02010609030101010101" pitchFamily="49" charset="-122"/>
                      </a:endParaRPr>
                    </a:p>
                  </a:txBody>
                  <a:tcPr marL="67290" marR="67290" marT="32305" marB="32305"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a:noFill/>
                    </a:lnTlToBr>
                    <a:lnBlToTr>
                      <a:noFill/>
                    </a:lnBlToTr>
                    <a:solidFill>
                      <a:schemeClr val="accent5"/>
                    </a:solidFill>
                  </a:tcPr>
                </a:tc>
                <a:tc>
                  <a:txBody>
                    <a:bodyPr/>
                    <a:lstStyle/>
                    <a:p>
                      <a:pPr marL="0" marR="0" lvl="0" indent="0" algn="l" defTabSz="684530" rtl="0" eaLnBrk="1" fontAlgn="base" latinLnBrk="0" hangingPunct="1">
                        <a:lnSpc>
                          <a:spcPct val="70000"/>
                        </a:lnSpc>
                        <a:spcBef>
                          <a:spcPct val="20000"/>
                        </a:spcBef>
                        <a:spcAft>
                          <a:spcPct val="0"/>
                        </a:spcAft>
                        <a:buClrTx/>
                        <a:buSzTx/>
                        <a:buFontTx/>
                        <a:buNone/>
                      </a:pPr>
                      <a:r>
                        <a:rPr kumimoji="0" lang="en-US" sz="1100" b="0" i="0" u="none" strike="noStrike" cap="none" normalizeH="0" baseline="0" dirty="0">
                          <a:ln>
                            <a:noFill/>
                          </a:ln>
                          <a:solidFill>
                            <a:schemeClr val="tx1"/>
                          </a:solidFill>
                          <a:effectLst/>
                          <a:latin typeface="Arial" panose="020B0604020202020204" pitchFamily="34" charset="0"/>
                          <a:ea typeface="仿宋_GB2312" panose="02010609030101010101" pitchFamily="49" charset="-122"/>
                        </a:rPr>
                        <a:t>10</a:t>
                      </a:r>
                      <a:endParaRPr kumimoji="0" lang="en-US" sz="1100" b="0" i="0" u="none" strike="noStrike" cap="none" normalizeH="0" baseline="0" dirty="0">
                        <a:ln>
                          <a:noFill/>
                        </a:ln>
                        <a:solidFill>
                          <a:schemeClr val="tx1"/>
                        </a:solidFill>
                        <a:effectLst/>
                        <a:latin typeface="Arial" panose="020B0604020202020204" pitchFamily="34" charset="0"/>
                        <a:ea typeface="仿宋_GB2312" panose="02010609030101010101" pitchFamily="49" charset="-122"/>
                      </a:endParaRPr>
                    </a:p>
                  </a:txBody>
                  <a:tcPr marL="67290" marR="67290" marT="32305" marB="32305"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a:noFill/>
                    </a:lnTlToBr>
                    <a:lnBlToTr>
                      <a:noFill/>
                    </a:lnBlToTr>
                    <a:solidFill>
                      <a:schemeClr val="accent5"/>
                    </a:solidFill>
                  </a:tcPr>
                </a:tc>
                <a:tc>
                  <a:txBody>
                    <a:bodyPr/>
                    <a:lstStyle/>
                    <a:p>
                      <a:pPr marL="0" marR="0" lvl="0" indent="0" algn="l" defTabSz="684530" rtl="0" eaLnBrk="1" fontAlgn="base" latinLnBrk="0" hangingPunct="1">
                        <a:lnSpc>
                          <a:spcPct val="70000"/>
                        </a:lnSpc>
                        <a:spcBef>
                          <a:spcPct val="20000"/>
                        </a:spcBef>
                        <a:spcAft>
                          <a:spcPct val="0"/>
                        </a:spcAft>
                        <a:buClrTx/>
                        <a:buSzTx/>
                        <a:buFontTx/>
                        <a:buNone/>
                      </a:pPr>
                      <a:r>
                        <a:rPr kumimoji="0" lang="en-US" sz="1100" b="0" i="0" u="none" strike="noStrike" cap="none" normalizeH="0" baseline="0" dirty="0">
                          <a:ln>
                            <a:noFill/>
                          </a:ln>
                          <a:solidFill>
                            <a:schemeClr val="tx1"/>
                          </a:solidFill>
                          <a:effectLst/>
                          <a:latin typeface="Arial" panose="020B0604020202020204" pitchFamily="34" charset="0"/>
                          <a:ea typeface="仿宋_GB2312" panose="02010609030101010101" pitchFamily="49" charset="-122"/>
                        </a:rPr>
                        <a:t>10</a:t>
                      </a:r>
                      <a:endParaRPr kumimoji="0" lang="en-US" sz="1100" b="0" i="0" u="none" strike="noStrike" cap="none" normalizeH="0" baseline="0" dirty="0">
                        <a:ln>
                          <a:noFill/>
                        </a:ln>
                        <a:solidFill>
                          <a:schemeClr val="tx1"/>
                        </a:solidFill>
                        <a:effectLst/>
                        <a:latin typeface="Arial" panose="020B0604020202020204" pitchFamily="34" charset="0"/>
                        <a:ea typeface="仿宋_GB2312" panose="02010609030101010101" pitchFamily="49" charset="-122"/>
                      </a:endParaRPr>
                    </a:p>
                  </a:txBody>
                  <a:tcPr marL="67290" marR="67290" marT="32305" marB="32305"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a:noFill/>
                    </a:lnTlToBr>
                    <a:lnBlToTr>
                      <a:noFill/>
                    </a:lnBlToTr>
                    <a:solidFill>
                      <a:schemeClr val="accent5"/>
                    </a:solidFill>
                  </a:tcPr>
                </a:tc>
                <a:tc>
                  <a:txBody>
                    <a:bodyPr/>
                    <a:lstStyle/>
                    <a:p>
                      <a:pPr marL="0" marR="0" lvl="0" indent="0" algn="l" defTabSz="684530" rtl="0" eaLnBrk="1" fontAlgn="base" latinLnBrk="0" hangingPunct="1">
                        <a:lnSpc>
                          <a:spcPct val="70000"/>
                        </a:lnSpc>
                        <a:spcBef>
                          <a:spcPct val="20000"/>
                        </a:spcBef>
                        <a:spcAft>
                          <a:spcPct val="0"/>
                        </a:spcAft>
                        <a:buClrTx/>
                        <a:buSzTx/>
                        <a:buFontTx/>
                        <a:buNone/>
                      </a:pPr>
                      <a:r>
                        <a:rPr kumimoji="0" lang="en-US" sz="1100" b="0" i="0" u="none" strike="noStrike" cap="none" normalizeH="0" baseline="0" dirty="0">
                          <a:ln>
                            <a:noFill/>
                          </a:ln>
                          <a:solidFill>
                            <a:schemeClr val="tx1"/>
                          </a:solidFill>
                          <a:effectLst/>
                          <a:latin typeface="Arial" panose="020B0604020202020204" pitchFamily="34" charset="0"/>
                          <a:ea typeface="仿宋_GB2312" panose="02010609030101010101" pitchFamily="49" charset="-122"/>
                        </a:rPr>
                        <a:t>9</a:t>
                      </a:r>
                      <a:endParaRPr kumimoji="0" lang="en-US" sz="1100" b="0" i="0" u="none" strike="noStrike" cap="none" normalizeH="0" baseline="0" dirty="0">
                        <a:ln>
                          <a:noFill/>
                        </a:ln>
                        <a:solidFill>
                          <a:schemeClr val="tx1"/>
                        </a:solidFill>
                        <a:effectLst/>
                        <a:latin typeface="Arial" panose="020B0604020202020204" pitchFamily="34" charset="0"/>
                        <a:ea typeface="仿宋_GB2312" panose="02010609030101010101" pitchFamily="49" charset="-122"/>
                      </a:endParaRPr>
                    </a:p>
                  </a:txBody>
                  <a:tcPr marL="67290" marR="67290" marT="32305" marB="32305"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a:noFill/>
                    </a:lnTlToBr>
                    <a:lnBlToTr>
                      <a:noFill/>
                    </a:lnBlToTr>
                    <a:solidFill>
                      <a:schemeClr val="accent5"/>
                    </a:solidFill>
                  </a:tcPr>
                </a:tc>
                <a:tc>
                  <a:txBody>
                    <a:bodyPr/>
                    <a:lstStyle/>
                    <a:p>
                      <a:pPr marL="0" marR="0" lvl="0" indent="0" algn="l" defTabSz="684530" rtl="0" eaLnBrk="1" fontAlgn="base" latinLnBrk="0" hangingPunct="1">
                        <a:lnSpc>
                          <a:spcPct val="70000"/>
                        </a:lnSpc>
                        <a:spcBef>
                          <a:spcPct val="20000"/>
                        </a:spcBef>
                        <a:spcAft>
                          <a:spcPct val="0"/>
                        </a:spcAft>
                        <a:buClrTx/>
                        <a:buSzTx/>
                        <a:buFontTx/>
                        <a:buNone/>
                      </a:pPr>
                      <a:r>
                        <a:rPr kumimoji="0" lang="en-US" sz="1100" b="0" i="0" u="none" strike="noStrike" cap="none" normalizeH="0" baseline="0" dirty="0">
                          <a:ln>
                            <a:noFill/>
                          </a:ln>
                          <a:solidFill>
                            <a:schemeClr val="tx1"/>
                          </a:solidFill>
                          <a:effectLst/>
                          <a:latin typeface="Arial" panose="020B0604020202020204" pitchFamily="34" charset="0"/>
                          <a:ea typeface="仿宋_GB2312" panose="02010609030101010101" pitchFamily="49" charset="-122"/>
                        </a:rPr>
                        <a:t>7</a:t>
                      </a:r>
                      <a:endParaRPr kumimoji="0" lang="en-US" sz="1100" b="0" i="0" u="none" strike="noStrike" cap="none" normalizeH="0" baseline="0" dirty="0">
                        <a:ln>
                          <a:noFill/>
                        </a:ln>
                        <a:solidFill>
                          <a:schemeClr val="tx1"/>
                        </a:solidFill>
                        <a:effectLst/>
                        <a:latin typeface="Arial" panose="020B0604020202020204" pitchFamily="34" charset="0"/>
                        <a:ea typeface="仿宋_GB2312" panose="02010609030101010101" pitchFamily="49" charset="-122"/>
                      </a:endParaRPr>
                    </a:p>
                  </a:txBody>
                  <a:tcPr marL="67290" marR="67290" marT="32305" marB="32305" anchor="ctr" anchorCtr="1"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a:noFill/>
                    </a:lnTlToBr>
                    <a:lnBlToTr>
                      <a:noFill/>
                    </a:lnBlToTr>
                    <a:solidFill>
                      <a:schemeClr val="accent5"/>
                    </a:solidFill>
                  </a:tcPr>
                </a:tc>
              </a:tr>
              <a:tr h="276992">
                <a:tc vMerge="1">
                  <a:tcPr/>
                </a:tc>
                <a:tc>
                  <a:txBody>
                    <a:bodyPr/>
                    <a:lstStyle/>
                    <a:p>
                      <a:pPr marL="0" marR="0" lvl="0" indent="0" algn="l" defTabSz="684530" rtl="0" eaLnBrk="1" fontAlgn="base" latinLnBrk="0" hangingPunct="1">
                        <a:lnSpc>
                          <a:spcPct val="70000"/>
                        </a:lnSpc>
                        <a:spcBef>
                          <a:spcPct val="20000"/>
                        </a:spcBef>
                        <a:spcAft>
                          <a:spcPct val="0"/>
                        </a:spcAft>
                        <a:buClrTx/>
                        <a:buSzTx/>
                        <a:buFontTx/>
                        <a:buNone/>
                      </a:pPr>
                      <a:r>
                        <a:rPr kumimoji="0" lang="zh-CN" altLang="en-US" sz="1100" b="0" i="0" u="none" strike="noStrike" cap="none" normalizeH="0" baseline="0" dirty="0">
                          <a:ln>
                            <a:noFill/>
                          </a:ln>
                          <a:solidFill>
                            <a:schemeClr val="tx1"/>
                          </a:solidFill>
                          <a:effectLst/>
                          <a:latin typeface="Arial" panose="020B0604020202020204" pitchFamily="34" charset="0"/>
                          <a:ea typeface="仿宋_GB2312" panose="02010609030101010101" pitchFamily="49" charset="-122"/>
                        </a:rPr>
                        <a:t>间断</a:t>
                      </a:r>
                      <a:endParaRPr kumimoji="0" lang="en-US" sz="1100" b="0" i="0" u="none" strike="noStrike" cap="none" normalizeH="0" baseline="0" dirty="0">
                        <a:ln>
                          <a:noFill/>
                        </a:ln>
                        <a:solidFill>
                          <a:schemeClr val="tx1"/>
                        </a:solidFill>
                        <a:effectLst/>
                        <a:latin typeface="Arial" panose="020B0604020202020204" pitchFamily="34" charset="0"/>
                        <a:ea typeface="仿宋_GB2312" panose="02010609030101010101" pitchFamily="49" charset="-122"/>
                      </a:endParaRPr>
                    </a:p>
                  </a:txBody>
                  <a:tcPr marL="67290" marR="67290" marT="32305" marB="32305"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5"/>
                    </a:solidFill>
                  </a:tcPr>
                </a:tc>
                <a:tc>
                  <a:txBody>
                    <a:bodyPr/>
                    <a:lstStyle/>
                    <a:p>
                      <a:pPr marL="0" marR="0" lvl="0" indent="0" algn="l" defTabSz="684530" rtl="0" eaLnBrk="1" fontAlgn="base" latinLnBrk="0" hangingPunct="1">
                        <a:lnSpc>
                          <a:spcPct val="70000"/>
                        </a:lnSpc>
                        <a:spcBef>
                          <a:spcPct val="20000"/>
                        </a:spcBef>
                        <a:spcAft>
                          <a:spcPct val="0"/>
                        </a:spcAft>
                        <a:buClrTx/>
                        <a:buSzTx/>
                        <a:buFontTx/>
                        <a:buNone/>
                      </a:pPr>
                      <a:r>
                        <a:rPr kumimoji="0" lang="en-US" sz="1100" b="0" i="0" u="none" strike="noStrike" cap="none" normalizeH="0" baseline="0">
                          <a:ln>
                            <a:noFill/>
                          </a:ln>
                          <a:solidFill>
                            <a:schemeClr val="tx1"/>
                          </a:solidFill>
                          <a:effectLst/>
                          <a:latin typeface="Arial" panose="020B0604020202020204" pitchFamily="34" charset="0"/>
                          <a:ea typeface="仿宋_GB2312" panose="02010609030101010101" pitchFamily="49" charset="-122"/>
                        </a:rPr>
                        <a:t>14</a:t>
                      </a:r>
                      <a:endParaRPr kumimoji="0" lang="en-US" sz="1100" b="0" i="0" u="none" strike="noStrike" cap="none" normalizeH="0" baseline="0">
                        <a:ln>
                          <a:noFill/>
                        </a:ln>
                        <a:solidFill>
                          <a:schemeClr val="tx1"/>
                        </a:solidFill>
                        <a:effectLst/>
                        <a:latin typeface="Arial" panose="020B0604020202020204" pitchFamily="34" charset="0"/>
                        <a:ea typeface="仿宋_GB2312" panose="02010609030101010101" pitchFamily="49" charset="-122"/>
                      </a:endParaRPr>
                    </a:p>
                  </a:txBody>
                  <a:tcPr marL="67290" marR="67290" marT="32305" marB="32305"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5"/>
                    </a:solidFill>
                  </a:tcPr>
                </a:tc>
                <a:tc>
                  <a:txBody>
                    <a:bodyPr/>
                    <a:lstStyle/>
                    <a:p>
                      <a:pPr marL="0" marR="0" lvl="0" indent="0" algn="l" defTabSz="684530" rtl="0" eaLnBrk="1" fontAlgn="base" latinLnBrk="0" hangingPunct="1">
                        <a:lnSpc>
                          <a:spcPct val="70000"/>
                        </a:lnSpc>
                        <a:spcBef>
                          <a:spcPct val="20000"/>
                        </a:spcBef>
                        <a:spcAft>
                          <a:spcPct val="0"/>
                        </a:spcAft>
                        <a:buClrTx/>
                        <a:buSzTx/>
                        <a:buFontTx/>
                        <a:buNone/>
                      </a:pPr>
                      <a:r>
                        <a:rPr kumimoji="0" lang="en-US" sz="1100" b="0" i="0" u="none" strike="noStrike" cap="none" normalizeH="0" baseline="0" dirty="0">
                          <a:ln>
                            <a:noFill/>
                          </a:ln>
                          <a:solidFill>
                            <a:schemeClr val="tx1"/>
                          </a:solidFill>
                          <a:effectLst/>
                          <a:latin typeface="Arial" panose="020B0604020202020204" pitchFamily="34" charset="0"/>
                          <a:ea typeface="仿宋_GB2312" panose="02010609030101010101" pitchFamily="49" charset="-122"/>
                        </a:rPr>
                        <a:t>14</a:t>
                      </a:r>
                      <a:endParaRPr kumimoji="0" lang="en-US" sz="1100" b="0" i="0" u="none" strike="noStrike" cap="none" normalizeH="0" baseline="0" dirty="0">
                        <a:ln>
                          <a:noFill/>
                        </a:ln>
                        <a:solidFill>
                          <a:schemeClr val="tx1"/>
                        </a:solidFill>
                        <a:effectLst/>
                        <a:latin typeface="Arial" panose="020B0604020202020204" pitchFamily="34" charset="0"/>
                        <a:ea typeface="仿宋_GB2312" panose="02010609030101010101" pitchFamily="49" charset="-122"/>
                      </a:endParaRPr>
                    </a:p>
                  </a:txBody>
                  <a:tcPr marL="67290" marR="67290" marT="32305" marB="32305"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5"/>
                    </a:solidFill>
                  </a:tcPr>
                </a:tc>
                <a:tc>
                  <a:txBody>
                    <a:bodyPr/>
                    <a:lstStyle/>
                    <a:p>
                      <a:pPr marL="0" marR="0" lvl="0" indent="0" algn="l" defTabSz="684530" rtl="0" eaLnBrk="1" fontAlgn="base" latinLnBrk="0" hangingPunct="1">
                        <a:lnSpc>
                          <a:spcPct val="70000"/>
                        </a:lnSpc>
                        <a:spcBef>
                          <a:spcPct val="20000"/>
                        </a:spcBef>
                        <a:spcAft>
                          <a:spcPct val="0"/>
                        </a:spcAft>
                        <a:buClrTx/>
                        <a:buSzTx/>
                        <a:buFontTx/>
                        <a:buNone/>
                      </a:pPr>
                      <a:r>
                        <a:rPr kumimoji="0" lang="en-US" sz="1100" b="0" i="0" u="none" strike="noStrike" cap="none" normalizeH="0" baseline="0">
                          <a:ln>
                            <a:noFill/>
                          </a:ln>
                          <a:solidFill>
                            <a:schemeClr val="tx1"/>
                          </a:solidFill>
                          <a:effectLst/>
                          <a:latin typeface="Arial" panose="020B0604020202020204" pitchFamily="34" charset="0"/>
                          <a:ea typeface="仿宋_GB2312" panose="02010609030101010101" pitchFamily="49" charset="-122"/>
                        </a:rPr>
                        <a:t>14</a:t>
                      </a:r>
                      <a:endParaRPr kumimoji="0" lang="en-US" sz="1100" b="0" i="0" u="none" strike="noStrike" cap="none" normalizeH="0" baseline="0">
                        <a:ln>
                          <a:noFill/>
                        </a:ln>
                        <a:solidFill>
                          <a:schemeClr val="tx1"/>
                        </a:solidFill>
                        <a:effectLst/>
                        <a:latin typeface="Arial" panose="020B0604020202020204" pitchFamily="34" charset="0"/>
                        <a:ea typeface="仿宋_GB2312" panose="02010609030101010101" pitchFamily="49" charset="-122"/>
                      </a:endParaRPr>
                    </a:p>
                  </a:txBody>
                  <a:tcPr marL="67290" marR="67290" marT="32305" marB="32305"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5"/>
                    </a:solidFill>
                  </a:tcPr>
                </a:tc>
                <a:tc>
                  <a:txBody>
                    <a:bodyPr/>
                    <a:lstStyle/>
                    <a:p>
                      <a:pPr marL="0" marR="0" lvl="0" indent="0" algn="l" defTabSz="684530" rtl="0" eaLnBrk="1" fontAlgn="base" latinLnBrk="0" hangingPunct="1">
                        <a:lnSpc>
                          <a:spcPct val="70000"/>
                        </a:lnSpc>
                        <a:spcBef>
                          <a:spcPct val="20000"/>
                        </a:spcBef>
                        <a:spcAft>
                          <a:spcPct val="0"/>
                        </a:spcAft>
                        <a:buClrTx/>
                        <a:buSzTx/>
                        <a:buFontTx/>
                        <a:buNone/>
                      </a:pPr>
                      <a:r>
                        <a:rPr kumimoji="0" lang="en-US" sz="1100" b="0" i="0" u="none" strike="noStrike" cap="none" normalizeH="0" baseline="0" dirty="0">
                          <a:ln>
                            <a:noFill/>
                          </a:ln>
                          <a:solidFill>
                            <a:schemeClr val="tx1"/>
                          </a:solidFill>
                          <a:effectLst/>
                          <a:latin typeface="Arial" panose="020B0604020202020204" pitchFamily="34" charset="0"/>
                          <a:ea typeface="仿宋_GB2312" panose="02010609030101010101" pitchFamily="49" charset="-122"/>
                        </a:rPr>
                        <a:t>14</a:t>
                      </a:r>
                      <a:endParaRPr kumimoji="0" lang="en-US" sz="1100" b="0" i="0" u="none" strike="noStrike" cap="none" normalizeH="0" baseline="0" dirty="0">
                        <a:ln>
                          <a:noFill/>
                        </a:ln>
                        <a:solidFill>
                          <a:schemeClr val="tx1"/>
                        </a:solidFill>
                        <a:effectLst/>
                        <a:latin typeface="Arial" panose="020B0604020202020204" pitchFamily="34" charset="0"/>
                        <a:ea typeface="仿宋_GB2312" panose="02010609030101010101" pitchFamily="49" charset="-122"/>
                      </a:endParaRPr>
                    </a:p>
                  </a:txBody>
                  <a:tcPr marL="67290" marR="67290" marT="32305" marB="32305"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5"/>
                    </a:solidFill>
                  </a:tcPr>
                </a:tc>
                <a:tc>
                  <a:txBody>
                    <a:bodyPr/>
                    <a:lstStyle/>
                    <a:p>
                      <a:pPr marL="0" marR="0" lvl="0" indent="0" algn="l" defTabSz="684530" rtl="0" eaLnBrk="1" fontAlgn="base" latinLnBrk="0" hangingPunct="1">
                        <a:lnSpc>
                          <a:spcPct val="70000"/>
                        </a:lnSpc>
                        <a:spcBef>
                          <a:spcPct val="20000"/>
                        </a:spcBef>
                        <a:spcAft>
                          <a:spcPct val="0"/>
                        </a:spcAft>
                        <a:buClrTx/>
                        <a:buSzTx/>
                        <a:buFontTx/>
                        <a:buNone/>
                      </a:pPr>
                      <a:r>
                        <a:rPr kumimoji="0" lang="en-US" sz="1100" b="0" i="0" u="none" strike="noStrike" cap="none" normalizeH="0" baseline="0" dirty="0">
                          <a:ln>
                            <a:noFill/>
                          </a:ln>
                          <a:solidFill>
                            <a:schemeClr val="tx1"/>
                          </a:solidFill>
                          <a:effectLst/>
                          <a:latin typeface="Arial" panose="020B0604020202020204" pitchFamily="34" charset="0"/>
                          <a:ea typeface="仿宋_GB2312" panose="02010609030101010101" pitchFamily="49" charset="-122"/>
                        </a:rPr>
                        <a:t>14</a:t>
                      </a:r>
                      <a:endParaRPr kumimoji="0" lang="en-US" sz="1100" b="0" i="0" u="none" strike="noStrike" cap="none" normalizeH="0" baseline="0" dirty="0">
                        <a:ln>
                          <a:noFill/>
                        </a:ln>
                        <a:solidFill>
                          <a:schemeClr val="tx1"/>
                        </a:solidFill>
                        <a:effectLst/>
                        <a:latin typeface="Arial" panose="020B0604020202020204" pitchFamily="34" charset="0"/>
                        <a:ea typeface="仿宋_GB2312" panose="02010609030101010101" pitchFamily="49" charset="-122"/>
                      </a:endParaRPr>
                    </a:p>
                  </a:txBody>
                  <a:tcPr marL="67290" marR="67290" marT="32305" marB="32305"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5"/>
                    </a:solidFill>
                  </a:tcPr>
                </a:tc>
                <a:tc>
                  <a:txBody>
                    <a:bodyPr/>
                    <a:lstStyle/>
                    <a:p>
                      <a:pPr marL="0" marR="0" lvl="0" indent="0" algn="l" defTabSz="684530" rtl="0" eaLnBrk="1" fontAlgn="base" latinLnBrk="0" hangingPunct="1">
                        <a:lnSpc>
                          <a:spcPct val="70000"/>
                        </a:lnSpc>
                        <a:spcBef>
                          <a:spcPct val="20000"/>
                        </a:spcBef>
                        <a:spcAft>
                          <a:spcPct val="0"/>
                        </a:spcAft>
                        <a:buClrTx/>
                        <a:buSzTx/>
                        <a:buFontTx/>
                        <a:buNone/>
                      </a:pPr>
                      <a:r>
                        <a:rPr kumimoji="0" lang="en-US" sz="1100" b="0" i="0" u="none" strike="noStrike" cap="none" normalizeH="0" baseline="0" dirty="0">
                          <a:ln>
                            <a:noFill/>
                          </a:ln>
                          <a:solidFill>
                            <a:schemeClr val="tx1"/>
                          </a:solidFill>
                          <a:effectLst/>
                          <a:latin typeface="Arial" panose="020B0604020202020204" pitchFamily="34" charset="0"/>
                          <a:ea typeface="仿宋_GB2312" panose="02010609030101010101" pitchFamily="49" charset="-122"/>
                        </a:rPr>
                        <a:t>14</a:t>
                      </a:r>
                      <a:endParaRPr kumimoji="0" lang="en-US" sz="1100" b="0" i="0" u="none" strike="noStrike" cap="none" normalizeH="0" baseline="0" dirty="0">
                        <a:ln>
                          <a:noFill/>
                        </a:ln>
                        <a:solidFill>
                          <a:schemeClr val="tx1"/>
                        </a:solidFill>
                        <a:effectLst/>
                        <a:latin typeface="Arial" panose="020B0604020202020204" pitchFamily="34" charset="0"/>
                        <a:ea typeface="仿宋_GB2312" panose="02010609030101010101" pitchFamily="49" charset="-122"/>
                      </a:endParaRPr>
                    </a:p>
                  </a:txBody>
                  <a:tcPr marL="67290" marR="67290" marT="32305" marB="32305" anchor="ctr" anchorCtr="1" horzOverflow="overflow">
                    <a:lnL w="12700" cap="flat" cmpd="sng" algn="ctr">
                      <a:solidFill>
                        <a:schemeClr val="tx1"/>
                      </a:solidFill>
                      <a:prstDash val="solid"/>
                      <a:round/>
                      <a:headEnd type="none" w="med" len="med"/>
                      <a:tailEnd type="none" w="med" len="med"/>
                    </a:lnL>
                    <a:lnR>
                      <a:noFill/>
                    </a:lnR>
                    <a:lnT w="635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5"/>
                    </a:solidFill>
                  </a:tcPr>
                </a:tc>
              </a:tr>
              <a:tr h="275526">
                <a:tc rowSpan="2">
                  <a:txBody>
                    <a:bodyPr/>
                    <a:lstStyle/>
                    <a:p>
                      <a:pPr marL="0" marR="0" lvl="0" indent="0" algn="l" defTabSz="684530" rtl="0" eaLnBrk="1" fontAlgn="base" latinLnBrk="0" hangingPunct="1">
                        <a:lnSpc>
                          <a:spcPct val="70000"/>
                        </a:lnSpc>
                        <a:spcBef>
                          <a:spcPct val="20000"/>
                        </a:spcBef>
                        <a:spcAft>
                          <a:spcPct val="0"/>
                        </a:spcAft>
                        <a:buClrTx/>
                        <a:buSzTx/>
                        <a:buFontTx/>
                        <a:buNone/>
                      </a:pPr>
                      <a:r>
                        <a:rPr kumimoji="0" lang="zh-CN" altLang="en-US" sz="1100" b="0" i="0" u="none" strike="noStrike" cap="none" normalizeH="0" baseline="0" dirty="0">
                          <a:ln>
                            <a:noFill/>
                          </a:ln>
                          <a:solidFill>
                            <a:schemeClr val="tx1"/>
                          </a:solidFill>
                          <a:effectLst/>
                          <a:latin typeface="Arial" panose="020B0604020202020204" pitchFamily="34" charset="0"/>
                          <a:ea typeface="仿宋_GB2312" panose="02010609030101010101" pitchFamily="49" charset="-122"/>
                        </a:rPr>
                        <a:t>扭矩</a:t>
                      </a:r>
                      <a:r>
                        <a:rPr kumimoji="0" lang="en-US" sz="1100" b="0" i="0" u="none" strike="noStrike" cap="none" normalizeH="0" baseline="0" dirty="0">
                          <a:ln>
                            <a:noFill/>
                          </a:ln>
                          <a:solidFill>
                            <a:schemeClr val="tx1"/>
                          </a:solidFill>
                          <a:effectLst/>
                          <a:latin typeface="Arial" panose="020B0604020202020204" pitchFamily="34" charset="0"/>
                          <a:ea typeface="仿宋_GB2312" panose="02010609030101010101" pitchFamily="49" charset="-122"/>
                        </a:rPr>
                        <a:t> (N*m)</a:t>
                      </a:r>
                      <a:endParaRPr kumimoji="0" lang="en-US" sz="1100" b="0" i="0" u="none" strike="noStrike" cap="none" normalizeH="0" baseline="0" dirty="0">
                        <a:ln>
                          <a:noFill/>
                        </a:ln>
                        <a:solidFill>
                          <a:schemeClr val="tx1"/>
                        </a:solidFill>
                        <a:effectLst/>
                        <a:latin typeface="Arial" panose="020B0604020202020204" pitchFamily="34" charset="0"/>
                        <a:ea typeface="仿宋_GB2312" panose="02010609030101010101" pitchFamily="49" charset="-122"/>
                      </a:endParaRPr>
                    </a:p>
                  </a:txBody>
                  <a:tcPr marL="67290" marR="67290" marT="32305" marB="32305" anchor="ctr" anchorCtr="1" horzOverflow="overflow">
                    <a:lnL>
                      <a:noFill/>
                    </a:lnL>
                    <a:lnR w="1270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684530" rtl="0" eaLnBrk="1" fontAlgn="base" latinLnBrk="0" hangingPunct="1">
                        <a:lnSpc>
                          <a:spcPct val="70000"/>
                        </a:lnSpc>
                        <a:spcBef>
                          <a:spcPct val="20000"/>
                        </a:spcBef>
                        <a:spcAft>
                          <a:spcPct val="0"/>
                        </a:spcAft>
                        <a:buClrTx/>
                        <a:buSzTx/>
                        <a:buFontTx/>
                        <a:buNone/>
                      </a:pPr>
                      <a:r>
                        <a:rPr kumimoji="0" lang="zh-CN" altLang="en-US" sz="1100" b="0" i="0" u="none" strike="noStrike" cap="none" normalizeH="0" baseline="0" dirty="0">
                          <a:ln>
                            <a:noFill/>
                          </a:ln>
                          <a:solidFill>
                            <a:schemeClr val="tx1"/>
                          </a:solidFill>
                          <a:effectLst/>
                          <a:latin typeface="Arial" panose="020B0604020202020204" pitchFamily="34" charset="0"/>
                          <a:ea typeface="仿宋_GB2312" panose="02010609030101010101" pitchFamily="49" charset="-122"/>
                        </a:rPr>
                        <a:t>连续</a:t>
                      </a:r>
                      <a:endParaRPr kumimoji="0" lang="en-US" sz="1100" b="0" i="0" u="none" strike="noStrike" cap="none" normalizeH="0" baseline="0" dirty="0">
                        <a:ln>
                          <a:noFill/>
                        </a:ln>
                        <a:solidFill>
                          <a:schemeClr val="tx1"/>
                        </a:solidFill>
                        <a:effectLst/>
                        <a:latin typeface="Arial" panose="020B0604020202020204" pitchFamily="34" charset="0"/>
                        <a:ea typeface="仿宋_GB2312" panose="02010609030101010101" pitchFamily="49" charset="-122"/>
                      </a:endParaRPr>
                    </a:p>
                  </a:txBody>
                  <a:tcPr marL="67290" marR="67290" marT="32305" marB="32305"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684530" rtl="0" eaLnBrk="1" fontAlgn="base" latinLnBrk="0" hangingPunct="1">
                        <a:lnSpc>
                          <a:spcPct val="70000"/>
                        </a:lnSpc>
                        <a:spcBef>
                          <a:spcPct val="20000"/>
                        </a:spcBef>
                        <a:spcAft>
                          <a:spcPct val="0"/>
                        </a:spcAft>
                        <a:buClrTx/>
                        <a:buSzTx/>
                        <a:buFontTx/>
                        <a:buNone/>
                      </a:pPr>
                      <a:r>
                        <a:rPr kumimoji="0" lang="en-US" sz="1100" b="0" i="0" u="none" strike="noStrike" cap="none" normalizeH="0" baseline="0" dirty="0">
                          <a:ln>
                            <a:noFill/>
                          </a:ln>
                          <a:solidFill>
                            <a:schemeClr val="tx1"/>
                          </a:solidFill>
                          <a:effectLst/>
                          <a:latin typeface="Arial" panose="020B0604020202020204" pitchFamily="34" charset="0"/>
                          <a:ea typeface="仿宋_GB2312" panose="02010609030101010101" pitchFamily="49" charset="-122"/>
                        </a:rPr>
                        <a:t>11</a:t>
                      </a:r>
                      <a:endParaRPr kumimoji="0" lang="en-US" sz="1100" b="0" i="0" u="none" strike="noStrike" cap="none" normalizeH="0" baseline="0" dirty="0">
                        <a:ln>
                          <a:noFill/>
                        </a:ln>
                        <a:solidFill>
                          <a:schemeClr val="tx1"/>
                        </a:solidFill>
                        <a:effectLst/>
                        <a:latin typeface="Arial" panose="020B0604020202020204" pitchFamily="34" charset="0"/>
                        <a:ea typeface="仿宋_GB2312" panose="02010609030101010101" pitchFamily="49" charset="-122"/>
                      </a:endParaRPr>
                    </a:p>
                  </a:txBody>
                  <a:tcPr marL="67290" marR="67290" marT="32305" marB="32305"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684530" rtl="0" eaLnBrk="1" fontAlgn="base" latinLnBrk="0" hangingPunct="1">
                        <a:lnSpc>
                          <a:spcPct val="70000"/>
                        </a:lnSpc>
                        <a:spcBef>
                          <a:spcPct val="20000"/>
                        </a:spcBef>
                        <a:spcAft>
                          <a:spcPct val="0"/>
                        </a:spcAft>
                        <a:buClrTx/>
                        <a:buSzTx/>
                        <a:buFontTx/>
                        <a:buNone/>
                      </a:pPr>
                      <a:r>
                        <a:rPr kumimoji="0" lang="en-US" sz="1100" b="0" i="0" u="none" strike="noStrike" cap="none" normalizeH="0" baseline="0">
                          <a:ln>
                            <a:noFill/>
                          </a:ln>
                          <a:solidFill>
                            <a:schemeClr val="tx1"/>
                          </a:solidFill>
                          <a:effectLst/>
                          <a:latin typeface="Arial" panose="020B0604020202020204" pitchFamily="34" charset="0"/>
                          <a:ea typeface="仿宋_GB2312" panose="02010609030101010101" pitchFamily="49" charset="-122"/>
                        </a:rPr>
                        <a:t>16</a:t>
                      </a:r>
                      <a:endParaRPr kumimoji="0" lang="en-US" sz="1100" b="0" i="0" u="none" strike="noStrike" cap="none" normalizeH="0" baseline="0">
                        <a:ln>
                          <a:noFill/>
                        </a:ln>
                        <a:solidFill>
                          <a:schemeClr val="tx1"/>
                        </a:solidFill>
                        <a:effectLst/>
                        <a:latin typeface="Arial" panose="020B0604020202020204" pitchFamily="34" charset="0"/>
                        <a:ea typeface="仿宋_GB2312" panose="02010609030101010101" pitchFamily="49" charset="-122"/>
                      </a:endParaRPr>
                    </a:p>
                  </a:txBody>
                  <a:tcPr marL="67290" marR="67290" marT="32305" marB="32305"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684530" rtl="0" eaLnBrk="1" fontAlgn="base" latinLnBrk="0" hangingPunct="1">
                        <a:lnSpc>
                          <a:spcPct val="70000"/>
                        </a:lnSpc>
                        <a:spcBef>
                          <a:spcPct val="20000"/>
                        </a:spcBef>
                        <a:spcAft>
                          <a:spcPct val="0"/>
                        </a:spcAft>
                        <a:buClrTx/>
                        <a:buSzTx/>
                        <a:buFontTx/>
                        <a:buNone/>
                      </a:pPr>
                      <a:r>
                        <a:rPr kumimoji="0" lang="en-US" sz="1100" b="0" i="0" u="none" strike="noStrike" cap="none" normalizeH="0" baseline="0">
                          <a:ln>
                            <a:noFill/>
                          </a:ln>
                          <a:solidFill>
                            <a:schemeClr val="tx1"/>
                          </a:solidFill>
                          <a:effectLst/>
                          <a:latin typeface="Arial" panose="020B0604020202020204" pitchFamily="34" charset="0"/>
                          <a:ea typeface="仿宋_GB2312" panose="02010609030101010101" pitchFamily="49" charset="-122"/>
                        </a:rPr>
                        <a:t>25</a:t>
                      </a:r>
                      <a:endParaRPr kumimoji="0" lang="en-US" sz="1100" b="0" i="0" u="none" strike="noStrike" cap="none" normalizeH="0" baseline="0">
                        <a:ln>
                          <a:noFill/>
                        </a:ln>
                        <a:solidFill>
                          <a:schemeClr val="tx1"/>
                        </a:solidFill>
                        <a:effectLst/>
                        <a:latin typeface="Arial" panose="020B0604020202020204" pitchFamily="34" charset="0"/>
                        <a:ea typeface="仿宋_GB2312" panose="02010609030101010101" pitchFamily="49" charset="-122"/>
                      </a:endParaRPr>
                    </a:p>
                  </a:txBody>
                  <a:tcPr marL="67290" marR="67290" marT="32305" marB="32305"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684530" rtl="0" eaLnBrk="1" fontAlgn="base" latinLnBrk="0" hangingPunct="1">
                        <a:lnSpc>
                          <a:spcPct val="70000"/>
                        </a:lnSpc>
                        <a:spcBef>
                          <a:spcPct val="20000"/>
                        </a:spcBef>
                        <a:spcAft>
                          <a:spcPct val="0"/>
                        </a:spcAft>
                        <a:buClrTx/>
                        <a:buSzTx/>
                        <a:buFontTx/>
                        <a:buNone/>
                      </a:pPr>
                      <a:r>
                        <a:rPr kumimoji="0" lang="en-US" sz="1100" b="0" i="0" u="none" strike="noStrike" cap="none" normalizeH="0" baseline="0">
                          <a:ln>
                            <a:noFill/>
                          </a:ln>
                          <a:solidFill>
                            <a:schemeClr val="tx1"/>
                          </a:solidFill>
                          <a:effectLst/>
                          <a:latin typeface="Arial" panose="020B0604020202020204" pitchFamily="34" charset="0"/>
                          <a:ea typeface="仿宋_GB2312" panose="02010609030101010101" pitchFamily="49" charset="-122"/>
                        </a:rPr>
                        <a:t>40</a:t>
                      </a:r>
                      <a:endParaRPr kumimoji="0" lang="en-US" sz="1100" b="0" i="0" u="none" strike="noStrike" cap="none" normalizeH="0" baseline="0">
                        <a:ln>
                          <a:noFill/>
                        </a:ln>
                        <a:solidFill>
                          <a:schemeClr val="tx1"/>
                        </a:solidFill>
                        <a:effectLst/>
                        <a:latin typeface="Arial" panose="020B0604020202020204" pitchFamily="34" charset="0"/>
                        <a:ea typeface="仿宋_GB2312" panose="02010609030101010101" pitchFamily="49" charset="-122"/>
                      </a:endParaRPr>
                    </a:p>
                  </a:txBody>
                  <a:tcPr marL="67290" marR="67290" marT="32305" marB="32305"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684530" rtl="0" eaLnBrk="1" fontAlgn="base" latinLnBrk="0" hangingPunct="1">
                        <a:lnSpc>
                          <a:spcPct val="70000"/>
                        </a:lnSpc>
                        <a:spcBef>
                          <a:spcPct val="20000"/>
                        </a:spcBef>
                        <a:spcAft>
                          <a:spcPct val="0"/>
                        </a:spcAft>
                        <a:buClrTx/>
                        <a:buSzTx/>
                        <a:buFontTx/>
                        <a:buNone/>
                      </a:pPr>
                      <a:r>
                        <a:rPr kumimoji="0" lang="en-US" sz="1100" b="0" i="0" u="none" strike="noStrike" cap="none" normalizeH="0" baseline="0">
                          <a:ln>
                            <a:noFill/>
                          </a:ln>
                          <a:solidFill>
                            <a:schemeClr val="tx1"/>
                          </a:solidFill>
                          <a:effectLst/>
                          <a:latin typeface="Arial" panose="020B0604020202020204" pitchFamily="34" charset="0"/>
                          <a:ea typeface="仿宋_GB2312" panose="02010609030101010101" pitchFamily="49" charset="-122"/>
                        </a:rPr>
                        <a:t>45</a:t>
                      </a:r>
                      <a:endParaRPr kumimoji="0" lang="en-US" sz="1100" b="0" i="0" u="none" strike="noStrike" cap="none" normalizeH="0" baseline="0">
                        <a:ln>
                          <a:noFill/>
                        </a:ln>
                        <a:solidFill>
                          <a:schemeClr val="tx1"/>
                        </a:solidFill>
                        <a:effectLst/>
                        <a:latin typeface="Arial" panose="020B0604020202020204" pitchFamily="34" charset="0"/>
                        <a:ea typeface="仿宋_GB2312" panose="02010609030101010101" pitchFamily="49" charset="-122"/>
                      </a:endParaRPr>
                    </a:p>
                  </a:txBody>
                  <a:tcPr marL="67290" marR="67290" marT="32305" marB="32305"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684530" rtl="0" eaLnBrk="1" fontAlgn="base" latinLnBrk="0" hangingPunct="1">
                        <a:lnSpc>
                          <a:spcPct val="70000"/>
                        </a:lnSpc>
                        <a:spcBef>
                          <a:spcPct val="20000"/>
                        </a:spcBef>
                        <a:spcAft>
                          <a:spcPct val="0"/>
                        </a:spcAft>
                        <a:buClrTx/>
                        <a:buSzTx/>
                        <a:buFontTx/>
                        <a:buNone/>
                      </a:pPr>
                      <a:r>
                        <a:rPr kumimoji="0" lang="en-US" sz="1100" b="0" i="0" u="none" strike="noStrike" cap="none" normalizeH="0" baseline="0" dirty="0">
                          <a:ln>
                            <a:noFill/>
                          </a:ln>
                          <a:solidFill>
                            <a:schemeClr val="tx1"/>
                          </a:solidFill>
                          <a:effectLst/>
                          <a:latin typeface="Arial" panose="020B0604020202020204" pitchFamily="34" charset="0"/>
                          <a:ea typeface="仿宋_GB2312" panose="02010609030101010101" pitchFamily="49" charset="-122"/>
                        </a:rPr>
                        <a:t>46</a:t>
                      </a:r>
                      <a:endParaRPr kumimoji="0" lang="en-US" sz="1100" b="0" i="0" u="none" strike="noStrike" cap="none" normalizeH="0" baseline="0" dirty="0">
                        <a:ln>
                          <a:noFill/>
                        </a:ln>
                        <a:solidFill>
                          <a:schemeClr val="tx1"/>
                        </a:solidFill>
                        <a:effectLst/>
                        <a:latin typeface="Arial" panose="020B0604020202020204" pitchFamily="34" charset="0"/>
                        <a:ea typeface="仿宋_GB2312" panose="02010609030101010101" pitchFamily="49" charset="-122"/>
                      </a:endParaRPr>
                    </a:p>
                  </a:txBody>
                  <a:tcPr marL="67290" marR="67290" marT="32305" marB="32305" anchor="ctr" anchorCtr="1"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a:noFill/>
                    </a:lnTlToBr>
                    <a:lnBlToTr>
                      <a:noFill/>
                    </a:lnBlToTr>
                    <a:noFill/>
                  </a:tcPr>
                </a:tc>
              </a:tr>
              <a:tr h="275590">
                <a:tc vMerge="1">
                  <a:tcPr/>
                </a:tc>
                <a:tc>
                  <a:txBody>
                    <a:bodyPr/>
                    <a:lstStyle/>
                    <a:p>
                      <a:pPr marL="0" marR="0" lvl="0" indent="0" algn="l" defTabSz="684530" rtl="0" eaLnBrk="1" fontAlgn="base" latinLnBrk="0" hangingPunct="1">
                        <a:lnSpc>
                          <a:spcPct val="70000"/>
                        </a:lnSpc>
                        <a:spcBef>
                          <a:spcPct val="20000"/>
                        </a:spcBef>
                        <a:spcAft>
                          <a:spcPct val="0"/>
                        </a:spcAft>
                        <a:buClrTx/>
                        <a:buSzTx/>
                        <a:buFontTx/>
                        <a:buNone/>
                      </a:pPr>
                      <a:r>
                        <a:rPr kumimoji="0" lang="zh-CN" altLang="en-US" sz="1100" b="0" i="0" u="none" strike="noStrike" cap="none" normalizeH="0" baseline="0" dirty="0">
                          <a:ln>
                            <a:noFill/>
                          </a:ln>
                          <a:solidFill>
                            <a:schemeClr val="tx1"/>
                          </a:solidFill>
                          <a:effectLst/>
                          <a:latin typeface="Arial" panose="020B0604020202020204" pitchFamily="34" charset="0"/>
                          <a:ea typeface="仿宋_GB2312" panose="02010609030101010101" pitchFamily="49" charset="-122"/>
                        </a:rPr>
                        <a:t>间断</a:t>
                      </a:r>
                      <a:endParaRPr kumimoji="0" lang="en-US" sz="1100" b="0" i="0" u="none" strike="noStrike" cap="none" normalizeH="0" baseline="0" dirty="0">
                        <a:ln>
                          <a:noFill/>
                        </a:ln>
                        <a:solidFill>
                          <a:schemeClr val="tx1"/>
                        </a:solidFill>
                        <a:effectLst/>
                        <a:latin typeface="Arial" panose="020B0604020202020204" pitchFamily="34" charset="0"/>
                        <a:ea typeface="仿宋_GB2312" panose="02010609030101010101" pitchFamily="49" charset="-122"/>
                      </a:endParaRPr>
                    </a:p>
                  </a:txBody>
                  <a:tcPr marL="67290" marR="67290" marT="32305" marB="32305"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684530" rtl="0" eaLnBrk="1" fontAlgn="base" latinLnBrk="0" hangingPunct="1">
                        <a:lnSpc>
                          <a:spcPct val="70000"/>
                        </a:lnSpc>
                        <a:spcBef>
                          <a:spcPct val="20000"/>
                        </a:spcBef>
                        <a:spcAft>
                          <a:spcPct val="0"/>
                        </a:spcAft>
                        <a:buClrTx/>
                        <a:buSzTx/>
                        <a:buFontTx/>
                        <a:buNone/>
                      </a:pPr>
                      <a:r>
                        <a:rPr kumimoji="0" lang="en-US" sz="1100" b="0" i="0" u="none" strike="noStrike" cap="none" normalizeH="0" baseline="0">
                          <a:ln>
                            <a:noFill/>
                          </a:ln>
                          <a:solidFill>
                            <a:schemeClr val="tx1"/>
                          </a:solidFill>
                          <a:effectLst/>
                          <a:latin typeface="Arial" panose="020B0604020202020204" pitchFamily="34" charset="0"/>
                          <a:ea typeface="仿宋_GB2312" panose="02010609030101010101" pitchFamily="49" charset="-122"/>
                        </a:rPr>
                        <a:t>15</a:t>
                      </a:r>
                      <a:endParaRPr kumimoji="0" lang="en-US" sz="1100" b="0" i="0" u="none" strike="noStrike" cap="none" normalizeH="0" baseline="0">
                        <a:ln>
                          <a:noFill/>
                        </a:ln>
                        <a:solidFill>
                          <a:schemeClr val="tx1"/>
                        </a:solidFill>
                        <a:effectLst/>
                        <a:latin typeface="Arial" panose="020B0604020202020204" pitchFamily="34" charset="0"/>
                        <a:ea typeface="仿宋_GB2312" panose="02010609030101010101" pitchFamily="49" charset="-122"/>
                      </a:endParaRPr>
                    </a:p>
                  </a:txBody>
                  <a:tcPr marL="67290" marR="67290" marT="32305" marB="32305"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684530" rtl="0" eaLnBrk="1" fontAlgn="base" latinLnBrk="0" hangingPunct="1">
                        <a:lnSpc>
                          <a:spcPct val="70000"/>
                        </a:lnSpc>
                        <a:spcBef>
                          <a:spcPct val="20000"/>
                        </a:spcBef>
                        <a:spcAft>
                          <a:spcPct val="0"/>
                        </a:spcAft>
                        <a:buClrTx/>
                        <a:buSzTx/>
                        <a:buFontTx/>
                        <a:buNone/>
                      </a:pPr>
                      <a:r>
                        <a:rPr kumimoji="0" lang="en-US" sz="1100" b="0" i="0" u="none" strike="noStrike" cap="none" normalizeH="0" baseline="0" dirty="0">
                          <a:ln>
                            <a:noFill/>
                          </a:ln>
                          <a:solidFill>
                            <a:schemeClr val="tx1"/>
                          </a:solidFill>
                          <a:effectLst/>
                          <a:latin typeface="Arial" panose="020B0604020202020204" pitchFamily="34" charset="0"/>
                          <a:ea typeface="仿宋_GB2312" panose="02010609030101010101" pitchFamily="49" charset="-122"/>
                        </a:rPr>
                        <a:t>23</a:t>
                      </a:r>
                      <a:endParaRPr kumimoji="0" lang="en-US" sz="1100" b="0" i="0" u="none" strike="noStrike" cap="none" normalizeH="0" baseline="0" dirty="0">
                        <a:ln>
                          <a:noFill/>
                        </a:ln>
                        <a:solidFill>
                          <a:schemeClr val="tx1"/>
                        </a:solidFill>
                        <a:effectLst/>
                        <a:latin typeface="Arial" panose="020B0604020202020204" pitchFamily="34" charset="0"/>
                        <a:ea typeface="仿宋_GB2312" panose="02010609030101010101" pitchFamily="49" charset="-122"/>
                      </a:endParaRPr>
                    </a:p>
                  </a:txBody>
                  <a:tcPr marL="67290" marR="67290" marT="32305" marB="32305"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684530" rtl="0" eaLnBrk="1" fontAlgn="base" latinLnBrk="0" hangingPunct="1">
                        <a:lnSpc>
                          <a:spcPct val="70000"/>
                        </a:lnSpc>
                        <a:spcBef>
                          <a:spcPct val="20000"/>
                        </a:spcBef>
                        <a:spcAft>
                          <a:spcPct val="0"/>
                        </a:spcAft>
                        <a:buClrTx/>
                        <a:buSzTx/>
                        <a:buFontTx/>
                        <a:buNone/>
                      </a:pPr>
                      <a:r>
                        <a:rPr kumimoji="0" lang="en-US" sz="1100" b="0" i="0" u="none" strike="noStrike" cap="none" normalizeH="0" baseline="0" dirty="0">
                          <a:ln>
                            <a:noFill/>
                          </a:ln>
                          <a:solidFill>
                            <a:schemeClr val="tx1"/>
                          </a:solidFill>
                          <a:effectLst/>
                          <a:latin typeface="Arial" panose="020B0604020202020204" pitchFamily="34" charset="0"/>
                          <a:ea typeface="仿宋_GB2312" panose="02010609030101010101" pitchFamily="49" charset="-122"/>
                        </a:rPr>
                        <a:t>35</a:t>
                      </a:r>
                      <a:endParaRPr kumimoji="0" lang="en-US" sz="1100" b="0" i="0" u="none" strike="noStrike" cap="none" normalizeH="0" baseline="0" dirty="0">
                        <a:ln>
                          <a:noFill/>
                        </a:ln>
                        <a:solidFill>
                          <a:schemeClr val="tx1"/>
                        </a:solidFill>
                        <a:effectLst/>
                        <a:latin typeface="Arial" panose="020B0604020202020204" pitchFamily="34" charset="0"/>
                        <a:ea typeface="仿宋_GB2312" panose="02010609030101010101" pitchFamily="49" charset="-122"/>
                      </a:endParaRPr>
                    </a:p>
                  </a:txBody>
                  <a:tcPr marL="67290" marR="67290" marT="32305" marB="32305"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684530" rtl="0" eaLnBrk="1" fontAlgn="base" latinLnBrk="0" hangingPunct="1">
                        <a:lnSpc>
                          <a:spcPct val="70000"/>
                        </a:lnSpc>
                        <a:spcBef>
                          <a:spcPct val="20000"/>
                        </a:spcBef>
                        <a:spcAft>
                          <a:spcPct val="0"/>
                        </a:spcAft>
                        <a:buClrTx/>
                        <a:buSzTx/>
                        <a:buFontTx/>
                        <a:buNone/>
                      </a:pPr>
                      <a:r>
                        <a:rPr kumimoji="0" lang="en-US" sz="1100" b="0" i="0" u="none" strike="noStrike" cap="none" normalizeH="0" baseline="0" dirty="0">
                          <a:ln>
                            <a:noFill/>
                          </a:ln>
                          <a:solidFill>
                            <a:schemeClr val="tx1"/>
                          </a:solidFill>
                          <a:effectLst/>
                          <a:latin typeface="Arial" panose="020B0604020202020204" pitchFamily="34" charset="0"/>
                          <a:ea typeface="仿宋_GB2312" panose="02010609030101010101" pitchFamily="49" charset="-122"/>
                        </a:rPr>
                        <a:t>57</a:t>
                      </a:r>
                      <a:endParaRPr kumimoji="0" lang="en-US" sz="1100" b="0" i="0" u="none" strike="noStrike" cap="none" normalizeH="0" baseline="0" dirty="0">
                        <a:ln>
                          <a:noFill/>
                        </a:ln>
                        <a:solidFill>
                          <a:schemeClr val="tx1"/>
                        </a:solidFill>
                        <a:effectLst/>
                        <a:latin typeface="Arial" panose="020B0604020202020204" pitchFamily="34" charset="0"/>
                        <a:ea typeface="仿宋_GB2312" panose="02010609030101010101" pitchFamily="49" charset="-122"/>
                      </a:endParaRPr>
                    </a:p>
                  </a:txBody>
                  <a:tcPr marL="67290" marR="67290" marT="32305" marB="32305"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684530" rtl="0" eaLnBrk="1" fontAlgn="base" latinLnBrk="0" hangingPunct="1">
                        <a:lnSpc>
                          <a:spcPct val="70000"/>
                        </a:lnSpc>
                        <a:spcBef>
                          <a:spcPct val="20000"/>
                        </a:spcBef>
                        <a:spcAft>
                          <a:spcPct val="0"/>
                        </a:spcAft>
                        <a:buClrTx/>
                        <a:buSzTx/>
                        <a:buFontTx/>
                        <a:buNone/>
                      </a:pPr>
                      <a:r>
                        <a:rPr kumimoji="0" lang="en-US" sz="1100" b="0" i="0" u="none" strike="noStrike" cap="none" normalizeH="0" baseline="0" dirty="0">
                          <a:ln>
                            <a:noFill/>
                          </a:ln>
                          <a:solidFill>
                            <a:schemeClr val="tx1"/>
                          </a:solidFill>
                          <a:effectLst/>
                          <a:latin typeface="Arial" panose="020B0604020202020204" pitchFamily="34" charset="0"/>
                          <a:ea typeface="仿宋_GB2312" panose="02010609030101010101" pitchFamily="49" charset="-122"/>
                        </a:rPr>
                        <a:t>70</a:t>
                      </a:r>
                      <a:endParaRPr kumimoji="0" lang="en-US" sz="1100" b="0" i="0" u="none" strike="noStrike" cap="none" normalizeH="0" baseline="0" dirty="0">
                        <a:ln>
                          <a:noFill/>
                        </a:ln>
                        <a:solidFill>
                          <a:schemeClr val="tx1"/>
                        </a:solidFill>
                        <a:effectLst/>
                        <a:latin typeface="Arial" panose="020B0604020202020204" pitchFamily="34" charset="0"/>
                        <a:ea typeface="仿宋_GB2312" panose="02010609030101010101" pitchFamily="49" charset="-122"/>
                      </a:endParaRPr>
                    </a:p>
                  </a:txBody>
                  <a:tcPr marL="67290" marR="67290" marT="32305" marB="32305"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684530" rtl="0" eaLnBrk="1" fontAlgn="base" latinLnBrk="0" hangingPunct="1">
                        <a:lnSpc>
                          <a:spcPct val="70000"/>
                        </a:lnSpc>
                        <a:spcBef>
                          <a:spcPct val="20000"/>
                        </a:spcBef>
                        <a:spcAft>
                          <a:spcPct val="0"/>
                        </a:spcAft>
                        <a:buClrTx/>
                        <a:buSzTx/>
                        <a:buFontTx/>
                        <a:buNone/>
                      </a:pPr>
                      <a:r>
                        <a:rPr kumimoji="0" lang="en-US" sz="1100" b="0" i="0" u="none" strike="noStrike" cap="none" normalizeH="0" baseline="0" dirty="0">
                          <a:ln>
                            <a:noFill/>
                          </a:ln>
                          <a:solidFill>
                            <a:schemeClr val="tx1"/>
                          </a:solidFill>
                          <a:effectLst/>
                          <a:latin typeface="Arial" panose="020B0604020202020204" pitchFamily="34" charset="0"/>
                          <a:ea typeface="仿宋_GB2312" panose="02010609030101010101" pitchFamily="49" charset="-122"/>
                        </a:rPr>
                        <a:t>88</a:t>
                      </a:r>
                      <a:endParaRPr kumimoji="0" lang="en-US" sz="1100" b="0" i="0" u="none" strike="noStrike" cap="none" normalizeH="0" baseline="0" dirty="0">
                        <a:ln>
                          <a:noFill/>
                        </a:ln>
                        <a:solidFill>
                          <a:schemeClr val="tx1"/>
                        </a:solidFill>
                        <a:effectLst/>
                        <a:latin typeface="Arial" panose="020B0604020202020204" pitchFamily="34" charset="0"/>
                        <a:ea typeface="仿宋_GB2312" panose="02010609030101010101" pitchFamily="49" charset="-122"/>
                      </a:endParaRPr>
                    </a:p>
                  </a:txBody>
                  <a:tcPr marL="67290" marR="67290" marT="32305" marB="32305" anchor="ctr" anchorCtr="1" horzOverflow="overflow">
                    <a:lnL w="12700" cap="flat" cmpd="sng" algn="ctr">
                      <a:solidFill>
                        <a:schemeClr val="tx1"/>
                      </a:solidFill>
                      <a:prstDash val="solid"/>
                      <a:round/>
                      <a:headEnd type="none" w="med" len="med"/>
                      <a:tailEnd type="none" w="med" len="med"/>
                    </a:lnL>
                    <a:lnR>
                      <a:noFill/>
                    </a:lnR>
                    <a:lnT w="6350"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r>
            </a:tbl>
          </a:graphicData>
        </a:graphic>
      </p:graphicFrame>
      <p:cxnSp>
        <p:nvCxnSpPr>
          <p:cNvPr id="15" name="直接连接符 14"/>
          <p:cNvCxnSpPr/>
          <p:nvPr/>
        </p:nvCxnSpPr>
        <p:spPr>
          <a:xfrm>
            <a:off x="116632" y="3368824"/>
            <a:ext cx="0" cy="3096344"/>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 name="直接连接符 22"/>
          <p:cNvCxnSpPr/>
          <p:nvPr/>
        </p:nvCxnSpPr>
        <p:spPr>
          <a:xfrm>
            <a:off x="6653584" y="3368824"/>
            <a:ext cx="0" cy="3096344"/>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pic>
        <p:nvPicPr>
          <p:cNvPr id="24" name="图片 23"/>
          <p:cNvPicPr>
            <a:picLocks noChangeAspect="1"/>
          </p:cNvPicPr>
          <p:nvPr/>
        </p:nvPicPr>
        <p:blipFill rotWithShape="1">
          <a:blip r:embed="rId2">
            <a:extLst>
              <a:ext uri="{28A0092B-C50C-407E-A947-70E740481C1C}">
                <a14:useLocalDpi xmlns:a14="http://schemas.microsoft.com/office/drawing/2010/main" val="0"/>
              </a:ext>
            </a:extLst>
          </a:blip>
          <a:srcRect l="8001" t="9788" r="10800" b="33915"/>
          <a:stretch>
            <a:fillRect/>
          </a:stretch>
        </p:blipFill>
        <p:spPr>
          <a:xfrm>
            <a:off x="3644987" y="79214"/>
            <a:ext cx="1008151" cy="486694"/>
          </a:xfrm>
          <a:prstGeom prst="rect">
            <a:avLst/>
          </a:prstGeom>
        </p:spPr>
      </p:pic>
    </p:spTree>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平行四边形 3"/>
          <p:cNvSpPr/>
          <p:nvPr/>
        </p:nvSpPr>
        <p:spPr>
          <a:xfrm>
            <a:off x="403122" y="318099"/>
            <a:ext cx="1801742" cy="69027"/>
          </a:xfrm>
          <a:prstGeom prst="parallelogram">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TextBox 5"/>
          <p:cNvSpPr txBox="1"/>
          <p:nvPr/>
        </p:nvSpPr>
        <p:spPr>
          <a:xfrm>
            <a:off x="4581128" y="159821"/>
            <a:ext cx="2321446" cy="384721"/>
          </a:xfrm>
          <a:prstGeom prst="rect">
            <a:avLst/>
          </a:prstGeom>
          <a:noFill/>
        </p:spPr>
        <p:txBody>
          <a:bodyPr wrap="square" rtlCol="0">
            <a:spAutoFit/>
          </a:bodyPr>
          <a:lstStyle/>
          <a:p>
            <a:r>
              <a:rPr lang="zh-CN" altLang="en-US" sz="1000" b="1" kern="1400" spc="110" dirty="0">
                <a:latin typeface="+mn-ea"/>
              </a:rPr>
              <a:t>济宁钧华液压机械有限公司</a:t>
            </a:r>
            <a:endParaRPr lang="en-US" altLang="zh-CN" sz="1000" b="1" kern="1400" spc="110" dirty="0">
              <a:latin typeface="+mn-ea"/>
            </a:endParaRPr>
          </a:p>
          <a:p>
            <a:r>
              <a:rPr lang="en-US" altLang="zh-CN" sz="900" dirty="0">
                <a:latin typeface="Arial Unicode MS" panose="020B0604020202020204" pitchFamily="34" charset="-122"/>
                <a:ea typeface="Arial Unicode MS" panose="020B0604020202020204" pitchFamily="34" charset="-122"/>
                <a:cs typeface="Arial Unicode MS" panose="020B0604020202020204" pitchFamily="34" charset="-122"/>
              </a:rPr>
              <a:t>Jining  </a:t>
            </a:r>
            <a:r>
              <a:rPr lang="en-US" altLang="zh-CN" sz="900" dirty="0" err="1">
                <a:latin typeface="Arial Unicode MS" panose="020B0604020202020204" pitchFamily="34" charset="-122"/>
                <a:ea typeface="Arial Unicode MS" panose="020B0604020202020204" pitchFamily="34" charset="-122"/>
                <a:cs typeface="Arial Unicode MS" panose="020B0604020202020204" pitchFamily="34" charset="-122"/>
              </a:rPr>
              <a:t>JunHua</a:t>
            </a:r>
            <a:r>
              <a:rPr lang="en-US" altLang="zh-CN" sz="900" dirty="0">
                <a:latin typeface="Arial Unicode MS" panose="020B0604020202020204" pitchFamily="34" charset="-122"/>
                <a:ea typeface="Arial Unicode MS" panose="020B0604020202020204" pitchFamily="34" charset="-122"/>
                <a:cs typeface="Arial Unicode MS" panose="020B0604020202020204" pitchFamily="34" charset="-122"/>
              </a:rPr>
              <a:t> Hydraulic Co.,Ltd</a:t>
            </a:r>
            <a:endParaRPr lang="zh-CN" altLang="en-US" sz="900" dirty="0">
              <a:latin typeface="Arial Unicode MS" panose="020B0604020202020204" pitchFamily="34" charset="-122"/>
              <a:ea typeface="Arial Unicode MS" panose="020B0604020202020204" pitchFamily="34" charset="-122"/>
              <a:cs typeface="Arial Unicode MS" panose="020B0604020202020204" pitchFamily="34" charset="-122"/>
            </a:endParaRPr>
          </a:p>
        </p:txBody>
      </p:sp>
      <p:sp>
        <p:nvSpPr>
          <p:cNvPr id="7" name="平行四边形 6"/>
          <p:cNvSpPr/>
          <p:nvPr/>
        </p:nvSpPr>
        <p:spPr>
          <a:xfrm>
            <a:off x="2276872" y="315026"/>
            <a:ext cx="1368152" cy="72100"/>
          </a:xfrm>
          <a:prstGeom prst="parallelogram">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 name="Text Box 7"/>
          <p:cNvSpPr txBox="1">
            <a:spLocks noChangeArrowheads="1"/>
          </p:cNvSpPr>
          <p:nvPr/>
        </p:nvSpPr>
        <p:spPr bwMode="auto">
          <a:xfrm>
            <a:off x="281669" y="488504"/>
            <a:ext cx="2653393" cy="536436"/>
          </a:xfrm>
          <a:prstGeom prst="rect">
            <a:avLst/>
          </a:prstGeom>
          <a:noFill/>
          <a:ln>
            <a:noFill/>
          </a:ln>
          <a:effectLst/>
          <a:extLst>
            <a:ext uri="{909E8E84-426E-40DD-AFC4-6F175D3DCCD1}">
              <a14:hiddenFill xmlns:a14="http://schemas.microsoft.com/office/drawing/2010/main">
                <a:gradFill rotWithShape="0">
                  <a:gsLst>
                    <a:gs pos="0">
                      <a:srgbClr val="003366">
                        <a:gamma/>
                        <a:shade val="46275"/>
                        <a:invGamma/>
                      </a:srgbClr>
                    </a:gs>
                    <a:gs pos="100000">
                      <a:srgbClr val="003366"/>
                    </a:gs>
                  </a:gsLst>
                  <a:lin ang="5400000" scaled="1"/>
                </a:gradFill>
              </a14:hiddenFill>
            </a:ext>
            <a:ext uri="{91240B29-F687-4F45-9708-019B960494DF}">
              <a14:hiddenLine xmlns:a14="http://schemas.microsoft.com/office/drawing/2010/main" w="9525">
                <a:solidFill>
                  <a:srgbClr val="FFFF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74630" tIns="37315" rIns="74630" bIns="37315">
            <a:spAutoFit/>
          </a:bodyPr>
          <a:lstStyle>
            <a:lvl1pPr algn="l" defTabSz="860425">
              <a:spcBef>
                <a:spcPct val="0"/>
              </a:spcBef>
              <a:defRPr kumimoji="1" sz="2400">
                <a:solidFill>
                  <a:schemeClr val="tx1"/>
                </a:solidFill>
                <a:latin typeface="Times New Roman" panose="02020603050405020304" pitchFamily="18" charset="0"/>
                <a:ea typeface="宋体" panose="02010600030101010101" pitchFamily="2" charset="-122"/>
              </a:defRPr>
            </a:lvl1pPr>
            <a:lvl2pPr marL="430530" algn="l" defTabSz="860425">
              <a:spcBef>
                <a:spcPct val="0"/>
              </a:spcBef>
              <a:defRPr kumimoji="1" sz="2400">
                <a:solidFill>
                  <a:schemeClr val="tx1"/>
                </a:solidFill>
                <a:latin typeface="Times New Roman" panose="02020603050405020304" pitchFamily="18" charset="0"/>
                <a:ea typeface="宋体" panose="02010600030101010101" pitchFamily="2" charset="-122"/>
              </a:defRPr>
            </a:lvl2pPr>
            <a:lvl3pPr marL="860425" algn="l" defTabSz="860425">
              <a:spcBef>
                <a:spcPct val="0"/>
              </a:spcBef>
              <a:defRPr kumimoji="1" sz="2400">
                <a:solidFill>
                  <a:schemeClr val="tx1"/>
                </a:solidFill>
                <a:latin typeface="Times New Roman" panose="02020603050405020304" pitchFamily="18" charset="0"/>
                <a:ea typeface="宋体" panose="02010600030101010101" pitchFamily="2" charset="-122"/>
              </a:defRPr>
            </a:lvl3pPr>
            <a:lvl4pPr marL="1290955" algn="l" defTabSz="860425">
              <a:spcBef>
                <a:spcPct val="0"/>
              </a:spcBef>
              <a:defRPr kumimoji="1" sz="2400">
                <a:solidFill>
                  <a:schemeClr val="tx1"/>
                </a:solidFill>
                <a:latin typeface="Times New Roman" panose="02020603050405020304" pitchFamily="18" charset="0"/>
                <a:ea typeface="宋体" panose="02010600030101010101" pitchFamily="2" charset="-122"/>
              </a:defRPr>
            </a:lvl4pPr>
            <a:lvl5pPr marL="1719580" algn="l" defTabSz="860425">
              <a:spcBef>
                <a:spcPct val="0"/>
              </a:spcBef>
              <a:defRPr kumimoji="1" sz="2400">
                <a:solidFill>
                  <a:schemeClr val="tx1"/>
                </a:solidFill>
                <a:latin typeface="Times New Roman" panose="02020603050405020304" pitchFamily="18" charset="0"/>
                <a:ea typeface="宋体" panose="02010600030101010101" pitchFamily="2" charset="-122"/>
              </a:defRPr>
            </a:lvl5pPr>
            <a:lvl6pPr marL="21767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6339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0911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5483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0" hangingPunct="0">
              <a:lnSpc>
                <a:spcPct val="90000"/>
              </a:lnSpc>
              <a:spcBef>
                <a:spcPct val="50000"/>
              </a:spcBef>
              <a:buFontTx/>
              <a:buNone/>
            </a:pPr>
            <a:r>
              <a:rPr kumimoji="0" lang="en-US" altLang="zh-CN" sz="1300" b="1" dirty="0">
                <a:solidFill>
                  <a:schemeClr val="accent1"/>
                </a:solidFill>
                <a:effectLst>
                  <a:outerShdw blurRad="38100" dist="25400" dir="5400000" algn="ctr" rotWithShape="0">
                    <a:srgbClr val="6E747A">
                      <a:alpha val="43000"/>
                    </a:srgbClr>
                  </a:outerShdw>
                </a:effectLst>
              </a:rPr>
              <a:t>BM5 </a:t>
            </a:r>
            <a:r>
              <a:rPr kumimoji="0" lang="zh-CN" altLang="en-US" sz="1300" b="1" dirty="0">
                <a:solidFill>
                  <a:schemeClr val="accent1"/>
                </a:solidFill>
                <a:effectLst>
                  <a:outerShdw blurRad="38100" dist="25400" dir="5400000" algn="ctr" rotWithShape="0">
                    <a:srgbClr val="6E747A">
                      <a:alpha val="43000"/>
                    </a:srgbClr>
                  </a:outerShdw>
                </a:effectLst>
              </a:rPr>
              <a:t>连接尺寸  </a:t>
            </a:r>
            <a:r>
              <a:rPr kumimoji="0" lang="en-US" altLang="zh-CN" sz="1300" b="1" dirty="0">
                <a:solidFill>
                  <a:schemeClr val="accent1"/>
                </a:solidFill>
                <a:effectLst>
                  <a:outerShdw blurRad="38100" dist="25400" dir="5400000" algn="ctr" rotWithShape="0">
                    <a:srgbClr val="6E747A">
                      <a:alpha val="43000"/>
                    </a:srgbClr>
                  </a:outerShdw>
                </a:effectLst>
              </a:rPr>
              <a:t>----</a:t>
            </a:r>
            <a:r>
              <a:rPr kumimoji="0" lang="zh-CN" altLang="en-US" sz="1300" b="1" dirty="0">
                <a:solidFill>
                  <a:schemeClr val="accent1"/>
                </a:solidFill>
                <a:effectLst>
                  <a:outerShdw blurRad="38100" dist="25400" dir="5400000" algn="ctr" rotWithShape="0">
                    <a:srgbClr val="6E747A">
                      <a:alpha val="43000"/>
                    </a:srgbClr>
                  </a:outerShdw>
                </a:effectLst>
              </a:rPr>
              <a:t>安装法兰</a:t>
            </a:r>
            <a:endParaRPr kumimoji="0" lang="zh-CN" altLang="en-US" sz="1300" b="1" dirty="0">
              <a:solidFill>
                <a:schemeClr val="accent1"/>
              </a:solidFill>
              <a:effectLst>
                <a:outerShdw blurRad="38100" dist="25400" dir="5400000" algn="ctr" rotWithShape="0">
                  <a:srgbClr val="6E747A">
                    <a:alpha val="43000"/>
                  </a:srgbClr>
                </a:outerShdw>
              </a:effectLst>
            </a:endParaRPr>
          </a:p>
          <a:p>
            <a:pPr eaLnBrk="0" hangingPunct="0">
              <a:lnSpc>
                <a:spcPct val="90000"/>
              </a:lnSpc>
              <a:spcBef>
                <a:spcPct val="50000"/>
              </a:spcBef>
              <a:buFontTx/>
              <a:buNone/>
            </a:pPr>
            <a:r>
              <a:rPr kumimoji="0" lang="zh-CN" altLang="en-US" sz="1300" b="1" dirty="0">
                <a:solidFill>
                  <a:schemeClr val="accent1"/>
                </a:solidFill>
                <a:effectLst>
                  <a:outerShdw blurRad="38100" dist="25400" dir="5400000" algn="ctr" rotWithShape="0">
                    <a:srgbClr val="6E747A">
                      <a:alpha val="43000"/>
                    </a:srgbClr>
                  </a:outerShdw>
                </a:effectLst>
              </a:rPr>
              <a:t>         </a:t>
            </a:r>
            <a:r>
              <a:rPr kumimoji="0" lang="zh-CN" altLang="en-US" sz="1000" b="1" dirty="0">
                <a:solidFill>
                  <a:schemeClr val="accent1"/>
                </a:solidFill>
                <a:effectLst>
                  <a:outerShdw blurRad="38100" dist="25400" dir="5400000" algn="ctr" rotWithShape="0">
                    <a:srgbClr val="6E747A">
                      <a:alpha val="43000"/>
                    </a:srgbClr>
                  </a:outerShdw>
                </a:effectLst>
              </a:rPr>
              <a:t> </a:t>
            </a:r>
            <a:r>
              <a:rPr kumimoji="0" lang="en-US" altLang="zh-CN" sz="1000" b="1" dirty="0">
                <a:solidFill>
                  <a:schemeClr val="accent1"/>
                </a:solidFill>
                <a:effectLst>
                  <a:outerShdw blurRad="38100" dist="25400" dir="5400000" algn="ctr" rotWithShape="0">
                    <a:srgbClr val="6E747A">
                      <a:alpha val="43000"/>
                    </a:srgbClr>
                  </a:outerShdw>
                </a:effectLst>
              </a:rPr>
              <a:t>Mounting  Flange</a:t>
            </a:r>
            <a:r>
              <a:rPr kumimoji="0" lang="en-US" altLang="zh-CN" sz="1300" b="1" dirty="0">
                <a:solidFill>
                  <a:schemeClr val="accent1"/>
                </a:solidFill>
                <a:effectLst>
                  <a:outerShdw blurRad="38100" dist="25400" dir="5400000" algn="ctr" rotWithShape="0">
                    <a:srgbClr val="6E747A">
                      <a:alpha val="43000"/>
                    </a:srgbClr>
                  </a:outerShdw>
                </a:effectLst>
              </a:rPr>
              <a:t>        </a:t>
            </a:r>
            <a:endParaRPr kumimoji="0" lang="en-US" altLang="zh-CN" sz="1300" b="1" dirty="0">
              <a:solidFill>
                <a:schemeClr val="accent1"/>
              </a:solidFill>
              <a:effectLst>
                <a:outerShdw blurRad="38100" dist="25400" dir="5400000" algn="ctr" rotWithShape="0">
                  <a:srgbClr val="6E747A">
                    <a:alpha val="43000"/>
                  </a:srgbClr>
                </a:outerShdw>
              </a:effectLst>
              <a:latin typeface="仿宋_GB2312" panose="02010609030101010101" pitchFamily="49" charset="-122"/>
              <a:ea typeface="仿宋_GB2312" panose="02010609030101010101" pitchFamily="49" charset="-122"/>
            </a:endParaRPr>
          </a:p>
        </p:txBody>
      </p:sp>
      <p:pic>
        <p:nvPicPr>
          <p:cNvPr id="10" name="Picture 2"/>
          <p:cNvPicPr>
            <a:picLocks noChangeAspect="1" noChangeArrowheads="1"/>
          </p:cNvPicPr>
          <p:nvPr/>
        </p:nvPicPr>
        <p:blipFill>
          <a:blip r:embed="rId1">
            <a:extLst>
              <a:ext uri="{28A0092B-C50C-407E-A947-70E740481C1C}">
                <a14:useLocalDpi xmlns:a14="http://schemas.microsoft.com/office/drawing/2010/main" val="0"/>
              </a:ext>
            </a:extLst>
          </a:blip>
          <a:srcRect/>
          <a:stretch>
            <a:fillRect/>
          </a:stretch>
        </p:blipFill>
        <p:spPr bwMode="auto">
          <a:xfrm>
            <a:off x="476672" y="1136576"/>
            <a:ext cx="1584325" cy="16017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2" name="Picture 3"/>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492896" y="1206539"/>
            <a:ext cx="1600200" cy="16271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3" name="Picture 4"/>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563301" y="1153019"/>
            <a:ext cx="1631950" cy="16462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4" name="Picture 6"/>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79698" y="3080792"/>
            <a:ext cx="1581150" cy="17510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5" name="Picture 7"/>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470075" y="3033907"/>
            <a:ext cx="1751013" cy="18780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7" name="Picture 9"/>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307806" y="5025008"/>
            <a:ext cx="1753042" cy="184247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8" name="Picture 10"/>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2465313" y="5025008"/>
            <a:ext cx="1755775" cy="17922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9" name="Picture 11"/>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4580780" y="5085263"/>
            <a:ext cx="1728540" cy="17320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20" name="Picture 12"/>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426988" y="7077861"/>
            <a:ext cx="1993900" cy="2311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026" name="Picture 2"/>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4707317" y="3033907"/>
            <a:ext cx="1776971" cy="22071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22" name="组合 21"/>
          <p:cNvGrpSpPr/>
          <p:nvPr/>
        </p:nvGrpSpPr>
        <p:grpSpPr>
          <a:xfrm>
            <a:off x="6021288" y="9417496"/>
            <a:ext cx="776312" cy="369332"/>
            <a:chOff x="6021288" y="9417496"/>
            <a:chExt cx="776312" cy="369332"/>
          </a:xfrm>
        </p:grpSpPr>
        <p:sp>
          <p:nvSpPr>
            <p:cNvPr id="23" name="圆角矩形 22"/>
            <p:cNvSpPr/>
            <p:nvPr/>
          </p:nvSpPr>
          <p:spPr>
            <a:xfrm>
              <a:off x="6021288" y="9525218"/>
              <a:ext cx="214482" cy="153888"/>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 name="TextBox 23"/>
            <p:cNvSpPr txBox="1"/>
            <p:nvPr/>
          </p:nvSpPr>
          <p:spPr>
            <a:xfrm>
              <a:off x="6235770" y="9417496"/>
              <a:ext cx="561830" cy="369332"/>
            </a:xfrm>
            <a:prstGeom prst="rect">
              <a:avLst/>
            </a:prstGeom>
            <a:noFill/>
          </p:spPr>
          <p:txBody>
            <a:bodyPr wrap="square" rtlCol="0">
              <a:spAutoFit/>
            </a:bodyPr>
            <a:lstStyle/>
            <a:p>
              <a:r>
                <a:rPr lang="en-US" altLang="zh-CN" dirty="0"/>
                <a:t>47</a:t>
              </a:r>
              <a:endParaRPr lang="zh-CN" altLang="en-US" dirty="0"/>
            </a:p>
          </p:txBody>
        </p:sp>
      </p:grpSp>
      <p:pic>
        <p:nvPicPr>
          <p:cNvPr id="3" name="图片 2"/>
          <p:cNvPicPr>
            <a:picLocks noChangeAspect="1"/>
          </p:cNvPicPr>
          <p:nvPr/>
        </p:nvPicPr>
        <p:blipFill rotWithShape="1">
          <a:blip r:embed="rId11">
            <a:extLst>
              <a:ext uri="{28A0092B-C50C-407E-A947-70E740481C1C}">
                <a14:useLocalDpi xmlns:a14="http://schemas.microsoft.com/office/drawing/2010/main" val="0"/>
              </a:ext>
            </a:extLst>
          </a:blip>
          <a:srcRect l="8001" t="9788" r="10800" b="33915"/>
          <a:stretch>
            <a:fillRect/>
          </a:stretch>
        </p:blipFill>
        <p:spPr>
          <a:xfrm>
            <a:off x="3644987" y="79214"/>
            <a:ext cx="1008151" cy="486694"/>
          </a:xfrm>
          <a:prstGeom prst="rect">
            <a:avLst/>
          </a:prstGeom>
        </p:spPr>
      </p:pic>
    </p:spTree>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平行四边形 3"/>
          <p:cNvSpPr/>
          <p:nvPr/>
        </p:nvSpPr>
        <p:spPr>
          <a:xfrm>
            <a:off x="403122" y="318099"/>
            <a:ext cx="1801742" cy="69027"/>
          </a:xfrm>
          <a:prstGeom prst="parallelogram">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TextBox 5"/>
          <p:cNvSpPr txBox="1"/>
          <p:nvPr/>
        </p:nvSpPr>
        <p:spPr>
          <a:xfrm>
            <a:off x="4581128" y="159821"/>
            <a:ext cx="2321446" cy="384721"/>
          </a:xfrm>
          <a:prstGeom prst="rect">
            <a:avLst/>
          </a:prstGeom>
          <a:noFill/>
        </p:spPr>
        <p:txBody>
          <a:bodyPr wrap="square" rtlCol="0">
            <a:spAutoFit/>
          </a:bodyPr>
          <a:lstStyle/>
          <a:p>
            <a:r>
              <a:rPr lang="zh-CN" altLang="en-US" sz="1000" b="1" kern="1400" spc="110" dirty="0">
                <a:latin typeface="+mn-ea"/>
              </a:rPr>
              <a:t>济宁钧华液压机械有限公司</a:t>
            </a:r>
            <a:endParaRPr lang="en-US" altLang="zh-CN" sz="1000" b="1" kern="1400" spc="110" dirty="0">
              <a:latin typeface="+mn-ea"/>
            </a:endParaRPr>
          </a:p>
          <a:p>
            <a:r>
              <a:rPr lang="en-US" altLang="zh-CN" sz="900" dirty="0">
                <a:latin typeface="Arial Unicode MS" panose="020B0604020202020204" pitchFamily="34" charset="-122"/>
                <a:ea typeface="Arial Unicode MS" panose="020B0604020202020204" pitchFamily="34" charset="-122"/>
                <a:cs typeface="Arial Unicode MS" panose="020B0604020202020204" pitchFamily="34" charset="-122"/>
              </a:rPr>
              <a:t>Jining  </a:t>
            </a:r>
            <a:r>
              <a:rPr lang="en-US" altLang="zh-CN" sz="900" dirty="0" err="1">
                <a:latin typeface="Arial Unicode MS" panose="020B0604020202020204" pitchFamily="34" charset="-122"/>
                <a:ea typeface="Arial Unicode MS" panose="020B0604020202020204" pitchFamily="34" charset="-122"/>
                <a:cs typeface="Arial Unicode MS" panose="020B0604020202020204" pitchFamily="34" charset="-122"/>
              </a:rPr>
              <a:t>JunHua</a:t>
            </a:r>
            <a:r>
              <a:rPr lang="en-US" altLang="zh-CN" sz="900" dirty="0">
                <a:latin typeface="Arial Unicode MS" panose="020B0604020202020204" pitchFamily="34" charset="-122"/>
                <a:ea typeface="Arial Unicode MS" panose="020B0604020202020204" pitchFamily="34" charset="-122"/>
                <a:cs typeface="Arial Unicode MS" panose="020B0604020202020204" pitchFamily="34" charset="-122"/>
              </a:rPr>
              <a:t> Hydraulic Co.,Ltd</a:t>
            </a:r>
            <a:endParaRPr lang="zh-CN" altLang="en-US" sz="900" dirty="0">
              <a:latin typeface="Arial Unicode MS" panose="020B0604020202020204" pitchFamily="34" charset="-122"/>
              <a:ea typeface="Arial Unicode MS" panose="020B0604020202020204" pitchFamily="34" charset="-122"/>
              <a:cs typeface="Arial Unicode MS" panose="020B0604020202020204" pitchFamily="34" charset="-122"/>
            </a:endParaRPr>
          </a:p>
        </p:txBody>
      </p:sp>
      <p:sp>
        <p:nvSpPr>
          <p:cNvPr id="7" name="平行四边形 6"/>
          <p:cNvSpPr/>
          <p:nvPr/>
        </p:nvSpPr>
        <p:spPr>
          <a:xfrm>
            <a:off x="2276872" y="315026"/>
            <a:ext cx="1368152" cy="72100"/>
          </a:xfrm>
          <a:prstGeom prst="parallelogram">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 name="Text Box 7"/>
          <p:cNvSpPr txBox="1">
            <a:spLocks noChangeArrowheads="1"/>
          </p:cNvSpPr>
          <p:nvPr/>
        </p:nvSpPr>
        <p:spPr bwMode="auto">
          <a:xfrm>
            <a:off x="342900" y="488504"/>
            <a:ext cx="2653393" cy="536436"/>
          </a:xfrm>
          <a:prstGeom prst="rect">
            <a:avLst/>
          </a:prstGeom>
          <a:noFill/>
          <a:ln>
            <a:noFill/>
          </a:ln>
          <a:effectLst/>
          <a:extLst>
            <a:ext uri="{909E8E84-426E-40DD-AFC4-6F175D3DCCD1}">
              <a14:hiddenFill xmlns:a14="http://schemas.microsoft.com/office/drawing/2010/main">
                <a:gradFill rotWithShape="0">
                  <a:gsLst>
                    <a:gs pos="0">
                      <a:srgbClr val="003366">
                        <a:gamma/>
                        <a:shade val="46275"/>
                        <a:invGamma/>
                      </a:srgbClr>
                    </a:gs>
                    <a:gs pos="100000">
                      <a:srgbClr val="003366"/>
                    </a:gs>
                  </a:gsLst>
                  <a:lin ang="5400000" scaled="1"/>
                </a:gradFill>
              </a14:hiddenFill>
            </a:ext>
            <a:ext uri="{91240B29-F687-4F45-9708-019B960494DF}">
              <a14:hiddenLine xmlns:a14="http://schemas.microsoft.com/office/drawing/2010/main" w="9525">
                <a:solidFill>
                  <a:srgbClr val="FFFF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74630" tIns="37315" rIns="74630" bIns="37315">
            <a:spAutoFit/>
          </a:bodyPr>
          <a:lstStyle>
            <a:lvl1pPr algn="l" defTabSz="860425">
              <a:spcBef>
                <a:spcPct val="0"/>
              </a:spcBef>
              <a:defRPr kumimoji="1" sz="2400">
                <a:solidFill>
                  <a:schemeClr val="tx1"/>
                </a:solidFill>
                <a:latin typeface="Times New Roman" panose="02020603050405020304" pitchFamily="18" charset="0"/>
                <a:ea typeface="宋体" panose="02010600030101010101" pitchFamily="2" charset="-122"/>
              </a:defRPr>
            </a:lvl1pPr>
            <a:lvl2pPr marL="430530" algn="l" defTabSz="860425">
              <a:spcBef>
                <a:spcPct val="0"/>
              </a:spcBef>
              <a:defRPr kumimoji="1" sz="2400">
                <a:solidFill>
                  <a:schemeClr val="tx1"/>
                </a:solidFill>
                <a:latin typeface="Times New Roman" panose="02020603050405020304" pitchFamily="18" charset="0"/>
                <a:ea typeface="宋体" panose="02010600030101010101" pitchFamily="2" charset="-122"/>
              </a:defRPr>
            </a:lvl2pPr>
            <a:lvl3pPr marL="860425" algn="l" defTabSz="860425">
              <a:spcBef>
                <a:spcPct val="0"/>
              </a:spcBef>
              <a:defRPr kumimoji="1" sz="2400">
                <a:solidFill>
                  <a:schemeClr val="tx1"/>
                </a:solidFill>
                <a:latin typeface="Times New Roman" panose="02020603050405020304" pitchFamily="18" charset="0"/>
                <a:ea typeface="宋体" panose="02010600030101010101" pitchFamily="2" charset="-122"/>
              </a:defRPr>
            </a:lvl3pPr>
            <a:lvl4pPr marL="1290955" algn="l" defTabSz="860425">
              <a:spcBef>
                <a:spcPct val="0"/>
              </a:spcBef>
              <a:defRPr kumimoji="1" sz="2400">
                <a:solidFill>
                  <a:schemeClr val="tx1"/>
                </a:solidFill>
                <a:latin typeface="Times New Roman" panose="02020603050405020304" pitchFamily="18" charset="0"/>
                <a:ea typeface="宋体" panose="02010600030101010101" pitchFamily="2" charset="-122"/>
              </a:defRPr>
            </a:lvl4pPr>
            <a:lvl5pPr marL="1719580" algn="l" defTabSz="860425">
              <a:spcBef>
                <a:spcPct val="0"/>
              </a:spcBef>
              <a:defRPr kumimoji="1" sz="2400">
                <a:solidFill>
                  <a:schemeClr val="tx1"/>
                </a:solidFill>
                <a:latin typeface="Times New Roman" panose="02020603050405020304" pitchFamily="18" charset="0"/>
                <a:ea typeface="宋体" panose="02010600030101010101" pitchFamily="2" charset="-122"/>
              </a:defRPr>
            </a:lvl5pPr>
            <a:lvl6pPr marL="21767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6339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0911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5483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0" hangingPunct="0">
              <a:lnSpc>
                <a:spcPct val="90000"/>
              </a:lnSpc>
              <a:spcBef>
                <a:spcPct val="50000"/>
              </a:spcBef>
              <a:buFontTx/>
              <a:buNone/>
            </a:pPr>
            <a:r>
              <a:rPr kumimoji="0" lang="en-US" altLang="zh-CN" sz="1300" b="1" dirty="0">
                <a:solidFill>
                  <a:schemeClr val="accent1"/>
                </a:solidFill>
                <a:effectLst>
                  <a:outerShdw blurRad="38100" dist="25400" dir="5400000" algn="ctr" rotWithShape="0">
                    <a:srgbClr val="6E747A">
                      <a:alpha val="43000"/>
                    </a:srgbClr>
                  </a:outerShdw>
                </a:effectLst>
              </a:rPr>
              <a:t>BM5 </a:t>
            </a:r>
            <a:r>
              <a:rPr kumimoji="0" lang="zh-CN" altLang="en-US" sz="1300" b="1" dirty="0">
                <a:solidFill>
                  <a:schemeClr val="accent1"/>
                </a:solidFill>
                <a:effectLst>
                  <a:outerShdw blurRad="38100" dist="25400" dir="5400000" algn="ctr" rotWithShape="0">
                    <a:srgbClr val="6E747A">
                      <a:alpha val="43000"/>
                    </a:srgbClr>
                  </a:outerShdw>
                </a:effectLst>
              </a:rPr>
              <a:t>连接尺寸  </a:t>
            </a:r>
            <a:r>
              <a:rPr kumimoji="0" lang="en-US" altLang="zh-CN" sz="1300" b="1" dirty="0">
                <a:solidFill>
                  <a:schemeClr val="accent1"/>
                </a:solidFill>
                <a:effectLst>
                  <a:outerShdw blurRad="38100" dist="25400" dir="5400000" algn="ctr" rotWithShape="0">
                    <a:srgbClr val="6E747A">
                      <a:alpha val="43000"/>
                    </a:srgbClr>
                  </a:outerShdw>
                </a:effectLst>
              </a:rPr>
              <a:t>----</a:t>
            </a:r>
            <a:r>
              <a:rPr kumimoji="0" lang="zh-CN" altLang="en-US" sz="1300" b="1" dirty="0">
                <a:solidFill>
                  <a:schemeClr val="accent1"/>
                </a:solidFill>
                <a:effectLst>
                  <a:outerShdw blurRad="38100" dist="25400" dir="5400000" algn="ctr" rotWithShape="0">
                    <a:srgbClr val="6E747A">
                      <a:alpha val="43000"/>
                    </a:srgbClr>
                  </a:outerShdw>
                </a:effectLst>
              </a:rPr>
              <a:t>输出轴</a:t>
            </a:r>
            <a:endParaRPr kumimoji="0" lang="zh-CN" altLang="en-US" sz="1300" b="1" dirty="0">
              <a:solidFill>
                <a:schemeClr val="accent1"/>
              </a:solidFill>
              <a:effectLst>
                <a:outerShdw blurRad="38100" dist="25400" dir="5400000" algn="ctr" rotWithShape="0">
                  <a:srgbClr val="6E747A">
                    <a:alpha val="43000"/>
                  </a:srgbClr>
                </a:outerShdw>
              </a:effectLst>
            </a:endParaRPr>
          </a:p>
          <a:p>
            <a:pPr eaLnBrk="0" hangingPunct="0">
              <a:lnSpc>
                <a:spcPct val="90000"/>
              </a:lnSpc>
              <a:spcBef>
                <a:spcPct val="50000"/>
              </a:spcBef>
              <a:buFontTx/>
              <a:buNone/>
            </a:pPr>
            <a:r>
              <a:rPr kumimoji="0" lang="zh-CN" altLang="en-US" sz="1300" b="1" dirty="0">
                <a:solidFill>
                  <a:schemeClr val="accent1"/>
                </a:solidFill>
                <a:effectLst>
                  <a:outerShdw blurRad="38100" dist="25400" dir="5400000" algn="ctr" rotWithShape="0">
                    <a:srgbClr val="6E747A">
                      <a:alpha val="43000"/>
                    </a:srgbClr>
                  </a:outerShdw>
                </a:effectLst>
              </a:rPr>
              <a:t>         </a:t>
            </a:r>
            <a:r>
              <a:rPr kumimoji="0" lang="zh-CN" altLang="en-US" sz="1000" b="1" dirty="0">
                <a:solidFill>
                  <a:schemeClr val="accent1"/>
                </a:solidFill>
                <a:effectLst>
                  <a:outerShdw blurRad="38100" dist="25400" dir="5400000" algn="ctr" rotWithShape="0">
                    <a:srgbClr val="6E747A">
                      <a:alpha val="43000"/>
                    </a:srgbClr>
                  </a:outerShdw>
                </a:effectLst>
              </a:rPr>
              <a:t> </a:t>
            </a:r>
            <a:r>
              <a:rPr kumimoji="0" lang="en-US" altLang="zh-CN" sz="1000" b="1" dirty="0">
                <a:solidFill>
                  <a:schemeClr val="accent1"/>
                </a:solidFill>
                <a:effectLst>
                  <a:outerShdw blurRad="38100" dist="25400" dir="5400000" algn="ctr" rotWithShape="0">
                    <a:srgbClr val="6E747A">
                      <a:alpha val="43000"/>
                    </a:srgbClr>
                  </a:outerShdw>
                </a:effectLst>
              </a:rPr>
              <a:t>Shaft</a:t>
            </a:r>
            <a:r>
              <a:rPr kumimoji="0" lang="en-US" altLang="zh-CN" sz="1300" b="1" dirty="0">
                <a:solidFill>
                  <a:schemeClr val="accent1"/>
                </a:solidFill>
                <a:effectLst>
                  <a:outerShdw blurRad="38100" dist="25400" dir="5400000" algn="ctr" rotWithShape="0">
                    <a:srgbClr val="6E747A">
                      <a:alpha val="43000"/>
                    </a:srgbClr>
                  </a:outerShdw>
                </a:effectLst>
              </a:rPr>
              <a:t> </a:t>
            </a:r>
            <a:r>
              <a:rPr kumimoji="0" lang="en-US" altLang="zh-CN" sz="1300" b="1" dirty="0">
                <a:solidFill>
                  <a:schemeClr val="accent2"/>
                </a:solidFill>
                <a:effectLst>
                  <a:outerShdw blurRad="38100" dist="38100" dir="2700000" algn="tl">
                    <a:srgbClr val="C0C0C0"/>
                  </a:outerShdw>
                </a:effectLst>
              </a:rPr>
              <a:t>    </a:t>
            </a:r>
            <a:endParaRPr kumimoji="0" lang="en-US" altLang="zh-CN" sz="1000" dirty="0">
              <a:latin typeface="仿宋_GB2312" panose="02010609030101010101" pitchFamily="49" charset="-122"/>
              <a:ea typeface="仿宋_GB2312" panose="02010609030101010101" pitchFamily="49" charset="-122"/>
            </a:endParaRPr>
          </a:p>
        </p:txBody>
      </p:sp>
      <p:pic>
        <p:nvPicPr>
          <p:cNvPr id="15" name="Picture 2"/>
          <p:cNvPicPr>
            <a:picLocks noChangeAspect="1" noChangeArrowheads="1"/>
          </p:cNvPicPr>
          <p:nvPr/>
        </p:nvPicPr>
        <p:blipFill>
          <a:blip r:embed="rId1">
            <a:extLst>
              <a:ext uri="{28A0092B-C50C-407E-A947-70E740481C1C}">
                <a14:useLocalDpi xmlns:a14="http://schemas.microsoft.com/office/drawing/2010/main" val="0"/>
              </a:ext>
            </a:extLst>
          </a:blip>
          <a:srcRect/>
          <a:stretch>
            <a:fillRect/>
          </a:stretch>
        </p:blipFill>
        <p:spPr bwMode="auto">
          <a:xfrm>
            <a:off x="405130" y="1136650"/>
            <a:ext cx="6176010" cy="538543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12" name="组合 11"/>
          <p:cNvGrpSpPr/>
          <p:nvPr/>
        </p:nvGrpSpPr>
        <p:grpSpPr>
          <a:xfrm>
            <a:off x="6021288" y="9417496"/>
            <a:ext cx="776312" cy="369332"/>
            <a:chOff x="6021288" y="9417496"/>
            <a:chExt cx="776312" cy="369332"/>
          </a:xfrm>
        </p:grpSpPr>
        <p:sp>
          <p:nvSpPr>
            <p:cNvPr id="13" name="圆角矩形 12"/>
            <p:cNvSpPr/>
            <p:nvPr/>
          </p:nvSpPr>
          <p:spPr>
            <a:xfrm>
              <a:off x="6021288" y="9525218"/>
              <a:ext cx="214482" cy="153888"/>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 name="TextBox 13"/>
            <p:cNvSpPr txBox="1"/>
            <p:nvPr/>
          </p:nvSpPr>
          <p:spPr>
            <a:xfrm>
              <a:off x="6235770" y="9417496"/>
              <a:ext cx="561830" cy="369332"/>
            </a:xfrm>
            <a:prstGeom prst="rect">
              <a:avLst/>
            </a:prstGeom>
            <a:noFill/>
          </p:spPr>
          <p:txBody>
            <a:bodyPr wrap="square" rtlCol="0">
              <a:spAutoFit/>
            </a:bodyPr>
            <a:lstStyle/>
            <a:p>
              <a:r>
                <a:rPr lang="en-US" altLang="zh-CN" dirty="0"/>
                <a:t>48</a:t>
              </a:r>
              <a:endParaRPr lang="zh-CN" altLang="en-US" dirty="0"/>
            </a:p>
          </p:txBody>
        </p:sp>
      </p:grpSp>
      <p:pic>
        <p:nvPicPr>
          <p:cNvPr id="3" name="图片 2"/>
          <p:cNvPicPr>
            <a:picLocks noChangeAspect="1"/>
          </p:cNvPicPr>
          <p:nvPr/>
        </p:nvPicPr>
        <p:blipFill rotWithShape="1">
          <a:blip r:embed="rId2">
            <a:extLst>
              <a:ext uri="{28A0092B-C50C-407E-A947-70E740481C1C}">
                <a14:useLocalDpi xmlns:a14="http://schemas.microsoft.com/office/drawing/2010/main" val="0"/>
              </a:ext>
            </a:extLst>
          </a:blip>
          <a:srcRect l="8001" t="9788" r="10800" b="33915"/>
          <a:stretch>
            <a:fillRect/>
          </a:stretch>
        </p:blipFill>
        <p:spPr>
          <a:xfrm>
            <a:off x="3644987" y="79214"/>
            <a:ext cx="1008151" cy="486694"/>
          </a:xfrm>
          <a:prstGeom prst="rect">
            <a:avLst/>
          </a:prstGeom>
        </p:spPr>
      </p:pic>
    </p:spTree>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平行四边形 3"/>
          <p:cNvSpPr/>
          <p:nvPr/>
        </p:nvSpPr>
        <p:spPr>
          <a:xfrm>
            <a:off x="403122" y="318099"/>
            <a:ext cx="1801742" cy="69027"/>
          </a:xfrm>
          <a:prstGeom prst="parallelogram">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TextBox 5"/>
          <p:cNvSpPr txBox="1"/>
          <p:nvPr/>
        </p:nvSpPr>
        <p:spPr>
          <a:xfrm>
            <a:off x="4581128" y="159821"/>
            <a:ext cx="2321446" cy="384721"/>
          </a:xfrm>
          <a:prstGeom prst="rect">
            <a:avLst/>
          </a:prstGeom>
          <a:noFill/>
        </p:spPr>
        <p:txBody>
          <a:bodyPr wrap="square" rtlCol="0">
            <a:spAutoFit/>
          </a:bodyPr>
          <a:lstStyle/>
          <a:p>
            <a:r>
              <a:rPr lang="zh-CN" altLang="en-US" sz="1000" b="1" kern="1400" spc="110" dirty="0">
                <a:latin typeface="+mn-ea"/>
              </a:rPr>
              <a:t>济宁钧华液压机械有限公司</a:t>
            </a:r>
            <a:endParaRPr lang="en-US" altLang="zh-CN" sz="1000" b="1" kern="1400" spc="110" dirty="0">
              <a:latin typeface="+mn-ea"/>
            </a:endParaRPr>
          </a:p>
          <a:p>
            <a:r>
              <a:rPr lang="en-US" altLang="zh-CN" sz="900" dirty="0">
                <a:latin typeface="Arial Unicode MS" panose="020B0604020202020204" pitchFamily="34" charset="-122"/>
                <a:ea typeface="Arial Unicode MS" panose="020B0604020202020204" pitchFamily="34" charset="-122"/>
                <a:cs typeface="Arial Unicode MS" panose="020B0604020202020204" pitchFamily="34" charset="-122"/>
              </a:rPr>
              <a:t>Jining  </a:t>
            </a:r>
            <a:r>
              <a:rPr lang="en-US" altLang="zh-CN" sz="900" dirty="0" err="1">
                <a:latin typeface="Arial Unicode MS" panose="020B0604020202020204" pitchFamily="34" charset="-122"/>
                <a:ea typeface="Arial Unicode MS" panose="020B0604020202020204" pitchFamily="34" charset="-122"/>
                <a:cs typeface="Arial Unicode MS" panose="020B0604020202020204" pitchFamily="34" charset="-122"/>
              </a:rPr>
              <a:t>JunHua</a:t>
            </a:r>
            <a:r>
              <a:rPr lang="en-US" altLang="zh-CN" sz="900" dirty="0">
                <a:latin typeface="Arial Unicode MS" panose="020B0604020202020204" pitchFamily="34" charset="-122"/>
                <a:ea typeface="Arial Unicode MS" panose="020B0604020202020204" pitchFamily="34" charset="-122"/>
                <a:cs typeface="Arial Unicode MS" panose="020B0604020202020204" pitchFamily="34" charset="-122"/>
              </a:rPr>
              <a:t> Hydraulic Co.,Ltd</a:t>
            </a:r>
            <a:endParaRPr lang="zh-CN" altLang="en-US" sz="900" dirty="0">
              <a:latin typeface="Arial Unicode MS" panose="020B0604020202020204" pitchFamily="34" charset="-122"/>
              <a:ea typeface="Arial Unicode MS" panose="020B0604020202020204" pitchFamily="34" charset="-122"/>
              <a:cs typeface="Arial Unicode MS" panose="020B0604020202020204" pitchFamily="34" charset="-122"/>
            </a:endParaRPr>
          </a:p>
        </p:txBody>
      </p:sp>
      <p:sp>
        <p:nvSpPr>
          <p:cNvPr id="7" name="平行四边形 6"/>
          <p:cNvSpPr/>
          <p:nvPr/>
        </p:nvSpPr>
        <p:spPr>
          <a:xfrm>
            <a:off x="2276872" y="315026"/>
            <a:ext cx="1368152" cy="72100"/>
          </a:xfrm>
          <a:prstGeom prst="parallelogram">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 name="Text Box 7"/>
          <p:cNvSpPr txBox="1">
            <a:spLocks noChangeArrowheads="1"/>
          </p:cNvSpPr>
          <p:nvPr/>
        </p:nvSpPr>
        <p:spPr bwMode="auto">
          <a:xfrm>
            <a:off x="342900" y="488504"/>
            <a:ext cx="2653393" cy="536436"/>
          </a:xfrm>
          <a:prstGeom prst="rect">
            <a:avLst/>
          </a:prstGeom>
          <a:noFill/>
          <a:ln>
            <a:noFill/>
          </a:ln>
          <a:effectLst/>
          <a:extLst>
            <a:ext uri="{909E8E84-426E-40DD-AFC4-6F175D3DCCD1}">
              <a14:hiddenFill xmlns:a14="http://schemas.microsoft.com/office/drawing/2010/main">
                <a:gradFill rotWithShape="0">
                  <a:gsLst>
                    <a:gs pos="0">
                      <a:srgbClr val="003366">
                        <a:gamma/>
                        <a:shade val="46275"/>
                        <a:invGamma/>
                      </a:srgbClr>
                    </a:gs>
                    <a:gs pos="100000">
                      <a:srgbClr val="003366"/>
                    </a:gs>
                  </a:gsLst>
                  <a:lin ang="5400000" scaled="1"/>
                </a:gradFill>
              </a14:hiddenFill>
            </a:ext>
            <a:ext uri="{91240B29-F687-4F45-9708-019B960494DF}">
              <a14:hiddenLine xmlns:a14="http://schemas.microsoft.com/office/drawing/2010/main" w="9525">
                <a:solidFill>
                  <a:srgbClr val="FFFF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74630" tIns="37315" rIns="74630" bIns="37315">
            <a:spAutoFit/>
          </a:bodyPr>
          <a:lstStyle>
            <a:lvl1pPr algn="l" defTabSz="860425">
              <a:spcBef>
                <a:spcPct val="0"/>
              </a:spcBef>
              <a:defRPr kumimoji="1" sz="2400">
                <a:solidFill>
                  <a:schemeClr val="tx1"/>
                </a:solidFill>
                <a:latin typeface="Times New Roman" panose="02020603050405020304" pitchFamily="18" charset="0"/>
                <a:ea typeface="宋体" panose="02010600030101010101" pitchFamily="2" charset="-122"/>
              </a:defRPr>
            </a:lvl1pPr>
            <a:lvl2pPr marL="430530" algn="l" defTabSz="860425">
              <a:spcBef>
                <a:spcPct val="0"/>
              </a:spcBef>
              <a:defRPr kumimoji="1" sz="2400">
                <a:solidFill>
                  <a:schemeClr val="tx1"/>
                </a:solidFill>
                <a:latin typeface="Times New Roman" panose="02020603050405020304" pitchFamily="18" charset="0"/>
                <a:ea typeface="宋体" panose="02010600030101010101" pitchFamily="2" charset="-122"/>
              </a:defRPr>
            </a:lvl2pPr>
            <a:lvl3pPr marL="860425" algn="l" defTabSz="860425">
              <a:spcBef>
                <a:spcPct val="0"/>
              </a:spcBef>
              <a:defRPr kumimoji="1" sz="2400">
                <a:solidFill>
                  <a:schemeClr val="tx1"/>
                </a:solidFill>
                <a:latin typeface="Times New Roman" panose="02020603050405020304" pitchFamily="18" charset="0"/>
                <a:ea typeface="宋体" panose="02010600030101010101" pitchFamily="2" charset="-122"/>
              </a:defRPr>
            </a:lvl3pPr>
            <a:lvl4pPr marL="1290955" algn="l" defTabSz="860425">
              <a:spcBef>
                <a:spcPct val="0"/>
              </a:spcBef>
              <a:defRPr kumimoji="1" sz="2400">
                <a:solidFill>
                  <a:schemeClr val="tx1"/>
                </a:solidFill>
                <a:latin typeface="Times New Roman" panose="02020603050405020304" pitchFamily="18" charset="0"/>
                <a:ea typeface="宋体" panose="02010600030101010101" pitchFamily="2" charset="-122"/>
              </a:defRPr>
            </a:lvl4pPr>
            <a:lvl5pPr marL="1719580" algn="l" defTabSz="860425">
              <a:spcBef>
                <a:spcPct val="0"/>
              </a:spcBef>
              <a:defRPr kumimoji="1" sz="2400">
                <a:solidFill>
                  <a:schemeClr val="tx1"/>
                </a:solidFill>
                <a:latin typeface="Times New Roman" panose="02020603050405020304" pitchFamily="18" charset="0"/>
                <a:ea typeface="宋体" panose="02010600030101010101" pitchFamily="2" charset="-122"/>
              </a:defRPr>
            </a:lvl5pPr>
            <a:lvl6pPr marL="21767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6339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0911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5483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0" hangingPunct="0">
              <a:lnSpc>
                <a:spcPct val="90000"/>
              </a:lnSpc>
              <a:spcBef>
                <a:spcPct val="50000"/>
              </a:spcBef>
              <a:buFontTx/>
              <a:buNone/>
            </a:pPr>
            <a:r>
              <a:rPr kumimoji="0" lang="en-US" altLang="zh-CN" sz="1300" b="1" dirty="0">
                <a:solidFill>
                  <a:schemeClr val="accent1"/>
                </a:solidFill>
                <a:effectLst>
                  <a:outerShdw blurRad="38100" dist="25400" dir="5400000" algn="ctr" rotWithShape="0">
                    <a:srgbClr val="6E747A">
                      <a:alpha val="43000"/>
                    </a:srgbClr>
                  </a:outerShdw>
                </a:effectLst>
              </a:rPr>
              <a:t>BM5 </a:t>
            </a:r>
            <a:r>
              <a:rPr kumimoji="0" lang="zh-CN" altLang="en-US" sz="1300" b="1" dirty="0">
                <a:solidFill>
                  <a:schemeClr val="accent1"/>
                </a:solidFill>
                <a:effectLst>
                  <a:outerShdw blurRad="38100" dist="25400" dir="5400000" algn="ctr" rotWithShape="0">
                    <a:srgbClr val="6E747A">
                      <a:alpha val="43000"/>
                    </a:srgbClr>
                  </a:outerShdw>
                </a:effectLst>
              </a:rPr>
              <a:t>连接尺寸  </a:t>
            </a:r>
            <a:r>
              <a:rPr kumimoji="0" lang="en-US" altLang="zh-CN" sz="1300" b="1" dirty="0">
                <a:solidFill>
                  <a:schemeClr val="accent1"/>
                </a:solidFill>
                <a:effectLst>
                  <a:outerShdw blurRad="38100" dist="25400" dir="5400000" algn="ctr" rotWithShape="0">
                    <a:srgbClr val="6E747A">
                      <a:alpha val="43000"/>
                    </a:srgbClr>
                  </a:outerShdw>
                </a:effectLst>
              </a:rPr>
              <a:t>----</a:t>
            </a:r>
            <a:r>
              <a:rPr kumimoji="0" lang="zh-CN" altLang="en-US" sz="1300" b="1" dirty="0">
                <a:solidFill>
                  <a:schemeClr val="accent1"/>
                </a:solidFill>
                <a:effectLst>
                  <a:outerShdw blurRad="38100" dist="25400" dir="5400000" algn="ctr" rotWithShape="0">
                    <a:srgbClr val="6E747A">
                      <a:alpha val="43000"/>
                    </a:srgbClr>
                  </a:outerShdw>
                </a:effectLst>
              </a:rPr>
              <a:t>油口</a:t>
            </a:r>
            <a:endParaRPr kumimoji="0" lang="zh-CN" altLang="en-US" sz="1300" b="1" dirty="0">
              <a:solidFill>
                <a:schemeClr val="accent1"/>
              </a:solidFill>
              <a:effectLst>
                <a:outerShdw blurRad="38100" dist="25400" dir="5400000" algn="ctr" rotWithShape="0">
                  <a:srgbClr val="6E747A">
                    <a:alpha val="43000"/>
                  </a:srgbClr>
                </a:outerShdw>
              </a:effectLst>
            </a:endParaRPr>
          </a:p>
          <a:p>
            <a:pPr eaLnBrk="0" hangingPunct="0">
              <a:lnSpc>
                <a:spcPct val="90000"/>
              </a:lnSpc>
              <a:spcBef>
                <a:spcPct val="50000"/>
              </a:spcBef>
              <a:buFontTx/>
              <a:buNone/>
            </a:pPr>
            <a:r>
              <a:rPr kumimoji="0" lang="zh-CN" altLang="en-US" sz="1300" b="1" dirty="0">
                <a:solidFill>
                  <a:schemeClr val="accent1"/>
                </a:solidFill>
                <a:effectLst>
                  <a:outerShdw blurRad="38100" dist="25400" dir="5400000" algn="ctr" rotWithShape="0">
                    <a:srgbClr val="6E747A">
                      <a:alpha val="43000"/>
                    </a:srgbClr>
                  </a:outerShdw>
                </a:effectLst>
              </a:rPr>
              <a:t>         </a:t>
            </a:r>
            <a:r>
              <a:rPr kumimoji="0" lang="zh-CN" altLang="en-US" sz="1000" b="1" dirty="0">
                <a:solidFill>
                  <a:schemeClr val="accent1"/>
                </a:solidFill>
                <a:effectLst>
                  <a:outerShdw blurRad="38100" dist="25400" dir="5400000" algn="ctr" rotWithShape="0">
                    <a:srgbClr val="6E747A">
                      <a:alpha val="43000"/>
                    </a:srgbClr>
                  </a:outerShdw>
                </a:effectLst>
              </a:rPr>
              <a:t> </a:t>
            </a:r>
            <a:r>
              <a:rPr kumimoji="0" lang="en-US" altLang="zh-CN" sz="1000" b="1" dirty="0">
                <a:solidFill>
                  <a:schemeClr val="accent1"/>
                </a:solidFill>
                <a:effectLst>
                  <a:outerShdw blurRad="38100" dist="25400" dir="5400000" algn="ctr" rotWithShape="0">
                    <a:srgbClr val="6E747A">
                      <a:alpha val="43000"/>
                    </a:srgbClr>
                  </a:outerShdw>
                </a:effectLst>
              </a:rPr>
              <a:t>Port</a:t>
            </a:r>
            <a:r>
              <a:rPr kumimoji="0" lang="en-US" altLang="zh-CN" sz="1300" b="1" dirty="0">
                <a:solidFill>
                  <a:schemeClr val="accent1"/>
                </a:solidFill>
                <a:effectLst>
                  <a:outerShdw blurRad="38100" dist="25400" dir="5400000" algn="ctr" rotWithShape="0">
                    <a:srgbClr val="6E747A">
                      <a:alpha val="43000"/>
                    </a:srgbClr>
                  </a:outerShdw>
                </a:effectLst>
              </a:rPr>
              <a:t>    </a:t>
            </a:r>
            <a:r>
              <a:rPr kumimoji="0" lang="en-US" altLang="zh-CN" sz="1300" b="1" dirty="0">
                <a:solidFill>
                  <a:schemeClr val="accent2"/>
                </a:solidFill>
                <a:effectLst>
                  <a:outerShdw blurRad="38100" dist="38100" dir="2700000" algn="tl">
                    <a:srgbClr val="C0C0C0"/>
                  </a:outerShdw>
                </a:effectLst>
              </a:rPr>
              <a:t> </a:t>
            </a:r>
            <a:endParaRPr kumimoji="0" lang="en-US" altLang="zh-CN" sz="1000" dirty="0">
              <a:latin typeface="仿宋_GB2312" panose="02010609030101010101" pitchFamily="49" charset="-122"/>
              <a:ea typeface="仿宋_GB2312" panose="02010609030101010101" pitchFamily="49" charset="-122"/>
            </a:endParaRPr>
          </a:p>
        </p:txBody>
      </p:sp>
      <p:pic>
        <p:nvPicPr>
          <p:cNvPr id="10" name="Picture 13"/>
          <p:cNvPicPr>
            <a:picLocks noChangeAspect="1" noChangeArrowheads="1"/>
          </p:cNvPicPr>
          <p:nvPr/>
        </p:nvPicPr>
        <p:blipFill>
          <a:blip r:embed="rId1" cstate="print">
            <a:extLst>
              <a:ext uri="{28A0092B-C50C-407E-A947-70E740481C1C}">
                <a14:useLocalDpi xmlns:a14="http://schemas.microsoft.com/office/drawing/2010/main" val="0"/>
              </a:ext>
            </a:extLst>
          </a:blip>
          <a:srcRect/>
          <a:stretch>
            <a:fillRect/>
          </a:stretch>
        </p:blipFill>
        <p:spPr bwMode="auto">
          <a:xfrm>
            <a:off x="342900" y="1142166"/>
            <a:ext cx="6196693" cy="8131314"/>
          </a:xfrm>
          <a:prstGeom prst="rect">
            <a:avLst/>
          </a:prstGeom>
          <a:noFill/>
          <a:ln>
            <a:noFill/>
          </a:ln>
          <a:effectLst/>
          <a:extLst>
            <a:ext uri="{909E8E84-426E-40DD-AFC4-6F175D3DCCD1}">
              <a14:hiddenFill xmlns:a14="http://schemas.microsoft.com/office/drawing/2010/main">
                <a:no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12" name="组合 11"/>
          <p:cNvGrpSpPr/>
          <p:nvPr/>
        </p:nvGrpSpPr>
        <p:grpSpPr>
          <a:xfrm>
            <a:off x="6021288" y="9417496"/>
            <a:ext cx="776312" cy="369332"/>
            <a:chOff x="6021288" y="9417496"/>
            <a:chExt cx="776312" cy="369332"/>
          </a:xfrm>
        </p:grpSpPr>
        <p:sp>
          <p:nvSpPr>
            <p:cNvPr id="13" name="圆角矩形 12"/>
            <p:cNvSpPr/>
            <p:nvPr/>
          </p:nvSpPr>
          <p:spPr>
            <a:xfrm>
              <a:off x="6021288" y="9525218"/>
              <a:ext cx="214482" cy="153888"/>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 name="TextBox 13"/>
            <p:cNvSpPr txBox="1"/>
            <p:nvPr/>
          </p:nvSpPr>
          <p:spPr>
            <a:xfrm>
              <a:off x="6235770" y="9417496"/>
              <a:ext cx="561830" cy="369332"/>
            </a:xfrm>
            <a:prstGeom prst="rect">
              <a:avLst/>
            </a:prstGeom>
            <a:noFill/>
          </p:spPr>
          <p:txBody>
            <a:bodyPr wrap="square" rtlCol="0">
              <a:spAutoFit/>
            </a:bodyPr>
            <a:lstStyle/>
            <a:p>
              <a:r>
                <a:rPr lang="en-US" altLang="zh-CN" dirty="0"/>
                <a:t>49</a:t>
              </a:r>
              <a:endParaRPr lang="zh-CN" altLang="en-US" dirty="0"/>
            </a:p>
          </p:txBody>
        </p:sp>
      </p:grpSp>
      <p:pic>
        <p:nvPicPr>
          <p:cNvPr id="3" name="图片 2"/>
          <p:cNvPicPr>
            <a:picLocks noChangeAspect="1"/>
          </p:cNvPicPr>
          <p:nvPr/>
        </p:nvPicPr>
        <p:blipFill rotWithShape="1">
          <a:blip r:embed="rId2">
            <a:extLst>
              <a:ext uri="{28A0092B-C50C-407E-A947-70E740481C1C}">
                <a14:useLocalDpi xmlns:a14="http://schemas.microsoft.com/office/drawing/2010/main" val="0"/>
              </a:ext>
            </a:extLst>
          </a:blip>
          <a:srcRect l="8001" t="9788" r="10800" b="33915"/>
          <a:stretch>
            <a:fillRect/>
          </a:stretch>
        </p:blipFill>
        <p:spPr>
          <a:xfrm>
            <a:off x="3644987" y="79214"/>
            <a:ext cx="1008151" cy="486694"/>
          </a:xfrm>
          <a:prstGeom prst="rect">
            <a:avLst/>
          </a:prstGeom>
        </p:spPr>
      </p:pic>
    </p:spTree>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平行四边形 3"/>
          <p:cNvSpPr/>
          <p:nvPr/>
        </p:nvSpPr>
        <p:spPr>
          <a:xfrm>
            <a:off x="403122" y="318099"/>
            <a:ext cx="1801742" cy="69027"/>
          </a:xfrm>
          <a:prstGeom prst="parallelogram">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TextBox 5"/>
          <p:cNvSpPr txBox="1"/>
          <p:nvPr/>
        </p:nvSpPr>
        <p:spPr>
          <a:xfrm>
            <a:off x="4581128" y="159821"/>
            <a:ext cx="2321446" cy="384721"/>
          </a:xfrm>
          <a:prstGeom prst="rect">
            <a:avLst/>
          </a:prstGeom>
          <a:noFill/>
        </p:spPr>
        <p:txBody>
          <a:bodyPr wrap="square" rtlCol="0">
            <a:spAutoFit/>
          </a:bodyPr>
          <a:lstStyle/>
          <a:p>
            <a:r>
              <a:rPr lang="zh-CN" altLang="en-US" sz="1000" b="1" kern="1400" spc="110" dirty="0">
                <a:latin typeface="+mn-ea"/>
              </a:rPr>
              <a:t>济宁钧华液压机械有限公司</a:t>
            </a:r>
            <a:endParaRPr lang="en-US" altLang="zh-CN" sz="1000" b="1" kern="1400" spc="110" dirty="0">
              <a:latin typeface="+mn-ea"/>
            </a:endParaRPr>
          </a:p>
          <a:p>
            <a:r>
              <a:rPr lang="en-US" altLang="zh-CN" sz="900" dirty="0">
                <a:latin typeface="Arial Unicode MS" panose="020B0604020202020204" pitchFamily="34" charset="-122"/>
                <a:ea typeface="Arial Unicode MS" panose="020B0604020202020204" pitchFamily="34" charset="-122"/>
                <a:cs typeface="Arial Unicode MS" panose="020B0604020202020204" pitchFamily="34" charset="-122"/>
              </a:rPr>
              <a:t>Jining  </a:t>
            </a:r>
            <a:r>
              <a:rPr lang="en-US" altLang="zh-CN" sz="900" dirty="0" err="1">
                <a:latin typeface="Arial Unicode MS" panose="020B0604020202020204" pitchFamily="34" charset="-122"/>
                <a:ea typeface="Arial Unicode MS" panose="020B0604020202020204" pitchFamily="34" charset="-122"/>
                <a:cs typeface="Arial Unicode MS" panose="020B0604020202020204" pitchFamily="34" charset="-122"/>
              </a:rPr>
              <a:t>JunHua</a:t>
            </a:r>
            <a:r>
              <a:rPr lang="en-US" altLang="zh-CN" sz="900" dirty="0">
                <a:latin typeface="Arial Unicode MS" panose="020B0604020202020204" pitchFamily="34" charset="-122"/>
                <a:ea typeface="Arial Unicode MS" panose="020B0604020202020204" pitchFamily="34" charset="-122"/>
                <a:cs typeface="Arial Unicode MS" panose="020B0604020202020204" pitchFamily="34" charset="-122"/>
              </a:rPr>
              <a:t> Hydraulic Co.,Ltd</a:t>
            </a:r>
            <a:endParaRPr lang="zh-CN" altLang="en-US" sz="900" dirty="0">
              <a:latin typeface="Arial Unicode MS" panose="020B0604020202020204" pitchFamily="34" charset="-122"/>
              <a:ea typeface="Arial Unicode MS" panose="020B0604020202020204" pitchFamily="34" charset="-122"/>
              <a:cs typeface="Arial Unicode MS" panose="020B0604020202020204" pitchFamily="34" charset="-122"/>
            </a:endParaRPr>
          </a:p>
        </p:txBody>
      </p:sp>
      <p:sp>
        <p:nvSpPr>
          <p:cNvPr id="7" name="平行四边形 6"/>
          <p:cNvSpPr/>
          <p:nvPr/>
        </p:nvSpPr>
        <p:spPr>
          <a:xfrm>
            <a:off x="2276872" y="315026"/>
            <a:ext cx="1368152" cy="72100"/>
          </a:xfrm>
          <a:prstGeom prst="parallelogram">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1" name="Text Box 1117"/>
          <p:cNvSpPr txBox="1">
            <a:spLocks noChangeArrowheads="1"/>
          </p:cNvSpPr>
          <p:nvPr/>
        </p:nvSpPr>
        <p:spPr bwMode="auto">
          <a:xfrm>
            <a:off x="271551" y="488504"/>
            <a:ext cx="2653393" cy="475288"/>
          </a:xfrm>
          <a:prstGeom prst="rect">
            <a:avLst/>
          </a:prstGeom>
          <a:noFill/>
          <a:ln>
            <a:noFill/>
          </a:ln>
          <a:effectLst/>
          <a:extLst>
            <a:ext uri="{909E8E84-426E-40DD-AFC4-6F175D3DCCD1}">
              <a14:hiddenFill xmlns:a14="http://schemas.microsoft.com/office/drawing/2010/main">
                <a:gradFill rotWithShape="0">
                  <a:gsLst>
                    <a:gs pos="0">
                      <a:srgbClr val="003366">
                        <a:gamma/>
                        <a:shade val="46275"/>
                        <a:invGamma/>
                      </a:srgbClr>
                    </a:gs>
                    <a:gs pos="100000">
                      <a:srgbClr val="003366"/>
                    </a:gs>
                  </a:gsLst>
                  <a:lin ang="5400000" scaled="1"/>
                </a:gradFill>
              </a14:hiddenFill>
            </a:ext>
            <a:ext uri="{91240B29-F687-4F45-9708-019B960494DF}">
              <a14:hiddenLine xmlns:a14="http://schemas.microsoft.com/office/drawing/2010/main" w="9525">
                <a:solidFill>
                  <a:srgbClr val="FFFF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74630" tIns="37315" rIns="74630" bIns="37315">
            <a:spAutoFit/>
          </a:bodyPr>
          <a:lstStyle>
            <a:lvl1pPr algn="l" defTabSz="860425">
              <a:spcBef>
                <a:spcPct val="0"/>
              </a:spcBef>
              <a:defRPr kumimoji="1" sz="2400">
                <a:solidFill>
                  <a:schemeClr val="tx1"/>
                </a:solidFill>
                <a:latin typeface="Times New Roman" panose="02020603050405020304" pitchFamily="18" charset="0"/>
                <a:ea typeface="宋体" panose="02010600030101010101" pitchFamily="2" charset="-122"/>
              </a:defRPr>
            </a:lvl1pPr>
            <a:lvl2pPr marL="430530" algn="l" defTabSz="860425">
              <a:spcBef>
                <a:spcPct val="0"/>
              </a:spcBef>
              <a:defRPr kumimoji="1" sz="2400">
                <a:solidFill>
                  <a:schemeClr val="tx1"/>
                </a:solidFill>
                <a:latin typeface="Times New Roman" panose="02020603050405020304" pitchFamily="18" charset="0"/>
                <a:ea typeface="宋体" panose="02010600030101010101" pitchFamily="2" charset="-122"/>
              </a:defRPr>
            </a:lvl2pPr>
            <a:lvl3pPr marL="860425" algn="l" defTabSz="860425">
              <a:spcBef>
                <a:spcPct val="0"/>
              </a:spcBef>
              <a:defRPr kumimoji="1" sz="2400">
                <a:solidFill>
                  <a:schemeClr val="tx1"/>
                </a:solidFill>
                <a:latin typeface="Times New Roman" panose="02020603050405020304" pitchFamily="18" charset="0"/>
                <a:ea typeface="宋体" panose="02010600030101010101" pitchFamily="2" charset="-122"/>
              </a:defRPr>
            </a:lvl3pPr>
            <a:lvl4pPr marL="1290955" algn="l" defTabSz="860425">
              <a:spcBef>
                <a:spcPct val="0"/>
              </a:spcBef>
              <a:defRPr kumimoji="1" sz="2400">
                <a:solidFill>
                  <a:schemeClr val="tx1"/>
                </a:solidFill>
                <a:latin typeface="Times New Roman" panose="02020603050405020304" pitchFamily="18" charset="0"/>
                <a:ea typeface="宋体" panose="02010600030101010101" pitchFamily="2" charset="-122"/>
              </a:defRPr>
            </a:lvl4pPr>
            <a:lvl5pPr marL="1719580" algn="l" defTabSz="860425">
              <a:spcBef>
                <a:spcPct val="0"/>
              </a:spcBef>
              <a:defRPr kumimoji="1" sz="2400">
                <a:solidFill>
                  <a:schemeClr val="tx1"/>
                </a:solidFill>
                <a:latin typeface="Times New Roman" panose="02020603050405020304" pitchFamily="18" charset="0"/>
                <a:ea typeface="宋体" panose="02010600030101010101" pitchFamily="2" charset="-122"/>
              </a:defRPr>
            </a:lvl5pPr>
            <a:lvl6pPr marL="21767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6339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0911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5483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0" hangingPunct="0">
              <a:lnSpc>
                <a:spcPct val="75000"/>
              </a:lnSpc>
              <a:spcBef>
                <a:spcPct val="50000"/>
              </a:spcBef>
              <a:buFontTx/>
              <a:buNone/>
            </a:pPr>
            <a:r>
              <a:rPr kumimoji="0" lang="en-US" altLang="zh-CN" sz="1300" b="1" dirty="0">
                <a:solidFill>
                  <a:schemeClr val="accent1"/>
                </a:solidFill>
                <a:effectLst>
                  <a:outerShdw blurRad="38100" dist="25400" dir="5400000" algn="ctr" rotWithShape="0">
                    <a:srgbClr val="6E747A">
                      <a:alpha val="43000"/>
                    </a:srgbClr>
                  </a:outerShdw>
                </a:effectLst>
              </a:rPr>
              <a:t>BM5</a:t>
            </a:r>
            <a:r>
              <a:rPr kumimoji="0" lang="zh-CN" altLang="en-US" sz="1300" b="1" dirty="0">
                <a:solidFill>
                  <a:schemeClr val="accent1"/>
                </a:solidFill>
                <a:effectLst>
                  <a:outerShdw blurRad="38100" dist="25400" dir="5400000" algn="ctr" rotWithShape="0">
                    <a:srgbClr val="6E747A">
                      <a:alpha val="43000"/>
                    </a:srgbClr>
                  </a:outerShdw>
                </a:effectLst>
              </a:rPr>
              <a:t>订货信息（八位代码形式）</a:t>
            </a:r>
            <a:endParaRPr kumimoji="0" lang="zh-CN" altLang="en-US" sz="1300" b="1" dirty="0">
              <a:solidFill>
                <a:schemeClr val="accent1"/>
              </a:solidFill>
              <a:effectLst>
                <a:outerShdw blurRad="38100" dist="25400" dir="5400000" algn="ctr" rotWithShape="0">
                  <a:srgbClr val="6E747A">
                    <a:alpha val="43000"/>
                  </a:srgbClr>
                </a:outerShdw>
              </a:effectLst>
            </a:endParaRPr>
          </a:p>
          <a:p>
            <a:pPr eaLnBrk="0" hangingPunct="0">
              <a:lnSpc>
                <a:spcPct val="75000"/>
              </a:lnSpc>
              <a:spcBef>
                <a:spcPct val="50000"/>
              </a:spcBef>
              <a:buFontTx/>
              <a:buNone/>
            </a:pPr>
            <a:r>
              <a:rPr kumimoji="0" lang="zh-CN" altLang="en-US" sz="1300" b="1" dirty="0">
                <a:solidFill>
                  <a:schemeClr val="accent1"/>
                </a:solidFill>
                <a:effectLst>
                  <a:outerShdw blurRad="38100" dist="25400" dir="5400000" algn="ctr" rotWithShape="0">
                    <a:srgbClr val="6E747A">
                      <a:alpha val="43000"/>
                    </a:srgbClr>
                  </a:outerShdw>
                </a:effectLst>
              </a:rPr>
              <a:t>         </a:t>
            </a:r>
            <a:r>
              <a:rPr kumimoji="0" lang="zh-CN" altLang="en-US" sz="1000" b="1" dirty="0">
                <a:solidFill>
                  <a:schemeClr val="accent1"/>
                </a:solidFill>
                <a:effectLst>
                  <a:outerShdw blurRad="38100" dist="25400" dir="5400000" algn="ctr" rotWithShape="0">
                    <a:srgbClr val="6E747A">
                      <a:alpha val="43000"/>
                    </a:srgbClr>
                  </a:outerShdw>
                </a:effectLst>
              </a:rPr>
              <a:t> </a:t>
            </a:r>
            <a:r>
              <a:rPr kumimoji="0" lang="en-US" altLang="zh-CN" sz="1000" b="1" dirty="0">
                <a:solidFill>
                  <a:schemeClr val="accent1"/>
                </a:solidFill>
                <a:effectLst>
                  <a:outerShdw blurRad="38100" dist="25400" dir="5400000" algn="ctr" rotWithShape="0">
                    <a:srgbClr val="6E747A">
                      <a:alpha val="43000"/>
                    </a:srgbClr>
                  </a:outerShdw>
                </a:effectLst>
              </a:rPr>
              <a:t>Ordering Information</a:t>
            </a:r>
            <a:r>
              <a:rPr kumimoji="0" lang="en-US" altLang="zh-CN" sz="1300" b="1" dirty="0">
                <a:solidFill>
                  <a:schemeClr val="accent1"/>
                </a:solidFill>
                <a:effectLst>
                  <a:outerShdw blurRad="38100" dist="25400" dir="5400000" algn="ctr" rotWithShape="0">
                    <a:srgbClr val="6E747A">
                      <a:alpha val="43000"/>
                    </a:srgbClr>
                  </a:outerShdw>
                </a:effectLst>
              </a:rPr>
              <a:t> </a:t>
            </a:r>
            <a:r>
              <a:rPr kumimoji="0" lang="en-US" altLang="zh-CN" sz="1300" b="1" dirty="0">
                <a:solidFill>
                  <a:schemeClr val="accent2"/>
                </a:solidFill>
                <a:effectLst>
                  <a:outerShdw blurRad="38100" dist="38100" dir="2700000" algn="tl">
                    <a:srgbClr val="C0C0C0"/>
                  </a:outerShdw>
                </a:effectLst>
              </a:rPr>
              <a:t>       </a:t>
            </a:r>
            <a:endParaRPr kumimoji="0" lang="en-US" altLang="zh-CN" sz="1000" dirty="0">
              <a:latin typeface="仿宋_GB2312" panose="02010609030101010101" pitchFamily="49" charset="-122"/>
              <a:ea typeface="仿宋_GB2312" panose="02010609030101010101" pitchFamily="49" charset="-122"/>
            </a:endParaRPr>
          </a:p>
        </p:txBody>
      </p:sp>
      <p:sp>
        <p:nvSpPr>
          <p:cNvPr id="22" name="Text Box 1118"/>
          <p:cNvSpPr txBox="1">
            <a:spLocks noChangeArrowheads="1"/>
          </p:cNvSpPr>
          <p:nvPr/>
        </p:nvSpPr>
        <p:spPr bwMode="auto">
          <a:xfrm>
            <a:off x="4005064" y="632521"/>
            <a:ext cx="2323619" cy="255408"/>
          </a:xfrm>
          <a:prstGeom prst="rect">
            <a:avLst/>
          </a:prstGeom>
          <a:noFill/>
          <a:ln w="9525">
            <a:solidFill>
              <a:srgbClr val="000000"/>
            </a:solidFill>
            <a:miter lim="800000"/>
          </a:ln>
          <a:effectLst/>
          <a:extLst>
            <a:ext uri="{909E8E84-426E-40DD-AFC4-6F175D3DCCD1}">
              <a14:hiddenFill xmlns:a14="http://schemas.microsoft.com/office/drawing/2010/main">
                <a:solidFill>
                  <a:srgbClr val="003366"/>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lIns="74630" tIns="37315" rIns="74630" bIns="37315">
            <a:spAutoFit/>
            <a:scene3d>
              <a:camera prst="orthographicFront"/>
              <a:lightRig rig="threePt" dir="t"/>
            </a:scene3d>
          </a:bodyPr>
          <a:lstStyle>
            <a:lvl1pPr algn="l" defTabSz="860425">
              <a:spcBef>
                <a:spcPct val="0"/>
              </a:spcBef>
              <a:defRPr kumimoji="1" sz="2400">
                <a:solidFill>
                  <a:schemeClr val="tx1"/>
                </a:solidFill>
                <a:latin typeface="Times New Roman" panose="02020603050405020304" pitchFamily="18" charset="0"/>
                <a:ea typeface="宋体" panose="02010600030101010101" pitchFamily="2" charset="-122"/>
              </a:defRPr>
            </a:lvl1pPr>
            <a:lvl2pPr marL="430530" algn="l" defTabSz="860425">
              <a:spcBef>
                <a:spcPct val="0"/>
              </a:spcBef>
              <a:defRPr kumimoji="1" sz="2400">
                <a:solidFill>
                  <a:schemeClr val="tx1"/>
                </a:solidFill>
                <a:latin typeface="Times New Roman" panose="02020603050405020304" pitchFamily="18" charset="0"/>
                <a:ea typeface="宋体" panose="02010600030101010101" pitchFamily="2" charset="-122"/>
              </a:defRPr>
            </a:lvl2pPr>
            <a:lvl3pPr marL="860425" algn="l" defTabSz="860425">
              <a:spcBef>
                <a:spcPct val="0"/>
              </a:spcBef>
              <a:defRPr kumimoji="1" sz="2400">
                <a:solidFill>
                  <a:schemeClr val="tx1"/>
                </a:solidFill>
                <a:latin typeface="Times New Roman" panose="02020603050405020304" pitchFamily="18" charset="0"/>
                <a:ea typeface="宋体" panose="02010600030101010101" pitchFamily="2" charset="-122"/>
              </a:defRPr>
            </a:lvl3pPr>
            <a:lvl4pPr marL="1290955" algn="l" defTabSz="860425">
              <a:spcBef>
                <a:spcPct val="0"/>
              </a:spcBef>
              <a:defRPr kumimoji="1" sz="2400">
                <a:solidFill>
                  <a:schemeClr val="tx1"/>
                </a:solidFill>
                <a:latin typeface="Times New Roman" panose="02020603050405020304" pitchFamily="18" charset="0"/>
                <a:ea typeface="宋体" panose="02010600030101010101" pitchFamily="2" charset="-122"/>
              </a:defRPr>
            </a:lvl4pPr>
            <a:lvl5pPr marL="1719580" algn="l" defTabSz="860425">
              <a:spcBef>
                <a:spcPct val="0"/>
              </a:spcBef>
              <a:defRPr kumimoji="1" sz="2400">
                <a:solidFill>
                  <a:schemeClr val="tx1"/>
                </a:solidFill>
                <a:latin typeface="Times New Roman" panose="02020603050405020304" pitchFamily="18" charset="0"/>
                <a:ea typeface="宋体" panose="02010600030101010101" pitchFamily="2" charset="-122"/>
              </a:defRPr>
            </a:lvl5pPr>
            <a:lvl6pPr marL="21767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6339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0911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5483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0" hangingPunct="0">
              <a:lnSpc>
                <a:spcPct val="90000"/>
              </a:lnSpc>
              <a:spcBef>
                <a:spcPct val="50000"/>
              </a:spcBef>
              <a:buFontTx/>
              <a:buNone/>
            </a:pPr>
            <a:r>
              <a:rPr kumimoji="0" lang="en-US" altLang="zh-CN" sz="1300" b="1" dirty="0">
                <a:solidFill>
                  <a:schemeClr val="accent1"/>
                </a:solidFill>
                <a:effectLst>
                  <a:outerShdw blurRad="38100" dist="25400" dir="5400000" algn="ctr" rotWithShape="0">
                    <a:srgbClr val="6E747A">
                      <a:alpha val="43000"/>
                    </a:srgbClr>
                  </a:outerShdw>
                </a:effectLst>
              </a:rPr>
              <a:t> BM5     1   2   3   4   5   6   7   8</a:t>
            </a:r>
            <a:endParaRPr kumimoji="0" lang="en-US" altLang="zh-CN" sz="1300" b="1" dirty="0">
              <a:solidFill>
                <a:schemeClr val="accent1"/>
              </a:solidFill>
              <a:effectLst>
                <a:outerShdw blurRad="38100" dist="25400" dir="5400000" algn="ctr" rotWithShape="0">
                  <a:srgbClr val="6E747A">
                    <a:alpha val="43000"/>
                  </a:srgbClr>
                </a:outerShdw>
              </a:effectLst>
              <a:latin typeface="仿宋_GB2312" panose="02010609030101010101" pitchFamily="49" charset="-122"/>
              <a:ea typeface="仿宋_GB2312" panose="02010609030101010101" pitchFamily="49" charset="-122"/>
            </a:endParaRPr>
          </a:p>
        </p:txBody>
      </p:sp>
      <p:graphicFrame>
        <p:nvGraphicFramePr>
          <p:cNvPr id="23" name="Group 4371"/>
          <p:cNvGraphicFramePr>
            <a:graphicFrameLocks noGrp="1"/>
          </p:cNvGraphicFramePr>
          <p:nvPr/>
        </p:nvGraphicFramePr>
        <p:xfrm>
          <a:off x="332656" y="1258830"/>
          <a:ext cx="6094109" cy="8232091"/>
        </p:xfrm>
        <a:graphic>
          <a:graphicData uri="http://schemas.openxmlformats.org/drawingml/2006/table">
            <a:tbl>
              <a:tblPr/>
              <a:tblGrid>
                <a:gridCol w="228259"/>
                <a:gridCol w="430856"/>
                <a:gridCol w="182337"/>
                <a:gridCol w="367375"/>
                <a:gridCol w="210700"/>
                <a:gridCol w="935997"/>
                <a:gridCol w="201246"/>
                <a:gridCol w="1008932"/>
                <a:gridCol w="216103"/>
                <a:gridCol w="388986"/>
                <a:gridCol w="224207"/>
                <a:gridCol w="445713"/>
                <a:gridCol w="228259"/>
                <a:gridCol w="367375"/>
                <a:gridCol w="244467"/>
                <a:gridCol w="413297"/>
              </a:tblGrid>
              <a:tr h="200121">
                <a:tc gridSpan="2">
                  <a:txBody>
                    <a:bodyPr/>
                    <a:lstStyle/>
                    <a:p>
                      <a:pPr marL="0" marR="0" lvl="0" indent="0" algn="l" defTabSz="914400" rtl="0" eaLnBrk="1" fontAlgn="ctr" latinLnBrk="0" hangingPunct="1">
                        <a:lnSpc>
                          <a:spcPct val="100000"/>
                        </a:lnSpc>
                        <a:spcBef>
                          <a:spcPct val="0"/>
                        </a:spcBef>
                        <a:spcAft>
                          <a:spcPct val="0"/>
                        </a:spcAft>
                        <a:buClrTx/>
                        <a:buSzTx/>
                        <a:buFontTx/>
                        <a:buNone/>
                      </a:pPr>
                      <a:r>
                        <a:rPr kumimoji="1" lang="en-US" altLang="zh-CN" sz="800" b="1" i="0" u="none" strike="noStrike" cap="none" normalizeH="0" baseline="0" dirty="0">
                          <a:ln>
                            <a:noFill/>
                          </a:ln>
                          <a:solidFill>
                            <a:schemeClr val="tx1"/>
                          </a:solidFill>
                          <a:effectLst/>
                          <a:latin typeface="+mn-ea"/>
                          <a:ea typeface="+mn-ea"/>
                        </a:rPr>
                        <a:t>  </a:t>
                      </a:r>
                      <a:r>
                        <a:rPr kumimoji="1" lang="en-US" altLang="zh-CN" sz="800" b="1" i="0" u="none" strike="noStrike" cap="none" normalizeH="0" baseline="0" dirty="0" err="1">
                          <a:ln>
                            <a:noFill/>
                          </a:ln>
                          <a:solidFill>
                            <a:schemeClr val="tx1"/>
                          </a:solidFill>
                          <a:effectLst/>
                          <a:latin typeface="+mn-ea"/>
                          <a:ea typeface="+mn-ea"/>
                        </a:rPr>
                        <a:t>pos</a:t>
                      </a:r>
                      <a:r>
                        <a:rPr kumimoji="1" lang="en-US" altLang="zh-CN" sz="800" b="1" i="0" u="none" strike="noStrike" cap="none" normalizeH="0" baseline="0" dirty="0">
                          <a:ln>
                            <a:noFill/>
                          </a:ln>
                          <a:solidFill>
                            <a:schemeClr val="tx1"/>
                          </a:solidFill>
                          <a:effectLst/>
                          <a:latin typeface="+mn-ea"/>
                          <a:ea typeface="+mn-ea"/>
                        </a:rPr>
                        <a:t> 1</a:t>
                      </a:r>
                      <a:endParaRPr kumimoji="1" lang="en-US" altLang="zh-CN" sz="800" b="0" i="0" u="none" strike="noStrike" cap="none" normalizeH="0" baseline="0" dirty="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solidFill>
                  </a:tcPr>
                </a:tc>
                <a:tc hMerge="1">
                  <a:tcPr/>
                </a:tc>
                <a:tc gridSpan="2">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1" i="0" u="none" strike="noStrike" cap="none" normalizeH="0" baseline="0" dirty="0">
                          <a:ln>
                            <a:noFill/>
                          </a:ln>
                          <a:solidFill>
                            <a:schemeClr val="tx1"/>
                          </a:solidFill>
                          <a:effectLst/>
                          <a:latin typeface="+mn-ea"/>
                          <a:ea typeface="+mn-ea"/>
                        </a:rPr>
                        <a:t>2</a:t>
                      </a:r>
                      <a:endParaRPr kumimoji="1" lang="en-US" altLang="zh-CN" sz="800" b="0" i="0" u="none" strike="noStrike" cap="none" normalizeH="0" baseline="0" dirty="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solidFill>
                  </a:tcPr>
                </a:tc>
                <a:tc hMerge="1">
                  <a:tcPr/>
                </a:tc>
                <a:tc gridSpan="2">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1" i="0" u="none" strike="noStrike" cap="none" normalizeH="0" baseline="0" dirty="0">
                          <a:ln>
                            <a:noFill/>
                          </a:ln>
                          <a:solidFill>
                            <a:schemeClr val="tx1"/>
                          </a:solidFill>
                          <a:effectLst/>
                          <a:latin typeface="+mn-ea"/>
                          <a:ea typeface="+mn-ea"/>
                        </a:rPr>
                        <a:t>3</a:t>
                      </a:r>
                      <a:endParaRPr kumimoji="1" lang="en-US" altLang="zh-CN" sz="800" b="0" i="0" u="none" strike="noStrike" cap="none" normalizeH="0" baseline="0" dirty="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solidFill>
                  </a:tcPr>
                </a:tc>
                <a:tc hMerge="1">
                  <a:tcPr/>
                </a:tc>
                <a:tc gridSpan="2">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1" i="0" u="none" strike="noStrike" cap="none" normalizeH="0" baseline="0" dirty="0">
                          <a:ln>
                            <a:noFill/>
                          </a:ln>
                          <a:solidFill>
                            <a:schemeClr val="tx1"/>
                          </a:solidFill>
                          <a:effectLst/>
                          <a:latin typeface="+mn-ea"/>
                          <a:ea typeface="+mn-ea"/>
                        </a:rPr>
                        <a:t>4</a:t>
                      </a:r>
                      <a:endParaRPr kumimoji="1" lang="en-US" altLang="zh-CN" sz="800" b="0" i="0" u="none" strike="noStrike" cap="none" normalizeH="0" baseline="0" dirty="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solidFill>
                  </a:tcPr>
                </a:tc>
                <a:tc hMerge="1">
                  <a:tcPr/>
                </a:tc>
                <a:tc gridSpan="2">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1" i="0" u="none" strike="noStrike" cap="none" normalizeH="0" baseline="0" dirty="0">
                          <a:ln>
                            <a:noFill/>
                          </a:ln>
                          <a:solidFill>
                            <a:schemeClr val="tx1"/>
                          </a:solidFill>
                          <a:effectLst/>
                          <a:latin typeface="+mn-ea"/>
                          <a:ea typeface="+mn-ea"/>
                        </a:rPr>
                        <a:t>5</a:t>
                      </a:r>
                      <a:endParaRPr kumimoji="1" lang="en-US" altLang="zh-CN" sz="800" b="0" i="0" u="none" strike="noStrike" cap="none" normalizeH="0" baseline="0" dirty="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solidFill>
                  </a:tcPr>
                </a:tc>
                <a:tc hMerge="1">
                  <a:tcPr/>
                </a:tc>
                <a:tc gridSpan="2">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1" i="0" u="none" strike="noStrike" cap="none" normalizeH="0" baseline="0" dirty="0">
                          <a:ln>
                            <a:noFill/>
                          </a:ln>
                          <a:solidFill>
                            <a:schemeClr val="tx1"/>
                          </a:solidFill>
                          <a:effectLst/>
                          <a:latin typeface="+mn-ea"/>
                          <a:ea typeface="+mn-ea"/>
                        </a:rPr>
                        <a:t>6</a:t>
                      </a:r>
                      <a:endParaRPr kumimoji="1" lang="en-US" altLang="zh-CN" sz="800" b="0" i="0" u="none" strike="noStrike" cap="none" normalizeH="0" baseline="0" dirty="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solidFill>
                  </a:tcPr>
                </a:tc>
                <a:tc hMerge="1">
                  <a:tcPr/>
                </a:tc>
                <a:tc gridSpan="2">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1" i="0" u="none" strike="noStrike" cap="none" normalizeH="0" baseline="0" dirty="0">
                          <a:ln>
                            <a:noFill/>
                          </a:ln>
                          <a:solidFill>
                            <a:schemeClr val="tx1"/>
                          </a:solidFill>
                          <a:effectLst/>
                          <a:latin typeface="+mn-ea"/>
                          <a:ea typeface="+mn-ea"/>
                        </a:rPr>
                        <a:t>7</a:t>
                      </a:r>
                      <a:endParaRPr kumimoji="1" lang="en-US" altLang="zh-CN" sz="800" b="0" i="0" u="none" strike="noStrike" cap="none" normalizeH="0" baseline="0" dirty="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solidFill>
                  </a:tcPr>
                </a:tc>
                <a:tc hMerge="1">
                  <a:tcPr/>
                </a:tc>
                <a:tc gridSpan="2">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1" i="0" u="none" strike="noStrike" cap="none" normalizeH="0" baseline="0" dirty="0">
                          <a:ln>
                            <a:noFill/>
                          </a:ln>
                          <a:solidFill>
                            <a:schemeClr val="tx1"/>
                          </a:solidFill>
                          <a:effectLst/>
                          <a:latin typeface="+mn-ea"/>
                          <a:ea typeface="+mn-ea"/>
                        </a:rPr>
                        <a:t>8</a:t>
                      </a:r>
                      <a:endParaRPr kumimoji="1" lang="en-US" altLang="zh-CN" sz="800" b="0" i="0" u="none" strike="noStrike" cap="none" normalizeH="0" baseline="0" dirty="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solidFill>
                  </a:tcPr>
                </a:tc>
                <a:tc hMerge="1">
                  <a:tcPr/>
                </a:tc>
              </a:tr>
              <a:tr h="340547">
                <a:tc gridSpan="2">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1" i="0" u="none" strike="noStrike" cap="none" normalizeH="0" baseline="0" dirty="0">
                          <a:ln>
                            <a:noFill/>
                          </a:ln>
                          <a:solidFill>
                            <a:schemeClr val="tx1"/>
                          </a:solidFill>
                          <a:effectLst/>
                          <a:latin typeface="+mn-ea"/>
                          <a:ea typeface="+mn-ea"/>
                        </a:rPr>
                        <a:t>外形</a:t>
                      </a:r>
                      <a:endParaRPr kumimoji="1" lang="zh-CN" altLang="en-US" sz="800" b="0" i="0" u="none" strike="noStrike" cap="none" normalizeH="0" baseline="0" dirty="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hMerge="1">
                  <a:tcPr/>
                </a:tc>
                <a:tc gridSpan="2">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1" i="0" u="none" strike="noStrike" cap="none" normalizeH="0" baseline="0" dirty="0">
                          <a:ln>
                            <a:noFill/>
                          </a:ln>
                          <a:solidFill>
                            <a:schemeClr val="tx1"/>
                          </a:solidFill>
                          <a:effectLst/>
                          <a:latin typeface="+mn-ea"/>
                          <a:ea typeface="+mn-ea"/>
                        </a:rPr>
                        <a:t>排量</a:t>
                      </a:r>
                      <a:r>
                        <a:rPr kumimoji="1" lang="zh-CN" altLang="en-US" sz="800" b="1" i="0" u="none" strike="noStrike" cap="none" normalizeH="0" baseline="0" dirty="0">
                          <a:ln>
                            <a:noFill/>
                          </a:ln>
                          <a:solidFill>
                            <a:schemeClr val="tx1"/>
                          </a:solidFill>
                          <a:effectLst/>
                          <a:latin typeface="+mn-ea"/>
                          <a:ea typeface="+mn-ea"/>
                          <a:cs typeface="Times New Roman" panose="02020603050405020304" pitchFamily="18" charset="0"/>
                        </a:rPr>
                        <a:t>  </a:t>
                      </a:r>
                      <a:r>
                        <a:rPr kumimoji="1" lang="en-US" altLang="zh-CN" sz="800" b="1" i="0" u="none" strike="noStrike" cap="none" normalizeH="0" baseline="0" dirty="0">
                          <a:ln>
                            <a:noFill/>
                          </a:ln>
                          <a:solidFill>
                            <a:schemeClr val="tx1"/>
                          </a:solidFill>
                          <a:effectLst/>
                          <a:latin typeface="+mn-ea"/>
                          <a:ea typeface="+mn-ea"/>
                          <a:cs typeface="Times New Roman" panose="02020603050405020304" pitchFamily="18" charset="0"/>
                        </a:rPr>
                        <a:t>(ml/r)</a:t>
                      </a:r>
                      <a:endParaRPr kumimoji="1" lang="en-US" altLang="zh-CN" sz="800" b="0" i="0" u="none" strike="noStrike" cap="none" normalizeH="0" baseline="0" dirty="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hMerge="1">
                  <a:tcPr/>
                </a:tc>
                <a:tc gridSpan="2">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1" i="0" u="none" strike="noStrike" cap="none" normalizeH="0" baseline="0" dirty="0">
                          <a:ln>
                            <a:noFill/>
                          </a:ln>
                          <a:solidFill>
                            <a:schemeClr val="tx1"/>
                          </a:solidFill>
                          <a:effectLst/>
                          <a:latin typeface="+mn-ea"/>
                          <a:ea typeface="+mn-ea"/>
                        </a:rPr>
                        <a:t>法兰</a:t>
                      </a:r>
                      <a:r>
                        <a:rPr kumimoji="1" lang="en-US" altLang="zh-CN" sz="800" b="1" i="0" u="none" strike="noStrike" cap="none" normalizeH="0" baseline="0" dirty="0">
                          <a:ln>
                            <a:noFill/>
                          </a:ln>
                          <a:solidFill>
                            <a:schemeClr val="tx1"/>
                          </a:solidFill>
                          <a:effectLst/>
                          <a:latin typeface="+mn-ea"/>
                          <a:ea typeface="+mn-ea"/>
                          <a:cs typeface="Times New Roman" panose="02020603050405020304" pitchFamily="18" charset="0"/>
                        </a:rPr>
                        <a:t>&amp;</a:t>
                      </a:r>
                      <a:r>
                        <a:rPr kumimoji="1" lang="zh-CN" altLang="en-US" sz="800" b="1" i="0" u="none" strike="noStrike" cap="none" normalizeH="0" baseline="0" dirty="0">
                          <a:ln>
                            <a:noFill/>
                          </a:ln>
                          <a:solidFill>
                            <a:schemeClr val="tx1"/>
                          </a:solidFill>
                          <a:effectLst/>
                          <a:latin typeface="+mn-ea"/>
                          <a:ea typeface="+mn-ea"/>
                        </a:rPr>
                        <a:t>止口</a:t>
                      </a:r>
                      <a:r>
                        <a:rPr kumimoji="1" lang="zh-CN" altLang="en-US" sz="800" b="1" i="0" u="none" strike="noStrike" cap="none" normalizeH="0" baseline="0" dirty="0">
                          <a:ln>
                            <a:noFill/>
                          </a:ln>
                          <a:solidFill>
                            <a:schemeClr val="tx1"/>
                          </a:solidFill>
                          <a:effectLst/>
                          <a:latin typeface="+mn-ea"/>
                          <a:ea typeface="+mn-ea"/>
                          <a:cs typeface="Times New Roman" panose="02020603050405020304" pitchFamily="18" charset="0"/>
                        </a:rPr>
                        <a:t> </a:t>
                      </a:r>
                      <a:r>
                        <a:rPr kumimoji="1" lang="en-US" altLang="zh-CN" sz="800" b="1" i="0" u="none" strike="noStrike" cap="none" normalizeH="0" baseline="0" dirty="0">
                          <a:ln>
                            <a:noFill/>
                          </a:ln>
                          <a:solidFill>
                            <a:schemeClr val="tx1"/>
                          </a:solidFill>
                          <a:effectLst/>
                          <a:latin typeface="+mn-ea"/>
                          <a:ea typeface="+mn-ea"/>
                          <a:cs typeface="Times New Roman" panose="02020603050405020304" pitchFamily="18" charset="0"/>
                        </a:rPr>
                        <a:t>(mm)</a:t>
                      </a:r>
                      <a:endParaRPr kumimoji="1" lang="en-US" altLang="zh-CN" sz="800" b="0" i="0" u="none" strike="noStrike" cap="none" normalizeH="0" baseline="0" dirty="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hMerge="1">
                  <a:tcPr/>
                </a:tc>
                <a:tc gridSpan="2">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1" i="0" u="none" strike="noStrike" cap="none" normalizeH="0" baseline="0" dirty="0">
                          <a:ln>
                            <a:noFill/>
                          </a:ln>
                          <a:solidFill>
                            <a:schemeClr val="tx1"/>
                          </a:solidFill>
                          <a:effectLst/>
                          <a:latin typeface="+mn-ea"/>
                          <a:ea typeface="+mn-ea"/>
                          <a:cs typeface="Times New Roman" panose="02020603050405020304" pitchFamily="18" charset="0"/>
                        </a:rPr>
                        <a:t>     </a:t>
                      </a:r>
                      <a:r>
                        <a:rPr kumimoji="1" lang="zh-CN" altLang="en-US" sz="800" b="1" i="0" u="none" strike="noStrike" cap="none" normalizeH="0" baseline="0" dirty="0">
                          <a:ln>
                            <a:noFill/>
                          </a:ln>
                          <a:solidFill>
                            <a:schemeClr val="tx1"/>
                          </a:solidFill>
                          <a:effectLst/>
                          <a:latin typeface="+mn-ea"/>
                          <a:ea typeface="+mn-ea"/>
                          <a:cs typeface="Times New Roman" panose="02020603050405020304" pitchFamily="18" charset="0"/>
                        </a:rPr>
                        <a:t>轴</a:t>
                      </a:r>
                      <a:r>
                        <a:rPr kumimoji="1" lang="en-US" altLang="zh-CN" sz="800" b="1" i="0" u="none" strike="noStrike" cap="none" normalizeH="0" baseline="0" dirty="0">
                          <a:ln>
                            <a:noFill/>
                          </a:ln>
                          <a:solidFill>
                            <a:schemeClr val="tx1"/>
                          </a:solidFill>
                          <a:effectLst/>
                          <a:latin typeface="+mn-ea"/>
                          <a:ea typeface="+mn-ea"/>
                          <a:cs typeface="Times New Roman" panose="02020603050405020304" pitchFamily="18" charset="0"/>
                        </a:rPr>
                        <a:t>&amp;</a:t>
                      </a:r>
                      <a:r>
                        <a:rPr kumimoji="1" lang="zh-CN" altLang="en-US" sz="800" b="1" i="0" u="none" strike="noStrike" cap="none" normalizeH="0" baseline="0" dirty="0">
                          <a:ln>
                            <a:noFill/>
                          </a:ln>
                          <a:solidFill>
                            <a:schemeClr val="tx1"/>
                          </a:solidFill>
                          <a:effectLst/>
                          <a:latin typeface="+mn-ea"/>
                          <a:ea typeface="+mn-ea"/>
                          <a:cs typeface="Times New Roman" panose="02020603050405020304" pitchFamily="18" charset="0"/>
                        </a:rPr>
                        <a:t>键 </a:t>
                      </a:r>
                      <a:r>
                        <a:rPr kumimoji="1" lang="en-US" altLang="zh-CN" sz="800" b="1" i="0" u="none" strike="noStrike" cap="none" normalizeH="0" baseline="0" dirty="0">
                          <a:ln>
                            <a:noFill/>
                          </a:ln>
                          <a:solidFill>
                            <a:schemeClr val="tx1"/>
                          </a:solidFill>
                          <a:effectLst/>
                          <a:latin typeface="+mn-ea"/>
                          <a:ea typeface="+mn-ea"/>
                          <a:cs typeface="Times New Roman" panose="02020603050405020304" pitchFamily="18" charset="0"/>
                        </a:rPr>
                        <a:t>(mm)</a:t>
                      </a:r>
                      <a:endParaRPr kumimoji="1" lang="en-US" altLang="zh-CN" sz="800" b="0" i="0" u="none" strike="noStrike" cap="none" normalizeH="0" baseline="0" dirty="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hMerge="1">
                  <a:tcPr/>
                </a:tc>
                <a:tc gridSpan="2">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1" i="0" u="none" strike="noStrike" cap="none" normalizeH="0" baseline="0" dirty="0">
                          <a:ln>
                            <a:noFill/>
                          </a:ln>
                          <a:solidFill>
                            <a:schemeClr val="tx1"/>
                          </a:solidFill>
                          <a:effectLst/>
                          <a:latin typeface="+mn-ea"/>
                          <a:ea typeface="+mn-ea"/>
                        </a:rPr>
                        <a:t>后壳体</a:t>
                      </a:r>
                      <a:endParaRPr kumimoji="1" lang="zh-CN" altLang="en-US" sz="800" b="0" i="0" u="none" strike="noStrike" cap="none" normalizeH="0" baseline="0" dirty="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hMerge="1">
                  <a:tcPr/>
                </a:tc>
                <a:tc gridSpan="2">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1" i="0" u="none" strike="noStrike" cap="none" normalizeH="0" baseline="0">
                          <a:ln>
                            <a:noFill/>
                          </a:ln>
                          <a:solidFill>
                            <a:schemeClr val="tx1"/>
                          </a:solidFill>
                          <a:effectLst/>
                          <a:latin typeface="+mn-ea"/>
                          <a:ea typeface="+mn-ea"/>
                        </a:rPr>
                        <a:t>油口</a:t>
                      </a:r>
                      <a:endParaRPr kumimoji="1" lang="zh-CN" altLang="en-US"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hMerge="1">
                  <a:tcPr/>
                </a:tc>
                <a:tc gridSpan="2">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1" i="0" u="none" strike="noStrike" cap="none" normalizeH="0" baseline="0">
                          <a:ln>
                            <a:noFill/>
                          </a:ln>
                          <a:solidFill>
                            <a:schemeClr val="tx1"/>
                          </a:solidFill>
                          <a:effectLst/>
                          <a:latin typeface="+mn-ea"/>
                          <a:ea typeface="+mn-ea"/>
                        </a:rPr>
                        <a:t>油口面外           连螺纹            </a:t>
                      </a:r>
                      <a:endParaRPr kumimoji="1" lang="zh-CN" altLang="en-US"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hMerge="1">
                  <a:tcPr/>
                </a:tc>
                <a:tc gridSpan="2">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1" i="0" u="none" strike="noStrike" cap="none" normalizeH="0" baseline="0" dirty="0">
                          <a:ln>
                            <a:noFill/>
                          </a:ln>
                          <a:solidFill>
                            <a:schemeClr val="tx1"/>
                          </a:solidFill>
                          <a:effectLst/>
                          <a:latin typeface="+mn-ea"/>
                          <a:ea typeface="+mn-ea"/>
                        </a:rPr>
                        <a:t>外泄口</a:t>
                      </a:r>
                      <a:endParaRPr kumimoji="1" lang="zh-CN" altLang="en-US" sz="800" b="0" i="0" u="none" strike="noStrike" cap="none" normalizeH="0" baseline="0" dirty="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hMerge="1">
                  <a:tcPr/>
                </a:tc>
              </a:tr>
              <a:tr h="567690">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mn-ea"/>
                          <a:ea typeface="+mn-ea"/>
                        </a:rPr>
                        <a:t>A</a:t>
                      </a:r>
                      <a:endParaRPr kumimoji="1" lang="en-US" altLang="zh-CN"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mn-ea"/>
                          <a:ea typeface="+mn-ea"/>
                        </a:rPr>
                        <a:t>标准</a:t>
                      </a:r>
                      <a:endParaRPr kumimoji="1" lang="zh-CN" altLang="en-US"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mn-ea"/>
                          <a:ea typeface="+mn-ea"/>
                        </a:rPr>
                        <a:t>A</a:t>
                      </a:r>
                      <a:endParaRPr kumimoji="1" lang="en-US" altLang="zh-CN"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mn-ea"/>
                          <a:ea typeface="+mn-ea"/>
                        </a:rPr>
                        <a:t>80</a:t>
                      </a:r>
                      <a:endParaRPr kumimoji="1" lang="en-US" altLang="zh-CN"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mn-ea"/>
                          <a:ea typeface="+mn-ea"/>
                        </a:rPr>
                        <a:t>A</a:t>
                      </a:r>
                      <a:endParaRPr kumimoji="1" lang="en-US" altLang="zh-CN"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t" latinLnBrk="0" hangingPunct="1">
                        <a:lnSpc>
                          <a:spcPct val="100000"/>
                        </a:lnSpc>
                        <a:spcBef>
                          <a:spcPct val="0"/>
                        </a:spcBef>
                        <a:spcAft>
                          <a:spcPct val="0"/>
                        </a:spcAft>
                        <a:buClrTx/>
                        <a:buSzTx/>
                        <a:buFontTx/>
                        <a:buNone/>
                      </a:pPr>
                      <a:r>
                        <a:rPr kumimoji="1" lang="zh-CN" altLang="en-US" sz="800" b="0" i="0" u="none" strike="noStrike" cap="none" normalizeH="0" baseline="0" dirty="0">
                          <a:ln>
                            <a:noFill/>
                          </a:ln>
                          <a:solidFill>
                            <a:schemeClr val="tx1"/>
                          </a:solidFill>
                          <a:effectLst/>
                          <a:latin typeface="+mn-ea"/>
                          <a:ea typeface="+mn-ea"/>
                        </a:rPr>
                        <a:t>菱形法兰</a:t>
                      </a:r>
                      <a:r>
                        <a:rPr kumimoji="1" lang="en-US" altLang="zh-CN" sz="800" b="0" i="0" u="none" strike="noStrike" cap="none" normalizeH="0" baseline="0" dirty="0">
                          <a:ln>
                            <a:noFill/>
                          </a:ln>
                          <a:solidFill>
                            <a:schemeClr val="tx1"/>
                          </a:solidFill>
                          <a:effectLst/>
                          <a:latin typeface="+mn-ea"/>
                          <a:ea typeface="+mn-ea"/>
                        </a:rPr>
                        <a:t>,              2-</a:t>
                      </a:r>
                      <a:r>
                        <a:rPr kumimoji="1" lang="el-GR" altLang="zh-CN" sz="800" b="0" i="0" u="none" strike="noStrike" cap="none" normalizeH="0" baseline="0" dirty="0">
                          <a:ln>
                            <a:noFill/>
                          </a:ln>
                          <a:solidFill>
                            <a:schemeClr val="tx1"/>
                          </a:solidFill>
                          <a:effectLst/>
                          <a:latin typeface="+mn-ea"/>
                          <a:ea typeface="+mn-ea"/>
                        </a:rPr>
                        <a:t>φ</a:t>
                      </a:r>
                      <a:r>
                        <a:rPr kumimoji="1" lang="en-US" altLang="zh-CN" sz="800" b="0" i="0" u="none" strike="noStrike" cap="none" normalizeH="0" baseline="0" dirty="0">
                          <a:ln>
                            <a:noFill/>
                          </a:ln>
                          <a:solidFill>
                            <a:schemeClr val="tx1"/>
                          </a:solidFill>
                          <a:effectLst/>
                          <a:latin typeface="+mn-ea"/>
                          <a:ea typeface="+mn-ea"/>
                        </a:rPr>
                        <a:t>13.5</a:t>
                      </a:r>
                      <a:r>
                        <a:rPr kumimoji="1" lang="zh-CN" altLang="en-US" sz="800" b="0" i="0" u="none" strike="noStrike" cap="none" normalizeH="0" baseline="0" dirty="0">
                          <a:ln>
                            <a:noFill/>
                          </a:ln>
                          <a:solidFill>
                            <a:schemeClr val="tx1"/>
                          </a:solidFill>
                          <a:effectLst/>
                          <a:latin typeface="+mn-ea"/>
                          <a:ea typeface="+mn-ea"/>
                        </a:rPr>
                        <a:t>中心距 </a:t>
                      </a:r>
                      <a:r>
                        <a:rPr kumimoji="1" lang="en-US" altLang="zh-CN" sz="800" b="0" i="0" u="none" strike="noStrike" cap="none" normalizeH="0" baseline="0" dirty="0">
                          <a:ln>
                            <a:noFill/>
                          </a:ln>
                          <a:solidFill>
                            <a:schemeClr val="tx1"/>
                          </a:solidFill>
                          <a:effectLst/>
                          <a:latin typeface="+mn-ea"/>
                          <a:ea typeface="+mn-ea"/>
                        </a:rPr>
                        <a:t>106.4, </a:t>
                      </a:r>
                      <a:r>
                        <a:rPr kumimoji="1" lang="zh-CN" altLang="en-US" sz="800" b="0" i="0" u="none" strike="noStrike" cap="none" normalizeH="0" baseline="0" dirty="0">
                          <a:ln>
                            <a:noFill/>
                          </a:ln>
                          <a:solidFill>
                            <a:schemeClr val="tx1"/>
                          </a:solidFill>
                          <a:effectLst/>
                          <a:latin typeface="+mn-ea"/>
                          <a:ea typeface="+mn-ea"/>
                        </a:rPr>
                        <a:t>止口</a:t>
                      </a:r>
                      <a:r>
                        <a:rPr kumimoji="1" lang="el-GR" altLang="zh-CN" sz="800" b="0" i="0" u="none" strike="noStrike" cap="none" normalizeH="0" baseline="0" dirty="0">
                          <a:ln>
                            <a:noFill/>
                          </a:ln>
                          <a:solidFill>
                            <a:schemeClr val="tx1"/>
                          </a:solidFill>
                          <a:effectLst/>
                          <a:latin typeface="+mn-ea"/>
                          <a:ea typeface="+mn-ea"/>
                        </a:rPr>
                        <a:t>φ</a:t>
                      </a:r>
                      <a:r>
                        <a:rPr kumimoji="1" lang="en-US" altLang="zh-CN" sz="800" b="0" i="0" u="none" strike="noStrike" cap="none" normalizeH="0" baseline="0" dirty="0">
                          <a:ln>
                            <a:noFill/>
                          </a:ln>
                          <a:solidFill>
                            <a:schemeClr val="tx1"/>
                          </a:solidFill>
                          <a:effectLst/>
                          <a:latin typeface="+mn-ea"/>
                          <a:ea typeface="+mn-ea"/>
                        </a:rPr>
                        <a:t>82.5X6.4</a:t>
                      </a:r>
                      <a:endParaRPr kumimoji="1" lang="en-US" altLang="zh-CN" sz="800" b="0" i="0" u="none" strike="noStrike" cap="none" normalizeH="0" baseline="0" dirty="0">
                        <a:ln>
                          <a:noFill/>
                        </a:ln>
                        <a:solidFill>
                          <a:schemeClr val="tx1"/>
                        </a:solidFill>
                        <a:effectLst/>
                        <a:latin typeface="+mn-ea"/>
                        <a:ea typeface="+mn-ea"/>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mn-ea"/>
                          <a:ea typeface="+mn-ea"/>
                        </a:rPr>
                        <a:t>A</a:t>
                      </a:r>
                      <a:endParaRPr kumimoji="1" lang="en-US" altLang="zh-CN"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dirty="0">
                          <a:ln>
                            <a:noFill/>
                          </a:ln>
                          <a:solidFill>
                            <a:schemeClr val="tx1"/>
                          </a:solidFill>
                          <a:effectLst/>
                          <a:latin typeface="+mn-ea"/>
                          <a:ea typeface="+mn-ea"/>
                        </a:rPr>
                        <a:t>圆柱轴</a:t>
                      </a:r>
                      <a:r>
                        <a:rPr kumimoji="1" lang="en-US" altLang="zh-CN" sz="800" b="0" i="0" u="none" strike="noStrike" cap="none" normalizeH="0" baseline="0" dirty="0">
                          <a:ln>
                            <a:noFill/>
                          </a:ln>
                          <a:solidFill>
                            <a:schemeClr val="tx1"/>
                          </a:solidFill>
                          <a:effectLst/>
                          <a:latin typeface="+mn-ea"/>
                          <a:ea typeface="+mn-ea"/>
                        </a:rPr>
                        <a:t>:</a:t>
                      </a:r>
                      <a:r>
                        <a:rPr kumimoji="1" lang="el-GR" altLang="zh-CN" sz="800" b="0" i="0" u="none" strike="noStrike" cap="none" normalizeH="0" baseline="0" dirty="0">
                          <a:ln>
                            <a:noFill/>
                          </a:ln>
                          <a:solidFill>
                            <a:schemeClr val="tx1"/>
                          </a:solidFill>
                          <a:effectLst/>
                          <a:latin typeface="+mn-ea"/>
                          <a:ea typeface="+mn-ea"/>
                        </a:rPr>
                        <a:t>φ</a:t>
                      </a:r>
                      <a:r>
                        <a:rPr kumimoji="1" lang="en-US" altLang="zh-CN" sz="800" b="0" i="0" u="none" strike="noStrike" cap="none" normalizeH="0" baseline="0" dirty="0">
                          <a:ln>
                            <a:noFill/>
                          </a:ln>
                          <a:solidFill>
                            <a:schemeClr val="tx1"/>
                          </a:solidFill>
                          <a:effectLst/>
                          <a:latin typeface="+mn-ea"/>
                          <a:ea typeface="+mn-ea"/>
                        </a:rPr>
                        <a:t>32X56,          </a:t>
                      </a:r>
                      <a:r>
                        <a:rPr kumimoji="1" lang="zh-CN" altLang="en-US" sz="800" b="0" i="0" u="none" strike="noStrike" cap="none" normalizeH="0" baseline="0" dirty="0">
                          <a:ln>
                            <a:noFill/>
                          </a:ln>
                          <a:solidFill>
                            <a:schemeClr val="tx1"/>
                          </a:solidFill>
                          <a:effectLst/>
                          <a:latin typeface="+mn-ea"/>
                          <a:ea typeface="+mn-ea"/>
                        </a:rPr>
                        <a:t>平键</a:t>
                      </a:r>
                      <a:r>
                        <a:rPr kumimoji="1" lang="en-US" altLang="zh-CN" sz="800" b="0" i="0" u="none" strike="noStrike" cap="none" normalizeH="0" baseline="0" dirty="0">
                          <a:ln>
                            <a:noFill/>
                          </a:ln>
                          <a:solidFill>
                            <a:schemeClr val="tx1"/>
                          </a:solidFill>
                          <a:effectLst/>
                          <a:latin typeface="+mn-ea"/>
                          <a:ea typeface="+mn-ea"/>
                        </a:rPr>
                        <a:t>:10X8X45 ,               </a:t>
                      </a:r>
                      <a:r>
                        <a:rPr kumimoji="1" lang="zh-CN" altLang="en-US" sz="800" b="0" i="0" u="none" strike="noStrike" cap="none" normalizeH="0" baseline="0" dirty="0">
                          <a:ln>
                            <a:noFill/>
                          </a:ln>
                          <a:solidFill>
                            <a:schemeClr val="tx1"/>
                          </a:solidFill>
                          <a:effectLst/>
                          <a:latin typeface="+mn-ea"/>
                          <a:ea typeface="+mn-ea"/>
                        </a:rPr>
                        <a:t>轴端螺纹 </a:t>
                      </a:r>
                      <a:r>
                        <a:rPr kumimoji="1" lang="en-US" altLang="zh-CN" sz="800" b="0" i="0" u="none" strike="noStrike" cap="none" normalizeH="0" baseline="0" dirty="0">
                          <a:ln>
                            <a:noFill/>
                          </a:ln>
                          <a:solidFill>
                            <a:schemeClr val="tx1"/>
                          </a:solidFill>
                          <a:effectLst/>
                          <a:latin typeface="+mn-ea"/>
                          <a:ea typeface="+mn-ea"/>
                        </a:rPr>
                        <a:t>:M8</a:t>
                      </a:r>
                      <a:endParaRPr kumimoji="1" lang="en-US" altLang="zh-CN" sz="800" b="0" i="0" u="none" strike="noStrike" cap="none" normalizeH="0" baseline="0" dirty="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mn-ea"/>
                          <a:ea typeface="+mn-ea"/>
                        </a:rPr>
                        <a:t>A</a:t>
                      </a:r>
                      <a:endParaRPr kumimoji="1" lang="en-US" altLang="zh-CN"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mn-ea"/>
                          <a:ea typeface="+mn-ea"/>
                        </a:rPr>
                        <a:t>参照图示</a:t>
                      </a:r>
                      <a:endParaRPr kumimoji="1" lang="zh-CN" altLang="en-US"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mn-ea"/>
                          <a:ea typeface="+mn-ea"/>
                        </a:rPr>
                        <a:t>A</a:t>
                      </a:r>
                      <a:endParaRPr kumimoji="1" lang="en-US" altLang="zh-CN" sz="800" b="0" i="0" u="none" strike="noStrike" cap="none" normalizeH="0" baseline="0" dirty="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mn-ea"/>
                          <a:ea typeface="+mn-ea"/>
                        </a:rPr>
                        <a:t>2-M22X1.5</a:t>
                      </a:r>
                      <a:endParaRPr kumimoji="1" lang="en-US" altLang="zh-CN" sz="800" b="0" i="0" u="none" strike="noStrike" cap="none" normalizeH="0" baseline="0" dirty="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mn-ea"/>
                          <a:ea typeface="+mn-ea"/>
                        </a:rPr>
                        <a:t>A</a:t>
                      </a:r>
                      <a:endParaRPr kumimoji="1" lang="en-US" altLang="zh-CN"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dirty="0">
                          <a:ln>
                            <a:noFill/>
                          </a:ln>
                          <a:solidFill>
                            <a:schemeClr val="tx1"/>
                          </a:solidFill>
                          <a:effectLst/>
                          <a:latin typeface="+mn-ea"/>
                          <a:ea typeface="+mn-ea"/>
                        </a:rPr>
                        <a:t>无</a:t>
                      </a:r>
                      <a:endParaRPr kumimoji="1" lang="zh-CN" altLang="en-US" sz="800" b="0" i="0" u="none" strike="noStrike" cap="none" normalizeH="0" baseline="0" dirty="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mn-ea"/>
                          <a:ea typeface="+mn-ea"/>
                        </a:rPr>
                        <a:t>A</a:t>
                      </a:r>
                      <a:endParaRPr kumimoji="1" lang="en-US" altLang="zh-CN" sz="800" b="0" i="0" u="none" strike="noStrike" cap="none" normalizeH="0" baseline="0" dirty="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mn-ea"/>
                          <a:ea typeface="+mn-ea"/>
                        </a:rPr>
                        <a:t>无</a:t>
                      </a:r>
                      <a:endParaRPr kumimoji="1" lang="zh-CN" altLang="en-US"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560339">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mn-ea"/>
                          <a:ea typeface="+mn-ea"/>
                        </a:rPr>
                        <a:t>B</a:t>
                      </a:r>
                      <a:endParaRPr kumimoji="1" lang="en-US" altLang="zh-CN"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defRPr/>
                      </a:pPr>
                      <a:r>
                        <a:rPr kumimoji="1" lang="zh-CN" altLang="en-US" sz="800" b="0" i="0" u="none" strike="noStrike" cap="none" normalizeH="0" baseline="0" dirty="0">
                          <a:ln>
                            <a:noFill/>
                          </a:ln>
                          <a:solidFill>
                            <a:schemeClr val="tx1"/>
                          </a:solidFill>
                          <a:effectLst/>
                          <a:latin typeface="+mn-ea"/>
                          <a:ea typeface="+mn-ea"/>
                        </a:rPr>
                        <a:t>联换向阀</a:t>
                      </a:r>
                      <a:endParaRPr kumimoji="1" lang="zh-CN" altLang="en-US" sz="800" b="0" i="0" u="none" strike="noStrike" cap="none" normalizeH="0" baseline="0" dirty="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mn-ea"/>
                          <a:ea typeface="+mn-ea"/>
                        </a:rPr>
                        <a:t>B</a:t>
                      </a:r>
                      <a:endParaRPr kumimoji="1" lang="en-US" altLang="zh-CN"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mn-ea"/>
                          <a:ea typeface="+mn-ea"/>
                        </a:rPr>
                        <a:t>100</a:t>
                      </a:r>
                      <a:endParaRPr kumimoji="1" lang="en-US" altLang="zh-CN"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mn-ea"/>
                          <a:ea typeface="+mn-ea"/>
                        </a:rPr>
                        <a:t>B</a:t>
                      </a:r>
                      <a:endParaRPr kumimoji="1" lang="en-US" altLang="zh-CN"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t" latinLnBrk="0" hangingPunct="1">
                        <a:lnSpc>
                          <a:spcPct val="100000"/>
                        </a:lnSpc>
                        <a:spcBef>
                          <a:spcPct val="0"/>
                        </a:spcBef>
                        <a:spcAft>
                          <a:spcPct val="0"/>
                        </a:spcAft>
                        <a:buClrTx/>
                        <a:buSzTx/>
                        <a:buFontTx/>
                        <a:buNone/>
                      </a:pPr>
                      <a:r>
                        <a:rPr kumimoji="1" lang="zh-CN" altLang="en-US" sz="800" b="0" i="0" u="none" strike="noStrike" cap="none" normalizeH="0" baseline="0" dirty="0">
                          <a:ln>
                            <a:noFill/>
                          </a:ln>
                          <a:solidFill>
                            <a:schemeClr val="tx1"/>
                          </a:solidFill>
                          <a:effectLst/>
                          <a:latin typeface="+mn-ea"/>
                          <a:ea typeface="+mn-ea"/>
                        </a:rPr>
                        <a:t>方</a:t>
                      </a:r>
                      <a:r>
                        <a:rPr kumimoji="1" lang="zh-CN" altLang="en-US" sz="800" b="0" i="0" u="none" strike="noStrike" cap="none" normalizeH="0" baseline="0">
                          <a:ln>
                            <a:noFill/>
                          </a:ln>
                          <a:solidFill>
                            <a:schemeClr val="tx1"/>
                          </a:solidFill>
                          <a:effectLst/>
                          <a:latin typeface="+mn-ea"/>
                          <a:ea typeface="+mn-ea"/>
                        </a:rPr>
                        <a:t>法兰 </a:t>
                      </a:r>
                      <a:r>
                        <a:rPr kumimoji="1" lang="en-US" altLang="zh-CN" sz="800" b="0" i="0" u="none" strike="noStrike" cap="none" normalizeH="0" baseline="0">
                          <a:ln>
                            <a:noFill/>
                          </a:ln>
                          <a:solidFill>
                            <a:schemeClr val="tx1"/>
                          </a:solidFill>
                          <a:effectLst/>
                          <a:latin typeface="+mn-ea"/>
                          <a:ea typeface="+mn-ea"/>
                        </a:rPr>
                        <a:t>109X109, </a:t>
                      </a:r>
                      <a:r>
                        <a:rPr kumimoji="1" lang="en-US" altLang="zh-CN" sz="800" b="0" i="0" u="none" strike="noStrike" cap="none" normalizeH="0" baseline="0" dirty="0">
                          <a:ln>
                            <a:noFill/>
                          </a:ln>
                          <a:solidFill>
                            <a:schemeClr val="tx1"/>
                          </a:solidFill>
                          <a:effectLst/>
                          <a:latin typeface="+mn-ea"/>
                          <a:ea typeface="+mn-ea"/>
                        </a:rPr>
                        <a:t>4-</a:t>
                      </a:r>
                      <a:r>
                        <a:rPr kumimoji="1" lang="el-GR" altLang="zh-CN" sz="800" b="0" i="0" u="none" strike="noStrike" cap="none" normalizeH="0" baseline="0" dirty="0">
                          <a:ln>
                            <a:noFill/>
                          </a:ln>
                          <a:solidFill>
                            <a:schemeClr val="tx1"/>
                          </a:solidFill>
                          <a:effectLst/>
                          <a:latin typeface="+mn-ea"/>
                          <a:ea typeface="+mn-ea"/>
                        </a:rPr>
                        <a:t>φ</a:t>
                      </a:r>
                      <a:r>
                        <a:rPr kumimoji="1" lang="en-US" altLang="zh-CN" sz="800" b="0" i="0" u="none" strike="noStrike" cap="none" normalizeH="0" baseline="0" dirty="0">
                          <a:ln>
                            <a:noFill/>
                          </a:ln>
                          <a:solidFill>
                            <a:schemeClr val="tx1"/>
                          </a:solidFill>
                          <a:effectLst/>
                          <a:latin typeface="+mn-ea"/>
                          <a:ea typeface="+mn-ea"/>
                        </a:rPr>
                        <a:t>13.5 </a:t>
                      </a:r>
                      <a:r>
                        <a:rPr kumimoji="1" lang="zh-CN" altLang="en-US" sz="800" b="0" i="0" u="none" strike="noStrike" cap="none" normalizeH="0" baseline="0" dirty="0">
                          <a:ln>
                            <a:noFill/>
                          </a:ln>
                          <a:solidFill>
                            <a:schemeClr val="tx1"/>
                          </a:solidFill>
                          <a:effectLst/>
                          <a:latin typeface="+mn-ea"/>
                          <a:ea typeface="+mn-ea"/>
                        </a:rPr>
                        <a:t>分度圆</a:t>
                      </a:r>
                      <a:r>
                        <a:rPr kumimoji="1" lang="el-GR" altLang="zh-CN" sz="800" b="0" i="0" u="none" strike="noStrike" cap="none" normalizeH="0" baseline="0" dirty="0">
                          <a:ln>
                            <a:noFill/>
                          </a:ln>
                          <a:solidFill>
                            <a:schemeClr val="tx1"/>
                          </a:solidFill>
                          <a:effectLst/>
                          <a:latin typeface="+mn-ea"/>
                          <a:ea typeface="+mn-ea"/>
                        </a:rPr>
                        <a:t>φ</a:t>
                      </a:r>
                      <a:r>
                        <a:rPr kumimoji="1" lang="en-US" altLang="zh-CN" sz="800" b="0" i="0" u="none" strike="noStrike" cap="none" normalizeH="0" baseline="0" dirty="0">
                          <a:ln>
                            <a:noFill/>
                          </a:ln>
                          <a:solidFill>
                            <a:schemeClr val="tx1"/>
                          </a:solidFill>
                          <a:effectLst/>
                          <a:latin typeface="+mn-ea"/>
                          <a:ea typeface="+mn-ea"/>
                        </a:rPr>
                        <a:t>106.4 ,</a:t>
                      </a:r>
                      <a:r>
                        <a:rPr kumimoji="1" lang="zh-CN" altLang="en-US" sz="800" b="0" i="0" u="none" strike="noStrike" cap="none" normalizeH="0" baseline="0" dirty="0">
                          <a:ln>
                            <a:noFill/>
                          </a:ln>
                          <a:solidFill>
                            <a:schemeClr val="tx1"/>
                          </a:solidFill>
                          <a:effectLst/>
                          <a:latin typeface="+mn-ea"/>
                          <a:ea typeface="+mn-ea"/>
                        </a:rPr>
                        <a:t>止口</a:t>
                      </a:r>
                      <a:r>
                        <a:rPr kumimoji="1" lang="el-GR" altLang="zh-CN" sz="800" b="0" i="0" u="none" strike="noStrike" cap="none" normalizeH="0" baseline="0" dirty="0">
                          <a:ln>
                            <a:noFill/>
                          </a:ln>
                          <a:solidFill>
                            <a:schemeClr val="tx1"/>
                          </a:solidFill>
                          <a:effectLst/>
                          <a:latin typeface="+mn-ea"/>
                          <a:ea typeface="+mn-ea"/>
                        </a:rPr>
                        <a:t>φ</a:t>
                      </a:r>
                      <a:r>
                        <a:rPr kumimoji="1" lang="en-US" altLang="zh-CN" sz="800" b="0" i="0" u="none" strike="noStrike" cap="none" normalizeH="0" baseline="0" dirty="0">
                          <a:ln>
                            <a:noFill/>
                          </a:ln>
                          <a:solidFill>
                            <a:schemeClr val="tx1"/>
                          </a:solidFill>
                          <a:effectLst/>
                          <a:latin typeface="+mn-ea"/>
                          <a:ea typeface="+mn-ea"/>
                        </a:rPr>
                        <a:t>82.5X6.4</a:t>
                      </a:r>
                      <a:endParaRPr kumimoji="1" lang="en-US" altLang="zh-CN" sz="800" b="0" i="0" u="none" strike="noStrike" cap="none" normalizeH="0" baseline="0" dirty="0">
                        <a:ln>
                          <a:noFill/>
                        </a:ln>
                        <a:solidFill>
                          <a:schemeClr val="tx1"/>
                        </a:solidFill>
                        <a:effectLst/>
                        <a:latin typeface="+mn-ea"/>
                        <a:ea typeface="+mn-ea"/>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mn-ea"/>
                          <a:ea typeface="+mn-ea"/>
                        </a:rPr>
                        <a:t>B</a:t>
                      </a:r>
                      <a:endParaRPr kumimoji="1" lang="en-US" altLang="zh-CN"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t" latinLnBrk="0" hangingPunct="1">
                        <a:lnSpc>
                          <a:spcPct val="100000"/>
                        </a:lnSpc>
                        <a:spcBef>
                          <a:spcPct val="0"/>
                        </a:spcBef>
                        <a:spcAft>
                          <a:spcPct val="0"/>
                        </a:spcAft>
                        <a:buClrTx/>
                        <a:buSzTx/>
                        <a:buFontTx/>
                        <a:buNone/>
                      </a:pPr>
                      <a:r>
                        <a:rPr kumimoji="1" lang="zh-CN" altLang="en-US" sz="800" b="0" i="0" u="none" strike="noStrike" cap="none" normalizeH="0" baseline="0" dirty="0">
                          <a:ln>
                            <a:noFill/>
                          </a:ln>
                          <a:solidFill>
                            <a:schemeClr val="tx1"/>
                          </a:solidFill>
                          <a:effectLst/>
                          <a:latin typeface="+mn-ea"/>
                          <a:ea typeface="+mn-ea"/>
                        </a:rPr>
                        <a:t>圆柱轴</a:t>
                      </a:r>
                      <a:r>
                        <a:rPr kumimoji="1" lang="en-US" altLang="zh-CN" sz="800" b="0" i="0" u="none" strike="noStrike" cap="none" normalizeH="0" baseline="0" dirty="0">
                          <a:ln>
                            <a:noFill/>
                          </a:ln>
                          <a:solidFill>
                            <a:schemeClr val="tx1"/>
                          </a:solidFill>
                          <a:effectLst/>
                          <a:latin typeface="+mn-ea"/>
                          <a:ea typeface="+mn-ea"/>
                        </a:rPr>
                        <a:t>: </a:t>
                      </a:r>
                      <a:r>
                        <a:rPr kumimoji="1" lang="el-GR" altLang="zh-CN" sz="800" b="0" i="0" u="none" strike="noStrike" cap="none" normalizeH="0" baseline="0" dirty="0">
                          <a:ln>
                            <a:noFill/>
                          </a:ln>
                          <a:solidFill>
                            <a:schemeClr val="tx1"/>
                          </a:solidFill>
                          <a:effectLst/>
                          <a:latin typeface="+mn-ea"/>
                          <a:ea typeface="+mn-ea"/>
                        </a:rPr>
                        <a:t>φ</a:t>
                      </a:r>
                      <a:r>
                        <a:rPr kumimoji="1" lang="en-US" altLang="zh-CN" sz="800" b="0" i="0" u="none" strike="noStrike" cap="none" normalizeH="0" baseline="0" dirty="0">
                          <a:ln>
                            <a:noFill/>
                          </a:ln>
                          <a:solidFill>
                            <a:schemeClr val="tx1"/>
                          </a:solidFill>
                          <a:effectLst/>
                          <a:latin typeface="+mn-ea"/>
                          <a:ea typeface="+mn-ea"/>
                        </a:rPr>
                        <a:t>31.75X46, </a:t>
                      </a:r>
                      <a:r>
                        <a:rPr kumimoji="1" lang="zh-CN" altLang="en-US" sz="800" b="0" i="0" u="none" strike="noStrike" cap="none" normalizeH="0" baseline="0" dirty="0">
                          <a:ln>
                            <a:noFill/>
                          </a:ln>
                          <a:solidFill>
                            <a:schemeClr val="tx1"/>
                          </a:solidFill>
                          <a:effectLst/>
                          <a:latin typeface="+mn-ea"/>
                          <a:ea typeface="+mn-ea"/>
                        </a:rPr>
                        <a:t>平键</a:t>
                      </a:r>
                      <a:r>
                        <a:rPr kumimoji="1" lang="en-US" altLang="zh-CN" sz="800" b="0" i="0" u="none" strike="noStrike" cap="none" normalizeH="0" baseline="0" dirty="0">
                          <a:ln>
                            <a:noFill/>
                          </a:ln>
                          <a:solidFill>
                            <a:schemeClr val="tx1"/>
                          </a:solidFill>
                          <a:effectLst/>
                          <a:latin typeface="+mn-ea"/>
                          <a:ea typeface="+mn-ea"/>
                        </a:rPr>
                        <a:t>:7.963X7.963X32 ,</a:t>
                      </a:r>
                      <a:r>
                        <a:rPr kumimoji="1" lang="zh-CN" altLang="en-US" sz="800" b="0" i="0" u="none" strike="noStrike" cap="none" normalizeH="0" baseline="0" dirty="0">
                          <a:ln>
                            <a:noFill/>
                          </a:ln>
                          <a:solidFill>
                            <a:schemeClr val="tx1"/>
                          </a:solidFill>
                          <a:effectLst/>
                          <a:latin typeface="+mn-ea"/>
                          <a:ea typeface="+mn-ea"/>
                        </a:rPr>
                        <a:t>轴端螺纹 </a:t>
                      </a:r>
                      <a:r>
                        <a:rPr kumimoji="1" lang="en-US" altLang="zh-CN" sz="800" b="0" i="0" u="none" strike="noStrike" cap="none" normalizeH="0" baseline="0" dirty="0">
                          <a:ln>
                            <a:noFill/>
                          </a:ln>
                          <a:solidFill>
                            <a:schemeClr val="tx1"/>
                          </a:solidFill>
                          <a:effectLst/>
                          <a:latin typeface="+mn-ea"/>
                          <a:ea typeface="+mn-ea"/>
                        </a:rPr>
                        <a:t>:3/8-16UNC</a:t>
                      </a:r>
                      <a:endParaRPr kumimoji="1" lang="en-US" altLang="zh-CN" sz="800" b="0" i="0" u="none" strike="noStrike" cap="none" normalizeH="0" baseline="0" dirty="0">
                        <a:ln>
                          <a:noFill/>
                        </a:ln>
                        <a:solidFill>
                          <a:schemeClr val="tx1"/>
                        </a:solidFill>
                        <a:effectLst/>
                        <a:latin typeface="+mn-ea"/>
                        <a:ea typeface="+mn-ea"/>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mn-ea"/>
                          <a:ea typeface="+mn-ea"/>
                        </a:rPr>
                        <a:t>B</a:t>
                      </a:r>
                      <a:endParaRPr kumimoji="1" lang="en-US" altLang="zh-CN"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mn-ea"/>
                          <a:ea typeface="+mn-ea"/>
                        </a:rPr>
                        <a:t>参照图示</a:t>
                      </a:r>
                      <a:endParaRPr kumimoji="1" lang="zh-CN" altLang="en-US"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mn-ea"/>
                          <a:ea typeface="+mn-ea"/>
                        </a:rPr>
                        <a:t>B</a:t>
                      </a:r>
                      <a:endParaRPr kumimoji="1" lang="en-US" altLang="zh-CN"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mn-ea"/>
                          <a:ea typeface="+mn-ea"/>
                        </a:rPr>
                        <a:t>2-G1/2</a:t>
                      </a:r>
                      <a:endParaRPr kumimoji="1" lang="en-US" altLang="zh-CN"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mn-ea"/>
                          <a:ea typeface="+mn-ea"/>
                        </a:rPr>
                        <a:t>B</a:t>
                      </a:r>
                      <a:endParaRPr kumimoji="1" lang="en-US" altLang="zh-CN"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mn-ea"/>
                          <a:ea typeface="+mn-ea"/>
                        </a:rPr>
                        <a:t>2-M10</a:t>
                      </a:r>
                      <a:endParaRPr kumimoji="1" lang="en-US" altLang="zh-CN"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mn-ea"/>
                          <a:ea typeface="+mn-ea"/>
                        </a:rPr>
                        <a:t>B</a:t>
                      </a:r>
                      <a:endParaRPr kumimoji="1" lang="en-US" altLang="zh-CN" sz="800" b="0" i="0" u="none" strike="noStrike" cap="none" normalizeH="0" baseline="0" dirty="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mn-ea"/>
                          <a:ea typeface="+mn-ea"/>
                        </a:rPr>
                        <a:t>M14X1.5</a:t>
                      </a:r>
                      <a:endParaRPr kumimoji="1" lang="en-US" altLang="zh-CN" sz="800" b="0" i="0" u="none" strike="noStrike" cap="none" normalizeH="0" baseline="0" dirty="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680412">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mn-ea"/>
                          <a:ea typeface="+mn-ea"/>
                        </a:rPr>
                        <a:t>C</a:t>
                      </a:r>
                      <a:endParaRPr kumimoji="1" lang="en-US" altLang="zh-CN"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defRPr/>
                      </a:pPr>
                      <a:r>
                        <a:rPr kumimoji="1" lang="zh-CN" altLang="en-US" sz="800" b="0" i="0" u="none" strike="noStrike" cap="none" normalizeH="0" baseline="0" dirty="0">
                          <a:ln>
                            <a:noFill/>
                          </a:ln>
                          <a:solidFill>
                            <a:schemeClr val="tx1"/>
                          </a:solidFill>
                          <a:effectLst/>
                          <a:latin typeface="+mn-ea"/>
                          <a:ea typeface="+mn-ea"/>
                        </a:rPr>
                        <a:t>车轮马达</a:t>
                      </a:r>
                      <a:endParaRPr kumimoji="1" lang="zh-CN" altLang="en-US" sz="800" b="0" i="0" u="none" strike="noStrike" cap="none" normalizeH="0" baseline="0" dirty="0">
                        <a:ln>
                          <a:noFill/>
                        </a:ln>
                        <a:solidFill>
                          <a:schemeClr val="tx1"/>
                        </a:solidFill>
                        <a:effectLst/>
                        <a:latin typeface="+mn-ea"/>
                        <a:ea typeface="+mn-ea"/>
                      </a:endParaRPr>
                    </a:p>
                    <a:p>
                      <a:pPr marL="0" marR="0" lvl="0" indent="0" algn="ctr" defTabSz="914400" rtl="0" eaLnBrk="1" fontAlgn="ctr" latinLnBrk="0" hangingPunct="1">
                        <a:lnSpc>
                          <a:spcPct val="100000"/>
                        </a:lnSpc>
                        <a:spcBef>
                          <a:spcPct val="0"/>
                        </a:spcBef>
                        <a:spcAft>
                          <a:spcPct val="0"/>
                        </a:spcAft>
                        <a:buClrTx/>
                        <a:buSzTx/>
                        <a:buFontTx/>
                        <a:buNone/>
                      </a:pPr>
                      <a:endParaRPr kumimoji="1" lang="zh-CN" altLang="en-US" sz="800" b="0" i="0" u="none" strike="noStrike" cap="none" normalizeH="0" baseline="0" dirty="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mn-ea"/>
                          <a:ea typeface="+mn-ea"/>
                        </a:rPr>
                        <a:t>C</a:t>
                      </a:r>
                      <a:endParaRPr kumimoji="1" lang="en-US" altLang="zh-CN"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mn-ea"/>
                          <a:ea typeface="+mn-ea"/>
                        </a:rPr>
                        <a:t>125</a:t>
                      </a:r>
                      <a:endParaRPr kumimoji="1" lang="en-US" altLang="zh-CN"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mn-ea"/>
                          <a:ea typeface="+mn-ea"/>
                        </a:rPr>
                        <a:t>C</a:t>
                      </a:r>
                      <a:endParaRPr kumimoji="1" lang="en-US" altLang="zh-CN"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t"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mn-ea"/>
                          <a:ea typeface="+mn-ea"/>
                        </a:rPr>
                        <a:t>6</a:t>
                      </a:r>
                      <a:r>
                        <a:rPr kumimoji="1" lang="zh-CN" altLang="en-US" sz="800" b="0" i="0" u="none" strike="noStrike" cap="none" normalizeH="0" baseline="0" dirty="0">
                          <a:ln>
                            <a:noFill/>
                          </a:ln>
                          <a:solidFill>
                            <a:schemeClr val="tx1"/>
                          </a:solidFill>
                          <a:effectLst/>
                          <a:latin typeface="+mn-ea"/>
                          <a:ea typeface="+mn-ea"/>
                        </a:rPr>
                        <a:t>孔菱形法兰</a:t>
                      </a:r>
                      <a:r>
                        <a:rPr kumimoji="1" lang="en-US" altLang="zh-CN" sz="800" b="0" i="0" u="none" strike="noStrike" cap="none" normalizeH="0" baseline="0" dirty="0">
                          <a:ln>
                            <a:noFill/>
                          </a:ln>
                          <a:solidFill>
                            <a:schemeClr val="tx1"/>
                          </a:solidFill>
                          <a:effectLst/>
                          <a:latin typeface="+mn-ea"/>
                          <a:ea typeface="+mn-ea"/>
                        </a:rPr>
                        <a:t>,6-</a:t>
                      </a:r>
                      <a:r>
                        <a:rPr kumimoji="1" lang="el-GR" altLang="zh-CN" sz="800" b="0" i="0" u="none" strike="noStrike" cap="none" normalizeH="0" baseline="0" dirty="0">
                          <a:ln>
                            <a:noFill/>
                          </a:ln>
                          <a:solidFill>
                            <a:schemeClr val="tx1"/>
                          </a:solidFill>
                          <a:effectLst/>
                          <a:latin typeface="+mn-ea"/>
                          <a:ea typeface="+mn-ea"/>
                        </a:rPr>
                        <a:t>φ</a:t>
                      </a:r>
                      <a:r>
                        <a:rPr kumimoji="1" lang="en-US" altLang="zh-CN" sz="800" b="0" i="0" u="none" strike="noStrike" cap="none" normalizeH="0" baseline="0" dirty="0">
                          <a:ln>
                            <a:noFill/>
                          </a:ln>
                          <a:solidFill>
                            <a:schemeClr val="tx1"/>
                          </a:solidFill>
                          <a:effectLst/>
                          <a:latin typeface="+mn-ea"/>
                          <a:ea typeface="+mn-ea"/>
                        </a:rPr>
                        <a:t>13.5 </a:t>
                      </a:r>
                      <a:r>
                        <a:rPr kumimoji="1" lang="zh-CN" altLang="en-US" sz="800" b="0" i="0" u="none" strike="noStrike" cap="none" normalizeH="0" baseline="0" dirty="0">
                          <a:ln>
                            <a:noFill/>
                          </a:ln>
                          <a:solidFill>
                            <a:schemeClr val="tx1"/>
                          </a:solidFill>
                          <a:effectLst/>
                          <a:latin typeface="+mn-ea"/>
                          <a:ea typeface="+mn-ea"/>
                        </a:rPr>
                        <a:t>分度圆</a:t>
                      </a:r>
                      <a:r>
                        <a:rPr kumimoji="1" lang="el-GR" altLang="zh-CN" sz="800" b="0" i="0" u="none" strike="noStrike" cap="none" normalizeH="0" baseline="0" dirty="0">
                          <a:ln>
                            <a:noFill/>
                          </a:ln>
                          <a:solidFill>
                            <a:schemeClr val="tx1"/>
                          </a:solidFill>
                          <a:effectLst/>
                          <a:latin typeface="+mn-ea"/>
                          <a:ea typeface="+mn-ea"/>
                        </a:rPr>
                        <a:t>φ</a:t>
                      </a:r>
                      <a:r>
                        <a:rPr kumimoji="1" lang="en-US" altLang="zh-CN" sz="800" b="0" i="0" u="none" strike="noStrike" cap="none" normalizeH="0" baseline="0" dirty="0">
                          <a:ln>
                            <a:noFill/>
                          </a:ln>
                          <a:solidFill>
                            <a:schemeClr val="tx1"/>
                          </a:solidFill>
                          <a:effectLst/>
                          <a:latin typeface="+mn-ea"/>
                          <a:ea typeface="+mn-ea"/>
                        </a:rPr>
                        <a:t>106.4 ,</a:t>
                      </a:r>
                      <a:r>
                        <a:rPr kumimoji="1" lang="zh-CN" altLang="en-US" sz="800" b="0" i="0" u="none" strike="noStrike" cap="none" normalizeH="0" baseline="0" dirty="0">
                          <a:ln>
                            <a:noFill/>
                          </a:ln>
                          <a:solidFill>
                            <a:schemeClr val="tx1"/>
                          </a:solidFill>
                          <a:effectLst/>
                          <a:latin typeface="+mn-ea"/>
                          <a:ea typeface="+mn-ea"/>
                        </a:rPr>
                        <a:t>止口</a:t>
                      </a:r>
                      <a:r>
                        <a:rPr kumimoji="1" lang="el-GR" altLang="zh-CN" sz="800" b="0" i="0" u="none" strike="noStrike" cap="none" normalizeH="0" baseline="0" dirty="0">
                          <a:ln>
                            <a:noFill/>
                          </a:ln>
                          <a:solidFill>
                            <a:schemeClr val="tx1"/>
                          </a:solidFill>
                          <a:effectLst/>
                          <a:latin typeface="+mn-ea"/>
                          <a:ea typeface="+mn-ea"/>
                        </a:rPr>
                        <a:t>φ</a:t>
                      </a:r>
                      <a:r>
                        <a:rPr kumimoji="1" lang="en-US" altLang="zh-CN" sz="800" b="0" i="0" u="none" strike="noStrike" cap="none" normalizeH="0" baseline="0" dirty="0">
                          <a:ln>
                            <a:noFill/>
                          </a:ln>
                          <a:solidFill>
                            <a:schemeClr val="tx1"/>
                          </a:solidFill>
                          <a:effectLst/>
                          <a:latin typeface="+mn-ea"/>
                          <a:ea typeface="+mn-ea"/>
                        </a:rPr>
                        <a:t>82.5X6.4</a:t>
                      </a:r>
                      <a:endParaRPr kumimoji="1" lang="en-US" altLang="zh-CN" sz="800" b="0" i="0" u="none" strike="noStrike" cap="none" normalizeH="0" baseline="0" dirty="0">
                        <a:ln>
                          <a:noFill/>
                        </a:ln>
                        <a:solidFill>
                          <a:schemeClr val="tx1"/>
                        </a:solidFill>
                        <a:effectLst/>
                        <a:latin typeface="+mn-ea"/>
                        <a:ea typeface="+mn-ea"/>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mn-ea"/>
                          <a:ea typeface="+mn-ea"/>
                        </a:rPr>
                        <a:t>C</a:t>
                      </a:r>
                      <a:endParaRPr kumimoji="1" lang="en-US" altLang="zh-CN"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dirty="0">
                          <a:ln>
                            <a:noFill/>
                          </a:ln>
                          <a:solidFill>
                            <a:schemeClr val="tx1"/>
                          </a:solidFill>
                          <a:effectLst/>
                          <a:latin typeface="+mn-ea"/>
                          <a:ea typeface="+mn-ea"/>
                        </a:rPr>
                        <a:t>圆柱轴</a:t>
                      </a:r>
                      <a:r>
                        <a:rPr kumimoji="1" lang="en-US" altLang="zh-CN" sz="800" b="0" i="0" u="none" strike="noStrike" cap="none" normalizeH="0" baseline="0" dirty="0">
                          <a:ln>
                            <a:noFill/>
                          </a:ln>
                          <a:solidFill>
                            <a:schemeClr val="tx1"/>
                          </a:solidFill>
                          <a:effectLst/>
                          <a:latin typeface="+mn-ea"/>
                          <a:ea typeface="+mn-ea"/>
                        </a:rPr>
                        <a:t>:</a:t>
                      </a:r>
                      <a:r>
                        <a:rPr kumimoji="1" lang="el-GR" altLang="zh-CN" sz="800" b="0" i="0" u="none" strike="noStrike" cap="none" normalizeH="0" baseline="0" dirty="0">
                          <a:ln>
                            <a:noFill/>
                          </a:ln>
                          <a:solidFill>
                            <a:schemeClr val="tx1"/>
                          </a:solidFill>
                          <a:effectLst/>
                          <a:latin typeface="+mn-ea"/>
                          <a:ea typeface="+mn-ea"/>
                        </a:rPr>
                        <a:t>φ</a:t>
                      </a:r>
                      <a:r>
                        <a:rPr kumimoji="1" lang="en-US" altLang="zh-CN" sz="800" b="0" i="0" u="none" strike="noStrike" cap="none" normalizeH="0" baseline="0" dirty="0">
                          <a:ln>
                            <a:noFill/>
                          </a:ln>
                          <a:solidFill>
                            <a:schemeClr val="tx1"/>
                          </a:solidFill>
                          <a:effectLst/>
                          <a:latin typeface="+mn-ea"/>
                          <a:ea typeface="+mn-ea"/>
                        </a:rPr>
                        <a:t>25X38,    </a:t>
                      </a:r>
                      <a:r>
                        <a:rPr kumimoji="1" lang="zh-CN" altLang="en-US" sz="800" b="0" i="0" u="none" strike="noStrike" cap="none" normalizeH="0" baseline="0" dirty="0">
                          <a:ln>
                            <a:noFill/>
                          </a:ln>
                          <a:solidFill>
                            <a:schemeClr val="tx1"/>
                          </a:solidFill>
                          <a:effectLst/>
                          <a:latin typeface="+mn-ea"/>
                          <a:ea typeface="+mn-ea"/>
                        </a:rPr>
                        <a:t>平键</a:t>
                      </a:r>
                      <a:r>
                        <a:rPr kumimoji="1" lang="en-US" altLang="zh-CN" sz="800" b="0" i="0" u="none" strike="noStrike" cap="none" normalizeH="0" baseline="0" dirty="0">
                          <a:ln>
                            <a:noFill/>
                          </a:ln>
                          <a:solidFill>
                            <a:schemeClr val="tx1"/>
                          </a:solidFill>
                          <a:effectLst/>
                          <a:latin typeface="+mn-ea"/>
                          <a:ea typeface="+mn-ea"/>
                        </a:rPr>
                        <a:t>:8X7X28,  </a:t>
                      </a:r>
                      <a:r>
                        <a:rPr kumimoji="1" lang="zh-CN" altLang="en-US" sz="800" b="0" i="0" u="none" strike="noStrike" cap="none" normalizeH="0" baseline="0" dirty="0">
                          <a:ln>
                            <a:noFill/>
                          </a:ln>
                          <a:solidFill>
                            <a:schemeClr val="tx1"/>
                          </a:solidFill>
                          <a:effectLst/>
                          <a:latin typeface="+mn-ea"/>
                          <a:ea typeface="+mn-ea"/>
                        </a:rPr>
                        <a:t>轴端螺纹 </a:t>
                      </a:r>
                      <a:r>
                        <a:rPr kumimoji="1" lang="en-US" altLang="zh-CN" sz="800" b="0" i="0" u="none" strike="noStrike" cap="none" normalizeH="0" baseline="0" dirty="0">
                          <a:ln>
                            <a:noFill/>
                          </a:ln>
                          <a:solidFill>
                            <a:schemeClr val="tx1"/>
                          </a:solidFill>
                          <a:effectLst/>
                          <a:latin typeface="+mn-ea"/>
                          <a:ea typeface="+mn-ea"/>
                        </a:rPr>
                        <a:t>: M8</a:t>
                      </a:r>
                      <a:endParaRPr kumimoji="1" lang="en-US" altLang="zh-CN" sz="800" b="0" i="0" u="none" strike="noStrike" cap="none" normalizeH="0" baseline="0" dirty="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mn-ea"/>
                          <a:ea typeface="+mn-ea"/>
                        </a:rPr>
                        <a:t>C</a:t>
                      </a:r>
                      <a:endParaRPr kumimoji="1" lang="en-US" altLang="zh-CN"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mn-ea"/>
                          <a:ea typeface="+mn-ea"/>
                        </a:rPr>
                        <a:t>参照图示</a:t>
                      </a:r>
                      <a:endParaRPr kumimoji="1" lang="zh-CN" altLang="en-US"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mn-ea"/>
                          <a:ea typeface="+mn-ea"/>
                        </a:rPr>
                        <a:t>C</a:t>
                      </a:r>
                      <a:endParaRPr kumimoji="1" lang="en-US" altLang="zh-CN"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mn-ea"/>
                          <a:ea typeface="+mn-ea"/>
                        </a:rPr>
                        <a:t>2-1/2-14NPTF</a:t>
                      </a:r>
                      <a:endParaRPr kumimoji="1" lang="en-US" altLang="zh-CN"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mn-ea"/>
                          <a:ea typeface="+mn-ea"/>
                        </a:rPr>
                        <a:t>C</a:t>
                      </a:r>
                      <a:endParaRPr kumimoji="1" lang="en-US" altLang="zh-CN"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mn-ea"/>
                          <a:ea typeface="+mn-ea"/>
                        </a:rPr>
                        <a:t>2-3/8-16UNC</a:t>
                      </a:r>
                      <a:endParaRPr kumimoji="1" lang="en-US" altLang="zh-CN"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mn-ea"/>
                          <a:ea typeface="+mn-ea"/>
                        </a:rPr>
                        <a:t>C</a:t>
                      </a:r>
                      <a:endParaRPr kumimoji="1" lang="en-US" altLang="zh-CN"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mn-ea"/>
                          <a:ea typeface="+mn-ea"/>
                        </a:rPr>
                        <a:t>G1/4</a:t>
                      </a:r>
                      <a:endParaRPr kumimoji="1" lang="en-US" altLang="zh-CN" sz="800" b="0" i="0" u="none" strike="noStrike" cap="none" normalizeH="0" baseline="0" dirty="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632404">
                <a:tc>
                  <a:txBody>
                    <a:bodyPr/>
                    <a:lstStyle/>
                    <a:p>
                      <a:pPr marL="0" marR="0" lvl="0" indent="0" algn="ctr" defTabSz="914400" rtl="0" eaLnBrk="1" fontAlgn="ctr" latinLnBrk="0" hangingPunct="1">
                        <a:lnSpc>
                          <a:spcPct val="100000"/>
                        </a:lnSpc>
                        <a:spcBef>
                          <a:spcPct val="0"/>
                        </a:spcBef>
                        <a:spcAft>
                          <a:spcPct val="0"/>
                        </a:spcAft>
                        <a:buClrTx/>
                        <a:buSzTx/>
                        <a:buFontTx/>
                        <a:buNone/>
                      </a:pPr>
                      <a:endParaRPr kumimoji="1" lang="en-US" altLang="zh-CN" sz="800" b="0" i="0" u="none" strike="noStrike" cap="none" normalizeH="0" baseline="0" dirty="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defRPr/>
                      </a:pPr>
                      <a:endParaRPr kumimoji="1" lang="zh-CN" altLang="en-US" sz="800" b="0" i="0" u="none" strike="noStrike" cap="none" normalizeH="0" baseline="0" dirty="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mn-ea"/>
                          <a:ea typeface="+mn-ea"/>
                        </a:rPr>
                        <a:t>D</a:t>
                      </a:r>
                      <a:endParaRPr kumimoji="1" lang="en-US" altLang="zh-CN"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mn-ea"/>
                          <a:ea typeface="+mn-ea"/>
                        </a:rPr>
                        <a:t>160</a:t>
                      </a:r>
                      <a:endParaRPr kumimoji="1" lang="en-US" altLang="zh-CN"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mn-ea"/>
                          <a:ea typeface="+mn-ea"/>
                        </a:rPr>
                        <a:t>D</a:t>
                      </a:r>
                      <a:endParaRPr kumimoji="1" lang="en-US" altLang="zh-CN"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t" latinLnBrk="0" hangingPunct="1">
                        <a:lnSpc>
                          <a:spcPct val="100000"/>
                        </a:lnSpc>
                        <a:spcBef>
                          <a:spcPct val="0"/>
                        </a:spcBef>
                        <a:spcAft>
                          <a:spcPct val="0"/>
                        </a:spcAft>
                        <a:buClrTx/>
                        <a:buSzTx/>
                        <a:buFontTx/>
                        <a:buNone/>
                        <a:defRPr/>
                      </a:pPr>
                      <a:r>
                        <a:rPr kumimoji="1" lang="en-US" altLang="zh-CN" sz="800" b="0" i="0" u="none" strike="noStrike" cap="none" normalizeH="0" baseline="0" dirty="0">
                          <a:ln>
                            <a:noFill/>
                          </a:ln>
                          <a:solidFill>
                            <a:schemeClr val="tx1"/>
                          </a:solidFill>
                          <a:effectLst/>
                          <a:latin typeface="+mn-ea"/>
                          <a:ea typeface="+mn-ea"/>
                        </a:rPr>
                        <a:t>4</a:t>
                      </a:r>
                      <a:r>
                        <a:rPr kumimoji="1" lang="zh-CN" altLang="en-US" sz="800" b="0" i="0" u="none" strike="noStrike" cap="none" normalizeH="0" baseline="0" dirty="0">
                          <a:ln>
                            <a:noFill/>
                          </a:ln>
                          <a:solidFill>
                            <a:schemeClr val="tx1"/>
                          </a:solidFill>
                          <a:effectLst/>
                          <a:latin typeface="+mn-ea"/>
                          <a:ea typeface="+mn-ea"/>
                        </a:rPr>
                        <a:t>孔菱形法兰</a:t>
                      </a:r>
                      <a:r>
                        <a:rPr kumimoji="1" lang="en-US" altLang="zh-CN" sz="800" b="0" i="0" u="none" strike="noStrike" cap="none" normalizeH="0" baseline="0" dirty="0">
                          <a:ln>
                            <a:noFill/>
                          </a:ln>
                          <a:solidFill>
                            <a:schemeClr val="tx1"/>
                          </a:solidFill>
                          <a:effectLst/>
                          <a:latin typeface="+mn-ea"/>
                          <a:ea typeface="+mn-ea"/>
                        </a:rPr>
                        <a:t>,4-</a:t>
                      </a:r>
                      <a:r>
                        <a:rPr kumimoji="1" lang="el-GR" altLang="zh-CN" sz="800" b="0" i="0" u="none" strike="noStrike" cap="none" normalizeH="0" baseline="0" dirty="0">
                          <a:ln>
                            <a:noFill/>
                          </a:ln>
                          <a:solidFill>
                            <a:schemeClr val="tx1"/>
                          </a:solidFill>
                          <a:effectLst/>
                          <a:latin typeface="+mn-ea"/>
                          <a:ea typeface="+mn-ea"/>
                        </a:rPr>
                        <a:t>φ</a:t>
                      </a:r>
                      <a:r>
                        <a:rPr kumimoji="1" lang="en-US" altLang="zh-CN" sz="800" b="0" i="0" u="none" strike="noStrike" cap="none" normalizeH="0" baseline="0" dirty="0">
                          <a:ln>
                            <a:noFill/>
                          </a:ln>
                          <a:solidFill>
                            <a:schemeClr val="tx1"/>
                          </a:solidFill>
                          <a:effectLst/>
                          <a:latin typeface="+mn-ea"/>
                          <a:ea typeface="+mn-ea"/>
                        </a:rPr>
                        <a:t>13.5 </a:t>
                      </a:r>
                      <a:r>
                        <a:rPr kumimoji="1" lang="zh-CN" altLang="en-US" sz="800" b="0" i="0" u="none" strike="noStrike" cap="none" normalizeH="0" baseline="0" dirty="0">
                          <a:ln>
                            <a:noFill/>
                          </a:ln>
                          <a:solidFill>
                            <a:schemeClr val="tx1"/>
                          </a:solidFill>
                          <a:effectLst/>
                          <a:latin typeface="+mn-ea"/>
                          <a:ea typeface="+mn-ea"/>
                        </a:rPr>
                        <a:t>分度圆</a:t>
                      </a:r>
                      <a:r>
                        <a:rPr kumimoji="1" lang="el-GR" altLang="zh-CN" sz="800" b="0" i="0" u="none" strike="noStrike" cap="none" normalizeH="0" baseline="0" dirty="0">
                          <a:ln>
                            <a:noFill/>
                          </a:ln>
                          <a:solidFill>
                            <a:schemeClr val="tx1"/>
                          </a:solidFill>
                          <a:effectLst/>
                          <a:latin typeface="+mn-ea"/>
                          <a:ea typeface="+mn-ea"/>
                        </a:rPr>
                        <a:t>φ</a:t>
                      </a:r>
                      <a:r>
                        <a:rPr kumimoji="1" lang="en-US" altLang="zh-CN" sz="800" b="0" i="0" u="none" strike="noStrike" cap="none" normalizeH="0" baseline="0" dirty="0">
                          <a:ln>
                            <a:noFill/>
                          </a:ln>
                          <a:solidFill>
                            <a:schemeClr val="tx1"/>
                          </a:solidFill>
                          <a:effectLst/>
                          <a:latin typeface="+mn-ea"/>
                          <a:ea typeface="+mn-ea"/>
                        </a:rPr>
                        <a:t>106.4 ,</a:t>
                      </a:r>
                      <a:r>
                        <a:rPr kumimoji="1" lang="zh-CN" altLang="en-US" sz="800" b="0" i="0" u="none" strike="noStrike" cap="none" normalizeH="0" baseline="0" dirty="0">
                          <a:ln>
                            <a:noFill/>
                          </a:ln>
                          <a:solidFill>
                            <a:schemeClr val="tx1"/>
                          </a:solidFill>
                          <a:effectLst/>
                          <a:latin typeface="+mn-ea"/>
                          <a:ea typeface="+mn-ea"/>
                        </a:rPr>
                        <a:t>止口</a:t>
                      </a:r>
                      <a:r>
                        <a:rPr kumimoji="1" lang="el-GR" altLang="zh-CN" sz="800" b="0" i="0" u="none" strike="noStrike" cap="none" normalizeH="0" baseline="0" dirty="0">
                          <a:ln>
                            <a:noFill/>
                          </a:ln>
                          <a:solidFill>
                            <a:schemeClr val="tx1"/>
                          </a:solidFill>
                          <a:effectLst/>
                          <a:latin typeface="+mn-ea"/>
                          <a:ea typeface="+mn-ea"/>
                        </a:rPr>
                        <a:t>φ</a:t>
                      </a:r>
                      <a:r>
                        <a:rPr kumimoji="1" lang="en-US" altLang="zh-CN" sz="800" b="0" i="0" u="none" strike="noStrike" cap="none" normalizeH="0" baseline="0" dirty="0">
                          <a:ln>
                            <a:noFill/>
                          </a:ln>
                          <a:solidFill>
                            <a:schemeClr val="tx1"/>
                          </a:solidFill>
                          <a:effectLst/>
                          <a:latin typeface="+mn-ea"/>
                          <a:ea typeface="+mn-ea"/>
                        </a:rPr>
                        <a:t>82.5X6.4</a:t>
                      </a:r>
                      <a:endParaRPr kumimoji="1" lang="en-US" altLang="zh-CN" sz="800" b="0" i="0" u="none" strike="noStrike" cap="none" normalizeH="0" baseline="0" dirty="0">
                        <a:ln>
                          <a:noFill/>
                        </a:ln>
                        <a:solidFill>
                          <a:schemeClr val="tx1"/>
                        </a:solidFill>
                        <a:effectLst/>
                        <a:latin typeface="+mn-ea"/>
                        <a:ea typeface="+mn-ea"/>
                      </a:endParaRPr>
                    </a:p>
                    <a:p>
                      <a:pPr marL="0" marR="0" lvl="0" indent="0" algn="l" defTabSz="914400" rtl="0" eaLnBrk="1" fontAlgn="t" latinLnBrk="0" hangingPunct="1">
                        <a:lnSpc>
                          <a:spcPct val="100000"/>
                        </a:lnSpc>
                        <a:spcBef>
                          <a:spcPct val="0"/>
                        </a:spcBef>
                        <a:spcAft>
                          <a:spcPct val="0"/>
                        </a:spcAft>
                        <a:buClrTx/>
                        <a:buSzTx/>
                        <a:buFontTx/>
                        <a:buNone/>
                      </a:pPr>
                      <a:endParaRPr kumimoji="1" lang="en-US" altLang="zh-CN" sz="800" b="0" i="0" u="none" strike="noStrike" cap="none" normalizeH="0" baseline="0" dirty="0">
                        <a:ln>
                          <a:noFill/>
                        </a:ln>
                        <a:solidFill>
                          <a:schemeClr val="tx1"/>
                        </a:solidFill>
                        <a:effectLst/>
                        <a:latin typeface="+mn-ea"/>
                        <a:ea typeface="+mn-ea"/>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mn-ea"/>
                          <a:ea typeface="+mn-ea"/>
                        </a:rPr>
                        <a:t>D</a:t>
                      </a:r>
                      <a:endParaRPr kumimoji="1" lang="en-US" altLang="zh-CN"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t" latinLnBrk="0" hangingPunct="1">
                        <a:lnSpc>
                          <a:spcPct val="100000"/>
                        </a:lnSpc>
                        <a:spcBef>
                          <a:spcPct val="0"/>
                        </a:spcBef>
                        <a:spcAft>
                          <a:spcPct val="0"/>
                        </a:spcAft>
                        <a:buClrTx/>
                        <a:buSzTx/>
                        <a:buFontTx/>
                        <a:buNone/>
                        <a:defRPr/>
                      </a:pPr>
                      <a:r>
                        <a:rPr kumimoji="1" lang="zh-CN" altLang="en-US" sz="800" b="0" i="0" u="none" strike="noStrike" cap="none" normalizeH="0" baseline="0" dirty="0">
                          <a:ln>
                            <a:noFill/>
                          </a:ln>
                          <a:solidFill>
                            <a:schemeClr val="tx1"/>
                          </a:solidFill>
                          <a:effectLst/>
                          <a:latin typeface="+mn-ea"/>
                          <a:ea typeface="+mn-ea"/>
                        </a:rPr>
                        <a:t>圆柱轴</a:t>
                      </a:r>
                      <a:r>
                        <a:rPr kumimoji="1" lang="en-US" altLang="zh-CN" sz="800" b="0" i="0" u="none" strike="noStrike" cap="none" normalizeH="0" baseline="0" dirty="0">
                          <a:ln>
                            <a:noFill/>
                          </a:ln>
                          <a:solidFill>
                            <a:schemeClr val="tx1"/>
                          </a:solidFill>
                          <a:effectLst/>
                          <a:latin typeface="+mn-ea"/>
                          <a:ea typeface="+mn-ea"/>
                        </a:rPr>
                        <a:t>: </a:t>
                      </a:r>
                      <a:r>
                        <a:rPr kumimoji="1" lang="el-GR" altLang="zh-CN" sz="800" b="0" i="0" u="none" strike="noStrike" cap="none" normalizeH="0" baseline="0" dirty="0">
                          <a:ln>
                            <a:noFill/>
                          </a:ln>
                          <a:solidFill>
                            <a:schemeClr val="tx1"/>
                          </a:solidFill>
                          <a:effectLst/>
                          <a:latin typeface="+mn-ea"/>
                          <a:ea typeface="+mn-ea"/>
                        </a:rPr>
                        <a:t>φ</a:t>
                      </a:r>
                      <a:r>
                        <a:rPr kumimoji="1" lang="en-US" altLang="zh-CN" sz="800" b="0" i="0" u="none" strike="noStrike" cap="none" normalizeH="0" baseline="0" dirty="0">
                          <a:ln>
                            <a:noFill/>
                          </a:ln>
                          <a:solidFill>
                            <a:schemeClr val="tx1"/>
                          </a:solidFill>
                          <a:effectLst/>
                          <a:latin typeface="+mn-ea"/>
                          <a:ea typeface="+mn-ea"/>
                        </a:rPr>
                        <a:t>25.4X43,</a:t>
                      </a:r>
                      <a:r>
                        <a:rPr kumimoji="1" lang="zh-CN" altLang="en-US" sz="800" b="0" i="0" u="none" strike="noStrike" cap="none" normalizeH="0" baseline="0" dirty="0">
                          <a:ln>
                            <a:noFill/>
                          </a:ln>
                          <a:solidFill>
                            <a:schemeClr val="tx1"/>
                          </a:solidFill>
                          <a:effectLst/>
                          <a:latin typeface="+mn-ea"/>
                          <a:ea typeface="+mn-ea"/>
                        </a:rPr>
                        <a:t>平键</a:t>
                      </a:r>
                      <a:r>
                        <a:rPr kumimoji="1" lang="en-US" altLang="zh-CN" sz="800" b="0" i="0" u="none" strike="noStrike" cap="none" normalizeH="0" baseline="0" dirty="0">
                          <a:ln>
                            <a:noFill/>
                          </a:ln>
                          <a:solidFill>
                            <a:schemeClr val="tx1"/>
                          </a:solidFill>
                          <a:effectLst/>
                          <a:latin typeface="+mn-ea"/>
                          <a:ea typeface="+mn-ea"/>
                        </a:rPr>
                        <a:t>:6.35X6.35X32 ,        </a:t>
                      </a:r>
                      <a:r>
                        <a:rPr kumimoji="1" lang="zh-CN" altLang="en-US" sz="800" b="0" i="0" u="none" strike="noStrike" cap="none" normalizeH="0" baseline="0" dirty="0">
                          <a:ln>
                            <a:noFill/>
                          </a:ln>
                          <a:solidFill>
                            <a:schemeClr val="tx1"/>
                          </a:solidFill>
                          <a:effectLst/>
                          <a:latin typeface="+mn-ea"/>
                          <a:ea typeface="+mn-ea"/>
                        </a:rPr>
                        <a:t>轴端螺纹 </a:t>
                      </a:r>
                      <a:r>
                        <a:rPr kumimoji="1" lang="en-US" altLang="zh-CN" sz="800" b="0" i="0" u="none" strike="noStrike" cap="none" normalizeH="0" baseline="0" dirty="0">
                          <a:ln>
                            <a:noFill/>
                          </a:ln>
                          <a:solidFill>
                            <a:schemeClr val="tx1"/>
                          </a:solidFill>
                          <a:effectLst/>
                          <a:latin typeface="+mn-ea"/>
                          <a:ea typeface="+mn-ea"/>
                        </a:rPr>
                        <a:t>:M8</a:t>
                      </a:r>
                      <a:endParaRPr kumimoji="1" lang="en-US" altLang="zh-CN" sz="800" b="0" i="0" u="none" strike="noStrike" cap="none" normalizeH="0" baseline="0" dirty="0">
                        <a:ln>
                          <a:noFill/>
                        </a:ln>
                        <a:solidFill>
                          <a:schemeClr val="tx1"/>
                        </a:solidFill>
                        <a:effectLst/>
                        <a:latin typeface="+mn-ea"/>
                        <a:ea typeface="+mn-ea"/>
                      </a:endParaRPr>
                    </a:p>
                    <a:p>
                      <a:pPr marL="0" marR="0" lvl="0" indent="0" algn="l" defTabSz="914400" rtl="0" eaLnBrk="1" fontAlgn="t" latinLnBrk="0" hangingPunct="1">
                        <a:lnSpc>
                          <a:spcPct val="100000"/>
                        </a:lnSpc>
                        <a:spcBef>
                          <a:spcPct val="0"/>
                        </a:spcBef>
                        <a:spcAft>
                          <a:spcPct val="0"/>
                        </a:spcAft>
                        <a:buClrTx/>
                        <a:buSzTx/>
                        <a:buFontTx/>
                        <a:buNone/>
                      </a:pPr>
                      <a:endParaRPr kumimoji="1" lang="en-US" altLang="zh-CN" sz="800" b="0" i="0" u="none" strike="noStrike" cap="none" normalizeH="0" baseline="0" dirty="0">
                        <a:ln>
                          <a:noFill/>
                        </a:ln>
                        <a:solidFill>
                          <a:schemeClr val="tx1"/>
                        </a:solidFill>
                        <a:effectLst/>
                        <a:latin typeface="+mn-ea"/>
                        <a:ea typeface="+mn-ea"/>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mn-ea"/>
                          <a:ea typeface="+mn-ea"/>
                        </a:rPr>
                        <a:t>D</a:t>
                      </a:r>
                      <a:endParaRPr kumimoji="1" lang="en-US" altLang="zh-CN"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mn-ea"/>
                          <a:ea typeface="+mn-ea"/>
                        </a:rPr>
                        <a:t>参照图示</a:t>
                      </a:r>
                      <a:endParaRPr kumimoji="1" lang="zh-CN" altLang="en-US"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mn-ea"/>
                          <a:ea typeface="+mn-ea"/>
                        </a:rPr>
                        <a:t>D</a:t>
                      </a:r>
                      <a:endParaRPr kumimoji="1" lang="en-US" altLang="zh-CN"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mn-ea"/>
                          <a:ea typeface="+mn-ea"/>
                        </a:rPr>
                        <a:t>2-7/8-14UNF SAE</a:t>
                      </a:r>
                      <a:endParaRPr kumimoji="1" lang="en-US" altLang="zh-CN"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mn-ea"/>
                          <a:ea typeface="+mn-ea"/>
                        </a:rPr>
                        <a:t>D</a:t>
                      </a:r>
                      <a:endParaRPr kumimoji="1" lang="en-US" altLang="zh-CN"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mn-ea"/>
                          <a:ea typeface="+mn-ea"/>
                        </a:rPr>
                        <a:t>3-M10</a:t>
                      </a:r>
                      <a:endParaRPr kumimoji="1" lang="en-US" altLang="zh-CN"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mn-ea"/>
                          <a:ea typeface="+mn-ea"/>
                        </a:rPr>
                        <a:t>D</a:t>
                      </a:r>
                      <a:endParaRPr kumimoji="1" lang="en-US" altLang="zh-CN"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mn-ea"/>
                          <a:ea typeface="+mn-ea"/>
                        </a:rPr>
                        <a:t>7/16-20UNF</a:t>
                      </a:r>
                      <a:endParaRPr kumimoji="1" lang="en-US" altLang="zh-CN" sz="800" b="0" i="0" u="none" strike="noStrike" cap="none" normalizeH="0" baseline="0" dirty="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680412">
                <a:tc>
                  <a:txBody>
                    <a:bodyPr/>
                    <a:lstStyle/>
                    <a:p>
                      <a:pPr marL="0" marR="0" lvl="0" indent="0" algn="ctr" defTabSz="914400" rtl="0" eaLnBrk="1" fontAlgn="ctr" latinLnBrk="0" hangingPunct="1">
                        <a:lnSpc>
                          <a:spcPct val="100000"/>
                        </a:lnSpc>
                        <a:spcBef>
                          <a:spcPct val="0"/>
                        </a:spcBef>
                        <a:spcAft>
                          <a:spcPct val="0"/>
                        </a:spcAft>
                        <a:buClrTx/>
                        <a:buSzTx/>
                        <a:buFontTx/>
                        <a:buNone/>
                      </a:pPr>
                      <a:endParaRPr kumimoji="1" lang="en-US" altLang="zh-CN" sz="800" b="0" i="0" u="none" strike="noStrike" cap="none" normalizeH="0" baseline="0" dirty="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mn-ea"/>
                          <a:ea typeface="+mn-ea"/>
                        </a:rPr>
                        <a:t>　</a:t>
                      </a:r>
                      <a:endParaRPr kumimoji="1" lang="zh-CN" altLang="en-US"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mn-ea"/>
                          <a:ea typeface="+mn-ea"/>
                        </a:rPr>
                        <a:t>E</a:t>
                      </a:r>
                      <a:endParaRPr kumimoji="1" lang="en-US" altLang="zh-CN"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mn-ea"/>
                          <a:ea typeface="+mn-ea"/>
                        </a:rPr>
                        <a:t>200</a:t>
                      </a:r>
                      <a:endParaRPr kumimoji="1" lang="en-US" altLang="zh-CN"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mn-ea"/>
                          <a:ea typeface="+mn-ea"/>
                        </a:rPr>
                        <a:t>E</a:t>
                      </a:r>
                      <a:endParaRPr kumimoji="1" lang="en-US" altLang="zh-CN"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t" latinLnBrk="0" hangingPunct="1">
                        <a:lnSpc>
                          <a:spcPct val="100000"/>
                        </a:lnSpc>
                        <a:spcBef>
                          <a:spcPct val="0"/>
                        </a:spcBef>
                        <a:spcAft>
                          <a:spcPct val="0"/>
                        </a:spcAft>
                        <a:buClrTx/>
                        <a:buSzTx/>
                        <a:buFontTx/>
                        <a:buNone/>
                      </a:pPr>
                      <a:r>
                        <a:rPr kumimoji="1" lang="zh-CN" altLang="en-US" sz="800" b="0" i="0" u="none" strike="noStrike" cap="none" normalizeH="0" baseline="0" dirty="0">
                          <a:ln>
                            <a:noFill/>
                          </a:ln>
                          <a:solidFill>
                            <a:schemeClr val="tx1"/>
                          </a:solidFill>
                          <a:effectLst/>
                          <a:latin typeface="+mn-ea"/>
                          <a:ea typeface="+mn-ea"/>
                        </a:rPr>
                        <a:t>车轮方法兰 </a:t>
                      </a:r>
                      <a:r>
                        <a:rPr kumimoji="1" lang="en-US" altLang="zh-CN" sz="800" b="0" i="0" u="none" strike="noStrike" cap="none" normalizeH="0" baseline="0" dirty="0">
                          <a:ln>
                            <a:noFill/>
                          </a:ln>
                          <a:solidFill>
                            <a:schemeClr val="tx1"/>
                          </a:solidFill>
                          <a:effectLst/>
                          <a:latin typeface="+mn-ea"/>
                          <a:ea typeface="+mn-ea"/>
                        </a:rPr>
                        <a:t>132X132 , 4-</a:t>
                      </a:r>
                      <a:r>
                        <a:rPr kumimoji="1" lang="el-GR" altLang="zh-CN" sz="800" b="0" i="0" u="none" strike="noStrike" cap="none" normalizeH="0" baseline="0" dirty="0">
                          <a:ln>
                            <a:noFill/>
                          </a:ln>
                          <a:solidFill>
                            <a:schemeClr val="tx1"/>
                          </a:solidFill>
                          <a:effectLst/>
                          <a:latin typeface="+mn-ea"/>
                          <a:ea typeface="+mn-ea"/>
                        </a:rPr>
                        <a:t>φ</a:t>
                      </a:r>
                      <a:r>
                        <a:rPr kumimoji="1" lang="en-US" altLang="zh-CN" sz="800" b="0" i="0" u="none" strike="noStrike" cap="none" normalizeH="0" baseline="0" dirty="0">
                          <a:ln>
                            <a:noFill/>
                          </a:ln>
                          <a:solidFill>
                            <a:schemeClr val="tx1"/>
                          </a:solidFill>
                          <a:effectLst/>
                          <a:latin typeface="+mn-ea"/>
                          <a:ea typeface="+mn-ea"/>
                        </a:rPr>
                        <a:t>13.5 </a:t>
                      </a:r>
                      <a:r>
                        <a:rPr kumimoji="1" lang="zh-CN" altLang="en-US" sz="800" b="0" i="0" u="none" strike="noStrike" cap="none" normalizeH="0" baseline="0" dirty="0">
                          <a:ln>
                            <a:noFill/>
                          </a:ln>
                          <a:solidFill>
                            <a:schemeClr val="tx1"/>
                          </a:solidFill>
                          <a:effectLst/>
                          <a:latin typeface="+mn-ea"/>
                          <a:ea typeface="+mn-ea"/>
                        </a:rPr>
                        <a:t>分度圆</a:t>
                      </a:r>
                      <a:r>
                        <a:rPr kumimoji="1" lang="el-GR" altLang="zh-CN" sz="800" b="0" i="0" u="none" strike="noStrike" cap="none" normalizeH="0" baseline="0" dirty="0">
                          <a:ln>
                            <a:noFill/>
                          </a:ln>
                          <a:solidFill>
                            <a:schemeClr val="tx1"/>
                          </a:solidFill>
                          <a:effectLst/>
                          <a:latin typeface="+mn-ea"/>
                          <a:ea typeface="+mn-ea"/>
                        </a:rPr>
                        <a:t>φ</a:t>
                      </a:r>
                      <a:r>
                        <a:rPr kumimoji="1" lang="en-US" altLang="zh-CN" sz="800" b="0" i="0" u="none" strike="noStrike" cap="none" normalizeH="0" baseline="0" dirty="0">
                          <a:ln>
                            <a:noFill/>
                          </a:ln>
                          <a:solidFill>
                            <a:schemeClr val="tx1"/>
                          </a:solidFill>
                          <a:effectLst/>
                          <a:latin typeface="+mn-ea"/>
                          <a:ea typeface="+mn-ea"/>
                        </a:rPr>
                        <a:t>147.6, </a:t>
                      </a:r>
                      <a:r>
                        <a:rPr kumimoji="1" lang="zh-CN" altLang="en-US" sz="800" b="0" i="0" u="none" strike="noStrike" cap="none" normalizeH="0" baseline="0" dirty="0">
                          <a:ln>
                            <a:noFill/>
                          </a:ln>
                          <a:solidFill>
                            <a:schemeClr val="tx1"/>
                          </a:solidFill>
                          <a:effectLst/>
                          <a:latin typeface="+mn-ea"/>
                          <a:ea typeface="+mn-ea"/>
                        </a:rPr>
                        <a:t>止口</a:t>
                      </a:r>
                      <a:r>
                        <a:rPr kumimoji="1" lang="el-GR" altLang="zh-CN" sz="800" b="0" i="0" u="none" strike="noStrike" cap="none" normalizeH="0" baseline="0" dirty="0">
                          <a:ln>
                            <a:noFill/>
                          </a:ln>
                          <a:solidFill>
                            <a:schemeClr val="tx1"/>
                          </a:solidFill>
                          <a:effectLst/>
                          <a:latin typeface="+mn-ea"/>
                          <a:ea typeface="+mn-ea"/>
                        </a:rPr>
                        <a:t>φ</a:t>
                      </a:r>
                      <a:r>
                        <a:rPr kumimoji="1" lang="en-US" altLang="zh-CN" sz="800" b="0" i="0" u="none" strike="noStrike" cap="none" normalizeH="0" baseline="0" dirty="0">
                          <a:ln>
                            <a:noFill/>
                          </a:ln>
                          <a:solidFill>
                            <a:schemeClr val="tx1"/>
                          </a:solidFill>
                          <a:effectLst/>
                          <a:latin typeface="+mn-ea"/>
                          <a:ea typeface="+mn-ea"/>
                        </a:rPr>
                        <a:t>82.5X12.7</a:t>
                      </a:r>
                      <a:endParaRPr kumimoji="1" lang="en-US" altLang="zh-CN" sz="800" b="0" i="0" u="none" strike="noStrike" cap="none" normalizeH="0" baseline="0" dirty="0">
                        <a:ln>
                          <a:noFill/>
                        </a:ln>
                        <a:solidFill>
                          <a:schemeClr val="tx1"/>
                        </a:solidFill>
                        <a:effectLst/>
                        <a:latin typeface="+mn-ea"/>
                        <a:ea typeface="+mn-ea"/>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mn-ea"/>
                          <a:ea typeface="+mn-ea"/>
                        </a:rPr>
                        <a:t>E</a:t>
                      </a:r>
                      <a:endParaRPr kumimoji="1" lang="en-US" altLang="zh-CN"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defRPr/>
                      </a:pPr>
                      <a:r>
                        <a:rPr kumimoji="1" lang="zh-CN" altLang="en-US" sz="800" b="0" i="0" u="none" strike="noStrike" cap="none" normalizeH="0" baseline="0" dirty="0">
                          <a:ln>
                            <a:noFill/>
                          </a:ln>
                          <a:solidFill>
                            <a:schemeClr val="tx1"/>
                          </a:solidFill>
                          <a:effectLst/>
                          <a:latin typeface="+mn-ea"/>
                          <a:ea typeface="+mn-ea"/>
                        </a:rPr>
                        <a:t>圆柱轴</a:t>
                      </a:r>
                      <a:r>
                        <a:rPr kumimoji="1" lang="en-US" altLang="zh-CN" sz="800" b="0" i="0" u="none" strike="noStrike" cap="none" normalizeH="0" baseline="0" dirty="0">
                          <a:ln>
                            <a:noFill/>
                          </a:ln>
                          <a:solidFill>
                            <a:schemeClr val="tx1"/>
                          </a:solidFill>
                          <a:effectLst/>
                          <a:latin typeface="+mn-ea"/>
                          <a:ea typeface="+mn-ea"/>
                        </a:rPr>
                        <a:t>:φ25.4X44,   </a:t>
                      </a:r>
                      <a:r>
                        <a:rPr kumimoji="1" lang="zh-CN" altLang="en-US" sz="800" b="0" i="0" u="none" strike="noStrike" cap="none" normalizeH="0" baseline="0" dirty="0">
                          <a:ln>
                            <a:noFill/>
                          </a:ln>
                          <a:solidFill>
                            <a:schemeClr val="tx1"/>
                          </a:solidFill>
                          <a:effectLst/>
                          <a:latin typeface="+mn-ea"/>
                          <a:ea typeface="+mn-ea"/>
                        </a:rPr>
                        <a:t>半圆键</a:t>
                      </a:r>
                      <a:r>
                        <a:rPr kumimoji="1" lang="en-US" altLang="zh-CN" sz="800" b="0" i="0" u="none" strike="noStrike" cap="none" normalizeH="0" baseline="0" dirty="0">
                          <a:ln>
                            <a:noFill/>
                          </a:ln>
                          <a:solidFill>
                            <a:schemeClr val="tx1"/>
                          </a:solidFill>
                          <a:effectLst/>
                          <a:latin typeface="+mn-ea"/>
                          <a:ea typeface="+mn-ea"/>
                        </a:rPr>
                        <a:t>:φ25.4X6.35,              </a:t>
                      </a:r>
                      <a:r>
                        <a:rPr kumimoji="1" lang="zh-CN" altLang="en-US" sz="800" b="0" i="0" u="none" strike="noStrike" cap="none" normalizeH="0" baseline="0" dirty="0">
                          <a:ln>
                            <a:noFill/>
                          </a:ln>
                          <a:solidFill>
                            <a:schemeClr val="tx1"/>
                          </a:solidFill>
                          <a:effectLst/>
                          <a:latin typeface="+mn-ea"/>
                          <a:ea typeface="+mn-ea"/>
                        </a:rPr>
                        <a:t>轴端螺纹 </a:t>
                      </a:r>
                      <a:r>
                        <a:rPr kumimoji="1" lang="en-US" altLang="zh-CN" sz="800" b="0" i="0" u="none" strike="noStrike" cap="none" normalizeH="0" baseline="0" dirty="0">
                          <a:ln>
                            <a:noFill/>
                          </a:ln>
                          <a:solidFill>
                            <a:schemeClr val="tx1"/>
                          </a:solidFill>
                          <a:effectLst/>
                          <a:latin typeface="+mn-ea"/>
                          <a:ea typeface="+mn-ea"/>
                        </a:rPr>
                        <a:t>:                1/4-20UNC</a:t>
                      </a:r>
                      <a:endParaRPr kumimoji="1" lang="en-US" altLang="zh-CN" sz="800" b="0" i="0" u="none" strike="noStrike" cap="none" normalizeH="0" baseline="0" dirty="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mn-ea"/>
                          <a:ea typeface="+mn-ea"/>
                        </a:rPr>
                        <a:t>E</a:t>
                      </a:r>
                      <a:endParaRPr kumimoji="1" lang="en-US" altLang="zh-CN"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mn-ea"/>
                          <a:ea typeface="+mn-ea"/>
                        </a:rPr>
                        <a:t>参照图示</a:t>
                      </a:r>
                      <a:endParaRPr kumimoji="1" lang="zh-CN" altLang="en-US"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mn-ea"/>
                          <a:ea typeface="+mn-ea"/>
                        </a:rPr>
                        <a:t>E</a:t>
                      </a:r>
                      <a:endParaRPr kumimoji="1" lang="en-US" altLang="zh-CN"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mn-ea"/>
                          <a:ea typeface="+mn-ea"/>
                        </a:rPr>
                        <a:t>2-</a:t>
                      </a:r>
                      <a:r>
                        <a:rPr kumimoji="1" lang="el-GR" altLang="zh-CN" sz="800" b="0" i="0" u="none" strike="noStrike" cap="none" normalizeH="0" baseline="0" dirty="0">
                          <a:ln>
                            <a:noFill/>
                          </a:ln>
                          <a:solidFill>
                            <a:schemeClr val="tx1"/>
                          </a:solidFill>
                          <a:effectLst/>
                          <a:latin typeface="+mn-ea"/>
                          <a:ea typeface="+mn-ea"/>
                        </a:rPr>
                        <a:t>φ</a:t>
                      </a:r>
                      <a:r>
                        <a:rPr kumimoji="1" lang="en-US" altLang="zh-CN" sz="800" b="0" i="0" u="none" strike="noStrike" cap="none" normalizeH="0" baseline="0" dirty="0">
                          <a:ln>
                            <a:noFill/>
                          </a:ln>
                          <a:solidFill>
                            <a:schemeClr val="tx1"/>
                          </a:solidFill>
                          <a:effectLst/>
                          <a:latin typeface="+mn-ea"/>
                          <a:ea typeface="+mn-ea"/>
                        </a:rPr>
                        <a:t>12</a:t>
                      </a:r>
                      <a:endParaRPr kumimoji="1" lang="en-US" altLang="zh-CN" sz="800" b="0" i="0" u="none" strike="noStrike" cap="none" normalizeH="0" baseline="0" dirty="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mn-ea"/>
                          <a:ea typeface="+mn-ea"/>
                        </a:rPr>
                        <a:t>E</a:t>
                      </a:r>
                      <a:endParaRPr kumimoji="1" lang="en-US" altLang="zh-CN"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mn-ea"/>
                          <a:ea typeface="+mn-ea"/>
                        </a:rPr>
                        <a:t>3-3/8-16UNC</a:t>
                      </a:r>
                      <a:endParaRPr kumimoji="1" lang="en-US" altLang="zh-CN"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mn-ea"/>
                          <a:ea typeface="+mn-ea"/>
                        </a:rPr>
                        <a:t>E</a:t>
                      </a:r>
                      <a:endParaRPr kumimoji="1" lang="en-US" altLang="zh-CN"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mn-ea"/>
                          <a:ea typeface="+mn-ea"/>
                        </a:rPr>
                        <a:t>M10X1</a:t>
                      </a:r>
                      <a:endParaRPr kumimoji="1" lang="en-US" altLang="zh-CN" sz="800" b="0" i="0" u="none" strike="noStrike" cap="none" normalizeH="0" baseline="0" dirty="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680412">
                <a:tc>
                  <a:txBody>
                    <a:bodyPr/>
                    <a:lstStyle/>
                    <a:p>
                      <a:pPr marL="0" marR="0" lvl="0" indent="0" algn="ctr" defTabSz="914400" rtl="0" eaLnBrk="1" fontAlgn="ctr" latinLnBrk="0" hangingPunct="1">
                        <a:lnSpc>
                          <a:spcPct val="100000"/>
                        </a:lnSpc>
                        <a:spcBef>
                          <a:spcPct val="0"/>
                        </a:spcBef>
                        <a:spcAft>
                          <a:spcPct val="0"/>
                        </a:spcAft>
                        <a:buClrTx/>
                        <a:buSzTx/>
                        <a:buFontTx/>
                        <a:buNone/>
                      </a:pPr>
                      <a:endParaRPr kumimoji="1" lang="en-US" altLang="zh-CN" sz="800" b="0" i="0" u="none" strike="noStrike" cap="none" normalizeH="0" baseline="0" dirty="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mn-ea"/>
                          <a:ea typeface="+mn-ea"/>
                        </a:rPr>
                        <a:t>　</a:t>
                      </a:r>
                      <a:endParaRPr kumimoji="1" lang="zh-CN" altLang="en-US"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mn-ea"/>
                          <a:ea typeface="+mn-ea"/>
                        </a:rPr>
                        <a:t>F</a:t>
                      </a:r>
                      <a:endParaRPr kumimoji="1" lang="en-US" altLang="zh-CN"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mn-ea"/>
                          <a:ea typeface="+mn-ea"/>
                        </a:rPr>
                        <a:t>250</a:t>
                      </a:r>
                      <a:endParaRPr kumimoji="1" lang="en-US" altLang="zh-CN" sz="800" b="0" i="0" u="none" strike="noStrike" cap="none" normalizeH="0" baseline="0" dirty="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mn-ea"/>
                          <a:ea typeface="+mn-ea"/>
                        </a:rPr>
                        <a:t>F</a:t>
                      </a:r>
                      <a:endParaRPr kumimoji="1" lang="en-US" altLang="zh-CN"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t"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mn-ea"/>
                          <a:ea typeface="+mn-ea"/>
                        </a:rPr>
                        <a:t>4 </a:t>
                      </a:r>
                      <a:r>
                        <a:rPr kumimoji="1" lang="zh-CN" altLang="en-US" sz="800" b="0" i="0" u="none" strike="noStrike" cap="none" normalizeH="0" baseline="0" dirty="0">
                          <a:ln>
                            <a:noFill/>
                          </a:ln>
                          <a:solidFill>
                            <a:schemeClr val="tx1"/>
                          </a:solidFill>
                          <a:effectLst/>
                          <a:latin typeface="+mn-ea"/>
                          <a:ea typeface="+mn-ea"/>
                        </a:rPr>
                        <a:t>孔菱形法兰</a:t>
                      </a:r>
                      <a:r>
                        <a:rPr kumimoji="1" lang="en-US" altLang="zh-CN" sz="800" b="0" i="0" u="none" strike="noStrike" cap="none" normalizeH="0" baseline="0" dirty="0">
                          <a:ln>
                            <a:noFill/>
                          </a:ln>
                          <a:solidFill>
                            <a:schemeClr val="tx1"/>
                          </a:solidFill>
                          <a:effectLst/>
                          <a:latin typeface="+mn-ea"/>
                          <a:ea typeface="+mn-ea"/>
                        </a:rPr>
                        <a:t>, 4-</a:t>
                      </a:r>
                      <a:r>
                        <a:rPr kumimoji="1" lang="el-GR" altLang="zh-CN" sz="800" b="0" i="0" u="none" strike="noStrike" cap="none" normalizeH="0" baseline="0" dirty="0">
                          <a:ln>
                            <a:noFill/>
                          </a:ln>
                          <a:solidFill>
                            <a:schemeClr val="tx1"/>
                          </a:solidFill>
                          <a:effectLst/>
                          <a:latin typeface="+mn-ea"/>
                          <a:ea typeface="+mn-ea"/>
                        </a:rPr>
                        <a:t>φ</a:t>
                      </a:r>
                      <a:r>
                        <a:rPr kumimoji="1" lang="en-US" altLang="zh-CN" sz="800" b="0" i="0" u="none" strike="noStrike" cap="none" normalizeH="0" baseline="0" dirty="0">
                          <a:ln>
                            <a:noFill/>
                          </a:ln>
                          <a:solidFill>
                            <a:schemeClr val="tx1"/>
                          </a:solidFill>
                          <a:effectLst/>
                          <a:latin typeface="+mn-ea"/>
                          <a:ea typeface="+mn-ea"/>
                        </a:rPr>
                        <a:t>13.5 </a:t>
                      </a:r>
                      <a:r>
                        <a:rPr kumimoji="1" lang="zh-CN" altLang="en-US" sz="800" b="0" i="0" u="none" strike="noStrike" cap="none" normalizeH="0" baseline="0" dirty="0">
                          <a:ln>
                            <a:noFill/>
                          </a:ln>
                          <a:solidFill>
                            <a:schemeClr val="tx1"/>
                          </a:solidFill>
                          <a:effectLst/>
                          <a:latin typeface="+mn-ea"/>
                          <a:ea typeface="+mn-ea"/>
                        </a:rPr>
                        <a:t>分度圆</a:t>
                      </a:r>
                      <a:r>
                        <a:rPr kumimoji="1" lang="el-GR" altLang="zh-CN" sz="800" b="0" i="0" u="none" strike="noStrike" cap="none" normalizeH="0" baseline="0" dirty="0">
                          <a:ln>
                            <a:noFill/>
                          </a:ln>
                          <a:solidFill>
                            <a:schemeClr val="tx1"/>
                          </a:solidFill>
                          <a:effectLst/>
                          <a:latin typeface="+mn-ea"/>
                          <a:ea typeface="+mn-ea"/>
                        </a:rPr>
                        <a:t>φ</a:t>
                      </a:r>
                      <a:r>
                        <a:rPr kumimoji="1" lang="en-US" altLang="zh-CN" sz="800" b="0" i="0" u="none" strike="noStrike" cap="none" normalizeH="0" baseline="0" dirty="0">
                          <a:ln>
                            <a:noFill/>
                          </a:ln>
                          <a:solidFill>
                            <a:schemeClr val="tx1"/>
                          </a:solidFill>
                          <a:effectLst/>
                          <a:latin typeface="+mn-ea"/>
                          <a:ea typeface="+mn-ea"/>
                        </a:rPr>
                        <a:t>106.4  ,</a:t>
                      </a:r>
                      <a:r>
                        <a:rPr kumimoji="1" lang="zh-CN" altLang="en-US" sz="800" b="0" i="0" u="none" strike="noStrike" cap="none" normalizeH="0" baseline="0" dirty="0">
                          <a:ln>
                            <a:noFill/>
                          </a:ln>
                          <a:solidFill>
                            <a:schemeClr val="tx1"/>
                          </a:solidFill>
                          <a:effectLst/>
                          <a:latin typeface="+mn-ea"/>
                          <a:ea typeface="+mn-ea"/>
                        </a:rPr>
                        <a:t>止口 </a:t>
                      </a:r>
                      <a:r>
                        <a:rPr kumimoji="1" lang="el-GR" altLang="zh-CN" sz="800" b="0" i="0" u="none" strike="noStrike" cap="none" normalizeH="0" baseline="0" dirty="0">
                          <a:ln>
                            <a:noFill/>
                          </a:ln>
                          <a:solidFill>
                            <a:schemeClr val="tx1"/>
                          </a:solidFill>
                          <a:effectLst/>
                          <a:latin typeface="+mn-ea"/>
                          <a:ea typeface="+mn-ea"/>
                        </a:rPr>
                        <a:t>φ</a:t>
                      </a:r>
                      <a:r>
                        <a:rPr kumimoji="1" lang="en-US" altLang="zh-CN" sz="800" b="0" i="0" u="none" strike="noStrike" cap="none" normalizeH="0" baseline="0" dirty="0">
                          <a:ln>
                            <a:noFill/>
                          </a:ln>
                          <a:solidFill>
                            <a:schemeClr val="tx1"/>
                          </a:solidFill>
                          <a:effectLst/>
                          <a:latin typeface="+mn-ea"/>
                          <a:ea typeface="+mn-ea"/>
                        </a:rPr>
                        <a:t>82.55X2.8, </a:t>
                      </a:r>
                      <a:r>
                        <a:rPr kumimoji="1" lang="zh-CN" altLang="en-US" sz="800" b="0" i="0" u="none" strike="noStrike" cap="none" normalizeH="0" baseline="0" dirty="0">
                          <a:ln>
                            <a:noFill/>
                          </a:ln>
                          <a:solidFill>
                            <a:schemeClr val="tx1"/>
                          </a:solidFill>
                          <a:effectLst/>
                          <a:latin typeface="+mn-ea"/>
                          <a:ea typeface="+mn-ea"/>
                        </a:rPr>
                        <a:t>带密封槽</a:t>
                      </a:r>
                      <a:endParaRPr kumimoji="1" lang="zh-CN" altLang="en-US" sz="800" b="0" i="0" u="none" strike="noStrike" cap="none" normalizeH="0" baseline="0" dirty="0">
                        <a:ln>
                          <a:noFill/>
                        </a:ln>
                        <a:solidFill>
                          <a:schemeClr val="tx1"/>
                        </a:solidFill>
                        <a:effectLst/>
                        <a:latin typeface="+mn-ea"/>
                        <a:ea typeface="+mn-ea"/>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mn-ea"/>
                          <a:ea typeface="+mn-ea"/>
                        </a:rPr>
                        <a:t>F</a:t>
                      </a:r>
                      <a:endParaRPr kumimoji="1" lang="en-US" altLang="zh-CN"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defRPr/>
                      </a:pPr>
                      <a:r>
                        <a:rPr kumimoji="1" lang="zh-CN" altLang="en-US" sz="800" b="0" i="0" u="none" strike="noStrike" cap="none" normalizeH="0" baseline="0" dirty="0">
                          <a:ln>
                            <a:noFill/>
                          </a:ln>
                          <a:solidFill>
                            <a:schemeClr val="tx1"/>
                          </a:solidFill>
                          <a:effectLst/>
                          <a:latin typeface="+mn-ea"/>
                          <a:ea typeface="+mn-ea"/>
                        </a:rPr>
                        <a:t>矩形花键</a:t>
                      </a:r>
                      <a:r>
                        <a:rPr kumimoji="1" lang="en-US" altLang="zh-CN" sz="800" b="0" i="0" u="none" strike="noStrike" cap="none" normalizeH="0" baseline="0" dirty="0">
                          <a:ln>
                            <a:noFill/>
                          </a:ln>
                          <a:solidFill>
                            <a:schemeClr val="tx1"/>
                          </a:solidFill>
                          <a:effectLst/>
                          <a:latin typeface="+mn-ea"/>
                          <a:ea typeface="+mn-ea"/>
                        </a:rPr>
                        <a:t>:</a:t>
                      </a:r>
                      <a:r>
                        <a:rPr kumimoji="1" lang="el-GR" altLang="zh-CN" sz="800" b="0" i="0" u="none" strike="noStrike" cap="none" normalizeH="0" baseline="0" dirty="0">
                          <a:ln>
                            <a:noFill/>
                          </a:ln>
                          <a:solidFill>
                            <a:schemeClr val="tx1"/>
                          </a:solidFill>
                          <a:effectLst/>
                          <a:latin typeface="+mn-ea"/>
                          <a:ea typeface="+mn-ea"/>
                        </a:rPr>
                        <a:t>φ</a:t>
                      </a:r>
                      <a:r>
                        <a:rPr kumimoji="1" lang="en-US" altLang="zh-CN" sz="800" b="0" i="0" u="none" strike="noStrike" cap="none" normalizeH="0" baseline="0" dirty="0">
                          <a:ln>
                            <a:noFill/>
                          </a:ln>
                          <a:solidFill>
                            <a:schemeClr val="tx1"/>
                          </a:solidFill>
                          <a:effectLst/>
                          <a:latin typeface="+mn-ea"/>
                          <a:ea typeface="+mn-ea"/>
                        </a:rPr>
                        <a:t>25.3X43,                6D-25.3X21.5X6.25 ,        </a:t>
                      </a:r>
                      <a:r>
                        <a:rPr kumimoji="1" lang="zh-CN" altLang="en-US" sz="800" b="0" i="0" u="none" strike="noStrike" cap="none" normalizeH="0" baseline="0" dirty="0">
                          <a:ln>
                            <a:noFill/>
                          </a:ln>
                          <a:solidFill>
                            <a:schemeClr val="tx1"/>
                          </a:solidFill>
                          <a:effectLst/>
                          <a:latin typeface="+mn-ea"/>
                          <a:ea typeface="+mn-ea"/>
                        </a:rPr>
                        <a:t>轴端螺纹 </a:t>
                      </a:r>
                      <a:r>
                        <a:rPr kumimoji="1" lang="en-US" altLang="zh-CN" sz="800" b="0" i="0" u="none" strike="noStrike" cap="none" normalizeH="0" baseline="0" dirty="0">
                          <a:ln>
                            <a:noFill/>
                          </a:ln>
                          <a:solidFill>
                            <a:schemeClr val="tx1"/>
                          </a:solidFill>
                          <a:effectLst/>
                          <a:latin typeface="+mn-ea"/>
                          <a:ea typeface="+mn-ea"/>
                        </a:rPr>
                        <a:t>:5/16-18UNC</a:t>
                      </a:r>
                      <a:endParaRPr kumimoji="1" lang="en-US" altLang="zh-CN" sz="800" b="0" i="0" u="none" strike="noStrike" cap="none" normalizeH="0" baseline="0" dirty="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mn-ea"/>
                          <a:ea typeface="+mn-ea"/>
                        </a:rPr>
                        <a:t>F</a:t>
                      </a:r>
                      <a:endParaRPr kumimoji="1" lang="en-US" altLang="zh-CN"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mn-ea"/>
                          <a:ea typeface="+mn-ea"/>
                        </a:rPr>
                        <a:t>参照图示</a:t>
                      </a:r>
                      <a:endParaRPr kumimoji="1" lang="zh-CN" altLang="en-US"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mn-ea"/>
                          <a:ea typeface="+mn-ea"/>
                        </a:rPr>
                        <a:t>F</a:t>
                      </a:r>
                      <a:endParaRPr kumimoji="1" lang="en-US" altLang="zh-CN"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mn-ea"/>
                          <a:ea typeface="+mn-ea"/>
                        </a:rPr>
                        <a:t>2-1-1/16-12UN</a:t>
                      </a:r>
                      <a:endParaRPr kumimoji="1" lang="en-US" altLang="zh-CN" sz="800" b="0" i="0" u="none" strike="noStrike" cap="none" normalizeH="0" baseline="0" dirty="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mn-ea"/>
                          <a:ea typeface="+mn-ea"/>
                        </a:rPr>
                        <a:t>F</a:t>
                      </a:r>
                      <a:endParaRPr kumimoji="1" lang="en-US" altLang="zh-CN"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mn-ea"/>
                          <a:ea typeface="+mn-ea"/>
                        </a:rPr>
                        <a:t>　</a:t>
                      </a:r>
                      <a:endParaRPr kumimoji="1" lang="zh-CN" altLang="en-US"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endParaRPr kumimoji="1" lang="en-US" altLang="zh-CN" sz="800" b="0" i="0" u="none" strike="noStrike" cap="none" normalizeH="0" baseline="0" dirty="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endParaRPr kumimoji="1" lang="en-US" altLang="zh-CN" sz="800" b="0" i="0" u="none" strike="noStrike" cap="none" normalizeH="0" baseline="0" dirty="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560339">
                <a:tc>
                  <a:txBody>
                    <a:bodyPr/>
                    <a:lstStyle/>
                    <a:p>
                      <a:pPr marL="0" marR="0" lvl="0" indent="0" algn="ctr" defTabSz="914400" rtl="0" eaLnBrk="1" fontAlgn="ctr" latinLnBrk="0" hangingPunct="1">
                        <a:lnSpc>
                          <a:spcPct val="100000"/>
                        </a:lnSpc>
                        <a:spcBef>
                          <a:spcPct val="0"/>
                        </a:spcBef>
                        <a:spcAft>
                          <a:spcPct val="0"/>
                        </a:spcAft>
                        <a:buClrTx/>
                        <a:buSzTx/>
                        <a:buFontTx/>
                        <a:buNone/>
                      </a:pPr>
                      <a:endParaRPr kumimoji="1" lang="en-US" altLang="zh-CN" sz="800" b="0" i="0" u="none" strike="noStrike" cap="none" normalizeH="0" baseline="0" dirty="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mn-ea"/>
                          <a:ea typeface="+mn-ea"/>
                        </a:rPr>
                        <a:t>　</a:t>
                      </a:r>
                      <a:endParaRPr kumimoji="1" lang="zh-CN" altLang="en-US"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mn-ea"/>
                          <a:ea typeface="+mn-ea"/>
                        </a:rPr>
                        <a:t>G</a:t>
                      </a:r>
                      <a:endParaRPr kumimoji="1" lang="en-US" altLang="zh-CN"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mn-ea"/>
                          <a:ea typeface="+mn-ea"/>
                        </a:rPr>
                        <a:t>280</a:t>
                      </a:r>
                      <a:endParaRPr kumimoji="1" lang="en-US" altLang="zh-CN" sz="800" b="0" i="0" u="none" strike="noStrike" cap="none" normalizeH="0" baseline="0" dirty="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mn-ea"/>
                          <a:ea typeface="+mn-ea"/>
                        </a:rPr>
                        <a:t>G</a:t>
                      </a:r>
                      <a:endParaRPr kumimoji="1" lang="en-US" altLang="zh-CN"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t" latinLnBrk="0" hangingPunct="1">
                        <a:lnSpc>
                          <a:spcPct val="100000"/>
                        </a:lnSpc>
                        <a:spcBef>
                          <a:spcPct val="0"/>
                        </a:spcBef>
                        <a:spcAft>
                          <a:spcPct val="0"/>
                        </a:spcAft>
                        <a:buClrTx/>
                        <a:buSzTx/>
                        <a:buFontTx/>
                        <a:buNone/>
                      </a:pPr>
                      <a:r>
                        <a:rPr kumimoji="1" lang="zh-CN" altLang="en-US" sz="800" b="0" i="0" u="none" strike="noStrike" cap="none" normalizeH="0" baseline="0" dirty="0">
                          <a:ln>
                            <a:noFill/>
                          </a:ln>
                          <a:solidFill>
                            <a:schemeClr val="tx1"/>
                          </a:solidFill>
                          <a:effectLst/>
                          <a:latin typeface="+mn-ea"/>
                          <a:ea typeface="+mn-ea"/>
                        </a:rPr>
                        <a:t>方法兰 </a:t>
                      </a:r>
                      <a:r>
                        <a:rPr kumimoji="1" lang="en-US" altLang="zh-CN" sz="800" b="0" i="0" u="none" strike="noStrike" cap="none" normalizeH="0" baseline="0" dirty="0">
                          <a:ln>
                            <a:noFill/>
                          </a:ln>
                          <a:solidFill>
                            <a:schemeClr val="tx1"/>
                          </a:solidFill>
                          <a:effectLst/>
                          <a:latin typeface="+mn-ea"/>
                          <a:ea typeface="+mn-ea"/>
                        </a:rPr>
                        <a:t>120X120, 4-</a:t>
                      </a:r>
                      <a:r>
                        <a:rPr kumimoji="1" lang="el-GR" altLang="zh-CN" sz="800" b="0" i="0" u="none" strike="noStrike" cap="none" normalizeH="0" baseline="0" dirty="0">
                          <a:ln>
                            <a:noFill/>
                          </a:ln>
                          <a:solidFill>
                            <a:schemeClr val="tx1"/>
                          </a:solidFill>
                          <a:effectLst/>
                          <a:latin typeface="+mn-ea"/>
                          <a:ea typeface="+mn-ea"/>
                        </a:rPr>
                        <a:t>φ</a:t>
                      </a:r>
                      <a:r>
                        <a:rPr kumimoji="1" lang="en-US" altLang="zh-CN" sz="800" b="0" i="0" u="none" strike="noStrike" cap="none" normalizeH="0" baseline="0" dirty="0">
                          <a:ln>
                            <a:noFill/>
                          </a:ln>
                          <a:solidFill>
                            <a:schemeClr val="tx1"/>
                          </a:solidFill>
                          <a:effectLst/>
                          <a:latin typeface="+mn-ea"/>
                          <a:ea typeface="+mn-ea"/>
                        </a:rPr>
                        <a:t>13 </a:t>
                      </a:r>
                      <a:r>
                        <a:rPr kumimoji="1" lang="zh-CN" altLang="en-US" sz="800" b="0" i="0" u="none" strike="noStrike" cap="none" normalizeH="0" baseline="0" dirty="0">
                          <a:ln>
                            <a:noFill/>
                          </a:ln>
                          <a:solidFill>
                            <a:schemeClr val="tx1"/>
                          </a:solidFill>
                          <a:effectLst/>
                          <a:latin typeface="+mn-ea"/>
                          <a:ea typeface="+mn-ea"/>
                        </a:rPr>
                        <a:t>分度圆</a:t>
                      </a:r>
                      <a:r>
                        <a:rPr kumimoji="1" lang="el-GR" altLang="zh-CN" sz="800" b="0" i="0" u="none" strike="noStrike" cap="none" normalizeH="0" baseline="0" dirty="0">
                          <a:ln>
                            <a:noFill/>
                          </a:ln>
                          <a:solidFill>
                            <a:schemeClr val="tx1"/>
                          </a:solidFill>
                          <a:effectLst/>
                          <a:latin typeface="+mn-ea"/>
                          <a:ea typeface="+mn-ea"/>
                        </a:rPr>
                        <a:t>φ</a:t>
                      </a:r>
                      <a:r>
                        <a:rPr kumimoji="1" lang="en-US" altLang="zh-CN" sz="800" b="0" i="0" u="none" strike="noStrike" cap="none" normalizeH="0" baseline="0" dirty="0">
                          <a:ln>
                            <a:noFill/>
                          </a:ln>
                          <a:solidFill>
                            <a:schemeClr val="tx1"/>
                          </a:solidFill>
                          <a:effectLst/>
                          <a:latin typeface="+mn-ea"/>
                          <a:ea typeface="+mn-ea"/>
                        </a:rPr>
                        <a:t>127 ,            </a:t>
                      </a:r>
                      <a:r>
                        <a:rPr kumimoji="1" lang="zh-CN" altLang="en-US" sz="800" b="0" i="0" u="none" strike="noStrike" cap="none" normalizeH="0" baseline="0" dirty="0">
                          <a:ln>
                            <a:noFill/>
                          </a:ln>
                          <a:solidFill>
                            <a:schemeClr val="tx1"/>
                          </a:solidFill>
                          <a:effectLst/>
                          <a:latin typeface="+mn-ea"/>
                          <a:ea typeface="+mn-ea"/>
                        </a:rPr>
                        <a:t>止口</a:t>
                      </a:r>
                      <a:r>
                        <a:rPr kumimoji="1" lang="el-GR" altLang="zh-CN" sz="800" b="0" i="0" u="none" strike="noStrike" cap="none" normalizeH="0" baseline="0" dirty="0">
                          <a:ln>
                            <a:noFill/>
                          </a:ln>
                          <a:solidFill>
                            <a:schemeClr val="tx1"/>
                          </a:solidFill>
                          <a:effectLst/>
                          <a:latin typeface="+mn-ea"/>
                          <a:ea typeface="+mn-ea"/>
                        </a:rPr>
                        <a:t>φ</a:t>
                      </a:r>
                      <a:r>
                        <a:rPr kumimoji="1" lang="en-US" altLang="zh-CN" sz="800" b="0" i="0" u="none" strike="noStrike" cap="none" normalizeH="0" baseline="0" dirty="0">
                          <a:ln>
                            <a:noFill/>
                          </a:ln>
                          <a:solidFill>
                            <a:schemeClr val="tx1"/>
                          </a:solidFill>
                          <a:effectLst/>
                          <a:latin typeface="+mn-ea"/>
                          <a:ea typeface="+mn-ea"/>
                        </a:rPr>
                        <a:t>100X7.5</a:t>
                      </a:r>
                      <a:endParaRPr kumimoji="1" lang="en-US" altLang="zh-CN" sz="800" b="0" i="0" u="none" strike="noStrike" cap="none" normalizeH="0" baseline="0" dirty="0">
                        <a:ln>
                          <a:noFill/>
                        </a:ln>
                        <a:solidFill>
                          <a:schemeClr val="tx1"/>
                        </a:solidFill>
                        <a:effectLst/>
                        <a:latin typeface="+mn-ea"/>
                        <a:ea typeface="+mn-ea"/>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mn-ea"/>
                          <a:ea typeface="+mn-ea"/>
                        </a:rPr>
                        <a:t>G</a:t>
                      </a:r>
                      <a:endParaRPr kumimoji="1" lang="en-US" altLang="zh-CN"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t" latinLnBrk="0" hangingPunct="1">
                        <a:lnSpc>
                          <a:spcPct val="100000"/>
                        </a:lnSpc>
                        <a:spcBef>
                          <a:spcPct val="0"/>
                        </a:spcBef>
                        <a:spcAft>
                          <a:spcPct val="0"/>
                        </a:spcAft>
                        <a:buClrTx/>
                        <a:buSzTx/>
                        <a:buFontTx/>
                        <a:buNone/>
                        <a:defRPr/>
                      </a:pPr>
                      <a:r>
                        <a:rPr kumimoji="1" lang="zh-CN" altLang="en-US" sz="800" b="0" i="0" u="none" strike="noStrike" cap="none" normalizeH="0" baseline="0" dirty="0">
                          <a:ln>
                            <a:noFill/>
                          </a:ln>
                          <a:solidFill>
                            <a:schemeClr val="tx1"/>
                          </a:solidFill>
                          <a:effectLst/>
                          <a:latin typeface="+mn-ea"/>
                          <a:ea typeface="+mn-ea"/>
                        </a:rPr>
                        <a:t>锥轴</a:t>
                      </a:r>
                      <a:r>
                        <a:rPr kumimoji="1" lang="en-US" altLang="zh-CN" sz="800" b="0" i="0" u="none" strike="noStrike" cap="none" normalizeH="0" baseline="0" dirty="0">
                          <a:ln>
                            <a:noFill/>
                          </a:ln>
                          <a:solidFill>
                            <a:schemeClr val="tx1"/>
                          </a:solidFill>
                          <a:effectLst/>
                          <a:latin typeface="+mn-ea"/>
                          <a:ea typeface="+mn-ea"/>
                        </a:rPr>
                        <a:t>:</a:t>
                      </a:r>
                      <a:r>
                        <a:rPr kumimoji="1" lang="el-GR" altLang="zh-CN" sz="800" b="0" i="0" u="none" strike="noStrike" cap="none" normalizeH="0" baseline="0" dirty="0">
                          <a:ln>
                            <a:noFill/>
                          </a:ln>
                          <a:solidFill>
                            <a:schemeClr val="tx1"/>
                          </a:solidFill>
                          <a:effectLst/>
                          <a:latin typeface="+mn-ea"/>
                          <a:ea typeface="+mn-ea"/>
                        </a:rPr>
                        <a:t>φ</a:t>
                      </a:r>
                      <a:r>
                        <a:rPr kumimoji="1" lang="en-US" altLang="zh-CN" sz="800" b="0" i="0" u="none" strike="noStrike" cap="none" normalizeH="0" baseline="0" dirty="0">
                          <a:ln>
                            <a:noFill/>
                          </a:ln>
                          <a:solidFill>
                            <a:schemeClr val="tx1"/>
                          </a:solidFill>
                          <a:effectLst/>
                          <a:latin typeface="+mn-ea"/>
                          <a:ea typeface="+mn-ea"/>
                        </a:rPr>
                        <a:t>31.75, </a:t>
                      </a:r>
                      <a:r>
                        <a:rPr kumimoji="1" lang="zh-CN" altLang="en-US" sz="800" b="0" i="0" u="none" strike="noStrike" cap="none" normalizeH="0" baseline="0" dirty="0">
                          <a:ln>
                            <a:noFill/>
                          </a:ln>
                          <a:solidFill>
                            <a:schemeClr val="tx1"/>
                          </a:solidFill>
                          <a:effectLst/>
                          <a:latin typeface="+mn-ea"/>
                          <a:ea typeface="+mn-ea"/>
                        </a:rPr>
                        <a:t>月牙键</a:t>
                      </a:r>
                      <a:r>
                        <a:rPr kumimoji="1" lang="en-US" altLang="zh-CN" sz="800" b="0" i="0" u="none" strike="noStrike" cap="none" normalizeH="0" baseline="0" dirty="0">
                          <a:ln>
                            <a:noFill/>
                          </a:ln>
                          <a:solidFill>
                            <a:schemeClr val="tx1"/>
                          </a:solidFill>
                          <a:effectLst/>
                          <a:latin typeface="+mn-ea"/>
                          <a:ea typeface="+mn-ea"/>
                        </a:rPr>
                        <a:t>:</a:t>
                      </a:r>
                      <a:r>
                        <a:rPr kumimoji="1" lang="el-GR" altLang="zh-CN" sz="800" b="0" i="0" u="none" strike="noStrike" cap="none" normalizeH="0" baseline="0" dirty="0">
                          <a:ln>
                            <a:noFill/>
                          </a:ln>
                          <a:solidFill>
                            <a:schemeClr val="tx1"/>
                          </a:solidFill>
                          <a:effectLst/>
                          <a:latin typeface="+mn-ea"/>
                          <a:ea typeface="+mn-ea"/>
                        </a:rPr>
                        <a:t>φ</a:t>
                      </a:r>
                      <a:r>
                        <a:rPr kumimoji="1" lang="en-US" altLang="zh-CN" sz="800" b="0" i="0" u="none" strike="noStrike" cap="none" normalizeH="0" baseline="0" dirty="0">
                          <a:ln>
                            <a:noFill/>
                          </a:ln>
                          <a:solidFill>
                            <a:schemeClr val="tx1"/>
                          </a:solidFill>
                          <a:effectLst/>
                          <a:latin typeface="+mn-ea"/>
                          <a:ea typeface="+mn-ea"/>
                        </a:rPr>
                        <a:t>25.4X7.963 ,         </a:t>
                      </a:r>
                      <a:r>
                        <a:rPr kumimoji="1" lang="zh-CN" altLang="en-US" sz="800" b="0" i="0" u="none" strike="noStrike" cap="none" normalizeH="0" baseline="0" dirty="0">
                          <a:ln>
                            <a:noFill/>
                          </a:ln>
                          <a:solidFill>
                            <a:schemeClr val="tx1"/>
                          </a:solidFill>
                          <a:effectLst/>
                          <a:latin typeface="+mn-ea"/>
                          <a:ea typeface="+mn-ea"/>
                        </a:rPr>
                        <a:t>轴端螺纹 </a:t>
                      </a:r>
                      <a:r>
                        <a:rPr kumimoji="1" lang="en-US" altLang="zh-CN" sz="800" b="0" i="0" u="none" strike="noStrike" cap="none" normalizeH="0" baseline="0" dirty="0">
                          <a:ln>
                            <a:noFill/>
                          </a:ln>
                          <a:solidFill>
                            <a:schemeClr val="tx1"/>
                          </a:solidFill>
                          <a:effectLst/>
                          <a:latin typeface="+mn-ea"/>
                          <a:ea typeface="+mn-ea"/>
                        </a:rPr>
                        <a:t>:1-20UNEF,         </a:t>
                      </a:r>
                      <a:r>
                        <a:rPr kumimoji="1" lang="zh-CN" altLang="en-US" sz="800" b="0" i="0" u="none" strike="noStrike" cap="none" normalizeH="0" baseline="0" dirty="0">
                          <a:ln>
                            <a:noFill/>
                          </a:ln>
                          <a:solidFill>
                            <a:schemeClr val="tx1"/>
                          </a:solidFill>
                          <a:effectLst/>
                          <a:latin typeface="+mn-ea"/>
                          <a:ea typeface="+mn-ea"/>
                        </a:rPr>
                        <a:t>锥度 </a:t>
                      </a:r>
                      <a:r>
                        <a:rPr kumimoji="1" lang="en-US" altLang="zh-CN" sz="800" b="0" i="0" u="none" strike="noStrike" cap="none" normalizeH="0" baseline="0" dirty="0">
                          <a:ln>
                            <a:noFill/>
                          </a:ln>
                          <a:solidFill>
                            <a:schemeClr val="tx1"/>
                          </a:solidFill>
                          <a:effectLst/>
                          <a:latin typeface="+mn-ea"/>
                          <a:ea typeface="+mn-ea"/>
                        </a:rPr>
                        <a:t>1:8</a:t>
                      </a:r>
                      <a:endParaRPr kumimoji="1" lang="en-US" altLang="zh-CN" sz="800" b="0" i="0" u="none" strike="noStrike" cap="none" normalizeH="0" baseline="0" dirty="0">
                        <a:ln>
                          <a:noFill/>
                        </a:ln>
                        <a:solidFill>
                          <a:schemeClr val="tx1"/>
                        </a:solidFill>
                        <a:effectLst/>
                        <a:latin typeface="+mn-ea"/>
                        <a:ea typeface="+mn-ea"/>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mn-ea"/>
                          <a:ea typeface="+mn-ea"/>
                        </a:rPr>
                        <a:t>G</a:t>
                      </a:r>
                      <a:endParaRPr kumimoji="1" lang="en-US" altLang="zh-CN"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mn-ea"/>
                          <a:ea typeface="+mn-ea"/>
                        </a:rPr>
                        <a:t>油口对开</a:t>
                      </a:r>
                      <a:endParaRPr kumimoji="1" lang="zh-CN" altLang="en-US"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mn-ea"/>
                          <a:ea typeface="+mn-ea"/>
                        </a:rPr>
                        <a:t>G</a:t>
                      </a:r>
                      <a:endParaRPr kumimoji="1" lang="en-US" altLang="zh-CN"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defRPr/>
                      </a:pPr>
                      <a:r>
                        <a:rPr kumimoji="1" lang="en-US" altLang="zh-CN" sz="800" b="0" i="0" u="none" strike="noStrike" cap="none" normalizeH="0" baseline="0" dirty="0">
                          <a:ln>
                            <a:noFill/>
                          </a:ln>
                          <a:solidFill>
                            <a:schemeClr val="tx1"/>
                          </a:solidFill>
                          <a:effectLst/>
                          <a:latin typeface="+mn-ea"/>
                          <a:ea typeface="+mn-ea"/>
                        </a:rPr>
                        <a:t>2-Φ14</a:t>
                      </a:r>
                      <a:endParaRPr kumimoji="1" lang="en-US" altLang="zh-CN" sz="800" b="0" i="0" u="none" strike="noStrike" cap="none" normalizeH="0" baseline="0" dirty="0">
                        <a:ln>
                          <a:noFill/>
                        </a:ln>
                        <a:solidFill>
                          <a:schemeClr val="tx1"/>
                        </a:solidFill>
                        <a:effectLst/>
                        <a:latin typeface="+mn-ea"/>
                        <a:ea typeface="+mn-ea"/>
                      </a:endParaRPr>
                    </a:p>
                    <a:p>
                      <a:pPr marL="0" marR="0" lvl="0" indent="0" algn="ctr" defTabSz="914400" rtl="0" eaLnBrk="1" fontAlgn="ctr" latinLnBrk="0" hangingPunct="1">
                        <a:lnSpc>
                          <a:spcPct val="100000"/>
                        </a:lnSpc>
                        <a:spcBef>
                          <a:spcPct val="0"/>
                        </a:spcBef>
                        <a:spcAft>
                          <a:spcPct val="0"/>
                        </a:spcAft>
                        <a:buClrTx/>
                        <a:buSzTx/>
                        <a:buFontTx/>
                        <a:buNone/>
                      </a:pPr>
                      <a:endParaRPr kumimoji="1" lang="en-US" altLang="zh-CN" sz="800" b="0" i="0" u="none" strike="noStrike" cap="none" normalizeH="0" baseline="0" dirty="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mn-ea"/>
                          <a:ea typeface="+mn-ea"/>
                        </a:rPr>
                        <a:t>G</a:t>
                      </a:r>
                      <a:endParaRPr kumimoji="1" lang="en-US" altLang="zh-CN"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mn-ea"/>
                          <a:ea typeface="+mn-ea"/>
                        </a:rPr>
                        <a:t>　</a:t>
                      </a:r>
                      <a:endParaRPr kumimoji="1" lang="zh-CN" altLang="en-US"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mn-ea"/>
                          <a:ea typeface="+mn-ea"/>
                        </a:rPr>
                        <a:t>　</a:t>
                      </a:r>
                      <a:endParaRPr kumimoji="1" lang="zh-CN" altLang="en-US"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mn-ea"/>
                          <a:ea typeface="+mn-ea"/>
                        </a:rPr>
                        <a:t>　</a:t>
                      </a:r>
                      <a:endParaRPr kumimoji="1" lang="zh-CN" altLang="en-US"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680412">
                <a:tc>
                  <a:txBody>
                    <a:bodyPr/>
                    <a:lstStyle/>
                    <a:p>
                      <a:pPr marL="0" marR="0" lvl="0" indent="0" algn="ctr" defTabSz="914400" rtl="0" eaLnBrk="1" fontAlgn="ctr" latinLnBrk="0" hangingPunct="1">
                        <a:lnSpc>
                          <a:spcPct val="100000"/>
                        </a:lnSpc>
                        <a:spcBef>
                          <a:spcPct val="0"/>
                        </a:spcBef>
                        <a:spcAft>
                          <a:spcPct val="0"/>
                        </a:spcAft>
                        <a:buClrTx/>
                        <a:buSzTx/>
                        <a:buFontTx/>
                        <a:buNone/>
                      </a:pPr>
                      <a:endParaRPr kumimoji="1" lang="en-US" altLang="zh-CN" sz="800" b="0" i="0" u="none" strike="noStrike" cap="none" normalizeH="0" baseline="0" dirty="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dirty="0">
                          <a:ln>
                            <a:noFill/>
                          </a:ln>
                          <a:solidFill>
                            <a:schemeClr val="tx1"/>
                          </a:solidFill>
                          <a:effectLst/>
                          <a:latin typeface="+mn-ea"/>
                          <a:ea typeface="+mn-ea"/>
                        </a:rPr>
                        <a:t>　</a:t>
                      </a:r>
                      <a:endParaRPr kumimoji="1" lang="zh-CN" altLang="en-US" sz="800" b="0" i="0" u="none" strike="noStrike" cap="none" normalizeH="0" baseline="0" dirty="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mn-ea"/>
                          <a:ea typeface="+mn-ea"/>
                        </a:rPr>
                        <a:t>H</a:t>
                      </a:r>
                      <a:endParaRPr kumimoji="1" lang="en-US" altLang="zh-CN"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mn-ea"/>
                          <a:ea typeface="+mn-ea"/>
                        </a:rPr>
                        <a:t>305</a:t>
                      </a:r>
                      <a:endParaRPr kumimoji="1" lang="en-US" altLang="zh-CN" sz="800" b="0" i="0" u="none" strike="noStrike" cap="none" normalizeH="0" baseline="0" dirty="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mn-ea"/>
                          <a:ea typeface="+mn-ea"/>
                        </a:rPr>
                        <a:t>H</a:t>
                      </a:r>
                      <a:endParaRPr kumimoji="1" lang="en-US" altLang="zh-CN"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t" latinLnBrk="0" hangingPunct="1">
                        <a:lnSpc>
                          <a:spcPct val="100000"/>
                        </a:lnSpc>
                        <a:spcBef>
                          <a:spcPct val="0"/>
                        </a:spcBef>
                        <a:spcAft>
                          <a:spcPct val="0"/>
                        </a:spcAft>
                        <a:buClrTx/>
                        <a:buSzTx/>
                        <a:buFontTx/>
                        <a:buNone/>
                      </a:pPr>
                      <a:r>
                        <a:rPr kumimoji="1" lang="zh-CN" altLang="en-US" sz="800" b="0" i="0" u="none" strike="noStrike" cap="none" normalizeH="0" baseline="0" dirty="0">
                          <a:ln>
                            <a:noFill/>
                          </a:ln>
                          <a:solidFill>
                            <a:schemeClr val="tx1"/>
                          </a:solidFill>
                          <a:effectLst/>
                          <a:latin typeface="+mn-ea"/>
                          <a:ea typeface="+mn-ea"/>
                        </a:rPr>
                        <a:t>车轮方法兰 </a:t>
                      </a:r>
                      <a:r>
                        <a:rPr kumimoji="1" lang="en-US" altLang="zh-CN" sz="800" b="0" i="0" u="none" strike="noStrike" cap="none" normalizeH="0" baseline="0" dirty="0">
                          <a:ln>
                            <a:noFill/>
                          </a:ln>
                          <a:solidFill>
                            <a:schemeClr val="tx1"/>
                          </a:solidFill>
                          <a:effectLst/>
                          <a:latin typeface="+mn-ea"/>
                          <a:ea typeface="+mn-ea"/>
                        </a:rPr>
                        <a:t>132X132 , 4-</a:t>
                      </a:r>
                      <a:r>
                        <a:rPr kumimoji="1" lang="el-GR" altLang="zh-CN" sz="800" b="0" i="0" u="none" strike="noStrike" cap="none" normalizeH="0" baseline="0" dirty="0">
                          <a:ln>
                            <a:noFill/>
                          </a:ln>
                          <a:solidFill>
                            <a:schemeClr val="tx1"/>
                          </a:solidFill>
                          <a:effectLst/>
                          <a:latin typeface="+mn-ea"/>
                          <a:ea typeface="+mn-ea"/>
                        </a:rPr>
                        <a:t>φ</a:t>
                      </a:r>
                      <a:r>
                        <a:rPr kumimoji="1" lang="en-US" altLang="zh-CN" sz="800" b="0" i="0" u="none" strike="noStrike" cap="none" normalizeH="0" baseline="0" dirty="0">
                          <a:ln>
                            <a:noFill/>
                          </a:ln>
                          <a:solidFill>
                            <a:schemeClr val="tx1"/>
                          </a:solidFill>
                          <a:effectLst/>
                          <a:latin typeface="+mn-ea"/>
                          <a:ea typeface="+mn-ea"/>
                        </a:rPr>
                        <a:t>13.5 </a:t>
                      </a:r>
                      <a:r>
                        <a:rPr kumimoji="1" lang="zh-CN" altLang="en-US" sz="800" b="0" i="0" u="none" strike="noStrike" cap="none" normalizeH="0" baseline="0" dirty="0">
                          <a:ln>
                            <a:noFill/>
                          </a:ln>
                          <a:solidFill>
                            <a:schemeClr val="tx1"/>
                          </a:solidFill>
                          <a:effectLst/>
                          <a:latin typeface="+mn-ea"/>
                          <a:ea typeface="+mn-ea"/>
                        </a:rPr>
                        <a:t>分度圆 </a:t>
                      </a:r>
                      <a:r>
                        <a:rPr kumimoji="1" lang="el-GR" altLang="zh-CN" sz="800" b="0" i="0" u="none" strike="noStrike" cap="none" normalizeH="0" baseline="0" dirty="0">
                          <a:ln>
                            <a:noFill/>
                          </a:ln>
                          <a:solidFill>
                            <a:schemeClr val="tx1"/>
                          </a:solidFill>
                          <a:effectLst/>
                          <a:latin typeface="+mn-ea"/>
                          <a:ea typeface="+mn-ea"/>
                        </a:rPr>
                        <a:t>φ</a:t>
                      </a:r>
                      <a:r>
                        <a:rPr kumimoji="1" lang="en-US" altLang="zh-CN" sz="800" b="0" i="0" u="none" strike="noStrike" cap="none" normalizeH="0" baseline="0" dirty="0">
                          <a:ln>
                            <a:noFill/>
                          </a:ln>
                          <a:solidFill>
                            <a:schemeClr val="tx1"/>
                          </a:solidFill>
                          <a:effectLst/>
                          <a:latin typeface="+mn-ea"/>
                          <a:ea typeface="+mn-ea"/>
                        </a:rPr>
                        <a:t>147.6, </a:t>
                      </a:r>
                      <a:r>
                        <a:rPr kumimoji="1" lang="zh-CN" altLang="en-US" sz="800" b="0" i="0" u="none" strike="noStrike" cap="none" normalizeH="0" baseline="0" dirty="0">
                          <a:ln>
                            <a:noFill/>
                          </a:ln>
                          <a:solidFill>
                            <a:schemeClr val="tx1"/>
                          </a:solidFill>
                          <a:effectLst/>
                          <a:latin typeface="+mn-ea"/>
                          <a:ea typeface="+mn-ea"/>
                        </a:rPr>
                        <a:t>止口</a:t>
                      </a:r>
                      <a:r>
                        <a:rPr kumimoji="1" lang="el-GR" altLang="zh-CN" sz="800" b="0" i="0" u="none" strike="noStrike" cap="none" normalizeH="0" baseline="0" dirty="0">
                          <a:ln>
                            <a:noFill/>
                          </a:ln>
                          <a:solidFill>
                            <a:schemeClr val="tx1"/>
                          </a:solidFill>
                          <a:effectLst/>
                          <a:latin typeface="+mn-ea"/>
                          <a:ea typeface="+mn-ea"/>
                        </a:rPr>
                        <a:t>φ</a:t>
                      </a:r>
                      <a:r>
                        <a:rPr kumimoji="1" lang="en-US" altLang="zh-CN" sz="800" b="0" i="0" u="none" strike="noStrike" cap="none" normalizeH="0" baseline="0" dirty="0">
                          <a:ln>
                            <a:noFill/>
                          </a:ln>
                          <a:solidFill>
                            <a:schemeClr val="tx1"/>
                          </a:solidFill>
                          <a:effectLst/>
                          <a:latin typeface="+mn-ea"/>
                          <a:ea typeface="+mn-ea"/>
                        </a:rPr>
                        <a:t>107.9X6.4</a:t>
                      </a:r>
                      <a:endParaRPr kumimoji="1" lang="en-US" altLang="zh-CN" sz="800" b="0" i="0" u="none" strike="noStrike" cap="none" normalizeH="0" baseline="0" dirty="0">
                        <a:ln>
                          <a:noFill/>
                        </a:ln>
                        <a:solidFill>
                          <a:schemeClr val="tx1"/>
                        </a:solidFill>
                        <a:effectLst/>
                        <a:latin typeface="+mn-ea"/>
                        <a:ea typeface="+mn-ea"/>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mn-ea"/>
                          <a:ea typeface="+mn-ea"/>
                        </a:rPr>
                        <a:t>H</a:t>
                      </a:r>
                      <a:endParaRPr kumimoji="1" lang="en-US" altLang="zh-CN"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defRPr/>
                      </a:pPr>
                      <a:r>
                        <a:rPr kumimoji="1" lang="zh-CN" altLang="en-US"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锥轴</a:t>
                      </a: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a:t>
                      </a:r>
                      <a:r>
                        <a:rPr kumimoji="1" lang="el-GR"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φ</a:t>
                      </a: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31.75 ,</a:t>
                      </a:r>
                      <a:r>
                        <a:rPr kumimoji="1" lang="zh-CN" altLang="en-US"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轴端螺纹 </a:t>
                      </a: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:1-20UNEF ,</a:t>
                      </a:r>
                      <a:r>
                        <a:rPr kumimoji="1" lang="zh-CN" altLang="en-US"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平键</a:t>
                      </a: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  7.96X7.96X32  ,</a:t>
                      </a:r>
                      <a:r>
                        <a:rPr kumimoji="1" lang="zh-CN" altLang="en-US"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锥度 </a:t>
                      </a: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1:8</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mn-ea"/>
                          <a:ea typeface="+mn-ea"/>
                        </a:rPr>
                        <a:t>H</a:t>
                      </a:r>
                      <a:endParaRPr kumimoji="1" lang="en-US" altLang="zh-CN"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mn-ea"/>
                          <a:ea typeface="+mn-ea"/>
                        </a:rPr>
                        <a:t>参照图示</a:t>
                      </a:r>
                      <a:endParaRPr kumimoji="1" lang="zh-CN" altLang="en-US"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endParaRPr kumimoji="1" lang="en-US" altLang="zh-CN" sz="800" b="0" i="0" u="none" strike="noStrike" cap="none" normalizeH="0" baseline="0" dirty="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endParaRPr kumimoji="1" lang="en-US" altLang="zh-CN" sz="800" b="0" i="0" u="none" strike="noStrike" cap="none" normalizeH="0" baseline="0" dirty="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mn-ea"/>
                          <a:ea typeface="+mn-ea"/>
                        </a:rPr>
                        <a:t>　</a:t>
                      </a:r>
                      <a:endParaRPr kumimoji="1" lang="zh-CN" altLang="en-US"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mn-ea"/>
                          <a:ea typeface="+mn-ea"/>
                        </a:rPr>
                        <a:t>　</a:t>
                      </a:r>
                      <a:endParaRPr kumimoji="1" lang="zh-CN" altLang="en-US"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mn-ea"/>
                          <a:ea typeface="+mn-ea"/>
                        </a:rPr>
                        <a:t>　</a:t>
                      </a:r>
                      <a:endParaRPr kumimoji="1" lang="zh-CN" altLang="en-US"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dirty="0">
                          <a:ln>
                            <a:noFill/>
                          </a:ln>
                          <a:solidFill>
                            <a:schemeClr val="tx1"/>
                          </a:solidFill>
                          <a:effectLst/>
                          <a:latin typeface="+mn-ea"/>
                          <a:ea typeface="+mn-ea"/>
                        </a:rPr>
                        <a:t>　</a:t>
                      </a:r>
                      <a:endParaRPr kumimoji="1" lang="zh-CN" altLang="en-US" sz="800" b="0" i="0" u="none" strike="noStrike" cap="none" normalizeH="0" baseline="0" dirty="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680412">
                <a:tc>
                  <a:txBody>
                    <a:bodyPr/>
                    <a:lstStyle/>
                    <a:p>
                      <a:pPr marL="0" marR="0" lvl="0" indent="0" algn="ctr" defTabSz="914400" rtl="0" eaLnBrk="1" fontAlgn="ctr" latinLnBrk="0" hangingPunct="1">
                        <a:lnSpc>
                          <a:spcPct val="100000"/>
                        </a:lnSpc>
                        <a:spcBef>
                          <a:spcPct val="0"/>
                        </a:spcBef>
                        <a:spcAft>
                          <a:spcPct val="0"/>
                        </a:spcAft>
                        <a:buClrTx/>
                        <a:buSzTx/>
                        <a:buFontTx/>
                        <a:buNone/>
                      </a:pPr>
                      <a:endParaRPr kumimoji="1" lang="en-US" altLang="zh-CN" sz="800" b="0" i="0" u="none" strike="noStrike" cap="none" normalizeH="0" baseline="0" dirty="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dirty="0">
                          <a:ln>
                            <a:noFill/>
                          </a:ln>
                          <a:solidFill>
                            <a:schemeClr val="tx1"/>
                          </a:solidFill>
                          <a:effectLst/>
                          <a:latin typeface="+mn-ea"/>
                          <a:ea typeface="+mn-ea"/>
                        </a:rPr>
                        <a:t>　</a:t>
                      </a:r>
                      <a:endParaRPr kumimoji="1" lang="zh-CN" altLang="en-US" sz="800" b="0" i="0" u="none" strike="noStrike" cap="none" normalizeH="0" baseline="0" dirty="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mn-ea"/>
                          <a:ea typeface="+mn-ea"/>
                        </a:rPr>
                        <a:t>I</a:t>
                      </a:r>
                      <a:endParaRPr kumimoji="1" lang="en-US" altLang="zh-CN" sz="800" b="0" i="0" u="none" strike="noStrike" cap="none" normalizeH="0" baseline="0" dirty="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mn-ea"/>
                          <a:ea typeface="+mn-ea"/>
                        </a:rPr>
                        <a:t>400</a:t>
                      </a:r>
                      <a:r>
                        <a:rPr kumimoji="1" lang="zh-CN" altLang="en-US" sz="800" b="0" i="0" u="none" strike="noStrike" cap="none" normalizeH="0" baseline="0" dirty="0">
                          <a:ln>
                            <a:noFill/>
                          </a:ln>
                          <a:solidFill>
                            <a:schemeClr val="tx1"/>
                          </a:solidFill>
                          <a:effectLst/>
                          <a:latin typeface="+mn-ea"/>
                          <a:ea typeface="+mn-ea"/>
                        </a:rPr>
                        <a:t>　</a:t>
                      </a:r>
                      <a:endParaRPr kumimoji="1" lang="zh-CN" altLang="en-US" sz="800" b="0" i="0" u="none" strike="noStrike" cap="none" normalizeH="0" baseline="0" dirty="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mn-ea"/>
                          <a:ea typeface="+mn-ea"/>
                        </a:rPr>
                        <a:t>J</a:t>
                      </a:r>
                      <a:endParaRPr kumimoji="1" lang="en-US" altLang="zh-CN" sz="800" b="0" i="0" u="none" strike="noStrike" cap="none" normalizeH="0" baseline="0" dirty="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t"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mn-ea"/>
                          <a:ea typeface="+mn-ea"/>
                        </a:rPr>
                        <a:t> </a:t>
                      </a:r>
                      <a:r>
                        <a:rPr kumimoji="1" lang="zh-CN" altLang="en-US" sz="800" b="0" i="0" u="none" strike="noStrike" cap="none" normalizeH="0" baseline="0" dirty="0">
                          <a:ln>
                            <a:noFill/>
                          </a:ln>
                          <a:solidFill>
                            <a:schemeClr val="tx1"/>
                          </a:solidFill>
                          <a:effectLst/>
                          <a:latin typeface="+mn-ea"/>
                          <a:ea typeface="+mn-ea"/>
                        </a:rPr>
                        <a:t>菱形法兰</a:t>
                      </a:r>
                      <a:r>
                        <a:rPr kumimoji="1" lang="en-US" altLang="zh-CN" sz="800" b="0" i="0" u="none" strike="noStrike" cap="none" normalizeH="0" baseline="0" dirty="0">
                          <a:ln>
                            <a:noFill/>
                          </a:ln>
                          <a:solidFill>
                            <a:schemeClr val="tx1"/>
                          </a:solidFill>
                          <a:effectLst/>
                          <a:latin typeface="+mn-ea"/>
                          <a:ea typeface="+mn-ea"/>
                        </a:rPr>
                        <a:t>,  2-</a:t>
                      </a:r>
                      <a:r>
                        <a:rPr kumimoji="1" lang="el-GR" altLang="zh-CN" sz="800" b="0" i="0" u="none" strike="noStrike" cap="none" normalizeH="0" baseline="0" dirty="0">
                          <a:ln>
                            <a:noFill/>
                          </a:ln>
                          <a:solidFill>
                            <a:schemeClr val="tx1"/>
                          </a:solidFill>
                          <a:effectLst/>
                          <a:latin typeface="+mn-ea"/>
                          <a:ea typeface="+mn-ea"/>
                        </a:rPr>
                        <a:t>φ</a:t>
                      </a:r>
                      <a:r>
                        <a:rPr kumimoji="1" lang="en-US" altLang="zh-CN" sz="800" b="0" i="0" u="none" strike="noStrike" cap="none" normalizeH="0" baseline="0" dirty="0">
                          <a:ln>
                            <a:noFill/>
                          </a:ln>
                          <a:solidFill>
                            <a:schemeClr val="tx1"/>
                          </a:solidFill>
                          <a:effectLst/>
                          <a:latin typeface="+mn-ea"/>
                          <a:ea typeface="+mn-ea"/>
                        </a:rPr>
                        <a:t>11 </a:t>
                      </a:r>
                      <a:r>
                        <a:rPr kumimoji="1" lang="zh-CN" altLang="en-US" sz="800" b="0" i="0" u="none" strike="noStrike" cap="none" normalizeH="0" baseline="0" dirty="0">
                          <a:ln>
                            <a:noFill/>
                          </a:ln>
                          <a:solidFill>
                            <a:schemeClr val="tx1"/>
                          </a:solidFill>
                          <a:effectLst/>
                          <a:latin typeface="+mn-ea"/>
                          <a:ea typeface="+mn-ea"/>
                        </a:rPr>
                        <a:t>分度圆</a:t>
                      </a:r>
                      <a:r>
                        <a:rPr kumimoji="1" lang="el-GR" altLang="zh-CN" sz="800" b="0" i="0" u="none" strike="noStrike" cap="none" normalizeH="0" baseline="0" dirty="0">
                          <a:ln>
                            <a:noFill/>
                          </a:ln>
                          <a:solidFill>
                            <a:schemeClr val="tx1"/>
                          </a:solidFill>
                          <a:effectLst/>
                          <a:latin typeface="+mn-ea"/>
                          <a:ea typeface="+mn-ea"/>
                        </a:rPr>
                        <a:t>φ</a:t>
                      </a:r>
                      <a:r>
                        <a:rPr kumimoji="1" lang="en-US" altLang="zh-CN" sz="800" b="0" i="0" u="none" strike="noStrike" cap="none" normalizeH="0" baseline="0" dirty="0">
                          <a:ln>
                            <a:noFill/>
                          </a:ln>
                          <a:solidFill>
                            <a:schemeClr val="tx1"/>
                          </a:solidFill>
                          <a:effectLst/>
                          <a:latin typeface="+mn-ea"/>
                          <a:ea typeface="+mn-ea"/>
                        </a:rPr>
                        <a:t>109  ,</a:t>
                      </a:r>
                      <a:r>
                        <a:rPr kumimoji="1" lang="zh-CN" altLang="en-US" sz="800" b="0" i="0" u="none" strike="noStrike" cap="none" normalizeH="0" baseline="0" dirty="0">
                          <a:ln>
                            <a:noFill/>
                          </a:ln>
                          <a:solidFill>
                            <a:schemeClr val="tx1"/>
                          </a:solidFill>
                          <a:effectLst/>
                          <a:latin typeface="+mn-ea"/>
                          <a:ea typeface="+mn-ea"/>
                        </a:rPr>
                        <a:t>止口</a:t>
                      </a:r>
                      <a:r>
                        <a:rPr kumimoji="1" lang="el-GR" altLang="zh-CN" sz="800" b="0" i="0" u="none" strike="noStrike" cap="none" normalizeH="0" baseline="0" dirty="0">
                          <a:ln>
                            <a:noFill/>
                          </a:ln>
                          <a:solidFill>
                            <a:schemeClr val="tx1"/>
                          </a:solidFill>
                          <a:effectLst/>
                          <a:latin typeface="+mn-ea"/>
                          <a:ea typeface="+mn-ea"/>
                        </a:rPr>
                        <a:t>φ</a:t>
                      </a:r>
                      <a:r>
                        <a:rPr kumimoji="1" lang="en-US" altLang="zh-CN" sz="800" b="0" i="0" u="none" strike="noStrike" cap="none" normalizeH="0" baseline="0" dirty="0">
                          <a:ln>
                            <a:noFill/>
                          </a:ln>
                          <a:solidFill>
                            <a:schemeClr val="tx1"/>
                          </a:solidFill>
                          <a:effectLst/>
                          <a:latin typeface="+mn-ea"/>
                          <a:ea typeface="+mn-ea"/>
                        </a:rPr>
                        <a:t>80X6.4</a:t>
                      </a:r>
                      <a:endParaRPr kumimoji="1" lang="en-US" altLang="zh-CN" sz="800" b="0" i="0" u="none" strike="noStrike" cap="none" normalizeH="0" baseline="0" dirty="0">
                        <a:ln>
                          <a:noFill/>
                        </a:ln>
                        <a:solidFill>
                          <a:schemeClr val="tx1"/>
                        </a:solidFill>
                        <a:effectLst/>
                        <a:latin typeface="+mn-ea"/>
                        <a:ea typeface="+mn-ea"/>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mn-ea"/>
                          <a:ea typeface="+mn-ea"/>
                        </a:rPr>
                        <a:t>I</a:t>
                      </a:r>
                      <a:endParaRPr kumimoji="1" lang="en-US" altLang="zh-CN"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dirty="0">
                          <a:ln>
                            <a:noFill/>
                          </a:ln>
                          <a:solidFill>
                            <a:schemeClr val="tx1"/>
                          </a:solidFill>
                          <a:effectLst/>
                          <a:latin typeface="+mn-ea"/>
                          <a:ea typeface="+mn-ea"/>
                        </a:rPr>
                        <a:t>渐开线花键</a:t>
                      </a:r>
                      <a:r>
                        <a:rPr kumimoji="1" lang="en-US" altLang="zh-CN" sz="800" b="0" i="0" u="none" strike="noStrike" cap="none" normalizeH="0" baseline="0" dirty="0">
                          <a:ln>
                            <a:noFill/>
                          </a:ln>
                          <a:solidFill>
                            <a:schemeClr val="tx1"/>
                          </a:solidFill>
                          <a:effectLst/>
                          <a:latin typeface="+mn-ea"/>
                          <a:ea typeface="+mn-ea"/>
                        </a:rPr>
                        <a:t>:                </a:t>
                      </a:r>
                      <a:r>
                        <a:rPr kumimoji="1" lang="el-GR" altLang="zh-CN" sz="800" b="0" i="0" u="none" strike="noStrike" cap="none" normalizeH="0" baseline="0" dirty="0">
                          <a:ln>
                            <a:noFill/>
                          </a:ln>
                          <a:solidFill>
                            <a:schemeClr val="tx1"/>
                          </a:solidFill>
                          <a:effectLst/>
                          <a:latin typeface="+mn-ea"/>
                          <a:ea typeface="+mn-ea"/>
                        </a:rPr>
                        <a:t>φ</a:t>
                      </a:r>
                      <a:r>
                        <a:rPr kumimoji="1" lang="en-US" altLang="zh-CN" sz="800" b="0" i="0" u="none" strike="noStrike" cap="none" normalizeH="0" baseline="0" dirty="0">
                          <a:ln>
                            <a:noFill/>
                          </a:ln>
                          <a:solidFill>
                            <a:schemeClr val="tx1"/>
                          </a:solidFill>
                          <a:effectLst/>
                          <a:latin typeface="+mn-ea"/>
                          <a:ea typeface="+mn-ea"/>
                        </a:rPr>
                        <a:t>31.75X48,                 14</a:t>
                      </a:r>
                      <a:r>
                        <a:rPr kumimoji="1" lang="zh-CN" altLang="en-US" sz="800" b="0" i="0" u="none" strike="noStrike" cap="none" normalizeH="0" baseline="0" dirty="0">
                          <a:ln>
                            <a:noFill/>
                          </a:ln>
                          <a:solidFill>
                            <a:schemeClr val="tx1"/>
                          </a:solidFill>
                          <a:effectLst/>
                          <a:latin typeface="+mn-ea"/>
                          <a:ea typeface="+mn-ea"/>
                        </a:rPr>
                        <a:t>齿</a:t>
                      </a:r>
                      <a:r>
                        <a:rPr kumimoji="1" lang="en-US" altLang="zh-CN" sz="800" b="0" i="0" u="none" strike="noStrike" cap="none" normalizeH="0" baseline="0" dirty="0">
                          <a:ln>
                            <a:noFill/>
                          </a:ln>
                          <a:solidFill>
                            <a:schemeClr val="tx1"/>
                          </a:solidFill>
                          <a:effectLst/>
                          <a:latin typeface="+mn-ea"/>
                          <a:ea typeface="+mn-ea"/>
                        </a:rPr>
                        <a:t>,DP12/24 ,          </a:t>
                      </a:r>
                      <a:r>
                        <a:rPr kumimoji="1" lang="zh-CN" altLang="en-US" sz="800" b="0" i="0" u="none" strike="noStrike" cap="none" normalizeH="0" baseline="0" dirty="0">
                          <a:ln>
                            <a:noFill/>
                          </a:ln>
                          <a:solidFill>
                            <a:schemeClr val="tx1"/>
                          </a:solidFill>
                          <a:effectLst/>
                          <a:latin typeface="+mn-ea"/>
                          <a:ea typeface="+mn-ea"/>
                        </a:rPr>
                        <a:t>轴端螺纹 </a:t>
                      </a:r>
                      <a:r>
                        <a:rPr kumimoji="1" lang="en-US" altLang="zh-CN" sz="800" b="0" i="0" u="none" strike="noStrike" cap="none" normalizeH="0" baseline="0" dirty="0">
                          <a:ln>
                            <a:noFill/>
                          </a:ln>
                          <a:solidFill>
                            <a:schemeClr val="tx1"/>
                          </a:solidFill>
                          <a:effectLst/>
                          <a:latin typeface="+mn-ea"/>
                          <a:ea typeface="+mn-ea"/>
                        </a:rPr>
                        <a:t>:3/8-16UNC</a:t>
                      </a:r>
                      <a:endParaRPr kumimoji="1" lang="en-US" altLang="zh-CN" sz="800" b="0" i="0" u="none" strike="noStrike" cap="none" normalizeH="0" baseline="0" dirty="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mn-ea"/>
                          <a:ea typeface="+mn-ea"/>
                        </a:rPr>
                        <a:t>　</a:t>
                      </a:r>
                      <a:endParaRPr kumimoji="1" lang="zh-CN" altLang="en-US"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dirty="0">
                          <a:ln>
                            <a:noFill/>
                          </a:ln>
                          <a:solidFill>
                            <a:schemeClr val="tx1"/>
                          </a:solidFill>
                          <a:effectLst/>
                          <a:latin typeface="+mn-ea"/>
                          <a:ea typeface="+mn-ea"/>
                        </a:rPr>
                        <a:t>　</a:t>
                      </a:r>
                      <a:endParaRPr kumimoji="1" lang="zh-CN" altLang="en-US" sz="800" b="0" i="0" u="none" strike="noStrike" cap="none" normalizeH="0" baseline="0" dirty="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mn-ea"/>
                          <a:ea typeface="+mn-ea"/>
                        </a:rPr>
                        <a:t>　</a:t>
                      </a:r>
                      <a:endParaRPr kumimoji="1" lang="zh-CN" altLang="en-US"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mn-ea"/>
                          <a:ea typeface="+mn-ea"/>
                        </a:rPr>
                        <a:t>　</a:t>
                      </a:r>
                      <a:endParaRPr kumimoji="1" lang="zh-CN" altLang="en-US"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mn-ea"/>
                          <a:ea typeface="+mn-ea"/>
                        </a:rPr>
                        <a:t>　</a:t>
                      </a:r>
                      <a:endParaRPr kumimoji="1" lang="zh-CN" altLang="en-US"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mn-ea"/>
                          <a:ea typeface="+mn-ea"/>
                        </a:rPr>
                        <a:t>　</a:t>
                      </a:r>
                      <a:endParaRPr kumimoji="1" lang="zh-CN" altLang="en-US"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mn-ea"/>
                          <a:ea typeface="+mn-ea"/>
                        </a:rPr>
                        <a:t>　</a:t>
                      </a:r>
                      <a:endParaRPr kumimoji="1" lang="zh-CN" altLang="en-US"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dirty="0">
                          <a:ln>
                            <a:noFill/>
                          </a:ln>
                          <a:solidFill>
                            <a:schemeClr val="tx1"/>
                          </a:solidFill>
                          <a:effectLst/>
                          <a:latin typeface="+mn-ea"/>
                          <a:ea typeface="+mn-ea"/>
                        </a:rPr>
                        <a:t>　</a:t>
                      </a:r>
                      <a:endParaRPr kumimoji="1" lang="zh-CN" altLang="en-US" sz="800" b="0" i="0" u="none" strike="noStrike" cap="none" normalizeH="0" baseline="0" dirty="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680412">
                <a:tc>
                  <a:txBody>
                    <a:bodyPr/>
                    <a:lstStyle/>
                    <a:p>
                      <a:pPr marL="0" marR="0" lvl="0" indent="0" algn="ctr" defTabSz="914400" rtl="0" eaLnBrk="1" fontAlgn="ctr" latinLnBrk="0" hangingPunct="1">
                        <a:lnSpc>
                          <a:spcPct val="100000"/>
                        </a:lnSpc>
                        <a:spcBef>
                          <a:spcPct val="0"/>
                        </a:spcBef>
                        <a:spcAft>
                          <a:spcPct val="0"/>
                        </a:spcAft>
                        <a:buClrTx/>
                        <a:buSzTx/>
                        <a:buFontTx/>
                        <a:buNone/>
                      </a:pPr>
                      <a:endParaRPr kumimoji="1" lang="en-US" altLang="zh-CN" sz="800" b="0" i="0" u="none" strike="noStrike" cap="none" normalizeH="0" baseline="0" dirty="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mn-ea"/>
                          <a:ea typeface="+mn-ea"/>
                        </a:rPr>
                        <a:t>　</a:t>
                      </a:r>
                      <a:endParaRPr kumimoji="1" lang="zh-CN" altLang="en-US"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mn-ea"/>
                          <a:ea typeface="+mn-ea"/>
                        </a:rPr>
                        <a:t>J</a:t>
                      </a:r>
                      <a:endParaRPr kumimoji="1" lang="en-US" altLang="zh-CN" sz="800" b="0" i="0" u="none" strike="noStrike" cap="none" normalizeH="0" baseline="0" dirty="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dirty="0">
                          <a:ln>
                            <a:noFill/>
                          </a:ln>
                          <a:solidFill>
                            <a:schemeClr val="tx1"/>
                          </a:solidFill>
                          <a:effectLst/>
                          <a:latin typeface="+mn-ea"/>
                          <a:ea typeface="+mn-ea"/>
                        </a:rPr>
                        <a:t>　</a:t>
                      </a:r>
                      <a:r>
                        <a:rPr kumimoji="1" lang="en-US" altLang="zh-CN" sz="800" b="0" i="0" u="none" strike="noStrike" cap="none" normalizeH="0" baseline="0" dirty="0">
                          <a:ln>
                            <a:noFill/>
                          </a:ln>
                          <a:solidFill>
                            <a:schemeClr val="tx1"/>
                          </a:solidFill>
                          <a:effectLst/>
                          <a:latin typeface="+mn-ea"/>
                          <a:ea typeface="+mn-ea"/>
                        </a:rPr>
                        <a:t>500</a:t>
                      </a:r>
                      <a:endParaRPr kumimoji="1" lang="zh-CN" altLang="en-US" sz="800" b="0" i="0" u="none" strike="noStrike" cap="none" normalizeH="0" baseline="0" dirty="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mn-ea"/>
                          <a:ea typeface="+mn-ea"/>
                        </a:rPr>
                        <a:t>K</a:t>
                      </a:r>
                      <a:endParaRPr kumimoji="1" lang="en-US" altLang="zh-CN" sz="800" b="0" i="0" u="none" strike="noStrike" cap="none" normalizeH="0" baseline="0" dirty="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t" latinLnBrk="0" hangingPunct="1">
                        <a:lnSpc>
                          <a:spcPct val="100000"/>
                        </a:lnSpc>
                        <a:spcBef>
                          <a:spcPct val="0"/>
                        </a:spcBef>
                        <a:spcAft>
                          <a:spcPct val="0"/>
                        </a:spcAft>
                        <a:buClrTx/>
                        <a:buSzTx/>
                        <a:buFontTx/>
                        <a:buNone/>
                      </a:pPr>
                      <a:r>
                        <a:rPr kumimoji="1" lang="zh-CN" altLang="en-US" sz="800" b="0" i="0" u="none" strike="noStrike" cap="none" normalizeH="0" baseline="0" dirty="0">
                          <a:ln>
                            <a:noFill/>
                          </a:ln>
                          <a:solidFill>
                            <a:schemeClr val="tx1"/>
                          </a:solidFill>
                          <a:effectLst/>
                          <a:latin typeface="+mn-ea"/>
                          <a:ea typeface="+mn-ea"/>
                        </a:rPr>
                        <a:t>菱形法兰</a:t>
                      </a:r>
                      <a:r>
                        <a:rPr kumimoji="1" lang="en-US" altLang="zh-CN" sz="800" b="0" i="0" u="none" strike="noStrike" cap="none" normalizeH="0" baseline="0" dirty="0">
                          <a:ln>
                            <a:noFill/>
                          </a:ln>
                          <a:solidFill>
                            <a:schemeClr val="tx1"/>
                          </a:solidFill>
                          <a:effectLst/>
                          <a:latin typeface="+mn-ea"/>
                          <a:ea typeface="+mn-ea"/>
                        </a:rPr>
                        <a:t>, 2-</a:t>
                      </a:r>
                      <a:r>
                        <a:rPr kumimoji="1" lang="el-GR" altLang="zh-CN" sz="800" b="0" i="0" u="none" strike="noStrike" cap="none" normalizeH="0" baseline="0" dirty="0">
                          <a:ln>
                            <a:noFill/>
                          </a:ln>
                          <a:solidFill>
                            <a:schemeClr val="tx1"/>
                          </a:solidFill>
                          <a:effectLst/>
                          <a:latin typeface="+mn-ea"/>
                          <a:ea typeface="+mn-ea"/>
                        </a:rPr>
                        <a:t>φ</a:t>
                      </a:r>
                      <a:r>
                        <a:rPr kumimoji="1" lang="en-US" altLang="zh-CN" sz="800" b="0" i="0" u="none" strike="noStrike" cap="none" normalizeH="0" baseline="0" dirty="0">
                          <a:ln>
                            <a:noFill/>
                          </a:ln>
                          <a:solidFill>
                            <a:schemeClr val="tx1"/>
                          </a:solidFill>
                          <a:effectLst/>
                          <a:latin typeface="+mn-ea"/>
                          <a:ea typeface="+mn-ea"/>
                        </a:rPr>
                        <a:t>11</a:t>
                      </a:r>
                      <a:r>
                        <a:rPr kumimoji="1" lang="zh-CN" altLang="en-US" sz="800" b="0" i="0" u="none" strike="noStrike" cap="none" normalizeH="0" baseline="0" dirty="0">
                          <a:ln>
                            <a:noFill/>
                          </a:ln>
                          <a:solidFill>
                            <a:schemeClr val="tx1"/>
                          </a:solidFill>
                          <a:effectLst/>
                          <a:latin typeface="+mn-ea"/>
                          <a:ea typeface="+mn-ea"/>
                        </a:rPr>
                        <a:t>分度圆</a:t>
                      </a:r>
                      <a:r>
                        <a:rPr kumimoji="1" lang="el-GR" altLang="zh-CN" sz="800" b="0" i="0" u="none" strike="noStrike" cap="none" normalizeH="0" baseline="0" dirty="0">
                          <a:ln>
                            <a:noFill/>
                          </a:ln>
                          <a:solidFill>
                            <a:schemeClr val="tx1"/>
                          </a:solidFill>
                          <a:effectLst/>
                          <a:latin typeface="+mn-ea"/>
                          <a:ea typeface="+mn-ea"/>
                        </a:rPr>
                        <a:t>φ</a:t>
                      </a:r>
                      <a:r>
                        <a:rPr kumimoji="1" lang="en-US" altLang="zh-CN" sz="800" b="0" i="0" u="none" strike="noStrike" cap="none" normalizeH="0" baseline="0" dirty="0">
                          <a:ln>
                            <a:noFill/>
                          </a:ln>
                          <a:solidFill>
                            <a:schemeClr val="tx1"/>
                          </a:solidFill>
                          <a:effectLst/>
                          <a:latin typeface="+mn-ea"/>
                          <a:ea typeface="+mn-ea"/>
                        </a:rPr>
                        <a:t>109 ,       </a:t>
                      </a:r>
                      <a:r>
                        <a:rPr kumimoji="1" lang="zh-CN" altLang="en-US" sz="800" b="0" i="0" u="none" strike="noStrike" cap="none" normalizeH="0" baseline="0" dirty="0">
                          <a:ln>
                            <a:noFill/>
                          </a:ln>
                          <a:solidFill>
                            <a:schemeClr val="tx1"/>
                          </a:solidFill>
                          <a:effectLst/>
                          <a:latin typeface="+mn-ea"/>
                          <a:ea typeface="+mn-ea"/>
                        </a:rPr>
                        <a:t>止口</a:t>
                      </a:r>
                      <a:r>
                        <a:rPr kumimoji="1" lang="el-GR" altLang="zh-CN" sz="800" b="0" i="0" u="none" strike="noStrike" cap="none" normalizeH="0" baseline="0" dirty="0">
                          <a:ln>
                            <a:noFill/>
                          </a:ln>
                          <a:solidFill>
                            <a:schemeClr val="tx1"/>
                          </a:solidFill>
                          <a:effectLst/>
                          <a:latin typeface="+mn-ea"/>
                          <a:ea typeface="+mn-ea"/>
                        </a:rPr>
                        <a:t>φ</a:t>
                      </a:r>
                      <a:r>
                        <a:rPr kumimoji="1" lang="en-US" altLang="zh-CN" sz="800" b="0" i="0" u="none" strike="noStrike" cap="none" normalizeH="0" baseline="0" dirty="0">
                          <a:ln>
                            <a:noFill/>
                          </a:ln>
                          <a:solidFill>
                            <a:schemeClr val="tx1"/>
                          </a:solidFill>
                          <a:effectLst/>
                          <a:latin typeface="+mn-ea"/>
                          <a:ea typeface="+mn-ea"/>
                        </a:rPr>
                        <a:t>70X6.4</a:t>
                      </a:r>
                      <a:endParaRPr kumimoji="1" lang="en-US" altLang="zh-CN" sz="800" b="0" i="0" u="none" strike="noStrike" cap="none" normalizeH="0" baseline="0" dirty="0">
                        <a:ln>
                          <a:noFill/>
                        </a:ln>
                        <a:solidFill>
                          <a:schemeClr val="tx1"/>
                        </a:solidFill>
                        <a:effectLst/>
                        <a:latin typeface="+mn-ea"/>
                        <a:ea typeface="+mn-ea"/>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mn-ea"/>
                          <a:ea typeface="+mn-ea"/>
                        </a:rPr>
                        <a:t>J</a:t>
                      </a:r>
                      <a:endParaRPr kumimoji="1" lang="en-US" altLang="zh-CN"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t" latinLnBrk="0" hangingPunct="1">
                        <a:lnSpc>
                          <a:spcPct val="100000"/>
                        </a:lnSpc>
                        <a:spcBef>
                          <a:spcPct val="0"/>
                        </a:spcBef>
                        <a:spcAft>
                          <a:spcPct val="0"/>
                        </a:spcAft>
                        <a:buClrTx/>
                        <a:buSzTx/>
                        <a:buFontTx/>
                        <a:buNone/>
                      </a:pPr>
                      <a:r>
                        <a:rPr kumimoji="1" lang="zh-CN" altLang="en-US"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矩形花键</a:t>
                      </a: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a:t>
                      </a:r>
                      <a:r>
                        <a:rPr kumimoji="1" lang="el-GR"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φ</a:t>
                      </a: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30X44 ,    6-30X26X6 ,          </a:t>
                      </a:r>
                      <a:r>
                        <a:rPr kumimoji="1" lang="zh-CN" altLang="en-US"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轴端螺纹 </a:t>
                      </a: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:M8</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mn-ea"/>
                          <a:ea typeface="+mn-ea"/>
                        </a:rPr>
                        <a:t>　</a:t>
                      </a:r>
                      <a:endParaRPr kumimoji="1" lang="zh-CN" altLang="en-US"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dirty="0">
                          <a:ln>
                            <a:noFill/>
                          </a:ln>
                          <a:solidFill>
                            <a:schemeClr val="tx1"/>
                          </a:solidFill>
                          <a:effectLst/>
                          <a:latin typeface="+mn-ea"/>
                          <a:ea typeface="+mn-ea"/>
                        </a:rPr>
                        <a:t>　</a:t>
                      </a:r>
                      <a:endParaRPr kumimoji="1" lang="zh-CN" altLang="en-US" sz="800" b="0" i="0" u="none" strike="noStrike" cap="none" normalizeH="0" baseline="0" dirty="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mn-ea"/>
                          <a:ea typeface="+mn-ea"/>
                        </a:rPr>
                        <a:t>　</a:t>
                      </a:r>
                      <a:endParaRPr kumimoji="1" lang="zh-CN" altLang="en-US"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mn-ea"/>
                          <a:ea typeface="+mn-ea"/>
                        </a:rPr>
                        <a:t>　</a:t>
                      </a:r>
                      <a:endParaRPr kumimoji="1" lang="zh-CN" altLang="en-US"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mn-ea"/>
                          <a:ea typeface="+mn-ea"/>
                        </a:rPr>
                        <a:t>　</a:t>
                      </a:r>
                      <a:endParaRPr kumimoji="1" lang="zh-CN" altLang="en-US"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mn-ea"/>
                          <a:ea typeface="+mn-ea"/>
                        </a:rPr>
                        <a:t>　</a:t>
                      </a:r>
                      <a:endParaRPr kumimoji="1" lang="zh-CN" altLang="en-US"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mn-ea"/>
                          <a:ea typeface="+mn-ea"/>
                        </a:rPr>
                        <a:t>　</a:t>
                      </a:r>
                      <a:endParaRPr kumimoji="1" lang="zh-CN" altLang="en-US"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dirty="0">
                          <a:ln>
                            <a:noFill/>
                          </a:ln>
                          <a:solidFill>
                            <a:schemeClr val="tx1"/>
                          </a:solidFill>
                          <a:effectLst/>
                          <a:latin typeface="+mn-ea"/>
                          <a:ea typeface="+mn-ea"/>
                        </a:rPr>
                        <a:t>　</a:t>
                      </a:r>
                      <a:endParaRPr kumimoji="1" lang="zh-CN" altLang="en-US" sz="800" b="0" i="0" u="none" strike="noStrike" cap="none" normalizeH="0" baseline="0" dirty="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680412">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dirty="0">
                          <a:ln>
                            <a:noFill/>
                          </a:ln>
                          <a:solidFill>
                            <a:schemeClr val="tx1"/>
                          </a:solidFill>
                          <a:effectLst/>
                          <a:latin typeface="+mn-ea"/>
                          <a:ea typeface="+mn-ea"/>
                        </a:rPr>
                        <a:t>　</a:t>
                      </a:r>
                      <a:endParaRPr kumimoji="1" lang="zh-CN" altLang="en-US" sz="800" b="0" i="0" u="none" strike="noStrike" cap="none" normalizeH="0" baseline="0" dirty="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mn-ea"/>
                          <a:ea typeface="+mn-ea"/>
                        </a:rPr>
                        <a:t>　</a:t>
                      </a:r>
                      <a:endParaRPr kumimoji="1" lang="zh-CN" altLang="en-US"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mn-ea"/>
                          <a:ea typeface="+mn-ea"/>
                        </a:rPr>
                        <a:t>　</a:t>
                      </a:r>
                      <a:endParaRPr kumimoji="1" lang="zh-CN" altLang="en-US"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dirty="0">
                          <a:ln>
                            <a:noFill/>
                          </a:ln>
                          <a:solidFill>
                            <a:schemeClr val="tx1"/>
                          </a:solidFill>
                          <a:effectLst/>
                          <a:latin typeface="+mn-ea"/>
                          <a:ea typeface="+mn-ea"/>
                        </a:rPr>
                        <a:t>　</a:t>
                      </a:r>
                      <a:endParaRPr kumimoji="1" lang="zh-CN" altLang="en-US" sz="800" b="0" i="0" u="none" strike="noStrike" cap="none" normalizeH="0" baseline="0" dirty="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mn-ea"/>
                          <a:ea typeface="+mn-ea"/>
                        </a:rPr>
                        <a:t>L</a:t>
                      </a:r>
                      <a:endParaRPr kumimoji="1" lang="en-US" altLang="zh-CN" sz="800" b="0" i="0" u="none" strike="noStrike" cap="none" normalizeH="0" baseline="0" dirty="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793750" rtl="0" eaLnBrk="1" fontAlgn="auto" latinLnBrk="0" hangingPunct="1">
                        <a:lnSpc>
                          <a:spcPct val="100000"/>
                        </a:lnSpc>
                        <a:spcBef>
                          <a:spcPts val="0"/>
                        </a:spcBef>
                        <a:spcAft>
                          <a:spcPts val="0"/>
                        </a:spcAft>
                        <a:buClrTx/>
                        <a:buSzTx/>
                        <a:buFontTx/>
                        <a:buNone/>
                        <a:defRPr/>
                      </a:pPr>
                      <a:r>
                        <a:rPr kumimoji="1" lang="en-US" altLang="zh-CN" sz="800" b="0" i="0" u="none" strike="noStrike" cap="none" normalizeH="0" baseline="0" dirty="0">
                          <a:ln>
                            <a:noFill/>
                          </a:ln>
                          <a:solidFill>
                            <a:schemeClr val="tx1"/>
                          </a:solidFill>
                          <a:effectLst/>
                          <a:latin typeface="+mn-ea"/>
                          <a:ea typeface="+mn-ea"/>
                        </a:rPr>
                        <a:t>6 </a:t>
                      </a:r>
                      <a:r>
                        <a:rPr kumimoji="1" lang="zh-CN" altLang="en-US" sz="800" b="0" i="0" u="none" strike="noStrike" cap="none" normalizeH="0" baseline="0" dirty="0">
                          <a:ln>
                            <a:noFill/>
                          </a:ln>
                          <a:solidFill>
                            <a:schemeClr val="tx1"/>
                          </a:solidFill>
                          <a:effectLst/>
                          <a:latin typeface="+mn-ea"/>
                          <a:ea typeface="+mn-ea"/>
                        </a:rPr>
                        <a:t>孔菱形法兰</a:t>
                      </a:r>
                      <a:r>
                        <a:rPr kumimoji="1" lang="en-US" altLang="zh-CN" sz="800" b="0" i="0" u="none" strike="noStrike" cap="none" normalizeH="0" baseline="0" dirty="0">
                          <a:ln>
                            <a:noFill/>
                          </a:ln>
                          <a:solidFill>
                            <a:schemeClr val="tx1"/>
                          </a:solidFill>
                          <a:effectLst/>
                          <a:latin typeface="+mn-ea"/>
                          <a:ea typeface="+mn-ea"/>
                        </a:rPr>
                        <a:t>, 6-</a:t>
                      </a:r>
                      <a:r>
                        <a:rPr kumimoji="1" lang="el-GR" altLang="zh-CN" sz="800" b="0" i="0" u="none" strike="noStrike" cap="none" normalizeH="0" baseline="0" dirty="0">
                          <a:ln>
                            <a:noFill/>
                          </a:ln>
                          <a:solidFill>
                            <a:schemeClr val="tx1"/>
                          </a:solidFill>
                          <a:effectLst/>
                          <a:latin typeface="+mn-ea"/>
                          <a:ea typeface="+mn-ea"/>
                        </a:rPr>
                        <a:t>φ</a:t>
                      </a:r>
                      <a:r>
                        <a:rPr kumimoji="1" lang="en-US" altLang="zh-CN" sz="800" b="0" i="0" u="none" strike="noStrike" cap="none" normalizeH="0" baseline="0" dirty="0">
                          <a:ln>
                            <a:noFill/>
                          </a:ln>
                          <a:solidFill>
                            <a:schemeClr val="tx1"/>
                          </a:solidFill>
                          <a:effectLst/>
                          <a:latin typeface="+mn-ea"/>
                          <a:ea typeface="+mn-ea"/>
                        </a:rPr>
                        <a:t>13.5 </a:t>
                      </a:r>
                      <a:r>
                        <a:rPr kumimoji="1" lang="zh-CN" altLang="en-US" sz="800" b="0" i="0" u="none" strike="noStrike" cap="none" normalizeH="0" baseline="0" dirty="0">
                          <a:ln>
                            <a:noFill/>
                          </a:ln>
                          <a:solidFill>
                            <a:schemeClr val="tx1"/>
                          </a:solidFill>
                          <a:effectLst/>
                          <a:latin typeface="+mn-ea"/>
                          <a:ea typeface="+mn-ea"/>
                        </a:rPr>
                        <a:t>分度圆</a:t>
                      </a:r>
                      <a:r>
                        <a:rPr kumimoji="1" lang="el-GR" altLang="zh-CN" sz="800" b="0" i="0" u="none" strike="noStrike" cap="none" normalizeH="0" baseline="0" dirty="0">
                          <a:ln>
                            <a:noFill/>
                          </a:ln>
                          <a:solidFill>
                            <a:schemeClr val="tx1"/>
                          </a:solidFill>
                          <a:effectLst/>
                          <a:latin typeface="+mn-ea"/>
                          <a:ea typeface="+mn-ea"/>
                        </a:rPr>
                        <a:t>φ</a:t>
                      </a:r>
                      <a:r>
                        <a:rPr kumimoji="1" lang="en-US" altLang="zh-CN" sz="800" b="0" i="0" u="none" strike="noStrike" cap="none" normalizeH="0" baseline="0" dirty="0">
                          <a:ln>
                            <a:noFill/>
                          </a:ln>
                          <a:solidFill>
                            <a:schemeClr val="tx1"/>
                          </a:solidFill>
                          <a:effectLst/>
                          <a:latin typeface="+mn-ea"/>
                          <a:ea typeface="+mn-ea"/>
                        </a:rPr>
                        <a:t>106.4  ,</a:t>
                      </a:r>
                      <a:r>
                        <a:rPr kumimoji="1" lang="zh-CN" altLang="en-US" sz="800" b="0" i="0" u="none" strike="noStrike" cap="none" normalizeH="0" baseline="0" dirty="0">
                          <a:ln>
                            <a:noFill/>
                          </a:ln>
                          <a:solidFill>
                            <a:schemeClr val="tx1"/>
                          </a:solidFill>
                          <a:effectLst/>
                          <a:latin typeface="+mn-ea"/>
                          <a:ea typeface="+mn-ea"/>
                        </a:rPr>
                        <a:t>止口 </a:t>
                      </a:r>
                      <a:r>
                        <a:rPr kumimoji="1" lang="el-GR" altLang="zh-CN" sz="800" b="0" i="0" u="none" strike="noStrike" cap="none" normalizeH="0" baseline="0" dirty="0">
                          <a:ln>
                            <a:noFill/>
                          </a:ln>
                          <a:solidFill>
                            <a:schemeClr val="tx1"/>
                          </a:solidFill>
                          <a:effectLst/>
                          <a:latin typeface="+mn-ea"/>
                          <a:ea typeface="+mn-ea"/>
                        </a:rPr>
                        <a:t>φ</a:t>
                      </a:r>
                      <a:r>
                        <a:rPr kumimoji="1" lang="en-US" altLang="zh-CN" sz="800" b="0" i="0" u="none" strike="noStrike" cap="none" normalizeH="0" baseline="0" dirty="0">
                          <a:ln>
                            <a:noFill/>
                          </a:ln>
                          <a:solidFill>
                            <a:schemeClr val="tx1"/>
                          </a:solidFill>
                          <a:effectLst/>
                          <a:latin typeface="+mn-ea"/>
                          <a:ea typeface="+mn-ea"/>
                        </a:rPr>
                        <a:t>82.55X2.8, </a:t>
                      </a:r>
                      <a:r>
                        <a:rPr kumimoji="1" lang="zh-CN" altLang="en-US" sz="800" b="0" i="0" u="none" strike="noStrike" cap="none" normalizeH="0" baseline="0" dirty="0">
                          <a:ln>
                            <a:noFill/>
                          </a:ln>
                          <a:solidFill>
                            <a:schemeClr val="tx1"/>
                          </a:solidFill>
                          <a:effectLst/>
                          <a:latin typeface="+mn-ea"/>
                          <a:ea typeface="+mn-ea"/>
                        </a:rPr>
                        <a:t>带密封槽</a:t>
                      </a:r>
                      <a:endParaRPr kumimoji="1" lang="zh-CN" altLang="en-US" sz="800" b="0" i="0" u="none" strike="noStrike" cap="none" normalizeH="0" baseline="0" dirty="0">
                        <a:ln>
                          <a:noFill/>
                        </a:ln>
                        <a:solidFill>
                          <a:schemeClr val="tx1"/>
                        </a:solidFill>
                        <a:effectLst/>
                        <a:latin typeface="+mn-ea"/>
                        <a:ea typeface="+mn-ea"/>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mn-ea"/>
                          <a:ea typeface="+mn-ea"/>
                        </a:rPr>
                        <a:t>K</a:t>
                      </a:r>
                      <a:endParaRPr kumimoji="1" lang="en-US" altLang="zh-CN"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t" latinLnBrk="0" hangingPunct="1">
                        <a:lnSpc>
                          <a:spcPct val="100000"/>
                        </a:lnSpc>
                        <a:spcBef>
                          <a:spcPct val="0"/>
                        </a:spcBef>
                        <a:spcAft>
                          <a:spcPct val="0"/>
                        </a:spcAft>
                        <a:buClrTx/>
                        <a:buSzTx/>
                        <a:buFontTx/>
                        <a:buNone/>
                      </a:pPr>
                      <a:r>
                        <a:rPr kumimoji="1" lang="zh-CN" altLang="en-US"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矩形花键</a:t>
                      </a: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a:t>
                      </a:r>
                      <a:r>
                        <a:rPr kumimoji="1" lang="el-GR"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φ</a:t>
                      </a: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30X48  ,     6-30X26X8 ,             </a:t>
                      </a:r>
                      <a:r>
                        <a:rPr kumimoji="1" lang="zh-CN" altLang="en-US"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轴端螺纹 </a:t>
                      </a: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:M8</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mn-ea"/>
                          <a:ea typeface="+mn-ea"/>
                        </a:rPr>
                        <a:t>　</a:t>
                      </a:r>
                      <a:endParaRPr kumimoji="1" lang="zh-CN" altLang="en-US"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dirty="0">
                          <a:ln>
                            <a:noFill/>
                          </a:ln>
                          <a:solidFill>
                            <a:schemeClr val="tx1"/>
                          </a:solidFill>
                          <a:effectLst/>
                          <a:latin typeface="+mn-ea"/>
                          <a:ea typeface="+mn-ea"/>
                        </a:rPr>
                        <a:t>　</a:t>
                      </a:r>
                      <a:endParaRPr kumimoji="1" lang="zh-CN" altLang="en-US" sz="800" b="0" i="0" u="none" strike="noStrike" cap="none" normalizeH="0" baseline="0" dirty="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mn-ea"/>
                          <a:ea typeface="+mn-ea"/>
                        </a:rPr>
                        <a:t>　</a:t>
                      </a:r>
                      <a:endParaRPr kumimoji="1" lang="zh-CN" altLang="en-US"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mn-ea"/>
                          <a:ea typeface="+mn-ea"/>
                        </a:rPr>
                        <a:t>　</a:t>
                      </a:r>
                      <a:endParaRPr kumimoji="1" lang="zh-CN" altLang="en-US"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mn-ea"/>
                          <a:ea typeface="+mn-ea"/>
                        </a:rPr>
                        <a:t>　</a:t>
                      </a:r>
                      <a:endParaRPr kumimoji="1" lang="zh-CN" altLang="en-US"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mn-ea"/>
                          <a:ea typeface="+mn-ea"/>
                        </a:rPr>
                        <a:t>　</a:t>
                      </a:r>
                      <a:endParaRPr kumimoji="1" lang="zh-CN" altLang="en-US"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dirty="0">
                          <a:ln>
                            <a:noFill/>
                          </a:ln>
                          <a:solidFill>
                            <a:schemeClr val="tx1"/>
                          </a:solidFill>
                          <a:effectLst/>
                          <a:latin typeface="+mn-ea"/>
                          <a:ea typeface="+mn-ea"/>
                        </a:rPr>
                        <a:t>　</a:t>
                      </a:r>
                      <a:endParaRPr kumimoji="1" lang="zh-CN" altLang="en-US" sz="800" b="0" i="0" u="none" strike="noStrike" cap="none" normalizeH="0" baseline="0" dirty="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dirty="0">
                          <a:ln>
                            <a:noFill/>
                          </a:ln>
                          <a:solidFill>
                            <a:schemeClr val="tx1"/>
                          </a:solidFill>
                          <a:effectLst/>
                          <a:latin typeface="+mn-ea"/>
                          <a:ea typeface="+mn-ea"/>
                        </a:rPr>
                        <a:t>　</a:t>
                      </a:r>
                      <a:endParaRPr kumimoji="1" lang="zh-CN" altLang="en-US" sz="800" b="0" i="0" u="none" strike="noStrike" cap="none" normalizeH="0" baseline="0" dirty="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bl>
          </a:graphicData>
        </a:graphic>
      </p:graphicFrame>
      <p:sp>
        <p:nvSpPr>
          <p:cNvPr id="24" name="Line 4372"/>
          <p:cNvSpPr>
            <a:spLocks noChangeShapeType="1"/>
          </p:cNvSpPr>
          <p:nvPr/>
        </p:nvSpPr>
        <p:spPr bwMode="auto">
          <a:xfrm>
            <a:off x="4663168" y="632520"/>
            <a:ext cx="0" cy="251542"/>
          </a:xfrm>
          <a:prstGeom prst="line">
            <a:avLst/>
          </a:prstGeom>
          <a:noFill/>
          <a:ln w="9525">
            <a:solidFill>
              <a:schemeClr val="tx1"/>
            </a:solidFill>
            <a:rou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79352" tIns="39676" rIns="79352" bIns="39676" anchor="ctr"/>
          <a:lstStyle/>
          <a:p>
            <a:endParaRPr lang="zh-CN" altLang="en-US"/>
          </a:p>
        </p:txBody>
      </p:sp>
      <p:sp>
        <p:nvSpPr>
          <p:cNvPr id="25" name="Line 4373"/>
          <p:cNvSpPr>
            <a:spLocks noChangeShapeType="1"/>
          </p:cNvSpPr>
          <p:nvPr/>
        </p:nvSpPr>
        <p:spPr bwMode="auto">
          <a:xfrm>
            <a:off x="4848225" y="632520"/>
            <a:ext cx="0" cy="251542"/>
          </a:xfrm>
          <a:prstGeom prst="line">
            <a:avLst/>
          </a:prstGeom>
          <a:noFill/>
          <a:ln w="9525">
            <a:solidFill>
              <a:schemeClr val="tx1"/>
            </a:solidFill>
            <a:rou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79352" tIns="39676" rIns="79352" bIns="39676" anchor="ctr"/>
          <a:lstStyle/>
          <a:p>
            <a:endParaRPr lang="zh-CN" altLang="en-US"/>
          </a:p>
        </p:txBody>
      </p:sp>
      <p:sp>
        <p:nvSpPr>
          <p:cNvPr id="26" name="Line 4374"/>
          <p:cNvSpPr>
            <a:spLocks noChangeShapeType="1"/>
          </p:cNvSpPr>
          <p:nvPr/>
        </p:nvSpPr>
        <p:spPr bwMode="auto">
          <a:xfrm>
            <a:off x="5033283" y="632520"/>
            <a:ext cx="0" cy="251542"/>
          </a:xfrm>
          <a:prstGeom prst="line">
            <a:avLst/>
          </a:prstGeom>
          <a:noFill/>
          <a:ln w="9525">
            <a:solidFill>
              <a:schemeClr val="tx1"/>
            </a:solidFill>
            <a:rou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79352" tIns="39676" rIns="79352" bIns="39676" anchor="ctr"/>
          <a:lstStyle/>
          <a:p>
            <a:endParaRPr lang="zh-CN" altLang="en-US"/>
          </a:p>
        </p:txBody>
      </p:sp>
      <p:sp>
        <p:nvSpPr>
          <p:cNvPr id="27" name="Line 4375"/>
          <p:cNvSpPr>
            <a:spLocks noChangeShapeType="1"/>
          </p:cNvSpPr>
          <p:nvPr/>
        </p:nvSpPr>
        <p:spPr bwMode="auto">
          <a:xfrm>
            <a:off x="5280933" y="632520"/>
            <a:ext cx="0" cy="251542"/>
          </a:xfrm>
          <a:prstGeom prst="line">
            <a:avLst/>
          </a:prstGeom>
          <a:noFill/>
          <a:ln w="9525">
            <a:solidFill>
              <a:schemeClr val="tx1"/>
            </a:solidFill>
            <a:rou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79352" tIns="39676" rIns="79352" bIns="39676" anchor="ctr"/>
          <a:lstStyle/>
          <a:p>
            <a:endParaRPr lang="zh-CN" altLang="en-US"/>
          </a:p>
        </p:txBody>
      </p:sp>
      <p:sp>
        <p:nvSpPr>
          <p:cNvPr id="28" name="Line 4376"/>
          <p:cNvSpPr>
            <a:spLocks noChangeShapeType="1"/>
          </p:cNvSpPr>
          <p:nvPr/>
        </p:nvSpPr>
        <p:spPr bwMode="auto">
          <a:xfrm>
            <a:off x="5465990" y="632520"/>
            <a:ext cx="0" cy="251542"/>
          </a:xfrm>
          <a:prstGeom prst="line">
            <a:avLst/>
          </a:prstGeom>
          <a:noFill/>
          <a:ln w="9525">
            <a:solidFill>
              <a:schemeClr val="tx1"/>
            </a:solidFill>
            <a:rou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79352" tIns="39676" rIns="79352" bIns="39676" anchor="ctr"/>
          <a:lstStyle/>
          <a:p>
            <a:endParaRPr lang="zh-CN" altLang="en-US"/>
          </a:p>
        </p:txBody>
      </p:sp>
      <p:sp>
        <p:nvSpPr>
          <p:cNvPr id="29" name="Line 4377"/>
          <p:cNvSpPr>
            <a:spLocks noChangeShapeType="1"/>
          </p:cNvSpPr>
          <p:nvPr/>
        </p:nvSpPr>
        <p:spPr bwMode="auto">
          <a:xfrm>
            <a:off x="5651047" y="632520"/>
            <a:ext cx="0" cy="251542"/>
          </a:xfrm>
          <a:prstGeom prst="line">
            <a:avLst/>
          </a:prstGeom>
          <a:noFill/>
          <a:ln w="9525">
            <a:solidFill>
              <a:schemeClr val="tx1"/>
            </a:solidFill>
            <a:rou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79352" tIns="39676" rIns="79352" bIns="39676" anchor="ctr"/>
          <a:lstStyle/>
          <a:p>
            <a:endParaRPr lang="zh-CN" altLang="en-US"/>
          </a:p>
        </p:txBody>
      </p:sp>
      <p:sp>
        <p:nvSpPr>
          <p:cNvPr id="30" name="Line 4378"/>
          <p:cNvSpPr>
            <a:spLocks noChangeShapeType="1"/>
          </p:cNvSpPr>
          <p:nvPr/>
        </p:nvSpPr>
        <p:spPr bwMode="auto">
          <a:xfrm>
            <a:off x="5897336" y="632520"/>
            <a:ext cx="0" cy="251542"/>
          </a:xfrm>
          <a:prstGeom prst="line">
            <a:avLst/>
          </a:prstGeom>
          <a:noFill/>
          <a:ln w="9525">
            <a:solidFill>
              <a:schemeClr val="tx1"/>
            </a:solidFill>
            <a:rou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79352" tIns="39676" rIns="79352" bIns="39676" anchor="ctr"/>
          <a:lstStyle/>
          <a:p>
            <a:endParaRPr lang="zh-CN" altLang="en-US"/>
          </a:p>
        </p:txBody>
      </p:sp>
      <p:sp>
        <p:nvSpPr>
          <p:cNvPr id="31" name="Line 4379"/>
          <p:cNvSpPr>
            <a:spLocks noChangeShapeType="1"/>
          </p:cNvSpPr>
          <p:nvPr/>
        </p:nvSpPr>
        <p:spPr bwMode="auto">
          <a:xfrm>
            <a:off x="6082393" y="632520"/>
            <a:ext cx="0" cy="251542"/>
          </a:xfrm>
          <a:prstGeom prst="line">
            <a:avLst/>
          </a:prstGeom>
          <a:noFill/>
          <a:ln w="9525">
            <a:solidFill>
              <a:schemeClr val="tx1"/>
            </a:solidFill>
            <a:rou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79352" tIns="39676" rIns="79352" bIns="39676" anchor="ctr"/>
          <a:lstStyle/>
          <a:p>
            <a:endParaRPr lang="zh-CN" altLang="en-US"/>
          </a:p>
        </p:txBody>
      </p:sp>
      <p:grpSp>
        <p:nvGrpSpPr>
          <p:cNvPr id="32" name="组合 31"/>
          <p:cNvGrpSpPr/>
          <p:nvPr/>
        </p:nvGrpSpPr>
        <p:grpSpPr>
          <a:xfrm>
            <a:off x="6021288" y="9417496"/>
            <a:ext cx="776312" cy="369332"/>
            <a:chOff x="6021288" y="9417496"/>
            <a:chExt cx="776312" cy="369332"/>
          </a:xfrm>
        </p:grpSpPr>
        <p:sp>
          <p:nvSpPr>
            <p:cNvPr id="33" name="圆角矩形 32"/>
            <p:cNvSpPr/>
            <p:nvPr/>
          </p:nvSpPr>
          <p:spPr>
            <a:xfrm>
              <a:off x="6021288" y="9525218"/>
              <a:ext cx="214482" cy="153888"/>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4" name="TextBox 33"/>
            <p:cNvSpPr txBox="1"/>
            <p:nvPr/>
          </p:nvSpPr>
          <p:spPr>
            <a:xfrm>
              <a:off x="6235770" y="9417496"/>
              <a:ext cx="561830" cy="369332"/>
            </a:xfrm>
            <a:prstGeom prst="rect">
              <a:avLst/>
            </a:prstGeom>
            <a:noFill/>
          </p:spPr>
          <p:txBody>
            <a:bodyPr wrap="square" rtlCol="0">
              <a:spAutoFit/>
            </a:bodyPr>
            <a:lstStyle/>
            <a:p>
              <a:r>
                <a:rPr lang="en-US" altLang="zh-CN" dirty="0"/>
                <a:t>50</a:t>
              </a:r>
              <a:endParaRPr lang="zh-CN" altLang="en-US" dirty="0"/>
            </a:p>
          </p:txBody>
        </p:sp>
      </p:grpSp>
      <p:pic>
        <p:nvPicPr>
          <p:cNvPr id="14" name="图片 13"/>
          <p:cNvPicPr>
            <a:picLocks noChangeAspect="1"/>
          </p:cNvPicPr>
          <p:nvPr/>
        </p:nvPicPr>
        <p:blipFill rotWithShape="1">
          <a:blip r:embed="rId1">
            <a:extLst>
              <a:ext uri="{28A0092B-C50C-407E-A947-70E740481C1C}">
                <a14:useLocalDpi xmlns:a14="http://schemas.microsoft.com/office/drawing/2010/main" val="0"/>
              </a:ext>
            </a:extLst>
          </a:blip>
          <a:srcRect l="8001" t="9788" r="10800" b="33915"/>
          <a:stretch>
            <a:fillRect/>
          </a:stretch>
        </p:blipFill>
        <p:spPr>
          <a:xfrm>
            <a:off x="3644987" y="79214"/>
            <a:ext cx="1008151" cy="486694"/>
          </a:xfrm>
          <a:prstGeom prst="rect">
            <a:avLst/>
          </a:prstGeom>
        </p:spPr>
      </p:pic>
    </p:spTree>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平行四边形 3"/>
          <p:cNvSpPr/>
          <p:nvPr/>
        </p:nvSpPr>
        <p:spPr>
          <a:xfrm>
            <a:off x="403122" y="318099"/>
            <a:ext cx="1801742" cy="69027"/>
          </a:xfrm>
          <a:prstGeom prst="parallelogram">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TextBox 5"/>
          <p:cNvSpPr txBox="1"/>
          <p:nvPr/>
        </p:nvSpPr>
        <p:spPr>
          <a:xfrm>
            <a:off x="4581128" y="159821"/>
            <a:ext cx="2321446" cy="384721"/>
          </a:xfrm>
          <a:prstGeom prst="rect">
            <a:avLst/>
          </a:prstGeom>
          <a:noFill/>
        </p:spPr>
        <p:txBody>
          <a:bodyPr wrap="square" rtlCol="0">
            <a:spAutoFit/>
          </a:bodyPr>
          <a:lstStyle/>
          <a:p>
            <a:r>
              <a:rPr lang="zh-CN" altLang="en-US" sz="1000" b="1" kern="1400" spc="110" dirty="0">
                <a:latin typeface="+mn-ea"/>
              </a:rPr>
              <a:t>济宁钧华液压机械有限公司</a:t>
            </a:r>
            <a:endParaRPr lang="en-US" altLang="zh-CN" sz="1000" b="1" kern="1400" spc="110" dirty="0">
              <a:latin typeface="+mn-ea"/>
            </a:endParaRPr>
          </a:p>
          <a:p>
            <a:r>
              <a:rPr lang="en-US" altLang="zh-CN" sz="900" dirty="0">
                <a:latin typeface="Arial Unicode MS" panose="020B0604020202020204" pitchFamily="34" charset="-122"/>
                <a:ea typeface="Arial Unicode MS" panose="020B0604020202020204" pitchFamily="34" charset="-122"/>
                <a:cs typeface="Arial Unicode MS" panose="020B0604020202020204" pitchFamily="34" charset="-122"/>
              </a:rPr>
              <a:t>Jining  </a:t>
            </a:r>
            <a:r>
              <a:rPr lang="en-US" altLang="zh-CN" sz="900" dirty="0" err="1">
                <a:latin typeface="Arial Unicode MS" panose="020B0604020202020204" pitchFamily="34" charset="-122"/>
                <a:ea typeface="Arial Unicode MS" panose="020B0604020202020204" pitchFamily="34" charset="-122"/>
                <a:cs typeface="Arial Unicode MS" panose="020B0604020202020204" pitchFamily="34" charset="-122"/>
              </a:rPr>
              <a:t>JunHua</a:t>
            </a:r>
            <a:r>
              <a:rPr lang="en-US" altLang="zh-CN" sz="900" dirty="0">
                <a:latin typeface="Arial Unicode MS" panose="020B0604020202020204" pitchFamily="34" charset="-122"/>
                <a:ea typeface="Arial Unicode MS" panose="020B0604020202020204" pitchFamily="34" charset="-122"/>
                <a:cs typeface="Arial Unicode MS" panose="020B0604020202020204" pitchFamily="34" charset="-122"/>
              </a:rPr>
              <a:t> Hydraulic Co.,Ltd</a:t>
            </a:r>
            <a:endParaRPr lang="zh-CN" altLang="en-US" sz="900" dirty="0">
              <a:latin typeface="Arial Unicode MS" panose="020B0604020202020204" pitchFamily="34" charset="-122"/>
              <a:ea typeface="Arial Unicode MS" panose="020B0604020202020204" pitchFamily="34" charset="-122"/>
              <a:cs typeface="Arial Unicode MS" panose="020B0604020202020204" pitchFamily="34" charset="-122"/>
            </a:endParaRPr>
          </a:p>
        </p:txBody>
      </p:sp>
      <p:sp>
        <p:nvSpPr>
          <p:cNvPr id="7" name="平行四边形 6"/>
          <p:cNvSpPr/>
          <p:nvPr/>
        </p:nvSpPr>
        <p:spPr>
          <a:xfrm>
            <a:off x="2276872" y="315026"/>
            <a:ext cx="1368152" cy="72100"/>
          </a:xfrm>
          <a:prstGeom prst="parallelogram">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 name="Text Box 11"/>
          <p:cNvSpPr txBox="1">
            <a:spLocks noChangeArrowheads="1"/>
          </p:cNvSpPr>
          <p:nvPr/>
        </p:nvSpPr>
        <p:spPr bwMode="auto">
          <a:xfrm>
            <a:off x="157780" y="560512"/>
            <a:ext cx="2653393" cy="536436"/>
          </a:xfrm>
          <a:prstGeom prst="rect">
            <a:avLst/>
          </a:prstGeom>
          <a:noFill/>
          <a:ln>
            <a:noFill/>
          </a:ln>
          <a:effectLst/>
          <a:extLst>
            <a:ext uri="{909E8E84-426E-40DD-AFC4-6F175D3DCCD1}">
              <a14:hiddenFill xmlns:a14="http://schemas.microsoft.com/office/drawing/2010/main">
                <a:gradFill rotWithShape="0">
                  <a:gsLst>
                    <a:gs pos="0">
                      <a:srgbClr val="003366">
                        <a:gamma/>
                        <a:shade val="46275"/>
                        <a:invGamma/>
                      </a:srgbClr>
                    </a:gs>
                    <a:gs pos="100000">
                      <a:srgbClr val="003366"/>
                    </a:gs>
                  </a:gsLst>
                  <a:lin ang="5400000" scaled="1"/>
                </a:gradFill>
              </a14:hiddenFill>
            </a:ext>
            <a:ext uri="{91240B29-F687-4F45-9708-019B960494DF}">
              <a14:hiddenLine xmlns:a14="http://schemas.microsoft.com/office/drawing/2010/main" w="9525">
                <a:solidFill>
                  <a:srgbClr val="FFFF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74630" tIns="37315" rIns="74630" bIns="37315">
            <a:spAutoFit/>
          </a:bodyPr>
          <a:lstStyle>
            <a:lvl1pPr algn="l" defTabSz="860425">
              <a:spcBef>
                <a:spcPct val="0"/>
              </a:spcBef>
              <a:defRPr kumimoji="1" sz="2400">
                <a:solidFill>
                  <a:schemeClr val="tx1"/>
                </a:solidFill>
                <a:latin typeface="Times New Roman" panose="02020603050405020304" pitchFamily="18" charset="0"/>
                <a:ea typeface="宋体" panose="02010600030101010101" pitchFamily="2" charset="-122"/>
              </a:defRPr>
            </a:lvl1pPr>
            <a:lvl2pPr marL="430530" algn="l" defTabSz="860425">
              <a:spcBef>
                <a:spcPct val="0"/>
              </a:spcBef>
              <a:defRPr kumimoji="1" sz="2400">
                <a:solidFill>
                  <a:schemeClr val="tx1"/>
                </a:solidFill>
                <a:latin typeface="Times New Roman" panose="02020603050405020304" pitchFamily="18" charset="0"/>
                <a:ea typeface="宋体" panose="02010600030101010101" pitchFamily="2" charset="-122"/>
              </a:defRPr>
            </a:lvl2pPr>
            <a:lvl3pPr marL="860425" algn="l" defTabSz="860425">
              <a:spcBef>
                <a:spcPct val="0"/>
              </a:spcBef>
              <a:defRPr kumimoji="1" sz="2400">
                <a:solidFill>
                  <a:schemeClr val="tx1"/>
                </a:solidFill>
                <a:latin typeface="Times New Roman" panose="02020603050405020304" pitchFamily="18" charset="0"/>
                <a:ea typeface="宋体" panose="02010600030101010101" pitchFamily="2" charset="-122"/>
              </a:defRPr>
            </a:lvl3pPr>
            <a:lvl4pPr marL="1290955" algn="l" defTabSz="860425">
              <a:spcBef>
                <a:spcPct val="0"/>
              </a:spcBef>
              <a:defRPr kumimoji="1" sz="2400">
                <a:solidFill>
                  <a:schemeClr val="tx1"/>
                </a:solidFill>
                <a:latin typeface="Times New Roman" panose="02020603050405020304" pitchFamily="18" charset="0"/>
                <a:ea typeface="宋体" panose="02010600030101010101" pitchFamily="2" charset="-122"/>
              </a:defRPr>
            </a:lvl4pPr>
            <a:lvl5pPr marL="1719580" algn="l" defTabSz="860425">
              <a:spcBef>
                <a:spcPct val="0"/>
              </a:spcBef>
              <a:defRPr kumimoji="1" sz="2400">
                <a:solidFill>
                  <a:schemeClr val="tx1"/>
                </a:solidFill>
                <a:latin typeface="Times New Roman" panose="02020603050405020304" pitchFamily="18" charset="0"/>
                <a:ea typeface="宋体" panose="02010600030101010101" pitchFamily="2" charset="-122"/>
              </a:defRPr>
            </a:lvl5pPr>
            <a:lvl6pPr marL="21767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6339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0911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5483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0" hangingPunct="0">
              <a:lnSpc>
                <a:spcPct val="90000"/>
              </a:lnSpc>
              <a:spcBef>
                <a:spcPct val="50000"/>
              </a:spcBef>
              <a:buFontTx/>
              <a:buNone/>
            </a:pPr>
            <a:r>
              <a:rPr kumimoji="0" lang="en-US" altLang="zh-CN" sz="1300" b="1" dirty="0">
                <a:solidFill>
                  <a:schemeClr val="accent1"/>
                </a:solidFill>
                <a:effectLst>
                  <a:outerShdw blurRad="38100" dist="25400" dir="5400000" algn="ctr" rotWithShape="0">
                    <a:srgbClr val="6E747A">
                      <a:alpha val="43000"/>
                    </a:srgbClr>
                  </a:outerShdw>
                </a:effectLst>
              </a:rPr>
              <a:t>BM5 </a:t>
            </a:r>
            <a:r>
              <a:rPr kumimoji="0" lang="zh-CN" altLang="en-US" sz="1300" b="1" dirty="0">
                <a:solidFill>
                  <a:schemeClr val="accent1"/>
                </a:solidFill>
                <a:effectLst>
                  <a:outerShdw blurRad="38100" dist="25400" dir="5400000" algn="ctr" rotWithShape="0">
                    <a:srgbClr val="6E747A">
                      <a:alpha val="43000"/>
                    </a:srgbClr>
                  </a:outerShdw>
                </a:effectLst>
              </a:rPr>
              <a:t>订货信息</a:t>
            </a:r>
            <a:endParaRPr kumimoji="0" lang="zh-CN" altLang="en-US" sz="1300" b="1" dirty="0">
              <a:solidFill>
                <a:schemeClr val="accent1"/>
              </a:solidFill>
              <a:effectLst>
                <a:outerShdw blurRad="38100" dist="25400" dir="5400000" algn="ctr" rotWithShape="0">
                  <a:srgbClr val="6E747A">
                    <a:alpha val="43000"/>
                  </a:srgbClr>
                </a:outerShdw>
              </a:effectLst>
            </a:endParaRPr>
          </a:p>
          <a:p>
            <a:pPr eaLnBrk="0" hangingPunct="0">
              <a:lnSpc>
                <a:spcPct val="90000"/>
              </a:lnSpc>
              <a:spcBef>
                <a:spcPct val="50000"/>
              </a:spcBef>
              <a:buFontTx/>
              <a:buNone/>
            </a:pPr>
            <a:r>
              <a:rPr kumimoji="0" lang="zh-CN" altLang="en-US" sz="1300" b="1" dirty="0">
                <a:solidFill>
                  <a:schemeClr val="accent1"/>
                </a:solidFill>
                <a:effectLst>
                  <a:outerShdw blurRad="38100" dist="25400" dir="5400000" algn="ctr" rotWithShape="0">
                    <a:srgbClr val="6E747A">
                      <a:alpha val="43000"/>
                    </a:srgbClr>
                  </a:outerShdw>
                </a:effectLst>
              </a:rPr>
              <a:t>         </a:t>
            </a:r>
            <a:r>
              <a:rPr kumimoji="0" lang="zh-CN" altLang="en-US" sz="1000" b="1" dirty="0">
                <a:solidFill>
                  <a:schemeClr val="accent1"/>
                </a:solidFill>
                <a:effectLst>
                  <a:outerShdw blurRad="38100" dist="25400" dir="5400000" algn="ctr" rotWithShape="0">
                    <a:srgbClr val="6E747A">
                      <a:alpha val="43000"/>
                    </a:srgbClr>
                  </a:outerShdw>
                </a:effectLst>
              </a:rPr>
              <a:t> </a:t>
            </a:r>
            <a:r>
              <a:rPr kumimoji="0" lang="en-US" altLang="zh-CN" sz="1000" b="1" dirty="0">
                <a:solidFill>
                  <a:schemeClr val="accent1"/>
                </a:solidFill>
                <a:effectLst>
                  <a:outerShdw blurRad="38100" dist="25400" dir="5400000" algn="ctr" rotWithShape="0">
                    <a:srgbClr val="6E747A">
                      <a:alpha val="43000"/>
                    </a:srgbClr>
                  </a:outerShdw>
                </a:effectLst>
              </a:rPr>
              <a:t>Ordering Information</a:t>
            </a:r>
            <a:r>
              <a:rPr kumimoji="0" lang="en-US" altLang="zh-CN" sz="1300" b="1" dirty="0">
                <a:solidFill>
                  <a:schemeClr val="accent1"/>
                </a:solidFill>
                <a:effectLst>
                  <a:outerShdw blurRad="38100" dist="25400" dir="5400000" algn="ctr" rotWithShape="0">
                    <a:srgbClr val="6E747A">
                      <a:alpha val="43000"/>
                    </a:srgbClr>
                  </a:outerShdw>
                </a:effectLst>
              </a:rPr>
              <a:t>     </a:t>
            </a:r>
            <a:r>
              <a:rPr kumimoji="0" lang="en-US" altLang="zh-CN" sz="1300" b="1" dirty="0">
                <a:solidFill>
                  <a:schemeClr val="accent2"/>
                </a:solidFill>
                <a:effectLst>
                  <a:outerShdw blurRad="38100" dist="38100" dir="2700000" algn="tl">
                    <a:srgbClr val="C0C0C0"/>
                  </a:outerShdw>
                </a:effectLst>
              </a:rPr>
              <a:t>   </a:t>
            </a:r>
            <a:endParaRPr kumimoji="0" lang="en-US" altLang="zh-CN" sz="1000" dirty="0">
              <a:latin typeface="仿宋_GB2312" panose="02010609030101010101" pitchFamily="49" charset="-122"/>
              <a:ea typeface="仿宋_GB2312" panose="02010609030101010101" pitchFamily="49" charset="-122"/>
            </a:endParaRPr>
          </a:p>
        </p:txBody>
      </p:sp>
      <p:sp>
        <p:nvSpPr>
          <p:cNvPr id="17" name="Text Box 14"/>
          <p:cNvSpPr txBox="1">
            <a:spLocks noChangeArrowheads="1"/>
          </p:cNvSpPr>
          <p:nvPr/>
        </p:nvSpPr>
        <p:spPr bwMode="auto">
          <a:xfrm>
            <a:off x="3429000" y="784225"/>
            <a:ext cx="3238500" cy="419100"/>
          </a:xfrm>
          <a:prstGeom prst="rect">
            <a:avLst/>
          </a:prstGeom>
          <a:noFill/>
          <a:ln>
            <a:noFill/>
          </a:ln>
          <a:effectLst/>
          <a:extLst>
            <a:ext uri="{909E8E84-426E-40DD-AFC4-6F175D3DCCD1}">
              <a14:hiddenFill xmlns:a14="http://schemas.microsoft.com/office/drawing/2010/main">
                <a:no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79352" tIns="39676" rIns="79352" bIns="39676">
            <a:noAutofit/>
          </a:bodyPr>
          <a:lstStyle/>
          <a:p>
            <a:pPr algn="l">
              <a:spcBef>
                <a:spcPct val="50000"/>
              </a:spcBef>
              <a:buFontTx/>
              <a:buNone/>
            </a:pPr>
            <a:r>
              <a:rPr lang="en-US" altLang="zh-CN" sz="1100" b="1" dirty="0">
                <a:solidFill>
                  <a:schemeClr val="accent1"/>
                </a:solidFill>
                <a:effectLst>
                  <a:outerShdw blurRad="38100" dist="25400" dir="5400000" algn="ctr" rotWithShape="0">
                    <a:srgbClr val="6E747A">
                      <a:alpha val="43000"/>
                    </a:srgbClr>
                  </a:outerShdw>
                </a:effectLst>
                <a:latin typeface="黑体" panose="02010609060101010101" pitchFamily="49" charset="-122"/>
                <a:ea typeface="黑体" panose="02010609060101010101" pitchFamily="49" charset="-122"/>
              </a:rPr>
              <a:t>      </a:t>
            </a:r>
            <a:r>
              <a:rPr lang="zh-CN" altLang="en-US" sz="1100" b="1" dirty="0">
                <a:solidFill>
                  <a:schemeClr val="accent1"/>
                </a:solidFill>
                <a:effectLst>
                  <a:outerShdw blurRad="38100" dist="25400" dir="5400000" algn="ctr" rotWithShape="0">
                    <a:srgbClr val="6E747A">
                      <a:alpha val="43000"/>
                    </a:srgbClr>
                  </a:outerShdw>
                </a:effectLst>
                <a:latin typeface="黑体" panose="02010609060101010101" pitchFamily="49" charset="-122"/>
                <a:ea typeface="黑体" panose="02010609060101010101" pitchFamily="49" charset="-122"/>
              </a:rPr>
              <a:t>订货编号</a:t>
            </a:r>
            <a:r>
              <a:rPr lang="en-US" altLang="zh-CN" sz="1100" b="1" dirty="0">
                <a:solidFill>
                  <a:schemeClr val="accent1"/>
                </a:solidFill>
                <a:effectLst>
                  <a:outerShdw blurRad="38100" dist="25400" dir="5400000" algn="ctr" rotWithShape="0">
                    <a:srgbClr val="6E747A">
                      <a:alpha val="43000"/>
                    </a:srgbClr>
                  </a:outerShdw>
                </a:effectLst>
                <a:latin typeface="黑体" panose="02010609060101010101" pitchFamily="49" charset="-122"/>
                <a:ea typeface="黑体" panose="02010609060101010101" pitchFamily="49" charset="-122"/>
              </a:rPr>
              <a:t>:  </a:t>
            </a:r>
            <a:r>
              <a:rPr lang="en-US" altLang="zh-CN" sz="1100" dirty="0">
                <a:solidFill>
                  <a:schemeClr val="accent1"/>
                </a:solidFill>
                <a:effectLst>
                  <a:outerShdw blurRad="38100" dist="25400" dir="5400000" algn="ctr" rotWithShape="0">
                    <a:srgbClr val="6E747A">
                      <a:alpha val="43000"/>
                    </a:srgbClr>
                  </a:outerShdw>
                </a:effectLst>
                <a:latin typeface="楷体_GB2312" panose="02010609030101010101" pitchFamily="49" charset="-122"/>
                <a:ea typeface="楷体_GB2312" panose="02010609030101010101" pitchFamily="49" charset="-122"/>
              </a:rPr>
              <a:t>105-****</a:t>
            </a:r>
            <a:endParaRPr lang="en-US" altLang="zh-CN" sz="1100" dirty="0">
              <a:solidFill>
                <a:schemeClr val="accent1"/>
              </a:solidFill>
              <a:effectLst>
                <a:outerShdw blurRad="38100" dist="25400" dir="5400000" algn="ctr" rotWithShape="0">
                  <a:srgbClr val="6E747A">
                    <a:alpha val="43000"/>
                  </a:srgbClr>
                </a:outerShdw>
              </a:effectLst>
              <a:latin typeface="楷体_GB2312" panose="02010609030101010101" pitchFamily="49" charset="-122"/>
              <a:ea typeface="楷体_GB2312" panose="02010609030101010101" pitchFamily="49" charset="-122"/>
            </a:endParaRPr>
          </a:p>
          <a:p>
            <a:pPr algn="l">
              <a:lnSpc>
                <a:spcPct val="65000"/>
              </a:lnSpc>
              <a:spcBef>
                <a:spcPct val="50000"/>
              </a:spcBef>
              <a:buFontTx/>
              <a:buNone/>
            </a:pPr>
            <a:r>
              <a:rPr lang="en-US" altLang="zh-CN" sz="1100" dirty="0">
                <a:solidFill>
                  <a:schemeClr val="accent1"/>
                </a:solidFill>
                <a:effectLst>
                  <a:outerShdw blurRad="38100" dist="25400" dir="5400000" algn="ctr" rotWithShape="0">
                    <a:srgbClr val="6E747A">
                      <a:alpha val="43000"/>
                    </a:srgbClr>
                  </a:outerShdw>
                </a:effectLst>
                <a:latin typeface="楷体_GB2312" panose="02010609030101010101" pitchFamily="49" charset="-122"/>
                <a:ea typeface="楷体_GB2312" panose="02010609030101010101" pitchFamily="49" charset="-122"/>
              </a:rPr>
              <a:t>        </a:t>
            </a:r>
            <a:endParaRPr lang="zh-CN" altLang="en-US" sz="1100" dirty="0">
              <a:solidFill>
                <a:schemeClr val="accent1"/>
              </a:solidFill>
              <a:effectLst>
                <a:outerShdw blurRad="38100" dist="25400" dir="5400000" algn="ctr" rotWithShape="0">
                  <a:srgbClr val="6E747A">
                    <a:alpha val="43000"/>
                  </a:srgbClr>
                </a:outerShdw>
              </a:effectLst>
              <a:latin typeface="楷体_GB2312" panose="02010609030101010101" pitchFamily="49" charset="-122"/>
              <a:ea typeface="楷体_GB2312" panose="02010609030101010101" pitchFamily="49" charset="-122"/>
            </a:endParaRPr>
          </a:p>
        </p:txBody>
      </p:sp>
      <p:graphicFrame>
        <p:nvGraphicFramePr>
          <p:cNvPr id="18" name="Group 4987"/>
          <p:cNvGraphicFramePr>
            <a:graphicFrameLocks noGrp="1"/>
          </p:cNvGraphicFramePr>
          <p:nvPr/>
        </p:nvGraphicFramePr>
        <p:xfrm>
          <a:off x="260713" y="1600002"/>
          <a:ext cx="6286500" cy="6330315"/>
        </p:xfrm>
        <a:graphic>
          <a:graphicData uri="http://schemas.openxmlformats.org/drawingml/2006/table">
            <a:tbl>
              <a:tblPr/>
              <a:tblGrid>
                <a:gridCol w="802640"/>
                <a:gridCol w="925195"/>
                <a:gridCol w="803275"/>
                <a:gridCol w="375557"/>
                <a:gridCol w="375738"/>
                <a:gridCol w="375194"/>
                <a:gridCol w="375557"/>
                <a:gridCol w="375557"/>
                <a:gridCol w="375557"/>
                <a:gridCol w="375557"/>
                <a:gridCol w="375557"/>
                <a:gridCol w="375920"/>
                <a:gridCol w="375194"/>
              </a:tblGrid>
              <a:tr h="203835">
                <a:tc gridSpan="3">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zh-CN" altLang="en-US" sz="10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产品特征</a:t>
                      </a:r>
                      <a:endParaRPr kumimoji="1" lang="zh-CN" altLang="en-US" sz="10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solidFill>
                  </a:tcPr>
                </a:tc>
                <a:tc hMerge="1">
                  <a:tcPr/>
                </a:tc>
                <a:tc hMerge="1">
                  <a:tcPr/>
                </a:tc>
                <a:tc gridSpan="10">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zh-CN" altLang="en-US" sz="10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排量</a:t>
                      </a:r>
                      <a:r>
                        <a:rPr kumimoji="1" lang="en-US" altLang="zh-CN" sz="10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a:t>
                      </a:r>
                      <a:r>
                        <a:rPr kumimoji="1" lang="zh-CN" altLang="en-US" sz="10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编号</a:t>
                      </a:r>
                      <a:endParaRPr kumimoji="1" lang="zh-CN" altLang="en-US" sz="10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solidFill>
                  </a:tcPr>
                </a:tc>
                <a:tc hMerge="1">
                  <a:tcPr/>
                </a:tc>
                <a:tc hMerge="1">
                  <a:tcPr/>
                </a:tc>
                <a:tc hMerge="1">
                  <a:tcPr/>
                </a:tc>
                <a:tc hMerge="1">
                  <a:tcPr/>
                </a:tc>
                <a:tc hMerge="1">
                  <a:tcPr/>
                </a:tc>
                <a:tc hMerge="1">
                  <a:tcPr/>
                </a:tc>
                <a:tc hMerge="1">
                  <a:tcPr/>
                </a:tc>
                <a:tc hMerge="1">
                  <a:tcPr/>
                </a:tc>
                <a:tc hMerge="1">
                  <a:tcPr/>
                </a:tc>
              </a:tr>
              <a:tr h="400050">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zh-CN" altLang="en-US"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法兰</a:t>
                      </a:r>
                      <a:endParaRPr kumimoji="1" lang="zh-CN" altLang="en-US"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zh-CN" altLang="en-US"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输出轴</a:t>
                      </a:r>
                      <a:endParaRPr kumimoji="1" lang="zh-CN" altLang="en-US"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zh-CN" altLang="en-US"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油口</a:t>
                      </a:r>
                      <a:endParaRPr kumimoji="1" lang="zh-CN" altLang="en-US"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80</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100</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125</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160</a:t>
                      </a: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200</a:t>
                      </a: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250</a:t>
                      </a: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305</a:t>
                      </a: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400</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500</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436245">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菱形法兰</a:t>
                      </a:r>
                      <a:endParaRPr kumimoji="1" lang="zh-CN" altLang="en-US" sz="800" b="0" i="0" u="none" strike="noStrike" cap="none" normalizeH="0" baseline="0">
                        <a:ln>
                          <a:noFill/>
                        </a:ln>
                        <a:solidFill>
                          <a:schemeClr val="tx1"/>
                        </a:solidFill>
                        <a:effectLst/>
                        <a:latin typeface="宋体" panose="02010600030101010101" pitchFamily="2" charset="-122"/>
                        <a:ea typeface="宋体" panose="02010600030101010101" pitchFamily="2" charset="-122"/>
                      </a:endParaRPr>
                    </a:p>
                    <a:p>
                      <a:pPr marL="0" marR="0" lvl="0" indent="0" algn="ctr" defTabSz="914400" rtl="0" eaLnBrk="1" fontAlgn="base"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止口</a:t>
                      </a:r>
                      <a:r>
                        <a:rPr kumimoji="1" lang="en-US" altLang="zh-CN"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φ82.55</a:t>
                      </a:r>
                      <a:endParaRPr kumimoji="1" lang="en-US" altLang="zh-CN" sz="800" b="0" i="0" u="none" strike="noStrike" cap="none" normalizeH="0" baseline="0">
                        <a:ln>
                          <a:noFill/>
                        </a:ln>
                        <a:solidFill>
                          <a:schemeClr val="tx1"/>
                        </a:solidFill>
                        <a:effectLst/>
                        <a:latin typeface="宋体" panose="02010600030101010101" pitchFamily="2" charset="-122"/>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800" dirty="0">
                          <a:ln>
                            <a:noFill/>
                          </a:ln>
                          <a:solidFill>
                            <a:srgbClr val="000000"/>
                          </a:solidFill>
                          <a:effectLst/>
                          <a:latin typeface="宋体" panose="02010600030101010101" pitchFamily="2" charset="-122"/>
                          <a:ea typeface="宋体" panose="02010600030101010101" pitchFamily="2" charset="-122"/>
                          <a:sym typeface="+mn-ea"/>
                        </a:rPr>
                        <a:t>Φ25</a:t>
                      </a:r>
                      <a:r>
                        <a:rPr kumimoji="1" lang="zh-CN" altLang="en-US" sz="800" dirty="0">
                          <a:ln>
                            <a:noFill/>
                          </a:ln>
                          <a:solidFill>
                            <a:srgbClr val="000000"/>
                          </a:solidFill>
                          <a:effectLst/>
                          <a:latin typeface="宋体" panose="02010600030101010101" pitchFamily="2" charset="-122"/>
                          <a:ea typeface="宋体" panose="02010600030101010101" pitchFamily="2" charset="-122"/>
                          <a:sym typeface="+mn-ea"/>
                        </a:rPr>
                        <a:t>轴</a:t>
                      </a:r>
                      <a:r>
                        <a:rPr kumimoji="1" lang="en-US" altLang="zh-CN" sz="800" dirty="0">
                          <a:ln>
                            <a:noFill/>
                          </a:ln>
                          <a:solidFill>
                            <a:srgbClr val="000000"/>
                          </a:solidFill>
                          <a:effectLst/>
                          <a:latin typeface="宋体" panose="02010600030101010101" pitchFamily="2" charset="-122"/>
                          <a:ea typeface="宋体" panose="02010600030101010101" pitchFamily="2" charset="-122"/>
                          <a:sym typeface="+mn-ea"/>
                        </a:rPr>
                        <a:t>,</a:t>
                      </a:r>
                      <a:r>
                        <a:rPr kumimoji="1" lang="zh-CN" altLang="en-US" sz="800" dirty="0">
                          <a:ln>
                            <a:noFill/>
                          </a:ln>
                          <a:solidFill>
                            <a:srgbClr val="000000"/>
                          </a:solidFill>
                          <a:effectLst/>
                          <a:latin typeface="宋体" panose="02010600030101010101" pitchFamily="2" charset="-122"/>
                          <a:ea typeface="宋体" panose="02010600030101010101" pitchFamily="2" charset="-122"/>
                          <a:sym typeface="+mn-ea"/>
                        </a:rPr>
                        <a:t>平键</a:t>
                      </a:r>
                      <a:r>
                        <a:rPr kumimoji="1" lang="en-US" altLang="zh-CN" sz="800" dirty="0">
                          <a:ln>
                            <a:noFill/>
                          </a:ln>
                          <a:solidFill>
                            <a:srgbClr val="000000"/>
                          </a:solidFill>
                          <a:effectLst/>
                          <a:latin typeface="宋体" panose="02010600030101010101" pitchFamily="2" charset="-122"/>
                          <a:ea typeface="宋体" panose="02010600030101010101" pitchFamily="2" charset="-122"/>
                          <a:sym typeface="+mn-ea"/>
                        </a:rPr>
                        <a:t>8</a:t>
                      </a:r>
                      <a:endParaRPr kumimoji="1" lang="en-US" altLang="zh-CN" sz="8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pPr>
                      <a:r>
                        <a:rPr kumimoji="1" lang="zh-CN" altLang="en-US" sz="800" dirty="0">
                          <a:ln>
                            <a:noFill/>
                          </a:ln>
                          <a:solidFill>
                            <a:srgbClr val="000000"/>
                          </a:solidFill>
                          <a:effectLst/>
                          <a:latin typeface="宋体" panose="02010600030101010101" pitchFamily="2" charset="-122"/>
                          <a:ea typeface="宋体" panose="02010600030101010101" pitchFamily="2" charset="-122"/>
                          <a:sym typeface="+mn-ea"/>
                        </a:rPr>
                        <a:t>轴端螺纹</a:t>
                      </a:r>
                      <a:r>
                        <a:rPr kumimoji="1" lang="en-US" altLang="zh-CN" sz="800" dirty="0">
                          <a:ln>
                            <a:noFill/>
                          </a:ln>
                          <a:solidFill>
                            <a:srgbClr val="000000"/>
                          </a:solidFill>
                          <a:effectLst/>
                          <a:latin typeface="宋体" panose="02010600030101010101" pitchFamily="2" charset="-122"/>
                          <a:ea typeface="宋体" panose="02010600030101010101" pitchFamily="2" charset="-122"/>
                          <a:sym typeface="+mn-ea"/>
                        </a:rPr>
                        <a:t>M8</a:t>
                      </a: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114300" algn="ctr"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rgbClr val="000000"/>
                          </a:solidFill>
                          <a:effectLst/>
                          <a:latin typeface="宋体" panose="02010600030101010101" pitchFamily="2" charset="-122"/>
                          <a:ea typeface="宋体" panose="02010600030101010101" pitchFamily="2" charset="-122"/>
                        </a:rPr>
                        <a:t>M22X1.5</a:t>
                      </a:r>
                      <a:endParaRPr kumimoji="1" lang="en-US" altLang="zh-CN" sz="800" b="0" i="0" u="none" strike="noStrike" cap="none" normalizeH="0" baseline="0" dirty="0">
                        <a:ln>
                          <a:noFill/>
                        </a:ln>
                        <a:solidFill>
                          <a:srgbClr val="000000"/>
                        </a:solidFill>
                        <a:effectLst/>
                        <a:latin typeface="宋体" panose="02010600030101010101" pitchFamily="2" charset="-122"/>
                        <a:ea typeface="宋体" panose="02010600030101010101" pitchFamily="2" charset="-122"/>
                      </a:endParaRPr>
                    </a:p>
                    <a:p>
                      <a:pPr marL="0" marR="0" lvl="0" indent="114300" algn="ctr"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rgbClr val="000000"/>
                          </a:solidFill>
                          <a:effectLst/>
                          <a:latin typeface="宋体" panose="02010600030101010101" pitchFamily="2" charset="-122"/>
                          <a:ea typeface="宋体" panose="02010600030101010101" pitchFamily="2" charset="-122"/>
                        </a:rPr>
                        <a:t>3-M10</a:t>
                      </a:r>
                      <a:endParaRPr kumimoji="1" lang="en-US" altLang="zh-CN" sz="800" b="0" i="0" u="none" strike="noStrike" cap="none" normalizeH="0" baseline="0" dirty="0">
                        <a:ln>
                          <a:noFill/>
                        </a:ln>
                        <a:solidFill>
                          <a:srgbClr val="000000"/>
                        </a:solidFill>
                        <a:effectLst/>
                        <a:latin typeface="宋体" panose="02010600030101010101" pitchFamily="2" charset="-122"/>
                        <a:ea typeface="宋体" panose="02010600030101010101" pitchFamily="2" charset="-122"/>
                      </a:endParaRPr>
                    </a:p>
                    <a:p>
                      <a:pPr marL="0" marR="0" lvl="0" indent="114300" algn="ctr"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rgbClr val="000000"/>
                          </a:solidFill>
                          <a:effectLst/>
                          <a:latin typeface="宋体" panose="02010600030101010101" pitchFamily="2" charset="-122"/>
                          <a:ea typeface="宋体" panose="02010600030101010101" pitchFamily="2" charset="-122"/>
                        </a:rPr>
                        <a:t>M14X1.5</a:t>
                      </a:r>
                      <a:endParaRPr kumimoji="1" lang="en-US" altLang="zh-CN" sz="800" b="0" i="0" u="none" strike="noStrike" cap="none" normalizeH="0" baseline="0" dirty="0">
                        <a:ln>
                          <a:noFill/>
                        </a:ln>
                        <a:solidFill>
                          <a:srgbClr val="000000"/>
                        </a:solidFill>
                        <a:effectLst/>
                        <a:latin typeface="宋体" panose="02010600030101010101" pitchFamily="2" charset="-122"/>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105-0021</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-0022</a:t>
                      </a: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-0029</a:t>
                      </a: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-0023</a:t>
                      </a: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-0024</a:t>
                      </a: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-0025</a:t>
                      </a: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-0026</a:t>
                      </a: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-0027</a:t>
                      </a: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-0028</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440267">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zh-CN" altLang="en-US" sz="800">
                          <a:ln>
                            <a:noFill/>
                          </a:ln>
                          <a:effectLst/>
                          <a:latin typeface="宋体" panose="02010600030101010101" pitchFamily="2" charset="-122"/>
                          <a:ea typeface="宋体" panose="02010600030101010101" pitchFamily="2" charset="-122"/>
                          <a:sym typeface="+mn-ea"/>
                        </a:rPr>
                        <a:t>菱形法兰</a:t>
                      </a:r>
                      <a:endParaRPr kumimoji="1" lang="zh-CN" altLang="en-US" sz="800" b="0" i="0" u="none" strike="noStrike" cap="none" normalizeH="0" baseline="0">
                        <a:ln>
                          <a:noFill/>
                        </a:ln>
                        <a:solidFill>
                          <a:schemeClr val="tx1"/>
                        </a:solidFill>
                        <a:effectLst/>
                        <a:latin typeface="宋体" panose="02010600030101010101" pitchFamily="2" charset="-122"/>
                        <a:ea typeface="宋体" panose="02010600030101010101" pitchFamily="2" charset="-122"/>
                      </a:endParaRPr>
                    </a:p>
                    <a:p>
                      <a:pPr marL="0" marR="0" lvl="0" indent="0" algn="ctr" defTabSz="914400" rtl="0" eaLnBrk="1" fontAlgn="base" latinLnBrk="0" hangingPunct="1">
                        <a:lnSpc>
                          <a:spcPct val="100000"/>
                        </a:lnSpc>
                        <a:spcBef>
                          <a:spcPct val="0"/>
                        </a:spcBef>
                        <a:spcAft>
                          <a:spcPct val="0"/>
                        </a:spcAft>
                        <a:buClrTx/>
                        <a:buSzTx/>
                        <a:buFontTx/>
                        <a:buNone/>
                      </a:pPr>
                      <a:r>
                        <a:rPr kumimoji="1" lang="zh-CN" altLang="en-US" sz="800">
                          <a:ln>
                            <a:noFill/>
                          </a:ln>
                          <a:effectLst/>
                          <a:latin typeface="宋体" panose="02010600030101010101" pitchFamily="2" charset="-122"/>
                          <a:ea typeface="宋体" panose="02010600030101010101" pitchFamily="2" charset="-122"/>
                          <a:sym typeface="+mn-ea"/>
                        </a:rPr>
                        <a:t>止口</a:t>
                      </a:r>
                      <a:r>
                        <a:rPr kumimoji="1" lang="en-US" altLang="zh-CN" sz="800">
                          <a:ln>
                            <a:noFill/>
                          </a:ln>
                          <a:effectLst/>
                          <a:latin typeface="宋体" panose="02010600030101010101" pitchFamily="2" charset="-122"/>
                          <a:ea typeface="宋体" panose="02010600030101010101" pitchFamily="2" charset="-122"/>
                          <a:sym typeface="+mn-ea"/>
                        </a:rPr>
                        <a:t>φ82.55</a:t>
                      </a: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800">
                          <a:ln>
                            <a:noFill/>
                          </a:ln>
                          <a:solidFill>
                            <a:srgbClr val="000000"/>
                          </a:solidFill>
                          <a:effectLst/>
                          <a:latin typeface="宋体" panose="02010600030101010101" pitchFamily="2" charset="-122"/>
                          <a:ea typeface="宋体" panose="02010600030101010101" pitchFamily="2" charset="-122"/>
                          <a:sym typeface="+mn-ea"/>
                        </a:rPr>
                        <a:t>Φ32</a:t>
                      </a:r>
                      <a:r>
                        <a:rPr kumimoji="1" lang="zh-CN" altLang="en-US" sz="800">
                          <a:ln>
                            <a:noFill/>
                          </a:ln>
                          <a:solidFill>
                            <a:srgbClr val="000000"/>
                          </a:solidFill>
                          <a:effectLst/>
                          <a:latin typeface="宋体" panose="02010600030101010101" pitchFamily="2" charset="-122"/>
                          <a:ea typeface="宋体" panose="02010600030101010101" pitchFamily="2" charset="-122"/>
                          <a:sym typeface="+mn-ea"/>
                        </a:rPr>
                        <a:t>轴</a:t>
                      </a:r>
                      <a:r>
                        <a:rPr kumimoji="1" lang="en-US" altLang="zh-CN" sz="800">
                          <a:ln>
                            <a:noFill/>
                          </a:ln>
                          <a:solidFill>
                            <a:srgbClr val="000000"/>
                          </a:solidFill>
                          <a:effectLst/>
                          <a:latin typeface="宋体" panose="02010600030101010101" pitchFamily="2" charset="-122"/>
                          <a:ea typeface="宋体" panose="02010600030101010101" pitchFamily="2" charset="-122"/>
                          <a:sym typeface="+mn-ea"/>
                        </a:rPr>
                        <a:t>,</a:t>
                      </a:r>
                      <a:r>
                        <a:rPr kumimoji="1" lang="zh-CN" altLang="en-US" sz="800">
                          <a:ln>
                            <a:noFill/>
                          </a:ln>
                          <a:solidFill>
                            <a:srgbClr val="000000"/>
                          </a:solidFill>
                          <a:effectLst/>
                          <a:latin typeface="宋体" panose="02010600030101010101" pitchFamily="2" charset="-122"/>
                          <a:ea typeface="宋体" panose="02010600030101010101" pitchFamily="2" charset="-122"/>
                          <a:sym typeface="+mn-ea"/>
                        </a:rPr>
                        <a:t>平键</a:t>
                      </a:r>
                      <a:r>
                        <a:rPr kumimoji="1" lang="en-US" altLang="zh-CN" sz="800">
                          <a:ln>
                            <a:noFill/>
                          </a:ln>
                          <a:solidFill>
                            <a:srgbClr val="000000"/>
                          </a:solidFill>
                          <a:effectLst/>
                          <a:latin typeface="宋体" panose="02010600030101010101" pitchFamily="2" charset="-122"/>
                          <a:ea typeface="宋体" panose="02010600030101010101" pitchFamily="2" charset="-122"/>
                          <a:sym typeface="+mn-ea"/>
                        </a:rPr>
                        <a:t>10</a:t>
                      </a:r>
                      <a:endParaRPr kumimoji="1" lang="en-US" altLang="zh-CN" sz="800" b="0" i="0" u="none" strike="noStrike" cap="none" normalizeH="0" baseline="0">
                        <a:ln>
                          <a:noFill/>
                        </a:ln>
                        <a:solidFill>
                          <a:schemeClr val="tx1"/>
                        </a:solidFill>
                        <a:effectLst/>
                        <a:latin typeface="Times New Roman" panose="02020603050405020304" pitchFamily="18" charset="0"/>
                        <a:ea typeface="宋体" panose="02010600030101010101" pitchFamily="2" charset="-122"/>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pPr>
                      <a:r>
                        <a:rPr kumimoji="1" lang="zh-CN" altLang="en-US" sz="800">
                          <a:ln>
                            <a:noFill/>
                          </a:ln>
                          <a:effectLst/>
                          <a:latin typeface="宋体" panose="02010600030101010101" pitchFamily="2" charset="-122"/>
                          <a:ea typeface="宋体" panose="02010600030101010101" pitchFamily="2" charset="-122"/>
                          <a:sym typeface="+mn-ea"/>
                        </a:rPr>
                        <a:t>轴端螺纹</a:t>
                      </a:r>
                      <a:r>
                        <a:rPr kumimoji="1" lang="en-US" altLang="zh-CN" sz="800">
                          <a:ln>
                            <a:noFill/>
                          </a:ln>
                          <a:effectLst/>
                          <a:latin typeface="宋体" panose="02010600030101010101" pitchFamily="2" charset="-122"/>
                          <a:ea typeface="宋体" panose="02010600030101010101" pitchFamily="2" charset="-122"/>
                          <a:sym typeface="+mn-ea"/>
                        </a:rPr>
                        <a:t>M8</a:t>
                      </a: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114300" algn="ctr" defTabSz="914400" rtl="0" eaLnBrk="1" fontAlgn="base" latinLnBrk="0" hangingPunct="1">
                        <a:lnSpc>
                          <a:spcPct val="100000"/>
                        </a:lnSpc>
                        <a:spcBef>
                          <a:spcPct val="0"/>
                        </a:spcBef>
                        <a:spcAft>
                          <a:spcPct val="0"/>
                        </a:spcAft>
                        <a:buClrTx/>
                        <a:buSzTx/>
                        <a:buFontTx/>
                        <a:buNone/>
                      </a:pPr>
                      <a:r>
                        <a:rPr kumimoji="1" lang="en-US" altLang="zh-CN" sz="800" dirty="0">
                          <a:ln>
                            <a:noFill/>
                          </a:ln>
                          <a:solidFill>
                            <a:srgbClr val="000000"/>
                          </a:solidFill>
                          <a:effectLst/>
                          <a:latin typeface="宋体" panose="02010600030101010101" pitchFamily="2" charset="-122"/>
                          <a:ea typeface="宋体" panose="02010600030101010101" pitchFamily="2" charset="-122"/>
                          <a:sym typeface="+mn-ea"/>
                        </a:rPr>
                        <a:t>M22X1.5</a:t>
                      </a:r>
                      <a:endParaRPr kumimoji="1" lang="en-US" altLang="zh-CN" sz="800" b="0" i="0" u="none" strike="noStrike" cap="none" normalizeH="0" baseline="0" dirty="0">
                        <a:ln>
                          <a:noFill/>
                        </a:ln>
                        <a:solidFill>
                          <a:srgbClr val="000000"/>
                        </a:solidFill>
                        <a:effectLst/>
                        <a:latin typeface="宋体" panose="02010600030101010101" pitchFamily="2" charset="-122"/>
                        <a:ea typeface="宋体" panose="02010600030101010101" pitchFamily="2" charset="-122"/>
                      </a:endParaRPr>
                    </a:p>
                    <a:p>
                      <a:pPr marL="0" marR="0" lvl="0" indent="114300" algn="ctr" defTabSz="914400" rtl="0" eaLnBrk="1" fontAlgn="base" latinLnBrk="0" hangingPunct="1">
                        <a:lnSpc>
                          <a:spcPct val="100000"/>
                        </a:lnSpc>
                        <a:spcBef>
                          <a:spcPct val="0"/>
                        </a:spcBef>
                        <a:spcAft>
                          <a:spcPct val="0"/>
                        </a:spcAft>
                        <a:buClrTx/>
                        <a:buSzTx/>
                        <a:buFontTx/>
                        <a:buNone/>
                      </a:pPr>
                      <a:r>
                        <a:rPr kumimoji="1" lang="en-US" altLang="zh-CN" sz="800" dirty="0">
                          <a:ln>
                            <a:noFill/>
                          </a:ln>
                          <a:solidFill>
                            <a:srgbClr val="000000"/>
                          </a:solidFill>
                          <a:effectLst/>
                          <a:latin typeface="宋体" panose="02010600030101010101" pitchFamily="2" charset="-122"/>
                          <a:ea typeface="宋体" panose="02010600030101010101" pitchFamily="2" charset="-122"/>
                          <a:sym typeface="+mn-ea"/>
                        </a:rPr>
                        <a:t>3-M10</a:t>
                      </a:r>
                      <a:endParaRPr kumimoji="1" lang="en-US" altLang="zh-CN" sz="800" b="0" i="0" u="none" strike="noStrike" cap="none" normalizeH="0" baseline="0" dirty="0">
                        <a:ln>
                          <a:noFill/>
                        </a:ln>
                        <a:solidFill>
                          <a:srgbClr val="000000"/>
                        </a:solidFill>
                        <a:effectLst/>
                        <a:latin typeface="宋体" panose="02010600030101010101" pitchFamily="2" charset="-122"/>
                        <a:ea typeface="宋体" panose="02010600030101010101" pitchFamily="2" charset="-122"/>
                      </a:endParaRPr>
                    </a:p>
                    <a:p>
                      <a:pPr marL="0" marR="0" lvl="0" indent="114300" algn="ctr" defTabSz="914400" rtl="0" eaLnBrk="1" fontAlgn="base" latinLnBrk="0" hangingPunct="1">
                        <a:lnSpc>
                          <a:spcPct val="100000"/>
                        </a:lnSpc>
                        <a:spcBef>
                          <a:spcPct val="0"/>
                        </a:spcBef>
                        <a:spcAft>
                          <a:spcPct val="0"/>
                        </a:spcAft>
                        <a:buClrTx/>
                        <a:buSzTx/>
                        <a:buFontTx/>
                        <a:buNone/>
                      </a:pPr>
                      <a:r>
                        <a:rPr kumimoji="1" lang="en-US" altLang="zh-CN" sz="800" dirty="0">
                          <a:ln>
                            <a:noFill/>
                          </a:ln>
                          <a:solidFill>
                            <a:srgbClr val="000000"/>
                          </a:solidFill>
                          <a:effectLst/>
                          <a:latin typeface="宋体" panose="02010600030101010101" pitchFamily="2" charset="-122"/>
                          <a:ea typeface="宋体" panose="02010600030101010101" pitchFamily="2" charset="-122"/>
                          <a:sym typeface="+mn-ea"/>
                        </a:rPr>
                        <a:t>M14X1.5</a:t>
                      </a: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105-0151</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-0152</a:t>
                      </a: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-0159</a:t>
                      </a: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-0153</a:t>
                      </a: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-0154</a:t>
                      </a: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-0155</a:t>
                      </a: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-0156</a:t>
                      </a: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-0157</a:t>
                      </a: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-0158</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320194">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菱型法兰</a:t>
                      </a:r>
                      <a:r>
                        <a:rPr kumimoji="1" lang="en-US" altLang="zh-CN"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a:t>
                      </a:r>
                      <a:endParaRPr kumimoji="1" lang="en-US" altLang="zh-CN" sz="900" b="0" i="0" u="none" strike="noStrike" cap="none" normalizeH="0" baseline="0">
                        <a:ln>
                          <a:noFill/>
                        </a:ln>
                        <a:solidFill>
                          <a:schemeClr val="tx1"/>
                        </a:solidFill>
                        <a:effectLst/>
                        <a:latin typeface="Times New Roman" panose="02020603050405020304" pitchFamily="18" charset="0"/>
                        <a:ea typeface="宋体" panose="02010600030101010101" pitchFamily="2" charset="-122"/>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止口</a:t>
                      </a:r>
                      <a:r>
                        <a:rPr kumimoji="1" lang="en-US" altLang="zh-CN"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Φ82.55</a:t>
                      </a: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rgbClr val="000000"/>
                          </a:solidFill>
                          <a:effectLst/>
                          <a:latin typeface="宋体" panose="02010600030101010101" pitchFamily="2" charset="-122"/>
                          <a:ea typeface="宋体" panose="02010600030101010101" pitchFamily="2" charset="-122"/>
                        </a:rPr>
                        <a:t>Φ25</a:t>
                      </a:r>
                      <a:r>
                        <a:rPr kumimoji="1" lang="zh-CN" altLang="en-US" sz="800" b="0" i="0" u="none" strike="noStrike" cap="none" normalizeH="0" baseline="0" dirty="0">
                          <a:ln>
                            <a:noFill/>
                          </a:ln>
                          <a:solidFill>
                            <a:srgbClr val="000000"/>
                          </a:solidFill>
                          <a:effectLst/>
                          <a:latin typeface="宋体" panose="02010600030101010101" pitchFamily="2" charset="-122"/>
                          <a:ea typeface="宋体" panose="02010600030101010101" pitchFamily="2" charset="-122"/>
                        </a:rPr>
                        <a:t>轴</a:t>
                      </a:r>
                      <a:r>
                        <a:rPr kumimoji="1" lang="en-US" altLang="zh-CN" sz="800" b="0" i="0" u="none" strike="noStrike" cap="none" normalizeH="0" baseline="0" dirty="0">
                          <a:ln>
                            <a:noFill/>
                          </a:ln>
                          <a:solidFill>
                            <a:srgbClr val="000000"/>
                          </a:solidFill>
                          <a:effectLst/>
                          <a:latin typeface="宋体" panose="02010600030101010101" pitchFamily="2" charset="-122"/>
                          <a:ea typeface="宋体" panose="02010600030101010101" pitchFamily="2" charset="-122"/>
                        </a:rPr>
                        <a:t>,</a:t>
                      </a:r>
                      <a:r>
                        <a:rPr kumimoji="1" lang="zh-CN" altLang="en-US" sz="800" b="0" i="0" u="none" strike="noStrike" cap="none" normalizeH="0" baseline="0" dirty="0">
                          <a:ln>
                            <a:noFill/>
                          </a:ln>
                          <a:solidFill>
                            <a:srgbClr val="000000"/>
                          </a:solidFill>
                          <a:effectLst/>
                          <a:latin typeface="宋体" panose="02010600030101010101" pitchFamily="2" charset="-122"/>
                          <a:ea typeface="宋体" panose="02010600030101010101" pitchFamily="2" charset="-122"/>
                        </a:rPr>
                        <a:t>平键</a:t>
                      </a:r>
                      <a:r>
                        <a:rPr kumimoji="1" lang="en-US" altLang="zh-CN" sz="800" b="0" i="0" u="none" strike="noStrike" cap="none" normalizeH="0" baseline="0" dirty="0">
                          <a:ln>
                            <a:noFill/>
                          </a:ln>
                          <a:solidFill>
                            <a:srgbClr val="000000"/>
                          </a:solidFill>
                          <a:effectLst/>
                          <a:latin typeface="宋体" panose="02010600030101010101" pitchFamily="2" charset="-122"/>
                          <a:ea typeface="宋体" panose="02010600030101010101" pitchFamily="2" charset="-122"/>
                        </a:rPr>
                        <a:t>8</a:t>
                      </a:r>
                      <a:endParaRPr kumimoji="1" lang="en-US" altLang="zh-CN" sz="9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pPr>
                      <a:r>
                        <a:rPr kumimoji="1" lang="zh-CN" altLang="en-US" sz="800" b="0" i="0" u="none" strike="noStrike" cap="none" normalizeH="0" baseline="0" dirty="0">
                          <a:ln>
                            <a:noFill/>
                          </a:ln>
                          <a:solidFill>
                            <a:srgbClr val="000000"/>
                          </a:solidFill>
                          <a:effectLst/>
                          <a:latin typeface="宋体" panose="02010600030101010101" pitchFamily="2" charset="-122"/>
                          <a:ea typeface="宋体" panose="02010600030101010101" pitchFamily="2" charset="-122"/>
                        </a:rPr>
                        <a:t>轴端螺纹</a:t>
                      </a:r>
                      <a:r>
                        <a:rPr kumimoji="1" lang="en-US" altLang="zh-CN" sz="800" b="0" i="0" u="none" strike="noStrike" cap="none" normalizeH="0" baseline="0" dirty="0">
                          <a:ln>
                            <a:noFill/>
                          </a:ln>
                          <a:solidFill>
                            <a:srgbClr val="000000"/>
                          </a:solidFill>
                          <a:effectLst/>
                          <a:latin typeface="宋体" panose="02010600030101010101" pitchFamily="2" charset="-122"/>
                          <a:ea typeface="宋体" panose="02010600030101010101" pitchFamily="2" charset="-122"/>
                        </a:rPr>
                        <a:t>M8</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pPr>
                      <a:r>
                        <a:rPr kumimoji="1" lang="zh-CN" altLang="en-US" sz="800" b="0" i="0" u="none" strike="noStrike" cap="none" normalizeH="0" baseline="0">
                          <a:ln>
                            <a:noFill/>
                          </a:ln>
                          <a:solidFill>
                            <a:srgbClr val="000000"/>
                          </a:solidFill>
                          <a:effectLst/>
                          <a:latin typeface="宋体" panose="02010600030101010101" pitchFamily="2" charset="-122"/>
                          <a:ea typeface="宋体" panose="02010600030101010101" pitchFamily="2" charset="-122"/>
                        </a:rPr>
                        <a:t>油口</a:t>
                      </a:r>
                      <a:r>
                        <a:rPr kumimoji="1" lang="en-US" altLang="zh-CN" sz="800" b="0" i="0" u="none" strike="noStrike" cap="none" normalizeH="0" baseline="0">
                          <a:ln>
                            <a:noFill/>
                          </a:ln>
                          <a:solidFill>
                            <a:srgbClr val="000000"/>
                          </a:solidFill>
                          <a:effectLst/>
                          <a:latin typeface="宋体" panose="02010600030101010101" pitchFamily="2" charset="-122"/>
                          <a:ea typeface="宋体" panose="02010600030101010101" pitchFamily="2" charset="-122"/>
                        </a:rPr>
                        <a:t>2-1/2</a:t>
                      </a:r>
                      <a:endParaRPr kumimoji="1" lang="en-US" altLang="zh-CN" sz="800" b="0" i="0" u="none" strike="noStrike" cap="none" normalizeH="0" baseline="0">
                        <a:ln>
                          <a:noFill/>
                        </a:ln>
                        <a:solidFill>
                          <a:srgbClr val="000000"/>
                        </a:solidFill>
                        <a:effectLst/>
                        <a:latin typeface="宋体" panose="02010600030101010101" pitchFamily="2" charset="-122"/>
                        <a:ea typeface="宋体" panose="02010600030101010101" pitchFamily="2" charset="-122"/>
                      </a:endParaRPr>
                    </a:p>
                    <a:p>
                      <a:pPr marL="0" marR="0" lvl="0" indent="0" algn="ctr" defTabSz="914400" rtl="0" eaLnBrk="0" fontAlgn="base" latinLnBrk="0" hangingPunct="0">
                        <a:lnSpc>
                          <a:spcPct val="100000"/>
                        </a:lnSpc>
                        <a:spcBef>
                          <a:spcPct val="0"/>
                        </a:spcBef>
                        <a:spcAft>
                          <a:spcPct val="0"/>
                        </a:spcAft>
                        <a:buClrTx/>
                        <a:buSzTx/>
                        <a:buFontTx/>
                        <a:buNone/>
                      </a:pPr>
                      <a:r>
                        <a:rPr kumimoji="1" lang="en-US" altLang="zh-CN" sz="800" b="0" i="0" u="none" strike="noStrike" cap="none" normalizeH="0" baseline="0">
                          <a:ln>
                            <a:noFill/>
                          </a:ln>
                          <a:solidFill>
                            <a:srgbClr val="000000"/>
                          </a:solidFill>
                          <a:effectLst/>
                          <a:latin typeface="宋体" panose="02010600030101010101" pitchFamily="2" charset="-122"/>
                          <a:ea typeface="宋体" panose="02010600030101010101" pitchFamily="2" charset="-122"/>
                        </a:rPr>
                        <a:t>2-M10</a:t>
                      </a:r>
                      <a:endParaRPr kumimoji="1" lang="en-US" altLang="zh-CN" sz="800" b="0" i="0" u="none" strike="noStrike" cap="none" normalizeH="0" baseline="0">
                        <a:ln>
                          <a:noFill/>
                        </a:ln>
                        <a:solidFill>
                          <a:srgbClr val="000000"/>
                        </a:solidFill>
                        <a:effectLst/>
                        <a:latin typeface="宋体" panose="02010600030101010101" pitchFamily="2" charset="-122"/>
                        <a:ea typeface="宋体" panose="02010600030101010101" pitchFamily="2" charset="-122"/>
                      </a:endParaRPr>
                    </a:p>
                    <a:p>
                      <a:pPr marL="0" marR="0" lvl="0" indent="0" algn="ctr" defTabSz="914400" rtl="0" eaLnBrk="0" fontAlgn="base" latinLnBrk="0" hangingPunct="0">
                        <a:lnSpc>
                          <a:spcPct val="100000"/>
                        </a:lnSpc>
                        <a:spcBef>
                          <a:spcPct val="0"/>
                        </a:spcBef>
                        <a:spcAft>
                          <a:spcPct val="0"/>
                        </a:spcAft>
                        <a:buClrTx/>
                        <a:buSzTx/>
                        <a:buFontTx/>
                        <a:buNone/>
                      </a:pPr>
                      <a:r>
                        <a:rPr kumimoji="1" lang="zh-CN" altLang="en-US" sz="800" b="0" i="0" u="none" strike="noStrike" cap="none" normalizeH="0" baseline="0">
                          <a:ln>
                            <a:noFill/>
                          </a:ln>
                          <a:solidFill>
                            <a:srgbClr val="000000"/>
                          </a:solidFill>
                          <a:effectLst/>
                          <a:latin typeface="宋体" panose="02010600030101010101" pitchFamily="2" charset="-122"/>
                          <a:ea typeface="宋体" panose="02010600030101010101" pitchFamily="2" charset="-122"/>
                        </a:rPr>
                        <a:t>外泄</a:t>
                      </a:r>
                      <a:r>
                        <a:rPr kumimoji="1" lang="en-US" altLang="zh-CN" sz="800" b="0" i="0" u="none" strike="noStrike" cap="none" normalizeH="0" baseline="0">
                          <a:ln>
                            <a:noFill/>
                          </a:ln>
                          <a:solidFill>
                            <a:srgbClr val="000000"/>
                          </a:solidFill>
                          <a:effectLst/>
                          <a:latin typeface="宋体" panose="02010600030101010101" pitchFamily="2" charset="-122"/>
                          <a:ea typeface="宋体" panose="02010600030101010101" pitchFamily="2" charset="-122"/>
                        </a:rPr>
                        <a:t>G1/4</a:t>
                      </a:r>
                      <a:endParaRPr kumimoji="1" lang="en-US" altLang="zh-CN" sz="800" b="0" i="0" u="none" strike="noStrike" cap="none" normalizeH="0" baseline="0">
                        <a:ln>
                          <a:noFill/>
                        </a:ln>
                        <a:solidFill>
                          <a:srgbClr val="000000"/>
                        </a:solidFill>
                        <a:effectLst/>
                        <a:latin typeface="宋体" panose="02010600030101010101" pitchFamily="2" charset="-122"/>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105-0231</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-0232</a:t>
                      </a: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-0239</a:t>
                      </a: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-0233</a:t>
                      </a: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-0234</a:t>
                      </a: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-0235</a:t>
                      </a: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-0236</a:t>
                      </a: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-0237</a:t>
                      </a: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-0238</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440267">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zh-CN" altLang="en-US" sz="800">
                          <a:ln>
                            <a:noFill/>
                          </a:ln>
                          <a:effectLst/>
                          <a:latin typeface="宋体" panose="02010600030101010101" pitchFamily="2" charset="-122"/>
                          <a:ea typeface="宋体" panose="02010600030101010101" pitchFamily="2" charset="-122"/>
                          <a:sym typeface="+mn-ea"/>
                        </a:rPr>
                        <a:t>菱型法兰</a:t>
                      </a:r>
                      <a:r>
                        <a:rPr kumimoji="1" lang="en-US" altLang="zh-CN" sz="800">
                          <a:ln>
                            <a:noFill/>
                          </a:ln>
                          <a:effectLst/>
                          <a:latin typeface="宋体" panose="02010600030101010101" pitchFamily="2" charset="-122"/>
                          <a:ea typeface="宋体" panose="02010600030101010101" pitchFamily="2" charset="-122"/>
                          <a:sym typeface="+mn-ea"/>
                        </a:rPr>
                        <a:t>,</a:t>
                      </a:r>
                      <a:endParaRPr kumimoji="1" lang="en-US" altLang="zh-CN" sz="800" b="0" i="0" u="none" strike="noStrike" cap="none" normalizeH="0" baseline="0">
                        <a:ln>
                          <a:noFill/>
                        </a:ln>
                        <a:solidFill>
                          <a:schemeClr val="tx1"/>
                        </a:solidFill>
                        <a:effectLst/>
                        <a:latin typeface="Times New Roman" panose="02020603050405020304" pitchFamily="18" charset="0"/>
                        <a:ea typeface="宋体" panose="02010600030101010101" pitchFamily="2" charset="-122"/>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pPr>
                      <a:r>
                        <a:rPr kumimoji="1" lang="zh-CN" altLang="en-US" sz="800">
                          <a:ln>
                            <a:noFill/>
                          </a:ln>
                          <a:effectLst/>
                          <a:latin typeface="宋体" panose="02010600030101010101" pitchFamily="2" charset="-122"/>
                          <a:ea typeface="宋体" panose="02010600030101010101" pitchFamily="2" charset="-122"/>
                          <a:sym typeface="+mn-ea"/>
                        </a:rPr>
                        <a:t>止口</a:t>
                      </a:r>
                      <a:r>
                        <a:rPr kumimoji="1" lang="en-US" altLang="zh-CN" sz="800">
                          <a:ln>
                            <a:noFill/>
                          </a:ln>
                          <a:effectLst/>
                          <a:latin typeface="宋体" panose="02010600030101010101" pitchFamily="2" charset="-122"/>
                          <a:ea typeface="宋体" panose="02010600030101010101" pitchFamily="2" charset="-122"/>
                          <a:sym typeface="+mn-ea"/>
                        </a:rPr>
                        <a:t>Φ82.55</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rgbClr val="000000"/>
                          </a:solidFill>
                          <a:effectLst/>
                          <a:latin typeface="宋体" panose="02010600030101010101" pitchFamily="2" charset="-122"/>
                          <a:ea typeface="宋体" panose="02010600030101010101" pitchFamily="2" charset="-122"/>
                        </a:rPr>
                        <a:t>Φ32</a:t>
                      </a:r>
                      <a:r>
                        <a:rPr kumimoji="1" lang="zh-CN" altLang="en-US" sz="800" b="0" i="0" u="none" strike="noStrike" cap="none" normalizeH="0" baseline="0">
                          <a:ln>
                            <a:noFill/>
                          </a:ln>
                          <a:solidFill>
                            <a:srgbClr val="000000"/>
                          </a:solidFill>
                          <a:effectLst/>
                          <a:latin typeface="宋体" panose="02010600030101010101" pitchFamily="2" charset="-122"/>
                          <a:ea typeface="宋体" panose="02010600030101010101" pitchFamily="2" charset="-122"/>
                        </a:rPr>
                        <a:t>轴</a:t>
                      </a:r>
                      <a:r>
                        <a:rPr kumimoji="1" lang="en-US" altLang="zh-CN" sz="800" b="0" i="0" u="none" strike="noStrike" cap="none" normalizeH="0" baseline="0">
                          <a:ln>
                            <a:noFill/>
                          </a:ln>
                          <a:solidFill>
                            <a:srgbClr val="000000"/>
                          </a:solidFill>
                          <a:effectLst/>
                          <a:latin typeface="宋体" panose="02010600030101010101" pitchFamily="2" charset="-122"/>
                          <a:ea typeface="宋体" panose="02010600030101010101" pitchFamily="2" charset="-122"/>
                        </a:rPr>
                        <a:t>,</a:t>
                      </a:r>
                      <a:r>
                        <a:rPr kumimoji="1" lang="zh-CN" altLang="en-US" sz="800" b="0" i="0" u="none" strike="noStrike" cap="none" normalizeH="0" baseline="0">
                          <a:ln>
                            <a:noFill/>
                          </a:ln>
                          <a:solidFill>
                            <a:srgbClr val="000000"/>
                          </a:solidFill>
                          <a:effectLst/>
                          <a:latin typeface="宋体" panose="02010600030101010101" pitchFamily="2" charset="-122"/>
                          <a:ea typeface="宋体" panose="02010600030101010101" pitchFamily="2" charset="-122"/>
                        </a:rPr>
                        <a:t>平键</a:t>
                      </a:r>
                      <a:r>
                        <a:rPr kumimoji="1" lang="en-US" altLang="zh-CN" sz="800" b="0" i="0" u="none" strike="noStrike" cap="none" normalizeH="0" baseline="0">
                          <a:ln>
                            <a:noFill/>
                          </a:ln>
                          <a:solidFill>
                            <a:srgbClr val="000000"/>
                          </a:solidFill>
                          <a:effectLst/>
                          <a:latin typeface="宋体" panose="02010600030101010101" pitchFamily="2" charset="-122"/>
                          <a:ea typeface="宋体" panose="02010600030101010101" pitchFamily="2" charset="-122"/>
                        </a:rPr>
                        <a:t>10</a:t>
                      </a:r>
                      <a:endParaRPr kumimoji="1" lang="en-US" altLang="zh-CN" sz="900" b="0" i="0" u="none" strike="noStrike" cap="none" normalizeH="0" baseline="0">
                        <a:ln>
                          <a:noFill/>
                        </a:ln>
                        <a:solidFill>
                          <a:schemeClr val="tx1"/>
                        </a:solidFill>
                        <a:effectLst/>
                        <a:latin typeface="Times New Roman" panose="02020603050405020304" pitchFamily="18" charset="0"/>
                        <a:ea typeface="宋体" panose="02010600030101010101" pitchFamily="2" charset="-122"/>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轴端螺纹</a:t>
                      </a:r>
                      <a:r>
                        <a:rPr kumimoji="1" lang="en-US" altLang="zh-CN"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M8</a:t>
                      </a: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rgbClr val="000000"/>
                          </a:solidFill>
                          <a:effectLst/>
                          <a:latin typeface="宋体" panose="02010600030101010101" pitchFamily="2" charset="-122"/>
                          <a:ea typeface="宋体" panose="02010600030101010101" pitchFamily="2" charset="-122"/>
                        </a:rPr>
                        <a:t>M22X1.5</a:t>
                      </a:r>
                      <a:endParaRPr kumimoji="1" lang="en-US" altLang="zh-CN" sz="800" b="0" i="0" u="none" strike="noStrike" cap="none" normalizeH="0" baseline="0">
                        <a:ln>
                          <a:noFill/>
                        </a:ln>
                        <a:solidFill>
                          <a:srgbClr val="000000"/>
                        </a:solidFill>
                        <a:effectLst/>
                        <a:latin typeface="宋体" panose="02010600030101010101" pitchFamily="2" charset="-122"/>
                        <a:ea typeface="宋体" panose="02010600030101010101" pitchFamily="2" charset="-122"/>
                      </a:endParaRPr>
                    </a:p>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rgbClr val="000000"/>
                          </a:solidFill>
                          <a:effectLst/>
                          <a:latin typeface="宋体" panose="02010600030101010101" pitchFamily="2" charset="-122"/>
                          <a:ea typeface="宋体" panose="02010600030101010101" pitchFamily="2" charset="-122"/>
                        </a:rPr>
                        <a:t>3-M10</a:t>
                      </a:r>
                      <a:endParaRPr kumimoji="1" lang="en-US" altLang="zh-CN" sz="800" b="0" i="0" u="none" strike="noStrike" cap="none" normalizeH="0" baseline="0">
                        <a:ln>
                          <a:noFill/>
                        </a:ln>
                        <a:solidFill>
                          <a:srgbClr val="000000"/>
                        </a:solidFill>
                        <a:effectLst/>
                        <a:latin typeface="宋体" panose="02010600030101010101" pitchFamily="2" charset="-122"/>
                        <a:ea typeface="宋体" panose="02010600030101010101" pitchFamily="2" charset="-122"/>
                      </a:endParaRPr>
                    </a:p>
                    <a:p>
                      <a:pPr marL="0" marR="0" lvl="0" indent="0" algn="ctr" defTabSz="914400" rtl="0" eaLnBrk="0" fontAlgn="base" latinLnBrk="0" hangingPunct="0">
                        <a:lnSpc>
                          <a:spcPct val="100000"/>
                        </a:lnSpc>
                        <a:spcBef>
                          <a:spcPct val="0"/>
                        </a:spcBef>
                        <a:spcAft>
                          <a:spcPct val="0"/>
                        </a:spcAft>
                        <a:buClrTx/>
                        <a:buSzTx/>
                        <a:buFontTx/>
                        <a:buNone/>
                      </a:pPr>
                      <a:r>
                        <a:rPr kumimoji="1" lang="zh-CN" altLang="en-US" sz="800" b="0" i="0" u="none" strike="noStrike" cap="none" normalizeH="0" baseline="0">
                          <a:ln>
                            <a:noFill/>
                          </a:ln>
                          <a:solidFill>
                            <a:srgbClr val="000000"/>
                          </a:solidFill>
                          <a:effectLst/>
                          <a:latin typeface="宋体" panose="02010600030101010101" pitchFamily="2" charset="-122"/>
                          <a:ea typeface="宋体" panose="02010600030101010101" pitchFamily="2" charset="-122"/>
                        </a:rPr>
                        <a:t>外泄</a:t>
                      </a:r>
                      <a:r>
                        <a:rPr kumimoji="1" lang="en-US" altLang="zh-CN" sz="800" b="0" i="0" u="none" strike="noStrike" cap="none" normalizeH="0" baseline="0">
                          <a:ln>
                            <a:noFill/>
                          </a:ln>
                          <a:solidFill>
                            <a:srgbClr val="000000"/>
                          </a:solidFill>
                          <a:effectLst/>
                          <a:latin typeface="宋体" panose="02010600030101010101" pitchFamily="2" charset="-122"/>
                          <a:ea typeface="宋体" panose="02010600030101010101" pitchFamily="2" charset="-122"/>
                        </a:rPr>
                        <a:t>M14X1.5</a:t>
                      </a: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105-0251</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-0252</a:t>
                      </a: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-0259</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-0253</a:t>
                      </a: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-0254</a:t>
                      </a: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-0255</a:t>
                      </a: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-0256</a:t>
                      </a: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-0257</a:t>
                      </a: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-0258</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440267">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zh-CN" altLang="en-US" sz="800">
                          <a:ln>
                            <a:noFill/>
                          </a:ln>
                          <a:effectLst/>
                          <a:latin typeface="宋体" panose="02010600030101010101" pitchFamily="2" charset="-122"/>
                          <a:ea typeface="宋体" panose="02010600030101010101" pitchFamily="2" charset="-122"/>
                          <a:sym typeface="+mn-ea"/>
                        </a:rPr>
                        <a:t>菱型法兰</a:t>
                      </a:r>
                      <a:r>
                        <a:rPr kumimoji="1" lang="en-US" altLang="zh-CN" sz="800">
                          <a:ln>
                            <a:noFill/>
                          </a:ln>
                          <a:effectLst/>
                          <a:latin typeface="宋体" panose="02010600030101010101" pitchFamily="2" charset="-122"/>
                          <a:ea typeface="宋体" panose="02010600030101010101" pitchFamily="2" charset="-122"/>
                          <a:sym typeface="+mn-ea"/>
                        </a:rPr>
                        <a:t>,</a:t>
                      </a:r>
                      <a:endParaRPr kumimoji="1" lang="en-US" altLang="zh-CN" sz="800" b="0" i="0" u="none" strike="noStrike" cap="none" normalizeH="0" baseline="0">
                        <a:ln>
                          <a:noFill/>
                        </a:ln>
                        <a:solidFill>
                          <a:schemeClr val="tx1"/>
                        </a:solidFill>
                        <a:effectLst/>
                        <a:latin typeface="Times New Roman" panose="02020603050405020304" pitchFamily="18" charset="0"/>
                        <a:ea typeface="宋体" panose="02010600030101010101" pitchFamily="2" charset="-122"/>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pPr>
                      <a:r>
                        <a:rPr kumimoji="1" lang="zh-CN" altLang="en-US" sz="800">
                          <a:ln>
                            <a:noFill/>
                          </a:ln>
                          <a:effectLst/>
                          <a:latin typeface="宋体" panose="02010600030101010101" pitchFamily="2" charset="-122"/>
                          <a:ea typeface="宋体" panose="02010600030101010101" pitchFamily="2" charset="-122"/>
                          <a:sym typeface="+mn-ea"/>
                        </a:rPr>
                        <a:t>止口</a:t>
                      </a:r>
                      <a:r>
                        <a:rPr kumimoji="1" lang="en-US" altLang="zh-CN" sz="800">
                          <a:ln>
                            <a:noFill/>
                          </a:ln>
                          <a:effectLst/>
                          <a:latin typeface="宋体" panose="02010600030101010101" pitchFamily="2" charset="-122"/>
                          <a:ea typeface="宋体" panose="02010600030101010101" pitchFamily="2" charset="-122"/>
                          <a:sym typeface="+mn-ea"/>
                        </a:rPr>
                        <a:t>Φ82.55</a:t>
                      </a: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rgbClr val="000000"/>
                          </a:solidFill>
                          <a:effectLst/>
                          <a:latin typeface="宋体" panose="02010600030101010101" pitchFamily="2" charset="-122"/>
                          <a:ea typeface="宋体" panose="02010600030101010101" pitchFamily="2" charset="-122"/>
                        </a:rPr>
                        <a:t>6-</a:t>
                      </a:r>
                      <a:r>
                        <a:rPr kumimoji="1" lang="en-US" sz="800" b="0" i="0" u="none" strike="noStrike" cap="none" normalizeH="0" baseline="0" dirty="0">
                          <a:ln>
                            <a:noFill/>
                          </a:ln>
                          <a:solidFill>
                            <a:srgbClr val="000000"/>
                          </a:solidFill>
                          <a:effectLst/>
                          <a:latin typeface="宋体" panose="02010600030101010101" pitchFamily="2" charset="-122"/>
                          <a:ea typeface="宋体" panose="02010600030101010101" pitchFamily="2" charset="-122"/>
                        </a:rPr>
                        <a:t>30-26-6</a:t>
                      </a:r>
                      <a:endParaRPr kumimoji="1" lang="en-GB" altLang="zh-CN" sz="9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pPr>
                      <a:r>
                        <a:rPr kumimoji="1" lang="zh-CN" altLang="en-GB"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轴端螺纹</a:t>
                      </a: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M8</a:t>
                      </a:r>
                      <a:endPar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114300" algn="ctr" defTabSz="914400" rtl="0" eaLnBrk="1" fontAlgn="base" latinLnBrk="0" hangingPunct="1">
                        <a:lnSpc>
                          <a:spcPct val="100000"/>
                        </a:lnSpc>
                        <a:spcBef>
                          <a:spcPct val="0"/>
                        </a:spcBef>
                        <a:spcAft>
                          <a:spcPct val="0"/>
                        </a:spcAft>
                        <a:buClrTx/>
                        <a:buSzTx/>
                        <a:buFontTx/>
                        <a:buNone/>
                      </a:pPr>
                      <a:r>
                        <a:rPr kumimoji="1" lang="en-US" altLang="zh-CN" sz="800" dirty="0">
                          <a:ln>
                            <a:noFill/>
                          </a:ln>
                          <a:solidFill>
                            <a:srgbClr val="000000"/>
                          </a:solidFill>
                          <a:effectLst/>
                          <a:latin typeface="宋体" panose="02010600030101010101" pitchFamily="2" charset="-122"/>
                          <a:ea typeface="宋体" panose="02010600030101010101" pitchFamily="2" charset="-122"/>
                          <a:sym typeface="+mn-ea"/>
                        </a:rPr>
                        <a:t>M22X1.5</a:t>
                      </a:r>
                      <a:endParaRPr kumimoji="1" lang="en-US" altLang="zh-CN" sz="800" b="0" i="0" u="none" strike="noStrike" cap="none" normalizeH="0" baseline="0" dirty="0">
                        <a:ln>
                          <a:noFill/>
                        </a:ln>
                        <a:solidFill>
                          <a:srgbClr val="000000"/>
                        </a:solidFill>
                        <a:effectLst/>
                        <a:latin typeface="宋体" panose="02010600030101010101" pitchFamily="2" charset="-122"/>
                        <a:ea typeface="宋体" panose="02010600030101010101" pitchFamily="2" charset="-122"/>
                      </a:endParaRPr>
                    </a:p>
                    <a:p>
                      <a:pPr marL="0" marR="0" lvl="0" indent="114300" algn="ctr" defTabSz="914400" rtl="0" eaLnBrk="1" fontAlgn="base" latinLnBrk="0" hangingPunct="1">
                        <a:lnSpc>
                          <a:spcPct val="100000"/>
                        </a:lnSpc>
                        <a:spcBef>
                          <a:spcPct val="0"/>
                        </a:spcBef>
                        <a:spcAft>
                          <a:spcPct val="0"/>
                        </a:spcAft>
                        <a:buClrTx/>
                        <a:buSzTx/>
                        <a:buFontTx/>
                        <a:buNone/>
                      </a:pPr>
                      <a:r>
                        <a:rPr kumimoji="1" lang="en-US" altLang="zh-CN" sz="800" dirty="0">
                          <a:ln>
                            <a:noFill/>
                          </a:ln>
                          <a:solidFill>
                            <a:srgbClr val="000000"/>
                          </a:solidFill>
                          <a:effectLst/>
                          <a:latin typeface="宋体" panose="02010600030101010101" pitchFamily="2" charset="-122"/>
                          <a:ea typeface="宋体" panose="02010600030101010101" pitchFamily="2" charset="-122"/>
                          <a:sym typeface="+mn-ea"/>
                        </a:rPr>
                        <a:t>3-M10</a:t>
                      </a:r>
                      <a:endParaRPr kumimoji="1" lang="en-US" altLang="zh-CN" sz="800" b="0" i="0" u="none" strike="noStrike" cap="none" normalizeH="0" baseline="0" dirty="0">
                        <a:ln>
                          <a:noFill/>
                        </a:ln>
                        <a:solidFill>
                          <a:srgbClr val="000000"/>
                        </a:solidFill>
                        <a:effectLst/>
                        <a:latin typeface="宋体" panose="02010600030101010101" pitchFamily="2" charset="-122"/>
                        <a:ea typeface="宋体" panose="02010600030101010101" pitchFamily="2" charset="-122"/>
                      </a:endParaRPr>
                    </a:p>
                    <a:p>
                      <a:pPr marL="0" marR="0" lvl="0" indent="114300" algn="ctr" defTabSz="914400" rtl="0" eaLnBrk="1" fontAlgn="base" latinLnBrk="0" hangingPunct="1">
                        <a:lnSpc>
                          <a:spcPct val="100000"/>
                        </a:lnSpc>
                        <a:spcBef>
                          <a:spcPct val="0"/>
                        </a:spcBef>
                        <a:spcAft>
                          <a:spcPct val="0"/>
                        </a:spcAft>
                        <a:buClrTx/>
                        <a:buSzTx/>
                        <a:buFontTx/>
                        <a:buNone/>
                      </a:pPr>
                      <a:r>
                        <a:rPr kumimoji="1" lang="en-US" altLang="zh-CN" sz="800" dirty="0">
                          <a:ln>
                            <a:noFill/>
                          </a:ln>
                          <a:solidFill>
                            <a:srgbClr val="000000"/>
                          </a:solidFill>
                          <a:effectLst/>
                          <a:latin typeface="宋体" panose="02010600030101010101" pitchFamily="2" charset="-122"/>
                          <a:ea typeface="宋体" panose="02010600030101010101" pitchFamily="2" charset="-122"/>
                          <a:sym typeface="+mn-ea"/>
                        </a:rPr>
                        <a:t>M14X1.5</a:t>
                      </a: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105-1031</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-1032</a:t>
                      </a: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-1039</a:t>
                      </a: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-1033</a:t>
                      </a: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-1034</a:t>
                      </a: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-1035</a:t>
                      </a: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-1036</a:t>
                      </a: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-0057</a:t>
                      </a: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-0058</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440267">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zh-CN" altLang="en-US" sz="800">
                          <a:ln>
                            <a:noFill/>
                          </a:ln>
                          <a:effectLst/>
                          <a:latin typeface="宋体" panose="02010600030101010101" pitchFamily="2" charset="-122"/>
                          <a:ea typeface="宋体" panose="02010600030101010101" pitchFamily="2" charset="-122"/>
                          <a:sym typeface="+mn-ea"/>
                        </a:rPr>
                        <a:t>菱型法兰</a:t>
                      </a:r>
                      <a:r>
                        <a:rPr kumimoji="1" lang="en-US" altLang="zh-CN" sz="800">
                          <a:ln>
                            <a:noFill/>
                          </a:ln>
                          <a:effectLst/>
                          <a:latin typeface="宋体" panose="02010600030101010101" pitchFamily="2" charset="-122"/>
                          <a:ea typeface="宋体" panose="02010600030101010101" pitchFamily="2" charset="-122"/>
                          <a:sym typeface="+mn-ea"/>
                        </a:rPr>
                        <a:t>,</a:t>
                      </a:r>
                      <a:endParaRPr kumimoji="1" lang="en-US" altLang="zh-CN" sz="800" b="0" i="0" u="none" strike="noStrike" cap="none" normalizeH="0" baseline="0">
                        <a:ln>
                          <a:noFill/>
                        </a:ln>
                        <a:solidFill>
                          <a:schemeClr val="tx1"/>
                        </a:solidFill>
                        <a:effectLst/>
                        <a:latin typeface="Times New Roman" panose="02020603050405020304" pitchFamily="18" charset="0"/>
                        <a:ea typeface="宋体" panose="02010600030101010101" pitchFamily="2" charset="-122"/>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pPr>
                      <a:r>
                        <a:rPr kumimoji="1" lang="zh-CN" altLang="en-US" sz="800">
                          <a:ln>
                            <a:noFill/>
                          </a:ln>
                          <a:effectLst/>
                          <a:latin typeface="宋体" panose="02010600030101010101" pitchFamily="2" charset="-122"/>
                          <a:ea typeface="宋体" panose="02010600030101010101" pitchFamily="2" charset="-122"/>
                          <a:sym typeface="+mn-ea"/>
                        </a:rPr>
                        <a:t>止口</a:t>
                      </a:r>
                      <a:r>
                        <a:rPr kumimoji="1" lang="en-US" altLang="zh-CN" sz="800">
                          <a:ln>
                            <a:noFill/>
                          </a:ln>
                          <a:effectLst/>
                          <a:latin typeface="宋体" panose="02010600030101010101" pitchFamily="2" charset="-122"/>
                          <a:ea typeface="宋体" panose="02010600030101010101" pitchFamily="2" charset="-122"/>
                          <a:sym typeface="+mn-ea"/>
                        </a:rPr>
                        <a:t>Φ82.55</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mn-cs"/>
                        </a:rPr>
                        <a:t>6-25-21-6</a:t>
                      </a:r>
                      <a:endParaRPr kumimoji="1" lang="en-US" altLang="zh-CN"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mn-cs"/>
                      </a:endParaRPr>
                    </a:p>
                    <a:p>
                      <a:pPr marL="0" marR="0" lvl="0" indent="0" algn="ctr" defTabSz="914400" rtl="0" eaLnBrk="0" fontAlgn="base" latinLnBrk="0" hangingPunct="0">
                        <a:lnSpc>
                          <a:spcPct val="100000"/>
                        </a:lnSpc>
                        <a:spcBef>
                          <a:spcPct val="0"/>
                        </a:spcBef>
                        <a:spcAft>
                          <a:spcPct val="0"/>
                        </a:spcAft>
                        <a:buClrTx/>
                        <a:buSzTx/>
                        <a:buFontTx/>
                        <a:buNone/>
                      </a:pPr>
                      <a:r>
                        <a:rPr kumimoji="1" lang="zh-CN" altLang="en-GB" sz="800" dirty="0">
                          <a:ln>
                            <a:noFill/>
                          </a:ln>
                          <a:effectLst/>
                          <a:latin typeface="宋体" panose="02010600030101010101" pitchFamily="2" charset="-122"/>
                          <a:ea typeface="宋体" panose="02010600030101010101" pitchFamily="2" charset="-122"/>
                          <a:sym typeface="+mn-ea"/>
                        </a:rPr>
                        <a:t>轴端螺纹</a:t>
                      </a:r>
                      <a:r>
                        <a:rPr kumimoji="1" lang="en-US" altLang="zh-CN" sz="800" dirty="0">
                          <a:ln>
                            <a:noFill/>
                          </a:ln>
                          <a:effectLst/>
                          <a:latin typeface="宋体" panose="02010600030101010101" pitchFamily="2" charset="-122"/>
                          <a:ea typeface="宋体" panose="02010600030101010101" pitchFamily="2" charset="-122"/>
                          <a:sym typeface="+mn-ea"/>
                        </a:rPr>
                        <a:t>M8</a:t>
                      </a:r>
                      <a:endParaRPr kumimoji="1" lang="en-US" altLang="zh-CN"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mn-cs"/>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114300" algn="ctr" defTabSz="914400" rtl="0" eaLnBrk="1" fontAlgn="base" latinLnBrk="0" hangingPunct="1">
                        <a:lnSpc>
                          <a:spcPct val="100000"/>
                        </a:lnSpc>
                        <a:spcBef>
                          <a:spcPct val="0"/>
                        </a:spcBef>
                        <a:spcAft>
                          <a:spcPct val="0"/>
                        </a:spcAft>
                        <a:buClrTx/>
                        <a:buSzTx/>
                        <a:buFontTx/>
                        <a:buNone/>
                      </a:pPr>
                      <a:r>
                        <a:rPr kumimoji="1" lang="en-US" altLang="zh-CN" sz="800" dirty="0">
                          <a:ln>
                            <a:noFill/>
                          </a:ln>
                          <a:solidFill>
                            <a:srgbClr val="000000"/>
                          </a:solidFill>
                          <a:effectLst/>
                          <a:latin typeface="宋体" panose="02010600030101010101" pitchFamily="2" charset="-122"/>
                          <a:ea typeface="宋体" panose="02010600030101010101" pitchFamily="2" charset="-122"/>
                          <a:sym typeface="+mn-ea"/>
                        </a:rPr>
                        <a:t>M22X1.5</a:t>
                      </a:r>
                      <a:endParaRPr kumimoji="1" lang="en-US" altLang="zh-CN" sz="800" b="0" i="0" u="none" strike="noStrike" cap="none" normalizeH="0" baseline="0" dirty="0">
                        <a:ln>
                          <a:noFill/>
                        </a:ln>
                        <a:solidFill>
                          <a:srgbClr val="000000"/>
                        </a:solidFill>
                        <a:effectLst/>
                        <a:latin typeface="宋体" panose="02010600030101010101" pitchFamily="2" charset="-122"/>
                        <a:ea typeface="宋体" panose="02010600030101010101" pitchFamily="2" charset="-122"/>
                      </a:endParaRPr>
                    </a:p>
                    <a:p>
                      <a:pPr marL="0" marR="0" lvl="0" indent="114300" algn="ctr" defTabSz="914400" rtl="0" eaLnBrk="1" fontAlgn="base" latinLnBrk="0" hangingPunct="1">
                        <a:lnSpc>
                          <a:spcPct val="100000"/>
                        </a:lnSpc>
                        <a:spcBef>
                          <a:spcPct val="0"/>
                        </a:spcBef>
                        <a:spcAft>
                          <a:spcPct val="0"/>
                        </a:spcAft>
                        <a:buClrTx/>
                        <a:buSzTx/>
                        <a:buFontTx/>
                        <a:buNone/>
                      </a:pPr>
                      <a:r>
                        <a:rPr kumimoji="1" lang="en-US" altLang="zh-CN" sz="800" dirty="0">
                          <a:ln>
                            <a:noFill/>
                          </a:ln>
                          <a:solidFill>
                            <a:srgbClr val="000000"/>
                          </a:solidFill>
                          <a:effectLst/>
                          <a:latin typeface="宋体" panose="02010600030101010101" pitchFamily="2" charset="-122"/>
                          <a:ea typeface="宋体" panose="02010600030101010101" pitchFamily="2" charset="-122"/>
                          <a:sym typeface="+mn-ea"/>
                        </a:rPr>
                        <a:t>3-M10</a:t>
                      </a:r>
                      <a:endParaRPr kumimoji="1" lang="en-US" altLang="zh-CN" sz="800" b="0" i="0" u="none" strike="noStrike" cap="none" normalizeH="0" baseline="0" dirty="0">
                        <a:ln>
                          <a:noFill/>
                        </a:ln>
                        <a:solidFill>
                          <a:srgbClr val="000000"/>
                        </a:solidFill>
                        <a:effectLst/>
                        <a:latin typeface="宋体" panose="02010600030101010101" pitchFamily="2" charset="-122"/>
                        <a:ea typeface="宋体" panose="02010600030101010101" pitchFamily="2" charset="-122"/>
                      </a:endParaRPr>
                    </a:p>
                    <a:p>
                      <a:pPr marL="0" marR="0" lvl="0" indent="114300" algn="ctr" defTabSz="914400" rtl="0" eaLnBrk="1" fontAlgn="base" latinLnBrk="0" hangingPunct="1">
                        <a:lnSpc>
                          <a:spcPct val="100000"/>
                        </a:lnSpc>
                        <a:spcBef>
                          <a:spcPct val="0"/>
                        </a:spcBef>
                        <a:spcAft>
                          <a:spcPct val="0"/>
                        </a:spcAft>
                        <a:buClrTx/>
                        <a:buSzTx/>
                        <a:buFontTx/>
                        <a:buNone/>
                      </a:pPr>
                      <a:r>
                        <a:rPr kumimoji="1" lang="en-US" altLang="zh-CN" sz="800" dirty="0">
                          <a:ln>
                            <a:noFill/>
                          </a:ln>
                          <a:solidFill>
                            <a:srgbClr val="000000"/>
                          </a:solidFill>
                          <a:effectLst/>
                          <a:latin typeface="宋体" panose="02010600030101010101" pitchFamily="2" charset="-122"/>
                          <a:ea typeface="宋体" panose="02010600030101010101" pitchFamily="2" charset="-122"/>
                          <a:sym typeface="+mn-ea"/>
                        </a:rPr>
                        <a:t>M14X1.5</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105-1081</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-1082</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-1089</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-1083</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-1084</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-1085</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-1086</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-1087</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-1088</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400050">
                <a:tc>
                  <a:txBody>
                    <a:bodyPr/>
                    <a:lstStyle/>
                    <a:p>
                      <a:pPr marL="0" marR="0" lvl="0" indent="0" algn="ctr" defTabSz="914400" rtl="0" fontAlgn="base" latinLnBrk="0">
                        <a:lnSpc>
                          <a:spcPct val="100000"/>
                        </a:lnSpc>
                        <a:spcBef>
                          <a:spcPct val="0"/>
                        </a:spcBef>
                        <a:spcAft>
                          <a:spcPct val="0"/>
                        </a:spcAft>
                        <a:buClrTx/>
                        <a:buSzTx/>
                        <a:buFontTx/>
                        <a:buNone/>
                      </a:pPr>
                      <a:endParaRPr kumimoji="1" lang="zh-CN" sz="800" b="0" i="0" u="none" strike="noStrike" kern="1200" cap="none" normalizeH="0" baseline="0">
                        <a:ln>
                          <a:noFill/>
                        </a:ln>
                        <a:solidFill>
                          <a:srgbClr val="000000"/>
                        </a:solidFill>
                        <a:effectLst/>
                        <a:latin typeface="宋体" panose="02010600030101010101" pitchFamily="2" charset="-122"/>
                        <a:ea typeface="宋体" panose="02010600030101010101" pitchFamily="2" charset="-122"/>
                        <a:cs typeface="+mn-cs"/>
                      </a:endParaRPr>
                    </a:p>
                    <a:p>
                      <a:pPr marL="0" marR="0" lvl="0" indent="0" algn="ctr" defTabSz="914400" rtl="0" fontAlgn="base" latinLnBrk="0">
                        <a:lnSpc>
                          <a:spcPct val="100000"/>
                        </a:lnSpc>
                        <a:spcBef>
                          <a:spcPct val="0"/>
                        </a:spcBef>
                        <a:spcAft>
                          <a:spcPct val="0"/>
                        </a:spcAft>
                        <a:buClrTx/>
                        <a:buSzTx/>
                        <a:buFontTx/>
                        <a:buNone/>
                      </a:pPr>
                      <a:r>
                        <a:rPr kumimoji="1" lang="zh-CN" sz="800" b="0" i="0" u="none" strike="noStrike" kern="1200" cap="none" normalizeH="0" baseline="0">
                          <a:ln>
                            <a:noFill/>
                          </a:ln>
                          <a:solidFill>
                            <a:srgbClr val="000000"/>
                          </a:solidFill>
                          <a:effectLst/>
                          <a:latin typeface="宋体" panose="02010600030101010101" pitchFamily="2" charset="-122"/>
                          <a:ea typeface="宋体" panose="02010600030101010101" pitchFamily="2" charset="-122"/>
                          <a:cs typeface="+mn-cs"/>
                        </a:rPr>
                        <a:t>四孔菱型法兰，</a:t>
                      </a:r>
                      <a:endParaRPr kumimoji="1" lang="zh-CN" sz="800" b="0" i="0" u="none" strike="noStrike" kern="1200" cap="none" normalizeH="0" baseline="0">
                        <a:ln>
                          <a:noFill/>
                        </a:ln>
                        <a:solidFill>
                          <a:srgbClr val="000000"/>
                        </a:solidFill>
                        <a:effectLst/>
                        <a:latin typeface="宋体" panose="02010600030101010101" pitchFamily="2" charset="-122"/>
                        <a:ea typeface="宋体" panose="02010600030101010101" pitchFamily="2" charset="-122"/>
                        <a:cs typeface="+mn-cs"/>
                      </a:endParaRPr>
                    </a:p>
                    <a:p>
                      <a:pPr marL="0" marR="0" lvl="0" indent="0" algn="ctr" defTabSz="914400" rtl="0" fontAlgn="base" latinLnBrk="0">
                        <a:lnSpc>
                          <a:spcPct val="100000"/>
                        </a:lnSpc>
                        <a:spcBef>
                          <a:spcPct val="0"/>
                        </a:spcBef>
                        <a:spcAft>
                          <a:spcPct val="0"/>
                        </a:spcAft>
                        <a:buClrTx/>
                        <a:buSzTx/>
                        <a:buFontTx/>
                        <a:buNone/>
                      </a:pPr>
                      <a:r>
                        <a:rPr kumimoji="1" lang="zh-CN" sz="800" b="0" i="0" u="none" strike="noStrike" kern="1200" cap="none" normalizeH="0" baseline="0">
                          <a:ln>
                            <a:noFill/>
                          </a:ln>
                          <a:solidFill>
                            <a:srgbClr val="000000"/>
                          </a:solidFill>
                          <a:effectLst/>
                          <a:latin typeface="宋体" panose="02010600030101010101" pitchFamily="2" charset="-122"/>
                          <a:ea typeface="宋体" panose="02010600030101010101" pitchFamily="2" charset="-122"/>
                          <a:cs typeface="+mn-cs"/>
                        </a:rPr>
                        <a:t>止口φ</a:t>
                      </a:r>
                      <a:r>
                        <a:rPr kumimoji="1" lang="en-US" altLang="zh-CN" sz="800" b="0" i="0" u="none" strike="noStrike" kern="1200" cap="none" normalizeH="0" baseline="0">
                          <a:ln>
                            <a:noFill/>
                          </a:ln>
                          <a:solidFill>
                            <a:srgbClr val="000000"/>
                          </a:solidFill>
                          <a:effectLst/>
                          <a:latin typeface="宋体" panose="02010600030101010101" pitchFamily="2" charset="-122"/>
                          <a:ea typeface="宋体" panose="02010600030101010101" pitchFamily="2" charset="-122"/>
                          <a:cs typeface="+mn-cs"/>
                        </a:rPr>
                        <a:t>82.5</a:t>
                      </a:r>
                      <a:endParaRPr kumimoji="1" lang="en-US" altLang="zh-CN" sz="800" b="0" i="0" u="none" strike="noStrike" kern="1200" cap="none" normalizeH="0" baseline="0">
                        <a:ln>
                          <a:noFill/>
                        </a:ln>
                        <a:solidFill>
                          <a:srgbClr val="000000"/>
                        </a:solidFill>
                        <a:effectLst/>
                        <a:latin typeface="宋体" panose="02010600030101010101" pitchFamily="2" charset="-122"/>
                        <a:ea typeface="宋体" panose="02010600030101010101" pitchFamily="2" charset="-122"/>
                        <a:cs typeface="+mn-cs"/>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endParaRPr kumimoji="1" lang="en-US" altLang="zh-CN" sz="800">
                        <a:ln>
                          <a:noFill/>
                        </a:ln>
                        <a:solidFill>
                          <a:srgbClr val="000000"/>
                        </a:solidFill>
                        <a:effectLst/>
                        <a:latin typeface="宋体" panose="02010600030101010101" pitchFamily="2" charset="-122"/>
                        <a:ea typeface="宋体" panose="02010600030101010101" pitchFamily="2" charset="-122"/>
                        <a:sym typeface="+mn-ea"/>
                      </a:endParaRPr>
                    </a:p>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800">
                          <a:ln>
                            <a:noFill/>
                          </a:ln>
                          <a:solidFill>
                            <a:srgbClr val="000000"/>
                          </a:solidFill>
                          <a:effectLst/>
                          <a:latin typeface="宋体" panose="02010600030101010101" pitchFamily="2" charset="-122"/>
                          <a:ea typeface="宋体" panose="02010600030101010101" pitchFamily="2" charset="-122"/>
                          <a:sym typeface="+mn-ea"/>
                        </a:rPr>
                        <a:t>Φ32</a:t>
                      </a:r>
                      <a:r>
                        <a:rPr kumimoji="1" lang="zh-CN" altLang="en-US" sz="800">
                          <a:ln>
                            <a:noFill/>
                          </a:ln>
                          <a:solidFill>
                            <a:srgbClr val="000000"/>
                          </a:solidFill>
                          <a:effectLst/>
                          <a:latin typeface="宋体" panose="02010600030101010101" pitchFamily="2" charset="-122"/>
                          <a:ea typeface="宋体" panose="02010600030101010101" pitchFamily="2" charset="-122"/>
                          <a:sym typeface="+mn-ea"/>
                        </a:rPr>
                        <a:t>轴</a:t>
                      </a:r>
                      <a:r>
                        <a:rPr kumimoji="1" lang="en-US" altLang="zh-CN" sz="800">
                          <a:ln>
                            <a:noFill/>
                          </a:ln>
                          <a:solidFill>
                            <a:srgbClr val="000000"/>
                          </a:solidFill>
                          <a:effectLst/>
                          <a:latin typeface="宋体" panose="02010600030101010101" pitchFamily="2" charset="-122"/>
                          <a:ea typeface="宋体" panose="02010600030101010101" pitchFamily="2" charset="-122"/>
                          <a:sym typeface="+mn-ea"/>
                        </a:rPr>
                        <a:t>,</a:t>
                      </a:r>
                      <a:r>
                        <a:rPr kumimoji="1" lang="zh-CN" altLang="en-US" sz="800">
                          <a:ln>
                            <a:noFill/>
                          </a:ln>
                          <a:solidFill>
                            <a:srgbClr val="000000"/>
                          </a:solidFill>
                          <a:effectLst/>
                          <a:latin typeface="宋体" panose="02010600030101010101" pitchFamily="2" charset="-122"/>
                          <a:ea typeface="宋体" panose="02010600030101010101" pitchFamily="2" charset="-122"/>
                          <a:sym typeface="+mn-ea"/>
                        </a:rPr>
                        <a:t>平键</a:t>
                      </a:r>
                      <a:r>
                        <a:rPr kumimoji="1" lang="en-US" altLang="zh-CN" sz="800">
                          <a:ln>
                            <a:noFill/>
                          </a:ln>
                          <a:solidFill>
                            <a:srgbClr val="000000"/>
                          </a:solidFill>
                          <a:effectLst/>
                          <a:latin typeface="宋体" panose="02010600030101010101" pitchFamily="2" charset="-122"/>
                          <a:ea typeface="宋体" panose="02010600030101010101" pitchFamily="2" charset="-122"/>
                          <a:sym typeface="+mn-ea"/>
                        </a:rPr>
                        <a:t>10</a:t>
                      </a:r>
                      <a:endParaRPr kumimoji="1" lang="en-US" altLang="zh-CN" sz="800" b="0" i="0" u="none" strike="noStrike" cap="none" normalizeH="0" baseline="0">
                        <a:ln>
                          <a:noFill/>
                        </a:ln>
                        <a:solidFill>
                          <a:schemeClr val="tx1"/>
                        </a:solidFill>
                        <a:effectLst/>
                        <a:latin typeface="Times New Roman" panose="02020603050405020304" pitchFamily="18" charset="0"/>
                        <a:ea typeface="宋体" panose="02010600030101010101" pitchFamily="2" charset="-122"/>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pPr>
                      <a:r>
                        <a:rPr kumimoji="1" lang="zh-CN" altLang="en-US" sz="800">
                          <a:ln>
                            <a:noFill/>
                          </a:ln>
                          <a:effectLst/>
                          <a:latin typeface="宋体" panose="02010600030101010101" pitchFamily="2" charset="-122"/>
                          <a:ea typeface="宋体" panose="02010600030101010101" pitchFamily="2" charset="-122"/>
                          <a:sym typeface="+mn-ea"/>
                        </a:rPr>
                        <a:t>轴端螺纹</a:t>
                      </a:r>
                      <a:r>
                        <a:rPr kumimoji="1" lang="en-US" altLang="zh-CN" sz="800">
                          <a:ln>
                            <a:noFill/>
                          </a:ln>
                          <a:effectLst/>
                          <a:latin typeface="宋体" panose="02010600030101010101" pitchFamily="2" charset="-122"/>
                          <a:ea typeface="宋体" panose="02010600030101010101" pitchFamily="2" charset="-122"/>
                          <a:sym typeface="+mn-ea"/>
                        </a:rPr>
                        <a:t>M8</a:t>
                      </a:r>
                      <a:endParaRPr kumimoji="1" lang="zh-CN" sz="800" b="0" i="0" u="none" strike="noStrike" kern="1200" cap="none" normalizeH="0" baseline="0">
                        <a:ln>
                          <a:noFill/>
                        </a:ln>
                        <a:solidFill>
                          <a:srgbClr val="000000"/>
                        </a:solidFill>
                        <a:effectLst/>
                        <a:latin typeface="宋体" panose="02010600030101010101" pitchFamily="2" charset="-122"/>
                        <a:ea typeface="宋体" panose="02010600030101010101" pitchFamily="2" charset="-122"/>
                        <a:cs typeface="+mn-cs"/>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fontAlgn="base" latinLnBrk="0">
                        <a:lnSpc>
                          <a:spcPct val="100000"/>
                        </a:lnSpc>
                        <a:spcBef>
                          <a:spcPct val="0"/>
                        </a:spcBef>
                        <a:spcAft>
                          <a:spcPct val="0"/>
                        </a:spcAft>
                        <a:buClrTx/>
                        <a:buSzTx/>
                        <a:buFontTx/>
                        <a:buNone/>
                      </a:pPr>
                      <a:endParaRPr kumimoji="1" lang="zh-CN" altLang="en-US"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mn-cs"/>
                      </a:endParaRPr>
                    </a:p>
                    <a:p>
                      <a:pPr marL="0" marR="0" lvl="0" indent="0" algn="ctr" defTabSz="914400" rtl="0" fontAlgn="base" latinLnBrk="0">
                        <a:lnSpc>
                          <a:spcPct val="100000"/>
                        </a:lnSpc>
                        <a:spcBef>
                          <a:spcPct val="0"/>
                        </a:spcBef>
                        <a:spcAft>
                          <a:spcPct val="0"/>
                        </a:spcAft>
                        <a:buClrTx/>
                        <a:buSzTx/>
                        <a:buFontTx/>
                        <a:buNone/>
                      </a:pPr>
                      <a:r>
                        <a:rPr kumimoji="1" lang="zh-CN" altLang="en-US"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mn-cs"/>
                        </a:rPr>
                        <a:t>油口</a:t>
                      </a:r>
                      <a:r>
                        <a:rPr kumimoji="1" lang="en-US" altLang="zh-CN"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mn-cs"/>
                        </a:rPr>
                        <a:t>2-</a:t>
                      </a:r>
                      <a:r>
                        <a:rPr kumimoji="1" lang="en-US"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mn-cs"/>
                        </a:rPr>
                        <a:t>G1/2</a:t>
                      </a:r>
                      <a:endParaRPr kumimoji="1" lang="zh-CN"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mn-cs"/>
                      </a:endParaRPr>
                    </a:p>
                    <a:p>
                      <a:pPr marL="0" marR="0" lvl="0" indent="0" algn="ctr" defTabSz="914400" rtl="0" fontAlgn="base" latinLnBrk="0">
                        <a:lnSpc>
                          <a:spcPct val="100000"/>
                        </a:lnSpc>
                        <a:spcBef>
                          <a:spcPct val="0"/>
                        </a:spcBef>
                        <a:spcAft>
                          <a:spcPct val="0"/>
                        </a:spcAft>
                        <a:buClrTx/>
                        <a:buSzTx/>
                        <a:buFontTx/>
                        <a:buNone/>
                      </a:pPr>
                      <a:r>
                        <a:rPr kumimoji="1" lang="zh-CN"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mn-cs"/>
                        </a:rPr>
                        <a:t>泄油口</a:t>
                      </a:r>
                      <a:r>
                        <a:rPr kumimoji="1" lang="en-US"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mn-cs"/>
                        </a:rPr>
                        <a:t>G1/4</a:t>
                      </a:r>
                      <a:endParaRPr kumimoji="1" lang="zh-CN"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mn-cs"/>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105-0101</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-0102</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-0109</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-0103</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-0104</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-0105</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-0106</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-0107</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-0108</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445770">
                <a:tc>
                  <a:txBody>
                    <a:bodyPr/>
                    <a:lstStyle/>
                    <a:p>
                      <a:pPr marL="0" marR="0" lvl="0" indent="0" algn="ctr" defTabSz="914400" rtl="0" fontAlgn="base" latinLnBrk="0">
                        <a:lnSpc>
                          <a:spcPct val="100000"/>
                        </a:lnSpc>
                        <a:spcBef>
                          <a:spcPct val="0"/>
                        </a:spcBef>
                        <a:spcAft>
                          <a:spcPct val="0"/>
                        </a:spcAft>
                        <a:buClrTx/>
                        <a:buSzTx/>
                        <a:buFontTx/>
                        <a:buNone/>
                      </a:pPr>
                      <a:r>
                        <a:rPr kumimoji="1" lang="zh-CN" sz="800">
                          <a:ln>
                            <a:noFill/>
                          </a:ln>
                          <a:solidFill>
                            <a:srgbClr val="000000"/>
                          </a:solidFill>
                          <a:effectLst/>
                          <a:latin typeface="宋体" panose="02010600030101010101" pitchFamily="2" charset="-122"/>
                          <a:ea typeface="宋体" panose="02010600030101010101" pitchFamily="2" charset="-122"/>
                          <a:sym typeface="+mn-ea"/>
                        </a:rPr>
                        <a:t>四孔菱型法兰，</a:t>
                      </a:r>
                      <a:endParaRPr kumimoji="1" lang="zh-CN" sz="800" b="0" i="0" u="none" strike="noStrike" kern="1200" cap="none" normalizeH="0" baseline="0">
                        <a:ln>
                          <a:noFill/>
                        </a:ln>
                        <a:solidFill>
                          <a:srgbClr val="000000"/>
                        </a:solidFill>
                        <a:effectLst/>
                        <a:latin typeface="宋体" panose="02010600030101010101" pitchFamily="2" charset="-122"/>
                        <a:ea typeface="宋体" panose="02010600030101010101" pitchFamily="2" charset="-122"/>
                        <a:cs typeface="+mn-cs"/>
                      </a:endParaRPr>
                    </a:p>
                    <a:p>
                      <a:pPr marL="0" marR="0" lvl="0" indent="0" algn="ctr" defTabSz="914400" rtl="0" fontAlgn="base" latinLnBrk="0">
                        <a:lnSpc>
                          <a:spcPct val="100000"/>
                        </a:lnSpc>
                        <a:spcBef>
                          <a:spcPct val="0"/>
                        </a:spcBef>
                        <a:spcAft>
                          <a:spcPct val="0"/>
                        </a:spcAft>
                        <a:buClrTx/>
                        <a:buSzTx/>
                        <a:buFontTx/>
                        <a:buNone/>
                      </a:pPr>
                      <a:r>
                        <a:rPr kumimoji="1" lang="zh-CN" sz="800">
                          <a:ln>
                            <a:noFill/>
                          </a:ln>
                          <a:solidFill>
                            <a:srgbClr val="000000"/>
                          </a:solidFill>
                          <a:effectLst/>
                          <a:latin typeface="宋体" panose="02010600030101010101" pitchFamily="2" charset="-122"/>
                          <a:ea typeface="宋体" panose="02010600030101010101" pitchFamily="2" charset="-122"/>
                          <a:sym typeface="+mn-ea"/>
                        </a:rPr>
                        <a:t>止口φ</a:t>
                      </a:r>
                      <a:r>
                        <a:rPr kumimoji="1" lang="en-US" altLang="zh-CN" sz="800">
                          <a:ln>
                            <a:noFill/>
                          </a:ln>
                          <a:solidFill>
                            <a:srgbClr val="000000"/>
                          </a:solidFill>
                          <a:effectLst/>
                          <a:latin typeface="宋体" panose="02010600030101010101" pitchFamily="2" charset="-122"/>
                          <a:ea typeface="宋体" panose="02010600030101010101" pitchFamily="2" charset="-122"/>
                          <a:sym typeface="+mn-ea"/>
                        </a:rPr>
                        <a:t>82.5</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rgbClr val="000000"/>
                          </a:solidFill>
                          <a:effectLst/>
                          <a:latin typeface="宋体" panose="02010600030101010101" pitchFamily="2" charset="-122"/>
                          <a:ea typeface="宋体" panose="02010600030101010101" pitchFamily="2" charset="-122"/>
                        </a:rPr>
                        <a:t>Φ</a:t>
                      </a:r>
                      <a:r>
                        <a:rPr kumimoji="1" lang="en-US" sz="800" b="0" i="0" u="none" strike="noStrike" cap="none" normalizeH="0" baseline="0" dirty="0">
                          <a:ln>
                            <a:noFill/>
                          </a:ln>
                          <a:solidFill>
                            <a:srgbClr val="000000"/>
                          </a:solidFill>
                          <a:effectLst/>
                          <a:latin typeface="宋体" panose="02010600030101010101" pitchFamily="2" charset="-122"/>
                          <a:ea typeface="宋体" panose="02010600030101010101" pitchFamily="2" charset="-122"/>
                        </a:rPr>
                        <a:t>31.75X45</a:t>
                      </a:r>
                      <a:endParaRPr kumimoji="1" lang="en-US" sz="800" b="0" i="0" u="none" strike="noStrike" cap="none" normalizeH="0" baseline="0" dirty="0">
                        <a:ln>
                          <a:noFill/>
                        </a:ln>
                        <a:solidFill>
                          <a:srgbClr val="000000"/>
                        </a:solidFill>
                        <a:effectLst/>
                        <a:latin typeface="宋体" panose="02010600030101010101" pitchFamily="2" charset="-122"/>
                        <a:ea typeface="宋体" panose="02010600030101010101" pitchFamily="2" charset="-122"/>
                      </a:endParaRPr>
                    </a:p>
                    <a:p>
                      <a:pPr marL="0" marR="0" lvl="0" indent="0" algn="ctr" defTabSz="914400" rtl="0" eaLnBrk="1" fontAlgn="base" latinLnBrk="0" hangingPunct="1">
                        <a:lnSpc>
                          <a:spcPct val="100000"/>
                        </a:lnSpc>
                        <a:spcBef>
                          <a:spcPct val="0"/>
                        </a:spcBef>
                        <a:spcAft>
                          <a:spcPct val="0"/>
                        </a:spcAft>
                        <a:buClrTx/>
                        <a:buSzTx/>
                        <a:buFontTx/>
                        <a:buNone/>
                      </a:pPr>
                      <a:r>
                        <a:rPr kumimoji="1" lang="zh-CN" altLang="en-US" sz="800" b="0" i="0" u="none" strike="noStrike" cap="none" normalizeH="0" baseline="0" dirty="0">
                          <a:ln>
                            <a:noFill/>
                          </a:ln>
                          <a:solidFill>
                            <a:srgbClr val="000000"/>
                          </a:solidFill>
                          <a:effectLst/>
                          <a:latin typeface="宋体" panose="02010600030101010101" pitchFamily="2" charset="-122"/>
                          <a:ea typeface="宋体" panose="02010600030101010101" pitchFamily="2" charset="-122"/>
                        </a:rPr>
                        <a:t>平键</a:t>
                      </a:r>
                      <a:r>
                        <a:rPr kumimoji="1" lang="en-US" altLang="zh-CN" sz="800" b="0" i="0" u="none" strike="noStrike" cap="none" normalizeH="0" baseline="0" dirty="0">
                          <a:ln>
                            <a:noFill/>
                          </a:ln>
                          <a:solidFill>
                            <a:srgbClr val="000000"/>
                          </a:solidFill>
                          <a:effectLst/>
                          <a:latin typeface="宋体" panose="02010600030101010101" pitchFamily="2" charset="-122"/>
                          <a:ea typeface="宋体" panose="02010600030101010101" pitchFamily="2" charset="-122"/>
                        </a:rPr>
                        <a:t>7.96</a:t>
                      </a:r>
                      <a:endParaRPr kumimoji="1" lang="en-US" sz="800" b="0" i="0" u="none" strike="noStrike" cap="none" normalizeH="0" baseline="0" dirty="0">
                        <a:ln>
                          <a:noFill/>
                        </a:ln>
                        <a:solidFill>
                          <a:srgbClr val="000000"/>
                        </a:solidFill>
                        <a:effectLst/>
                        <a:latin typeface="宋体" panose="02010600030101010101" pitchFamily="2" charset="-122"/>
                        <a:ea typeface="宋体" panose="02010600030101010101" pitchFamily="2" charset="-122"/>
                      </a:endParaRPr>
                    </a:p>
                    <a:p>
                      <a:pPr marL="0" marR="0" lvl="0" indent="0" algn="ctr" defTabSz="914400" rtl="0" eaLnBrk="1" fontAlgn="base" latinLnBrk="0" hangingPunct="1">
                        <a:lnSpc>
                          <a:spcPct val="100000"/>
                        </a:lnSpc>
                        <a:spcBef>
                          <a:spcPct val="0"/>
                        </a:spcBef>
                        <a:spcAft>
                          <a:spcPct val="0"/>
                        </a:spcAft>
                        <a:buClrTx/>
                        <a:buSzTx/>
                        <a:buFontTx/>
                        <a:buNone/>
                      </a:pPr>
                      <a:r>
                        <a:rPr kumimoji="1" lang="en-US" sz="800" b="0" i="0" u="none" strike="noStrike" cap="none" normalizeH="0" baseline="0" dirty="0">
                          <a:ln>
                            <a:noFill/>
                          </a:ln>
                          <a:solidFill>
                            <a:srgbClr val="000000"/>
                          </a:solidFill>
                          <a:effectLst/>
                          <a:latin typeface="宋体" panose="02010600030101010101" pitchFamily="2" charset="-122"/>
                          <a:ea typeface="宋体" panose="02010600030101010101" pitchFamily="2" charset="-122"/>
                        </a:rPr>
                        <a:t>1:8</a:t>
                      </a:r>
                      <a:r>
                        <a:rPr kumimoji="1" lang="zh-CN" altLang="en-US" sz="800" b="0" i="0" u="none" strike="noStrike" cap="none" normalizeH="0" baseline="0" dirty="0">
                          <a:ln>
                            <a:noFill/>
                          </a:ln>
                          <a:solidFill>
                            <a:srgbClr val="000000"/>
                          </a:solidFill>
                          <a:effectLst/>
                          <a:latin typeface="宋体" panose="02010600030101010101" pitchFamily="2" charset="-122"/>
                          <a:ea typeface="宋体" panose="02010600030101010101" pitchFamily="2" charset="-122"/>
                        </a:rPr>
                        <a:t>锥轴</a:t>
                      </a:r>
                      <a:endParaRPr kumimoji="1" lang="zh-CN" altLang="en-US" sz="800" b="0" i="0" u="none" strike="noStrike" cap="none" normalizeH="0" baseline="0" dirty="0">
                        <a:ln>
                          <a:noFill/>
                        </a:ln>
                        <a:solidFill>
                          <a:srgbClr val="000000"/>
                        </a:solidFill>
                        <a:effectLst/>
                        <a:latin typeface="宋体" panose="02010600030101010101" pitchFamily="2" charset="-122"/>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fontAlgn="base" latinLnBrk="0">
                        <a:lnSpc>
                          <a:spcPct val="100000"/>
                        </a:lnSpc>
                        <a:spcBef>
                          <a:spcPct val="0"/>
                        </a:spcBef>
                        <a:spcAft>
                          <a:spcPct val="0"/>
                        </a:spcAft>
                        <a:buClrTx/>
                        <a:buSzTx/>
                        <a:buFontTx/>
                        <a:buNone/>
                      </a:pPr>
                      <a:r>
                        <a:rPr kumimoji="1" lang="zh-CN" altLang="en-US" sz="800" dirty="0">
                          <a:ln>
                            <a:noFill/>
                          </a:ln>
                          <a:solidFill>
                            <a:srgbClr val="000000"/>
                          </a:solidFill>
                          <a:effectLst/>
                          <a:latin typeface="宋体" panose="02010600030101010101" pitchFamily="2" charset="-122"/>
                          <a:ea typeface="宋体" panose="02010600030101010101" pitchFamily="2" charset="-122"/>
                          <a:sym typeface="+mn-ea"/>
                        </a:rPr>
                        <a:t>油口</a:t>
                      </a:r>
                      <a:r>
                        <a:rPr kumimoji="1" lang="en-US" altLang="zh-CN" sz="800" dirty="0">
                          <a:ln>
                            <a:noFill/>
                          </a:ln>
                          <a:solidFill>
                            <a:srgbClr val="000000"/>
                          </a:solidFill>
                          <a:effectLst/>
                          <a:latin typeface="宋体" panose="02010600030101010101" pitchFamily="2" charset="-122"/>
                          <a:ea typeface="宋体" panose="02010600030101010101" pitchFamily="2" charset="-122"/>
                          <a:sym typeface="+mn-ea"/>
                        </a:rPr>
                        <a:t>2-</a:t>
                      </a:r>
                      <a:r>
                        <a:rPr kumimoji="1" lang="en-US" sz="800" dirty="0">
                          <a:ln>
                            <a:noFill/>
                          </a:ln>
                          <a:solidFill>
                            <a:srgbClr val="000000"/>
                          </a:solidFill>
                          <a:effectLst/>
                          <a:latin typeface="宋体" panose="02010600030101010101" pitchFamily="2" charset="-122"/>
                          <a:ea typeface="宋体" panose="02010600030101010101" pitchFamily="2" charset="-122"/>
                          <a:sym typeface="+mn-ea"/>
                        </a:rPr>
                        <a:t>G1/2</a:t>
                      </a:r>
                      <a:endParaRPr kumimoji="1" lang="en-US" sz="800" dirty="0">
                        <a:ln>
                          <a:noFill/>
                        </a:ln>
                        <a:solidFill>
                          <a:srgbClr val="000000"/>
                        </a:solidFill>
                        <a:effectLst/>
                        <a:latin typeface="宋体" panose="02010600030101010101" pitchFamily="2" charset="-122"/>
                        <a:ea typeface="宋体" panose="02010600030101010101" pitchFamily="2" charset="-122"/>
                        <a:sym typeface="+mn-ea"/>
                      </a:endParaRPr>
                    </a:p>
                    <a:p>
                      <a:pPr marL="0" marR="0" lvl="0" indent="0" algn="ctr" defTabSz="914400" rtl="0" fontAlgn="base" latinLnBrk="0">
                        <a:lnSpc>
                          <a:spcPct val="100000"/>
                        </a:lnSpc>
                        <a:spcBef>
                          <a:spcPct val="0"/>
                        </a:spcBef>
                        <a:spcAft>
                          <a:spcPct val="0"/>
                        </a:spcAft>
                        <a:buClrTx/>
                        <a:buSzTx/>
                        <a:buFontTx/>
                        <a:buNone/>
                      </a:pPr>
                      <a:r>
                        <a:rPr kumimoji="1" lang="en-US" sz="800" dirty="0">
                          <a:ln>
                            <a:noFill/>
                          </a:ln>
                          <a:solidFill>
                            <a:srgbClr val="000000"/>
                          </a:solidFill>
                          <a:effectLst/>
                          <a:latin typeface="宋体" panose="02010600030101010101" pitchFamily="2" charset="-122"/>
                          <a:ea typeface="宋体" panose="02010600030101010101" pitchFamily="2" charset="-122"/>
                          <a:sym typeface="+mn-ea"/>
                        </a:rPr>
                        <a:t>2-M10</a:t>
                      </a:r>
                      <a:endParaRPr kumimoji="1" lang="zh-CN"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mn-cs"/>
                      </a:endParaRPr>
                    </a:p>
                    <a:p>
                      <a:pPr marL="0" marR="0" lvl="0" indent="0" algn="ctr" defTabSz="914400" rtl="0" fontAlgn="base" latinLnBrk="0">
                        <a:lnSpc>
                          <a:spcPct val="100000"/>
                        </a:lnSpc>
                        <a:spcBef>
                          <a:spcPct val="0"/>
                        </a:spcBef>
                        <a:spcAft>
                          <a:spcPct val="0"/>
                        </a:spcAft>
                        <a:buClrTx/>
                        <a:buSzTx/>
                        <a:buFontTx/>
                        <a:buNone/>
                      </a:pPr>
                      <a:r>
                        <a:rPr kumimoji="1" lang="zh-CN" sz="800" dirty="0">
                          <a:ln>
                            <a:noFill/>
                          </a:ln>
                          <a:solidFill>
                            <a:srgbClr val="000000"/>
                          </a:solidFill>
                          <a:effectLst/>
                          <a:latin typeface="宋体" panose="02010600030101010101" pitchFamily="2" charset="-122"/>
                          <a:ea typeface="宋体" panose="02010600030101010101" pitchFamily="2" charset="-122"/>
                          <a:sym typeface="+mn-ea"/>
                        </a:rPr>
                        <a:t>外泄</a:t>
                      </a:r>
                      <a:r>
                        <a:rPr kumimoji="1" lang="en-US" sz="800" dirty="0">
                          <a:ln>
                            <a:noFill/>
                          </a:ln>
                          <a:solidFill>
                            <a:srgbClr val="000000"/>
                          </a:solidFill>
                          <a:effectLst/>
                          <a:latin typeface="宋体" panose="02010600030101010101" pitchFamily="2" charset="-122"/>
                          <a:ea typeface="宋体" panose="02010600030101010101" pitchFamily="2" charset="-122"/>
                          <a:sym typeface="+mn-ea"/>
                        </a:rPr>
                        <a:t>G1/4</a:t>
                      </a: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105-0241</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-0242</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-0249</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-0243</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-0244</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-0245</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-0246</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-0247</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-0248</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445770">
                <a:tc>
                  <a:txBody>
                    <a:bodyPr/>
                    <a:lstStyle/>
                    <a:p>
                      <a:pPr marL="0" marR="0" lvl="0" indent="0" algn="ctr" defTabSz="914400" rtl="0" fontAlgn="base" latinLnBrk="0">
                        <a:lnSpc>
                          <a:spcPct val="100000"/>
                        </a:lnSpc>
                        <a:spcBef>
                          <a:spcPct val="0"/>
                        </a:spcBef>
                        <a:spcAft>
                          <a:spcPct val="0"/>
                        </a:spcAft>
                        <a:buClrTx/>
                        <a:buSzTx/>
                        <a:buFontTx/>
                        <a:buNone/>
                      </a:pPr>
                      <a:r>
                        <a:rPr kumimoji="1" lang="zh-CN" sz="800">
                          <a:ln>
                            <a:noFill/>
                          </a:ln>
                          <a:solidFill>
                            <a:srgbClr val="000000"/>
                          </a:solidFill>
                          <a:effectLst/>
                          <a:latin typeface="宋体" panose="02010600030101010101" pitchFamily="2" charset="-122"/>
                          <a:ea typeface="宋体" panose="02010600030101010101" pitchFamily="2" charset="-122"/>
                          <a:sym typeface="+mn-ea"/>
                        </a:rPr>
                        <a:t>四孔菱型法兰，</a:t>
                      </a:r>
                      <a:endParaRPr kumimoji="1" lang="zh-CN" sz="800" b="0" i="0" u="none" strike="noStrike" kern="1200" cap="none" normalizeH="0" baseline="0">
                        <a:ln>
                          <a:noFill/>
                        </a:ln>
                        <a:solidFill>
                          <a:srgbClr val="000000"/>
                        </a:solidFill>
                        <a:effectLst/>
                        <a:latin typeface="宋体" panose="02010600030101010101" pitchFamily="2" charset="-122"/>
                        <a:ea typeface="宋体" panose="02010600030101010101" pitchFamily="2" charset="-122"/>
                        <a:cs typeface="+mn-cs"/>
                      </a:endParaRPr>
                    </a:p>
                    <a:p>
                      <a:pPr marL="0" marR="0" lvl="0" indent="0" algn="ctr" defTabSz="914400" rtl="0" fontAlgn="base" latinLnBrk="0">
                        <a:lnSpc>
                          <a:spcPct val="100000"/>
                        </a:lnSpc>
                        <a:spcBef>
                          <a:spcPct val="0"/>
                        </a:spcBef>
                        <a:spcAft>
                          <a:spcPct val="0"/>
                        </a:spcAft>
                        <a:buClrTx/>
                        <a:buSzTx/>
                        <a:buFontTx/>
                        <a:buNone/>
                      </a:pPr>
                      <a:r>
                        <a:rPr kumimoji="1" lang="zh-CN" sz="800">
                          <a:ln>
                            <a:noFill/>
                          </a:ln>
                          <a:solidFill>
                            <a:srgbClr val="000000"/>
                          </a:solidFill>
                          <a:effectLst/>
                          <a:latin typeface="宋体" panose="02010600030101010101" pitchFamily="2" charset="-122"/>
                          <a:ea typeface="宋体" panose="02010600030101010101" pitchFamily="2" charset="-122"/>
                          <a:sym typeface="+mn-ea"/>
                        </a:rPr>
                        <a:t>止口φ</a:t>
                      </a:r>
                      <a:r>
                        <a:rPr kumimoji="1" lang="en-US" altLang="zh-CN" sz="800">
                          <a:ln>
                            <a:noFill/>
                          </a:ln>
                          <a:solidFill>
                            <a:srgbClr val="000000"/>
                          </a:solidFill>
                          <a:effectLst/>
                          <a:latin typeface="宋体" panose="02010600030101010101" pitchFamily="2" charset="-122"/>
                          <a:ea typeface="宋体" panose="02010600030101010101" pitchFamily="2" charset="-122"/>
                          <a:sym typeface="+mn-ea"/>
                        </a:rPr>
                        <a:t>82.5</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800" dirty="0">
                          <a:ln>
                            <a:noFill/>
                          </a:ln>
                          <a:solidFill>
                            <a:srgbClr val="000000"/>
                          </a:solidFill>
                          <a:effectLst/>
                          <a:latin typeface="宋体" panose="02010600030101010101" pitchFamily="2" charset="-122"/>
                          <a:ea typeface="宋体" panose="02010600030101010101" pitchFamily="2" charset="-122"/>
                          <a:sym typeface="+mn-ea"/>
                        </a:rPr>
                        <a:t>Φ</a:t>
                      </a:r>
                      <a:r>
                        <a:rPr kumimoji="1" lang="en-US" sz="800" dirty="0">
                          <a:ln>
                            <a:noFill/>
                          </a:ln>
                          <a:solidFill>
                            <a:srgbClr val="000000"/>
                          </a:solidFill>
                          <a:effectLst/>
                          <a:latin typeface="宋体" panose="02010600030101010101" pitchFamily="2" charset="-122"/>
                          <a:ea typeface="宋体" panose="02010600030101010101" pitchFamily="2" charset="-122"/>
                          <a:sym typeface="+mn-ea"/>
                        </a:rPr>
                        <a:t>31.75X45</a:t>
                      </a:r>
                      <a:endParaRPr kumimoji="1" lang="en-US" sz="800" b="0" i="0" u="none" strike="noStrike" cap="none" normalizeH="0" baseline="0" dirty="0">
                        <a:ln>
                          <a:noFill/>
                        </a:ln>
                        <a:solidFill>
                          <a:srgbClr val="000000"/>
                        </a:solidFill>
                        <a:effectLst/>
                        <a:latin typeface="宋体" panose="02010600030101010101" pitchFamily="2" charset="-122"/>
                        <a:ea typeface="宋体" panose="02010600030101010101" pitchFamily="2" charset="-122"/>
                      </a:endParaRPr>
                    </a:p>
                    <a:p>
                      <a:pPr marL="0" marR="0" lvl="0" indent="0" algn="ctr" defTabSz="914400" rtl="0" eaLnBrk="1" fontAlgn="base" latinLnBrk="0" hangingPunct="1">
                        <a:lnSpc>
                          <a:spcPct val="100000"/>
                        </a:lnSpc>
                        <a:spcBef>
                          <a:spcPct val="0"/>
                        </a:spcBef>
                        <a:spcAft>
                          <a:spcPct val="0"/>
                        </a:spcAft>
                        <a:buClrTx/>
                        <a:buSzTx/>
                        <a:buFontTx/>
                        <a:buNone/>
                      </a:pPr>
                      <a:r>
                        <a:rPr kumimoji="1" lang="zh-CN" altLang="en-US" sz="800" dirty="0">
                          <a:ln>
                            <a:noFill/>
                          </a:ln>
                          <a:solidFill>
                            <a:srgbClr val="000000"/>
                          </a:solidFill>
                          <a:effectLst/>
                          <a:latin typeface="宋体" panose="02010600030101010101" pitchFamily="2" charset="-122"/>
                          <a:ea typeface="宋体" panose="02010600030101010101" pitchFamily="2" charset="-122"/>
                          <a:sym typeface="+mn-ea"/>
                        </a:rPr>
                        <a:t>平键</a:t>
                      </a:r>
                      <a:r>
                        <a:rPr kumimoji="1" lang="en-US" altLang="zh-CN" sz="800" dirty="0">
                          <a:ln>
                            <a:noFill/>
                          </a:ln>
                          <a:solidFill>
                            <a:srgbClr val="000000"/>
                          </a:solidFill>
                          <a:effectLst/>
                          <a:latin typeface="宋体" panose="02010600030101010101" pitchFamily="2" charset="-122"/>
                          <a:ea typeface="宋体" panose="02010600030101010101" pitchFamily="2" charset="-122"/>
                          <a:sym typeface="+mn-ea"/>
                        </a:rPr>
                        <a:t>7.96</a:t>
                      </a:r>
                      <a:endParaRPr kumimoji="1" lang="en-US" sz="800" b="0" i="0" u="none" strike="noStrike" cap="none" normalizeH="0" baseline="0" dirty="0">
                        <a:ln>
                          <a:noFill/>
                        </a:ln>
                        <a:solidFill>
                          <a:srgbClr val="000000"/>
                        </a:solidFill>
                        <a:effectLst/>
                        <a:latin typeface="宋体" panose="02010600030101010101" pitchFamily="2" charset="-122"/>
                        <a:ea typeface="宋体" panose="02010600030101010101" pitchFamily="2" charset="-122"/>
                      </a:endParaRPr>
                    </a:p>
                    <a:p>
                      <a:pPr marL="0" marR="0" lvl="0" indent="0" algn="ctr" defTabSz="914400" rtl="0" eaLnBrk="1" fontAlgn="base" latinLnBrk="0" hangingPunct="1">
                        <a:lnSpc>
                          <a:spcPct val="100000"/>
                        </a:lnSpc>
                        <a:spcBef>
                          <a:spcPct val="0"/>
                        </a:spcBef>
                        <a:spcAft>
                          <a:spcPct val="0"/>
                        </a:spcAft>
                        <a:buClrTx/>
                        <a:buSzTx/>
                        <a:buFontTx/>
                        <a:buNone/>
                      </a:pPr>
                      <a:r>
                        <a:rPr kumimoji="1" lang="en-US" sz="800" dirty="0">
                          <a:ln>
                            <a:noFill/>
                          </a:ln>
                          <a:solidFill>
                            <a:srgbClr val="000000"/>
                          </a:solidFill>
                          <a:effectLst/>
                          <a:latin typeface="宋体" panose="02010600030101010101" pitchFamily="2" charset="-122"/>
                          <a:ea typeface="宋体" panose="02010600030101010101" pitchFamily="2" charset="-122"/>
                          <a:sym typeface="+mn-ea"/>
                        </a:rPr>
                        <a:t>1:8</a:t>
                      </a:r>
                      <a:r>
                        <a:rPr kumimoji="1" lang="zh-CN" altLang="en-US" sz="800" dirty="0">
                          <a:ln>
                            <a:noFill/>
                          </a:ln>
                          <a:solidFill>
                            <a:srgbClr val="000000"/>
                          </a:solidFill>
                          <a:effectLst/>
                          <a:latin typeface="宋体" panose="02010600030101010101" pitchFamily="2" charset="-122"/>
                          <a:ea typeface="宋体" panose="02010600030101010101" pitchFamily="2" charset="-122"/>
                          <a:sym typeface="+mn-ea"/>
                        </a:rPr>
                        <a:t>锥轴</a:t>
                      </a: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fontAlgn="base" latinLnBrk="0">
                        <a:lnSpc>
                          <a:spcPct val="100000"/>
                        </a:lnSpc>
                        <a:spcBef>
                          <a:spcPct val="0"/>
                        </a:spcBef>
                        <a:spcAft>
                          <a:spcPct val="0"/>
                        </a:spcAft>
                        <a:buClrTx/>
                        <a:buSzTx/>
                        <a:buFontTx/>
                        <a:buNone/>
                      </a:pPr>
                      <a:r>
                        <a:rPr kumimoji="1" lang="zh-CN" altLang="en-US" sz="800" dirty="0">
                          <a:ln>
                            <a:noFill/>
                          </a:ln>
                          <a:solidFill>
                            <a:srgbClr val="000000"/>
                          </a:solidFill>
                          <a:effectLst/>
                          <a:latin typeface="宋体" panose="02010600030101010101" pitchFamily="2" charset="-122"/>
                          <a:ea typeface="宋体" panose="02010600030101010101" pitchFamily="2" charset="-122"/>
                          <a:sym typeface="+mn-ea"/>
                        </a:rPr>
                        <a:t>油口</a:t>
                      </a:r>
                      <a:r>
                        <a:rPr kumimoji="1" lang="en-US" altLang="zh-CN" sz="800" dirty="0">
                          <a:ln>
                            <a:noFill/>
                          </a:ln>
                          <a:solidFill>
                            <a:srgbClr val="000000"/>
                          </a:solidFill>
                          <a:effectLst/>
                          <a:latin typeface="宋体" panose="02010600030101010101" pitchFamily="2" charset="-122"/>
                          <a:ea typeface="宋体" panose="02010600030101010101" pitchFamily="2" charset="-122"/>
                          <a:sym typeface="+mn-ea"/>
                        </a:rPr>
                        <a:t>M22X1.5</a:t>
                      </a:r>
                      <a:endParaRPr kumimoji="1" lang="en-US" altLang="zh-CN" sz="800" dirty="0">
                        <a:ln>
                          <a:noFill/>
                        </a:ln>
                        <a:solidFill>
                          <a:srgbClr val="000000"/>
                        </a:solidFill>
                        <a:effectLst/>
                        <a:latin typeface="宋体" panose="02010600030101010101" pitchFamily="2" charset="-122"/>
                        <a:ea typeface="宋体" panose="02010600030101010101" pitchFamily="2" charset="-122"/>
                        <a:sym typeface="+mn-ea"/>
                      </a:endParaRPr>
                    </a:p>
                    <a:p>
                      <a:pPr marL="0" marR="0" lvl="0" indent="0" algn="ctr" defTabSz="914400" rtl="0" fontAlgn="base" latinLnBrk="0">
                        <a:lnSpc>
                          <a:spcPct val="100000"/>
                        </a:lnSpc>
                        <a:spcBef>
                          <a:spcPct val="0"/>
                        </a:spcBef>
                        <a:spcAft>
                          <a:spcPct val="0"/>
                        </a:spcAft>
                        <a:buClrTx/>
                        <a:buSzTx/>
                        <a:buFontTx/>
                        <a:buNone/>
                      </a:pPr>
                      <a:r>
                        <a:rPr kumimoji="1" lang="en-US" sz="800" dirty="0">
                          <a:ln>
                            <a:noFill/>
                          </a:ln>
                          <a:solidFill>
                            <a:srgbClr val="000000"/>
                          </a:solidFill>
                          <a:effectLst/>
                          <a:latin typeface="宋体" panose="02010600030101010101" pitchFamily="2" charset="-122"/>
                          <a:ea typeface="宋体" panose="02010600030101010101" pitchFamily="2" charset="-122"/>
                          <a:sym typeface="+mn-ea"/>
                        </a:rPr>
                        <a:t>3-M10</a:t>
                      </a:r>
                      <a:endParaRPr kumimoji="1" lang="en-US" sz="800" dirty="0">
                        <a:ln>
                          <a:noFill/>
                        </a:ln>
                        <a:solidFill>
                          <a:srgbClr val="000000"/>
                        </a:solidFill>
                        <a:effectLst/>
                        <a:latin typeface="宋体" panose="02010600030101010101" pitchFamily="2" charset="-122"/>
                        <a:ea typeface="宋体" panose="02010600030101010101" pitchFamily="2" charset="-122"/>
                        <a:sym typeface="+mn-ea"/>
                      </a:endParaRPr>
                    </a:p>
                    <a:p>
                      <a:pPr marL="0" marR="0" lvl="0" indent="0" algn="ctr" defTabSz="914400" rtl="0" fontAlgn="base" latinLnBrk="0">
                        <a:lnSpc>
                          <a:spcPct val="100000"/>
                        </a:lnSpc>
                        <a:spcBef>
                          <a:spcPct val="0"/>
                        </a:spcBef>
                        <a:spcAft>
                          <a:spcPct val="0"/>
                        </a:spcAft>
                        <a:buClrTx/>
                        <a:buSzTx/>
                        <a:buFontTx/>
                        <a:buNone/>
                      </a:pPr>
                      <a:r>
                        <a:rPr kumimoji="1" lang="zh-CN" sz="800" dirty="0">
                          <a:ln>
                            <a:noFill/>
                          </a:ln>
                          <a:solidFill>
                            <a:srgbClr val="000000"/>
                          </a:solidFill>
                          <a:effectLst/>
                          <a:latin typeface="宋体" panose="02010600030101010101" pitchFamily="2" charset="-122"/>
                          <a:ea typeface="宋体" panose="02010600030101010101" pitchFamily="2" charset="-122"/>
                          <a:sym typeface="+mn-ea"/>
                        </a:rPr>
                        <a:t>外泄</a:t>
                      </a:r>
                      <a:r>
                        <a:rPr kumimoji="1" lang="en-US" sz="800" dirty="0">
                          <a:ln>
                            <a:noFill/>
                          </a:ln>
                          <a:solidFill>
                            <a:srgbClr val="000000"/>
                          </a:solidFill>
                          <a:effectLst/>
                          <a:latin typeface="宋体" panose="02010600030101010101" pitchFamily="2" charset="-122"/>
                          <a:ea typeface="宋体" panose="02010600030101010101" pitchFamily="2" charset="-122"/>
                          <a:sym typeface="+mn-ea"/>
                        </a:rPr>
                        <a:t>M14X1.5</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105-0271</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-0272</a:t>
                      </a: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-0279</a:t>
                      </a: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-0273</a:t>
                      </a: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-0274</a:t>
                      </a: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-0155</a:t>
                      </a: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-0156</a:t>
                      </a: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-0157</a:t>
                      </a: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-0158</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445770">
                <a:tc>
                  <a:txBody>
                    <a:bodyPr/>
                    <a:lstStyle/>
                    <a:p>
                      <a:pPr marL="0" marR="0" lvl="0" indent="0" algn="ctr" defTabSz="914400" rtl="0" fontAlgn="base" latinLnBrk="0">
                        <a:lnSpc>
                          <a:spcPct val="100000"/>
                        </a:lnSpc>
                        <a:spcBef>
                          <a:spcPct val="0"/>
                        </a:spcBef>
                        <a:spcAft>
                          <a:spcPct val="0"/>
                        </a:spcAft>
                        <a:buClrTx/>
                        <a:buSzTx/>
                        <a:buFontTx/>
                        <a:buNone/>
                      </a:pPr>
                      <a:r>
                        <a:rPr kumimoji="1" lang="zh-CN" sz="800" dirty="0">
                          <a:ln>
                            <a:noFill/>
                          </a:ln>
                          <a:effectLst/>
                          <a:latin typeface="宋体" panose="02010600030101010101" pitchFamily="2" charset="-122"/>
                          <a:ea typeface="宋体" panose="02010600030101010101" pitchFamily="2" charset="-122"/>
                          <a:sym typeface="+mn-ea"/>
                        </a:rPr>
                        <a:t>小方法兰</a:t>
                      </a:r>
                      <a:r>
                        <a:rPr kumimoji="1" lang="en-US" sz="800" dirty="0">
                          <a:ln>
                            <a:noFill/>
                          </a:ln>
                          <a:effectLst/>
                          <a:latin typeface="宋体" panose="02010600030101010101" pitchFamily="2" charset="-122"/>
                          <a:ea typeface="宋体" panose="02010600030101010101" pitchFamily="2" charset="-122"/>
                          <a:sym typeface="+mn-ea"/>
                        </a:rPr>
                        <a:t>109X109</a:t>
                      </a:r>
                      <a:endParaRPr kumimoji="1" lang="zh-CN" sz="800" b="0" i="0" u="none" strike="noStrike" kern="1200" cap="none" normalizeH="0" baseline="0" dirty="0">
                        <a:ln>
                          <a:noFill/>
                        </a:ln>
                        <a:solidFill>
                          <a:schemeClr val="tx1"/>
                        </a:solidFill>
                        <a:effectLst/>
                        <a:latin typeface="宋体" panose="02010600030101010101" pitchFamily="2" charset="-122"/>
                        <a:ea typeface="宋体" panose="02010600030101010101" pitchFamily="2" charset="-122"/>
                        <a:cs typeface="+mn-cs"/>
                      </a:endParaRPr>
                    </a:p>
                    <a:p>
                      <a:pPr marL="0" marR="0" lvl="0" indent="0" algn="ctr" defTabSz="914400" rtl="0" fontAlgn="base" latinLnBrk="0">
                        <a:lnSpc>
                          <a:spcPct val="100000"/>
                        </a:lnSpc>
                        <a:spcBef>
                          <a:spcPct val="0"/>
                        </a:spcBef>
                        <a:spcAft>
                          <a:spcPct val="0"/>
                        </a:spcAft>
                        <a:buClrTx/>
                        <a:buSzTx/>
                        <a:buFontTx/>
                        <a:buNone/>
                      </a:pPr>
                      <a:r>
                        <a:rPr kumimoji="1" lang="zh-CN" sz="800" dirty="0">
                          <a:ln>
                            <a:noFill/>
                          </a:ln>
                          <a:effectLst/>
                          <a:latin typeface="宋体" panose="02010600030101010101" pitchFamily="2" charset="-122"/>
                          <a:ea typeface="宋体" panose="02010600030101010101" pitchFamily="2" charset="-122"/>
                          <a:sym typeface="+mn-ea"/>
                        </a:rPr>
                        <a:t>止口</a:t>
                      </a:r>
                      <a:r>
                        <a:rPr kumimoji="1" lang="en-US" sz="800" dirty="0">
                          <a:ln>
                            <a:noFill/>
                          </a:ln>
                          <a:effectLst/>
                          <a:latin typeface="宋体" panose="02010600030101010101" pitchFamily="2" charset="-122"/>
                          <a:ea typeface="宋体" panose="02010600030101010101" pitchFamily="2" charset="-122"/>
                          <a:sym typeface="+mn-ea"/>
                        </a:rPr>
                        <a:t>Φ82.55</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fontAlgn="base" latinLnBrk="0">
                        <a:lnSpc>
                          <a:spcPct val="100000"/>
                        </a:lnSpc>
                        <a:spcBef>
                          <a:spcPct val="0"/>
                        </a:spcBef>
                        <a:spcAft>
                          <a:spcPct val="0"/>
                        </a:spcAft>
                        <a:buClrTx/>
                        <a:buSzTx/>
                        <a:buFontTx/>
                        <a:buNone/>
                      </a:pPr>
                      <a:r>
                        <a:rPr kumimoji="1" lang="en-US" sz="800" dirty="0">
                          <a:ln>
                            <a:noFill/>
                          </a:ln>
                          <a:effectLst/>
                          <a:latin typeface="宋体" panose="02010600030101010101" pitchFamily="2" charset="-122"/>
                          <a:ea typeface="宋体" panose="02010600030101010101" pitchFamily="2" charset="-122"/>
                          <a:sym typeface="+mn-ea"/>
                        </a:rPr>
                        <a:t>Φ32</a:t>
                      </a:r>
                      <a:r>
                        <a:rPr kumimoji="1" lang="zh-CN" sz="800" dirty="0">
                          <a:ln>
                            <a:noFill/>
                          </a:ln>
                          <a:effectLst/>
                          <a:latin typeface="宋体" panose="02010600030101010101" pitchFamily="2" charset="-122"/>
                          <a:ea typeface="宋体" panose="02010600030101010101" pitchFamily="2" charset="-122"/>
                          <a:sym typeface="+mn-ea"/>
                        </a:rPr>
                        <a:t>轴</a:t>
                      </a:r>
                      <a:r>
                        <a:rPr kumimoji="1" lang="en-US" sz="800" dirty="0">
                          <a:ln>
                            <a:noFill/>
                          </a:ln>
                          <a:effectLst/>
                          <a:latin typeface="宋体" panose="02010600030101010101" pitchFamily="2" charset="-122"/>
                          <a:ea typeface="宋体" panose="02010600030101010101" pitchFamily="2" charset="-122"/>
                          <a:sym typeface="+mn-ea"/>
                        </a:rPr>
                        <a:t>,</a:t>
                      </a:r>
                      <a:r>
                        <a:rPr kumimoji="1" lang="zh-CN" sz="800" dirty="0">
                          <a:ln>
                            <a:noFill/>
                          </a:ln>
                          <a:effectLst/>
                          <a:latin typeface="宋体" panose="02010600030101010101" pitchFamily="2" charset="-122"/>
                          <a:ea typeface="宋体" panose="02010600030101010101" pitchFamily="2" charset="-122"/>
                          <a:sym typeface="+mn-ea"/>
                        </a:rPr>
                        <a:t>平键</a:t>
                      </a:r>
                      <a:r>
                        <a:rPr kumimoji="1" lang="en-US" sz="800" dirty="0">
                          <a:ln>
                            <a:noFill/>
                          </a:ln>
                          <a:effectLst/>
                          <a:latin typeface="宋体" panose="02010600030101010101" pitchFamily="2" charset="-122"/>
                          <a:ea typeface="宋体" panose="02010600030101010101" pitchFamily="2" charset="-122"/>
                          <a:sym typeface="+mn-ea"/>
                        </a:rPr>
                        <a:t>10</a:t>
                      </a:r>
                      <a:endParaRPr kumimoji="1" lang="zh-CN" sz="800" b="0" i="0" u="none" strike="noStrike" kern="1200" cap="none" normalizeH="0" baseline="0" dirty="0">
                        <a:ln>
                          <a:noFill/>
                        </a:ln>
                        <a:solidFill>
                          <a:schemeClr val="tx1"/>
                        </a:solidFill>
                        <a:effectLst/>
                        <a:latin typeface="宋体" panose="02010600030101010101" pitchFamily="2" charset="-122"/>
                        <a:ea typeface="宋体" panose="02010600030101010101" pitchFamily="2" charset="-122"/>
                        <a:cs typeface="+mn-cs"/>
                      </a:endParaRPr>
                    </a:p>
                    <a:p>
                      <a:pPr marL="0" marR="0" lvl="0" indent="0" algn="ctr" defTabSz="914400" rtl="0" fontAlgn="base" latinLnBrk="0">
                        <a:lnSpc>
                          <a:spcPct val="100000"/>
                        </a:lnSpc>
                        <a:spcBef>
                          <a:spcPct val="0"/>
                        </a:spcBef>
                        <a:spcAft>
                          <a:spcPct val="0"/>
                        </a:spcAft>
                        <a:buClrTx/>
                        <a:buSzTx/>
                        <a:buFontTx/>
                        <a:buNone/>
                      </a:pPr>
                      <a:r>
                        <a:rPr kumimoji="1" lang="zh-CN" sz="800" dirty="0">
                          <a:ln>
                            <a:noFill/>
                          </a:ln>
                          <a:effectLst/>
                          <a:latin typeface="宋体" panose="02010600030101010101" pitchFamily="2" charset="-122"/>
                          <a:ea typeface="宋体" panose="02010600030101010101" pitchFamily="2" charset="-122"/>
                          <a:sym typeface="+mn-ea"/>
                        </a:rPr>
                        <a:t>轴端螺纹</a:t>
                      </a:r>
                      <a:r>
                        <a:rPr kumimoji="1" lang="en-US" sz="800" dirty="0">
                          <a:ln>
                            <a:noFill/>
                          </a:ln>
                          <a:effectLst/>
                          <a:latin typeface="宋体" panose="02010600030101010101" pitchFamily="2" charset="-122"/>
                          <a:ea typeface="宋体" panose="02010600030101010101" pitchFamily="2" charset="-122"/>
                          <a:sym typeface="+mn-ea"/>
                        </a:rPr>
                        <a:t>M8</a:t>
                      </a: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fontAlgn="base" latinLnBrk="0">
                        <a:lnSpc>
                          <a:spcPct val="100000"/>
                        </a:lnSpc>
                        <a:spcBef>
                          <a:spcPct val="0"/>
                        </a:spcBef>
                        <a:spcAft>
                          <a:spcPct val="0"/>
                        </a:spcAft>
                        <a:buClrTx/>
                        <a:buSzTx/>
                        <a:buFontTx/>
                        <a:buNone/>
                      </a:pPr>
                      <a:r>
                        <a:rPr kumimoji="1" lang="zh-CN" altLang="en-US" sz="800" dirty="0">
                          <a:ln>
                            <a:noFill/>
                          </a:ln>
                          <a:solidFill>
                            <a:srgbClr val="000000"/>
                          </a:solidFill>
                          <a:effectLst/>
                          <a:latin typeface="宋体" panose="02010600030101010101" pitchFamily="2" charset="-122"/>
                          <a:ea typeface="宋体" panose="02010600030101010101" pitchFamily="2" charset="-122"/>
                          <a:sym typeface="+mn-ea"/>
                        </a:rPr>
                        <a:t>油口</a:t>
                      </a:r>
                      <a:r>
                        <a:rPr kumimoji="1" lang="en-US" altLang="zh-CN" sz="800" dirty="0">
                          <a:ln>
                            <a:noFill/>
                          </a:ln>
                          <a:solidFill>
                            <a:srgbClr val="000000"/>
                          </a:solidFill>
                          <a:effectLst/>
                          <a:latin typeface="宋体" panose="02010600030101010101" pitchFamily="2" charset="-122"/>
                          <a:ea typeface="宋体" panose="02010600030101010101" pitchFamily="2" charset="-122"/>
                          <a:sym typeface="+mn-ea"/>
                        </a:rPr>
                        <a:t>M22X1.5</a:t>
                      </a:r>
                      <a:endParaRPr kumimoji="1" lang="en-US" altLang="zh-CN" sz="800" dirty="0">
                        <a:ln>
                          <a:noFill/>
                        </a:ln>
                        <a:solidFill>
                          <a:srgbClr val="000000"/>
                        </a:solidFill>
                        <a:effectLst/>
                        <a:latin typeface="宋体" panose="02010600030101010101" pitchFamily="2" charset="-122"/>
                        <a:ea typeface="宋体" panose="02010600030101010101" pitchFamily="2" charset="-122"/>
                        <a:sym typeface="+mn-ea"/>
                      </a:endParaRPr>
                    </a:p>
                    <a:p>
                      <a:pPr marL="0" marR="0" lvl="0" indent="0" algn="ctr" defTabSz="914400" rtl="0" fontAlgn="base" latinLnBrk="0">
                        <a:lnSpc>
                          <a:spcPct val="100000"/>
                        </a:lnSpc>
                        <a:spcBef>
                          <a:spcPct val="0"/>
                        </a:spcBef>
                        <a:spcAft>
                          <a:spcPct val="0"/>
                        </a:spcAft>
                        <a:buClrTx/>
                        <a:buSzTx/>
                        <a:buFontTx/>
                        <a:buNone/>
                      </a:pPr>
                      <a:r>
                        <a:rPr kumimoji="1" lang="en-US" sz="800" dirty="0">
                          <a:ln>
                            <a:noFill/>
                          </a:ln>
                          <a:solidFill>
                            <a:srgbClr val="000000"/>
                          </a:solidFill>
                          <a:effectLst/>
                          <a:latin typeface="宋体" panose="02010600030101010101" pitchFamily="2" charset="-122"/>
                          <a:ea typeface="宋体" panose="02010600030101010101" pitchFamily="2" charset="-122"/>
                          <a:sym typeface="+mn-ea"/>
                        </a:rPr>
                        <a:t>3-M10</a:t>
                      </a:r>
                      <a:endParaRPr kumimoji="1" lang="en-US" sz="800" dirty="0">
                        <a:ln>
                          <a:noFill/>
                        </a:ln>
                        <a:solidFill>
                          <a:srgbClr val="000000"/>
                        </a:solidFill>
                        <a:effectLst/>
                        <a:latin typeface="宋体" panose="02010600030101010101" pitchFamily="2" charset="-122"/>
                        <a:ea typeface="宋体" panose="02010600030101010101" pitchFamily="2" charset="-122"/>
                        <a:sym typeface="+mn-ea"/>
                      </a:endParaRPr>
                    </a:p>
                    <a:p>
                      <a:pPr marL="0" marR="0" lvl="0" indent="0" algn="ctr" defTabSz="914400" rtl="0" fontAlgn="base" latinLnBrk="0">
                        <a:lnSpc>
                          <a:spcPct val="100000"/>
                        </a:lnSpc>
                        <a:spcBef>
                          <a:spcPct val="0"/>
                        </a:spcBef>
                        <a:spcAft>
                          <a:spcPct val="0"/>
                        </a:spcAft>
                        <a:buClrTx/>
                        <a:buSzTx/>
                        <a:buFontTx/>
                        <a:buNone/>
                      </a:pPr>
                      <a:r>
                        <a:rPr kumimoji="1" lang="zh-CN" sz="800" dirty="0">
                          <a:ln>
                            <a:noFill/>
                          </a:ln>
                          <a:solidFill>
                            <a:srgbClr val="000000"/>
                          </a:solidFill>
                          <a:effectLst/>
                          <a:latin typeface="宋体" panose="02010600030101010101" pitchFamily="2" charset="-122"/>
                          <a:ea typeface="宋体" panose="02010600030101010101" pitchFamily="2" charset="-122"/>
                          <a:sym typeface="+mn-ea"/>
                        </a:rPr>
                        <a:t>外泄</a:t>
                      </a:r>
                      <a:r>
                        <a:rPr kumimoji="1" lang="en-US" sz="800" dirty="0">
                          <a:ln>
                            <a:noFill/>
                          </a:ln>
                          <a:solidFill>
                            <a:srgbClr val="000000"/>
                          </a:solidFill>
                          <a:effectLst/>
                          <a:latin typeface="宋体" panose="02010600030101010101" pitchFamily="2" charset="-122"/>
                          <a:ea typeface="宋体" panose="02010600030101010101" pitchFamily="2" charset="-122"/>
                          <a:sym typeface="+mn-ea"/>
                        </a:rPr>
                        <a:t>M14X1.5</a:t>
                      </a: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105-0051</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-0052</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-0059</a:t>
                      </a: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-0053</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-0054</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-0055</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-0056</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-0057</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-0058</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400050">
                <a:tc>
                  <a:txBody>
                    <a:bodyPr/>
                    <a:lstStyle/>
                    <a:p>
                      <a:pPr marL="0" marR="0" lvl="0" indent="0" algn="ctr" defTabSz="914400" rtl="0" fontAlgn="base" latinLnBrk="0">
                        <a:lnSpc>
                          <a:spcPct val="100000"/>
                        </a:lnSpc>
                        <a:spcBef>
                          <a:spcPct val="0"/>
                        </a:spcBef>
                        <a:spcAft>
                          <a:spcPct val="0"/>
                        </a:spcAft>
                        <a:buClrTx/>
                        <a:buSzTx/>
                        <a:buFontTx/>
                        <a:buNone/>
                      </a:pPr>
                      <a:r>
                        <a:rPr kumimoji="1" lang="zh-CN" sz="800" b="0" i="0" u="none" strike="noStrike" kern="1200" cap="none" normalizeH="0" baseline="0" dirty="0">
                          <a:ln>
                            <a:noFill/>
                          </a:ln>
                          <a:solidFill>
                            <a:schemeClr val="tx1"/>
                          </a:solidFill>
                          <a:effectLst/>
                          <a:latin typeface="宋体" panose="02010600030101010101" pitchFamily="2" charset="-122"/>
                          <a:ea typeface="宋体" panose="02010600030101010101" pitchFamily="2" charset="-122"/>
                          <a:cs typeface="+mn-cs"/>
                        </a:rPr>
                        <a:t>小方法兰</a:t>
                      </a:r>
                      <a:r>
                        <a:rPr kumimoji="1" lang="en-US" sz="800" b="0" i="0" u="none" strike="noStrike" kern="1200" cap="none" normalizeH="0" baseline="0" dirty="0">
                          <a:ln>
                            <a:noFill/>
                          </a:ln>
                          <a:solidFill>
                            <a:schemeClr val="tx1"/>
                          </a:solidFill>
                          <a:effectLst/>
                          <a:latin typeface="宋体" panose="02010600030101010101" pitchFamily="2" charset="-122"/>
                          <a:ea typeface="宋体" panose="02010600030101010101" pitchFamily="2" charset="-122"/>
                          <a:cs typeface="+mn-cs"/>
                        </a:rPr>
                        <a:t>109X109</a:t>
                      </a:r>
                      <a:endParaRPr kumimoji="1" lang="zh-CN" sz="800" b="0" i="0" u="none" strike="noStrike" kern="1200" cap="none" normalizeH="0" baseline="0" dirty="0">
                        <a:ln>
                          <a:noFill/>
                        </a:ln>
                        <a:solidFill>
                          <a:schemeClr val="tx1"/>
                        </a:solidFill>
                        <a:effectLst/>
                        <a:latin typeface="宋体" panose="02010600030101010101" pitchFamily="2" charset="-122"/>
                        <a:ea typeface="宋体" panose="02010600030101010101" pitchFamily="2" charset="-122"/>
                        <a:cs typeface="+mn-cs"/>
                      </a:endParaRPr>
                    </a:p>
                    <a:p>
                      <a:pPr marL="0" marR="0" lvl="0" indent="0" algn="ctr" defTabSz="914400" rtl="0" fontAlgn="base" latinLnBrk="0">
                        <a:lnSpc>
                          <a:spcPct val="100000"/>
                        </a:lnSpc>
                        <a:spcBef>
                          <a:spcPct val="0"/>
                        </a:spcBef>
                        <a:spcAft>
                          <a:spcPct val="0"/>
                        </a:spcAft>
                        <a:buClrTx/>
                        <a:buSzTx/>
                        <a:buFontTx/>
                        <a:buNone/>
                      </a:pPr>
                      <a:r>
                        <a:rPr kumimoji="1" lang="zh-CN" sz="800" b="0" i="0" u="none" strike="noStrike" kern="1200" cap="none" normalizeH="0" baseline="0" dirty="0">
                          <a:ln>
                            <a:noFill/>
                          </a:ln>
                          <a:solidFill>
                            <a:schemeClr val="tx1"/>
                          </a:solidFill>
                          <a:effectLst/>
                          <a:latin typeface="宋体" panose="02010600030101010101" pitchFamily="2" charset="-122"/>
                          <a:ea typeface="宋体" panose="02010600030101010101" pitchFamily="2" charset="-122"/>
                          <a:cs typeface="+mn-cs"/>
                        </a:rPr>
                        <a:t>止口</a:t>
                      </a:r>
                      <a:r>
                        <a:rPr kumimoji="1" lang="en-US" sz="800" b="0" i="0" u="none" strike="noStrike" kern="1200" cap="none" normalizeH="0" baseline="0" dirty="0">
                          <a:ln>
                            <a:noFill/>
                          </a:ln>
                          <a:solidFill>
                            <a:schemeClr val="tx1"/>
                          </a:solidFill>
                          <a:effectLst/>
                          <a:latin typeface="宋体" panose="02010600030101010101" pitchFamily="2" charset="-122"/>
                          <a:ea typeface="宋体" panose="02010600030101010101" pitchFamily="2" charset="-122"/>
                          <a:cs typeface="+mn-cs"/>
                        </a:rPr>
                        <a:t>Φ82.55</a:t>
                      </a:r>
                      <a:endParaRPr kumimoji="1" lang="zh-CN" sz="800" b="0" i="0" u="none" strike="noStrike" kern="1200" cap="none" normalizeH="0" baseline="0" dirty="0">
                        <a:ln>
                          <a:noFill/>
                        </a:ln>
                        <a:solidFill>
                          <a:schemeClr val="tx1"/>
                        </a:solidFill>
                        <a:effectLst/>
                        <a:latin typeface="宋体" panose="02010600030101010101" pitchFamily="2" charset="-122"/>
                        <a:ea typeface="宋体" panose="02010600030101010101" pitchFamily="2" charset="-122"/>
                        <a:cs typeface="+mn-cs"/>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800" dirty="0">
                          <a:ln>
                            <a:noFill/>
                          </a:ln>
                          <a:solidFill>
                            <a:srgbClr val="000000"/>
                          </a:solidFill>
                          <a:effectLst/>
                          <a:latin typeface="宋体" panose="02010600030101010101" pitchFamily="2" charset="-122"/>
                          <a:ea typeface="宋体" panose="02010600030101010101" pitchFamily="2" charset="-122"/>
                          <a:sym typeface="+mn-ea"/>
                        </a:rPr>
                        <a:t>Φ25</a:t>
                      </a:r>
                      <a:r>
                        <a:rPr kumimoji="1" lang="zh-CN" altLang="en-US" sz="800" dirty="0">
                          <a:ln>
                            <a:noFill/>
                          </a:ln>
                          <a:solidFill>
                            <a:srgbClr val="000000"/>
                          </a:solidFill>
                          <a:effectLst/>
                          <a:latin typeface="宋体" panose="02010600030101010101" pitchFamily="2" charset="-122"/>
                          <a:ea typeface="宋体" panose="02010600030101010101" pitchFamily="2" charset="-122"/>
                          <a:sym typeface="+mn-ea"/>
                        </a:rPr>
                        <a:t>轴</a:t>
                      </a:r>
                      <a:r>
                        <a:rPr kumimoji="1" lang="en-US" altLang="zh-CN" sz="800" dirty="0">
                          <a:ln>
                            <a:noFill/>
                          </a:ln>
                          <a:solidFill>
                            <a:srgbClr val="000000"/>
                          </a:solidFill>
                          <a:effectLst/>
                          <a:latin typeface="宋体" panose="02010600030101010101" pitchFamily="2" charset="-122"/>
                          <a:ea typeface="宋体" panose="02010600030101010101" pitchFamily="2" charset="-122"/>
                          <a:sym typeface="+mn-ea"/>
                        </a:rPr>
                        <a:t>,</a:t>
                      </a:r>
                      <a:r>
                        <a:rPr kumimoji="1" lang="zh-CN" altLang="en-US" sz="800" dirty="0">
                          <a:ln>
                            <a:noFill/>
                          </a:ln>
                          <a:solidFill>
                            <a:srgbClr val="000000"/>
                          </a:solidFill>
                          <a:effectLst/>
                          <a:latin typeface="宋体" panose="02010600030101010101" pitchFamily="2" charset="-122"/>
                          <a:ea typeface="宋体" panose="02010600030101010101" pitchFamily="2" charset="-122"/>
                          <a:sym typeface="+mn-ea"/>
                        </a:rPr>
                        <a:t>平键</a:t>
                      </a:r>
                      <a:r>
                        <a:rPr kumimoji="1" lang="en-US" altLang="zh-CN" sz="800" dirty="0">
                          <a:ln>
                            <a:noFill/>
                          </a:ln>
                          <a:solidFill>
                            <a:srgbClr val="000000"/>
                          </a:solidFill>
                          <a:effectLst/>
                          <a:latin typeface="宋体" panose="02010600030101010101" pitchFamily="2" charset="-122"/>
                          <a:ea typeface="宋体" panose="02010600030101010101" pitchFamily="2" charset="-122"/>
                          <a:sym typeface="+mn-ea"/>
                        </a:rPr>
                        <a:t>8</a:t>
                      </a:r>
                      <a:endParaRPr kumimoji="1" lang="en-US" altLang="zh-CN" sz="8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pPr>
                      <a:r>
                        <a:rPr kumimoji="1" lang="zh-CN" altLang="en-US" sz="800" dirty="0">
                          <a:ln>
                            <a:noFill/>
                          </a:ln>
                          <a:solidFill>
                            <a:srgbClr val="000000"/>
                          </a:solidFill>
                          <a:effectLst/>
                          <a:latin typeface="宋体" panose="02010600030101010101" pitchFamily="2" charset="-122"/>
                          <a:ea typeface="宋体" panose="02010600030101010101" pitchFamily="2" charset="-122"/>
                          <a:sym typeface="+mn-ea"/>
                        </a:rPr>
                        <a:t>轴端螺纹</a:t>
                      </a:r>
                      <a:r>
                        <a:rPr kumimoji="1" lang="en-US" altLang="zh-CN" sz="800" dirty="0">
                          <a:ln>
                            <a:noFill/>
                          </a:ln>
                          <a:solidFill>
                            <a:srgbClr val="000000"/>
                          </a:solidFill>
                          <a:effectLst/>
                          <a:latin typeface="宋体" panose="02010600030101010101" pitchFamily="2" charset="-122"/>
                          <a:ea typeface="宋体" panose="02010600030101010101" pitchFamily="2" charset="-122"/>
                          <a:sym typeface="+mn-ea"/>
                        </a:rPr>
                        <a:t>M8</a:t>
                      </a:r>
                      <a:endParaRPr kumimoji="1" lang="zh-CN" sz="800" b="0" i="0" u="none" strike="noStrike" kern="1200" cap="none" normalizeH="0" baseline="0" dirty="0">
                        <a:ln>
                          <a:noFill/>
                        </a:ln>
                        <a:solidFill>
                          <a:schemeClr val="tx1"/>
                        </a:solidFill>
                        <a:effectLst/>
                        <a:latin typeface="宋体" panose="02010600030101010101" pitchFamily="2" charset="-122"/>
                        <a:ea typeface="宋体" panose="02010600030101010101" pitchFamily="2" charset="-122"/>
                        <a:cs typeface="+mn-cs"/>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fontAlgn="base" latinLnBrk="0">
                        <a:lnSpc>
                          <a:spcPct val="100000"/>
                        </a:lnSpc>
                        <a:spcBef>
                          <a:spcPct val="0"/>
                        </a:spcBef>
                        <a:spcAft>
                          <a:spcPct val="0"/>
                        </a:spcAft>
                        <a:buClrTx/>
                        <a:buSzTx/>
                        <a:buFontTx/>
                        <a:buNone/>
                      </a:pPr>
                      <a:r>
                        <a:rPr kumimoji="1" lang="zh-CN" altLang="en-US" sz="800" dirty="0">
                          <a:ln>
                            <a:noFill/>
                          </a:ln>
                          <a:solidFill>
                            <a:srgbClr val="000000"/>
                          </a:solidFill>
                          <a:effectLst/>
                          <a:latin typeface="宋体" panose="02010600030101010101" pitchFamily="2" charset="-122"/>
                          <a:ea typeface="宋体" panose="02010600030101010101" pitchFamily="2" charset="-122"/>
                          <a:sym typeface="+mn-ea"/>
                        </a:rPr>
                        <a:t>油口</a:t>
                      </a:r>
                      <a:r>
                        <a:rPr kumimoji="1" lang="en-US" altLang="zh-CN" sz="800" dirty="0">
                          <a:ln>
                            <a:noFill/>
                          </a:ln>
                          <a:solidFill>
                            <a:srgbClr val="000000"/>
                          </a:solidFill>
                          <a:effectLst/>
                          <a:latin typeface="宋体" panose="02010600030101010101" pitchFamily="2" charset="-122"/>
                          <a:ea typeface="宋体" panose="02010600030101010101" pitchFamily="2" charset="-122"/>
                          <a:sym typeface="+mn-ea"/>
                        </a:rPr>
                        <a:t>M22X1.5</a:t>
                      </a:r>
                      <a:endParaRPr kumimoji="1" lang="en-US" altLang="zh-CN" sz="800" dirty="0">
                        <a:ln>
                          <a:noFill/>
                        </a:ln>
                        <a:solidFill>
                          <a:srgbClr val="000000"/>
                        </a:solidFill>
                        <a:effectLst/>
                        <a:latin typeface="宋体" panose="02010600030101010101" pitchFamily="2" charset="-122"/>
                        <a:ea typeface="宋体" panose="02010600030101010101" pitchFamily="2" charset="-122"/>
                        <a:sym typeface="+mn-ea"/>
                      </a:endParaRPr>
                    </a:p>
                    <a:p>
                      <a:pPr marL="0" marR="0" lvl="0" indent="0" algn="ctr" defTabSz="914400" rtl="0" fontAlgn="base" latinLnBrk="0">
                        <a:lnSpc>
                          <a:spcPct val="100000"/>
                        </a:lnSpc>
                        <a:spcBef>
                          <a:spcPct val="0"/>
                        </a:spcBef>
                        <a:spcAft>
                          <a:spcPct val="0"/>
                        </a:spcAft>
                        <a:buClrTx/>
                        <a:buSzTx/>
                        <a:buFontTx/>
                        <a:buNone/>
                      </a:pPr>
                      <a:r>
                        <a:rPr kumimoji="1" lang="en-US" sz="800" dirty="0">
                          <a:ln>
                            <a:noFill/>
                          </a:ln>
                          <a:solidFill>
                            <a:srgbClr val="000000"/>
                          </a:solidFill>
                          <a:effectLst/>
                          <a:latin typeface="宋体" panose="02010600030101010101" pitchFamily="2" charset="-122"/>
                          <a:ea typeface="宋体" panose="02010600030101010101" pitchFamily="2" charset="-122"/>
                          <a:sym typeface="+mn-ea"/>
                        </a:rPr>
                        <a:t>3-M10</a:t>
                      </a:r>
                      <a:endParaRPr kumimoji="1" lang="en-US" sz="800" dirty="0">
                        <a:ln>
                          <a:noFill/>
                        </a:ln>
                        <a:solidFill>
                          <a:srgbClr val="000000"/>
                        </a:solidFill>
                        <a:effectLst/>
                        <a:latin typeface="宋体" panose="02010600030101010101" pitchFamily="2" charset="-122"/>
                        <a:ea typeface="宋体" panose="02010600030101010101" pitchFamily="2" charset="-122"/>
                        <a:sym typeface="+mn-ea"/>
                      </a:endParaRPr>
                    </a:p>
                    <a:p>
                      <a:pPr marL="0" marR="0" lvl="0" indent="0" algn="ctr" defTabSz="914400" rtl="0" fontAlgn="base" latinLnBrk="0">
                        <a:lnSpc>
                          <a:spcPct val="100000"/>
                        </a:lnSpc>
                        <a:spcBef>
                          <a:spcPct val="0"/>
                        </a:spcBef>
                        <a:spcAft>
                          <a:spcPct val="0"/>
                        </a:spcAft>
                        <a:buClrTx/>
                        <a:buSzTx/>
                        <a:buFontTx/>
                        <a:buNone/>
                      </a:pPr>
                      <a:r>
                        <a:rPr kumimoji="1" lang="zh-CN" sz="800" dirty="0">
                          <a:ln>
                            <a:noFill/>
                          </a:ln>
                          <a:solidFill>
                            <a:srgbClr val="000000"/>
                          </a:solidFill>
                          <a:effectLst/>
                          <a:latin typeface="宋体" panose="02010600030101010101" pitchFamily="2" charset="-122"/>
                          <a:ea typeface="宋体" panose="02010600030101010101" pitchFamily="2" charset="-122"/>
                          <a:sym typeface="+mn-ea"/>
                        </a:rPr>
                        <a:t>外泄</a:t>
                      </a:r>
                      <a:r>
                        <a:rPr kumimoji="1" lang="en-US" sz="800" dirty="0">
                          <a:ln>
                            <a:noFill/>
                          </a:ln>
                          <a:solidFill>
                            <a:srgbClr val="000000"/>
                          </a:solidFill>
                          <a:effectLst/>
                          <a:latin typeface="宋体" panose="02010600030101010101" pitchFamily="2" charset="-122"/>
                          <a:ea typeface="宋体" panose="02010600030101010101" pitchFamily="2" charset="-122"/>
                          <a:sym typeface="+mn-ea"/>
                        </a:rPr>
                        <a:t>M14X1.5</a:t>
                      </a:r>
                      <a:endParaRPr kumimoji="1" lang="zh-CN" sz="800" b="0" i="0" u="none" strike="noStrike" kern="1200" cap="none" normalizeH="0" baseline="0" dirty="0">
                        <a:ln>
                          <a:noFill/>
                        </a:ln>
                        <a:solidFill>
                          <a:schemeClr val="tx1"/>
                        </a:solidFill>
                        <a:effectLst/>
                        <a:latin typeface="宋体" panose="02010600030101010101" pitchFamily="2" charset="-122"/>
                        <a:ea typeface="宋体" panose="02010600030101010101" pitchFamily="2" charset="-122"/>
                        <a:cs typeface="+mn-cs"/>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fontAlgn="base" latinLnBrk="0">
                        <a:lnSpc>
                          <a:spcPct val="100000"/>
                        </a:lnSpc>
                        <a:spcBef>
                          <a:spcPct val="0"/>
                        </a:spcBef>
                        <a:spcAft>
                          <a:spcPct val="0"/>
                        </a:spcAft>
                        <a:buClrTx/>
                        <a:buSzTx/>
                        <a:buFontTx/>
                        <a:buNone/>
                      </a:pPr>
                      <a:r>
                        <a:rPr kumimoji="1" lang="en-US" sz="800" b="0" i="0" u="none" strike="noStrike" kern="1200" cap="none" normalizeH="0" baseline="0" dirty="0">
                          <a:ln>
                            <a:noFill/>
                          </a:ln>
                          <a:solidFill>
                            <a:schemeClr val="tx1"/>
                          </a:solidFill>
                          <a:effectLst/>
                          <a:latin typeface="宋体" panose="02010600030101010101" pitchFamily="2" charset="-122"/>
                          <a:ea typeface="宋体" panose="02010600030101010101" pitchFamily="2" charset="-122"/>
                          <a:cs typeface="+mn-cs"/>
                        </a:rPr>
                        <a:t>105-0161</a:t>
                      </a:r>
                      <a:endParaRPr kumimoji="1" lang="zh-CN" sz="800" b="0" i="0" u="none" strike="noStrike" kern="1200" cap="none" normalizeH="0" baseline="0" dirty="0">
                        <a:ln>
                          <a:noFill/>
                        </a:ln>
                        <a:solidFill>
                          <a:schemeClr val="tx1"/>
                        </a:solidFill>
                        <a:effectLst/>
                        <a:latin typeface="宋体" panose="02010600030101010101" pitchFamily="2" charset="-122"/>
                        <a:ea typeface="宋体" panose="02010600030101010101" pitchFamily="2" charset="-122"/>
                        <a:cs typeface="+mn-cs"/>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-0162</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-0169</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-0163</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-0164</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-0165</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-0166</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-0167</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-0168</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440267">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zh-CN" altLang="en-US"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小方法兰</a:t>
                      </a: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109X109</a:t>
                      </a:r>
                      <a:endParaRPr kumimoji="1" lang="en-US" altLang="zh-CN" sz="9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pPr>
                      <a:r>
                        <a:rPr kumimoji="1" lang="zh-CN" altLang="en-US"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止口</a:t>
                      </a: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Φ82.55</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rgbClr val="000000"/>
                          </a:solidFill>
                          <a:effectLst/>
                          <a:latin typeface="宋体" panose="02010600030101010101" pitchFamily="2" charset="-122"/>
                          <a:ea typeface="宋体" panose="02010600030101010101" pitchFamily="2" charset="-122"/>
                        </a:rPr>
                        <a:t>Φ32</a:t>
                      </a:r>
                      <a:r>
                        <a:rPr kumimoji="1" lang="zh-CN" altLang="en-US" sz="800" b="0" i="0" u="none" strike="noStrike" cap="none" normalizeH="0" baseline="0">
                          <a:ln>
                            <a:noFill/>
                          </a:ln>
                          <a:solidFill>
                            <a:srgbClr val="000000"/>
                          </a:solidFill>
                          <a:effectLst/>
                          <a:latin typeface="宋体" panose="02010600030101010101" pitchFamily="2" charset="-122"/>
                          <a:ea typeface="宋体" panose="02010600030101010101" pitchFamily="2" charset="-122"/>
                        </a:rPr>
                        <a:t>轴</a:t>
                      </a:r>
                      <a:r>
                        <a:rPr kumimoji="1" lang="en-US" altLang="zh-CN" sz="800" b="0" i="0" u="none" strike="noStrike" cap="none" normalizeH="0" baseline="0">
                          <a:ln>
                            <a:noFill/>
                          </a:ln>
                          <a:solidFill>
                            <a:srgbClr val="000000"/>
                          </a:solidFill>
                          <a:effectLst/>
                          <a:latin typeface="宋体" panose="02010600030101010101" pitchFamily="2" charset="-122"/>
                          <a:ea typeface="宋体" panose="02010600030101010101" pitchFamily="2" charset="-122"/>
                        </a:rPr>
                        <a:t>,</a:t>
                      </a:r>
                      <a:r>
                        <a:rPr kumimoji="1" lang="zh-CN" altLang="en-US" sz="800" b="0" i="0" u="none" strike="noStrike" cap="none" normalizeH="0" baseline="0">
                          <a:ln>
                            <a:noFill/>
                          </a:ln>
                          <a:solidFill>
                            <a:srgbClr val="000000"/>
                          </a:solidFill>
                          <a:effectLst/>
                          <a:latin typeface="宋体" panose="02010600030101010101" pitchFamily="2" charset="-122"/>
                          <a:ea typeface="宋体" panose="02010600030101010101" pitchFamily="2" charset="-122"/>
                        </a:rPr>
                        <a:t>平键</a:t>
                      </a:r>
                      <a:r>
                        <a:rPr kumimoji="1" lang="en-US" altLang="zh-CN" sz="800" b="0" i="0" u="none" strike="noStrike" cap="none" normalizeH="0" baseline="0">
                          <a:ln>
                            <a:noFill/>
                          </a:ln>
                          <a:solidFill>
                            <a:srgbClr val="000000"/>
                          </a:solidFill>
                          <a:effectLst/>
                          <a:latin typeface="宋体" panose="02010600030101010101" pitchFamily="2" charset="-122"/>
                          <a:ea typeface="宋体" panose="02010600030101010101" pitchFamily="2" charset="-122"/>
                        </a:rPr>
                        <a:t>10</a:t>
                      </a:r>
                      <a:endParaRPr kumimoji="1" lang="en-US" altLang="zh-CN" sz="900" b="0" i="0" u="none" strike="noStrike" cap="none" normalizeH="0" baseline="0">
                        <a:ln>
                          <a:noFill/>
                        </a:ln>
                        <a:solidFill>
                          <a:schemeClr val="tx1"/>
                        </a:solidFill>
                        <a:effectLst/>
                        <a:latin typeface="Times New Roman" panose="02020603050405020304" pitchFamily="18" charset="0"/>
                        <a:ea typeface="宋体" panose="02010600030101010101" pitchFamily="2" charset="-122"/>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轴端螺纹</a:t>
                      </a:r>
                      <a:r>
                        <a:rPr kumimoji="1" lang="en-US" altLang="zh-CN"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M8</a:t>
                      </a: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pPr>
                      <a:r>
                        <a:rPr kumimoji="1" lang="zh-CN" altLang="en-US" sz="800">
                          <a:ln>
                            <a:noFill/>
                          </a:ln>
                          <a:solidFill>
                            <a:srgbClr val="000000"/>
                          </a:solidFill>
                          <a:effectLst/>
                          <a:latin typeface="宋体" panose="02010600030101010101" pitchFamily="2" charset="-122"/>
                          <a:ea typeface="宋体" panose="02010600030101010101" pitchFamily="2" charset="-122"/>
                          <a:sym typeface="+mn-ea"/>
                        </a:rPr>
                        <a:t>油口</a:t>
                      </a:r>
                      <a:r>
                        <a:rPr kumimoji="1" lang="en-US" altLang="zh-CN" sz="800">
                          <a:ln>
                            <a:noFill/>
                          </a:ln>
                          <a:solidFill>
                            <a:srgbClr val="000000"/>
                          </a:solidFill>
                          <a:effectLst/>
                          <a:latin typeface="宋体" panose="02010600030101010101" pitchFamily="2" charset="-122"/>
                          <a:ea typeface="宋体" panose="02010600030101010101" pitchFamily="2" charset="-122"/>
                          <a:sym typeface="+mn-ea"/>
                        </a:rPr>
                        <a:t>2-1/2</a:t>
                      </a:r>
                      <a:endParaRPr kumimoji="1" lang="en-US" altLang="zh-CN" sz="800" b="0" i="0" u="none" strike="noStrike" cap="none" normalizeH="0" baseline="0">
                        <a:ln>
                          <a:noFill/>
                        </a:ln>
                        <a:solidFill>
                          <a:srgbClr val="000000"/>
                        </a:solidFill>
                        <a:effectLst/>
                        <a:latin typeface="宋体" panose="02010600030101010101" pitchFamily="2" charset="-122"/>
                        <a:ea typeface="宋体" panose="02010600030101010101" pitchFamily="2" charset="-122"/>
                      </a:endParaRPr>
                    </a:p>
                    <a:p>
                      <a:pPr marL="0" marR="0" lvl="0" indent="0" algn="ctr" defTabSz="914400" rtl="0" eaLnBrk="0" fontAlgn="base" latinLnBrk="0" hangingPunct="0">
                        <a:lnSpc>
                          <a:spcPct val="100000"/>
                        </a:lnSpc>
                        <a:spcBef>
                          <a:spcPct val="0"/>
                        </a:spcBef>
                        <a:spcAft>
                          <a:spcPct val="0"/>
                        </a:spcAft>
                        <a:buClrTx/>
                        <a:buSzTx/>
                        <a:buFontTx/>
                        <a:buNone/>
                      </a:pPr>
                      <a:r>
                        <a:rPr kumimoji="1" lang="en-US" altLang="zh-CN" sz="800">
                          <a:ln>
                            <a:noFill/>
                          </a:ln>
                          <a:solidFill>
                            <a:srgbClr val="000000"/>
                          </a:solidFill>
                          <a:effectLst/>
                          <a:latin typeface="宋体" panose="02010600030101010101" pitchFamily="2" charset="-122"/>
                          <a:ea typeface="宋体" panose="02010600030101010101" pitchFamily="2" charset="-122"/>
                          <a:sym typeface="+mn-ea"/>
                        </a:rPr>
                        <a:t>2-M10</a:t>
                      </a:r>
                      <a:endParaRPr kumimoji="1" lang="en-US" altLang="zh-CN" sz="800" b="0" i="0" u="none" strike="noStrike" cap="none" normalizeH="0" baseline="0">
                        <a:ln>
                          <a:noFill/>
                        </a:ln>
                        <a:solidFill>
                          <a:srgbClr val="000000"/>
                        </a:solidFill>
                        <a:effectLst/>
                        <a:latin typeface="宋体" panose="02010600030101010101" pitchFamily="2" charset="-122"/>
                        <a:ea typeface="宋体" panose="02010600030101010101" pitchFamily="2" charset="-122"/>
                      </a:endParaRPr>
                    </a:p>
                    <a:p>
                      <a:pPr marL="0" marR="0" lvl="0" indent="0" algn="ctr" defTabSz="914400" rtl="0" eaLnBrk="0" fontAlgn="base" latinLnBrk="0" hangingPunct="0">
                        <a:lnSpc>
                          <a:spcPct val="100000"/>
                        </a:lnSpc>
                        <a:spcBef>
                          <a:spcPct val="0"/>
                        </a:spcBef>
                        <a:spcAft>
                          <a:spcPct val="0"/>
                        </a:spcAft>
                        <a:buClrTx/>
                        <a:buSzTx/>
                        <a:buFontTx/>
                        <a:buNone/>
                      </a:pPr>
                      <a:r>
                        <a:rPr kumimoji="1" lang="zh-CN" altLang="en-US" sz="800">
                          <a:ln>
                            <a:noFill/>
                          </a:ln>
                          <a:solidFill>
                            <a:srgbClr val="000000"/>
                          </a:solidFill>
                          <a:effectLst/>
                          <a:latin typeface="宋体" panose="02010600030101010101" pitchFamily="2" charset="-122"/>
                          <a:ea typeface="宋体" panose="02010600030101010101" pitchFamily="2" charset="-122"/>
                          <a:sym typeface="+mn-ea"/>
                        </a:rPr>
                        <a:t>外泄</a:t>
                      </a:r>
                      <a:r>
                        <a:rPr kumimoji="1" lang="en-US" altLang="zh-CN" sz="800">
                          <a:ln>
                            <a:noFill/>
                          </a:ln>
                          <a:solidFill>
                            <a:srgbClr val="000000"/>
                          </a:solidFill>
                          <a:effectLst/>
                          <a:latin typeface="宋体" panose="02010600030101010101" pitchFamily="2" charset="-122"/>
                          <a:ea typeface="宋体" panose="02010600030101010101" pitchFamily="2" charset="-122"/>
                          <a:sym typeface="+mn-ea"/>
                        </a:rPr>
                        <a:t>G1/4</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105-0171</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-0172</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-0179</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-0173</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-0174</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-0175</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-0176</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-0177</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-0178</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440267">
                <a:tc>
                  <a:txBody>
                    <a:bodyPr/>
                    <a:lstStyle/>
                    <a:p>
                      <a:pPr marL="0" marR="0" lvl="0" indent="0" algn="ctr" defTabSz="914400" rtl="0" fontAlgn="base" latinLnBrk="0">
                        <a:lnSpc>
                          <a:spcPct val="100000"/>
                        </a:lnSpc>
                        <a:spcBef>
                          <a:spcPct val="0"/>
                        </a:spcBef>
                        <a:spcAft>
                          <a:spcPct val="0"/>
                        </a:spcAft>
                        <a:buClrTx/>
                        <a:buSzTx/>
                        <a:buFontTx/>
                        <a:buNone/>
                      </a:pPr>
                      <a:r>
                        <a:rPr kumimoji="1" lang="zh-CN" sz="800" b="0" i="0" u="none" strike="noStrike" kern="1200" cap="none" normalizeH="0" baseline="0" dirty="0">
                          <a:ln>
                            <a:noFill/>
                          </a:ln>
                          <a:solidFill>
                            <a:schemeClr val="tx1"/>
                          </a:solidFill>
                          <a:effectLst/>
                          <a:latin typeface="宋体" panose="02010600030101010101" pitchFamily="2" charset="-122"/>
                          <a:ea typeface="宋体" panose="02010600030101010101" pitchFamily="2" charset="-122"/>
                          <a:cs typeface="+mn-cs"/>
                        </a:rPr>
                        <a:t>小方法兰</a:t>
                      </a:r>
                      <a:endParaRPr kumimoji="1" lang="zh-CN" sz="800" b="0" i="0" u="none" strike="noStrike" kern="1200" cap="none" normalizeH="0" baseline="0" dirty="0">
                        <a:ln>
                          <a:noFill/>
                        </a:ln>
                        <a:solidFill>
                          <a:schemeClr val="tx1"/>
                        </a:solidFill>
                        <a:effectLst/>
                        <a:latin typeface="宋体" panose="02010600030101010101" pitchFamily="2" charset="-122"/>
                        <a:ea typeface="宋体" panose="02010600030101010101" pitchFamily="2" charset="-122"/>
                        <a:cs typeface="+mn-cs"/>
                      </a:endParaRPr>
                    </a:p>
                    <a:p>
                      <a:pPr marL="0" marR="0" lvl="0" indent="0" algn="ctr" defTabSz="914400" rtl="0" fontAlgn="base" latinLnBrk="0">
                        <a:lnSpc>
                          <a:spcPct val="100000"/>
                        </a:lnSpc>
                        <a:spcBef>
                          <a:spcPct val="0"/>
                        </a:spcBef>
                        <a:spcAft>
                          <a:spcPct val="0"/>
                        </a:spcAft>
                        <a:buClrTx/>
                        <a:buSzTx/>
                        <a:buFontTx/>
                        <a:buNone/>
                      </a:pPr>
                      <a:r>
                        <a:rPr kumimoji="1" lang="en-US" altLang="zh-CN" sz="800" b="0" i="0" u="none" strike="noStrike" kern="1200" cap="none" normalizeH="0" baseline="0" dirty="0">
                          <a:ln>
                            <a:noFill/>
                          </a:ln>
                          <a:solidFill>
                            <a:schemeClr val="tx1"/>
                          </a:solidFill>
                          <a:effectLst/>
                          <a:latin typeface="宋体" panose="02010600030101010101" pitchFamily="2" charset="-122"/>
                          <a:ea typeface="宋体" panose="02010600030101010101" pitchFamily="2" charset="-122"/>
                          <a:cs typeface="+mn-cs"/>
                        </a:rPr>
                        <a:t>4-M14 </a:t>
                      </a:r>
                      <a:r>
                        <a:rPr kumimoji="1" lang="en-US" sz="800" b="0" i="0" u="none" strike="noStrike" kern="1200" cap="none" normalizeH="0" baseline="0" dirty="0">
                          <a:ln>
                            <a:noFill/>
                          </a:ln>
                          <a:solidFill>
                            <a:schemeClr val="tx1"/>
                          </a:solidFill>
                          <a:effectLst/>
                          <a:latin typeface="宋体" panose="02010600030101010101" pitchFamily="2" charset="-122"/>
                          <a:ea typeface="宋体" panose="02010600030101010101" pitchFamily="2" charset="-122"/>
                          <a:cs typeface="+mn-cs"/>
                        </a:rPr>
                        <a:t>109X109</a:t>
                      </a:r>
                      <a:endParaRPr kumimoji="1" lang="zh-CN" sz="800" b="0" i="0" u="none" strike="noStrike" kern="1200" cap="none" normalizeH="0" baseline="0" dirty="0">
                        <a:ln>
                          <a:noFill/>
                        </a:ln>
                        <a:solidFill>
                          <a:schemeClr val="tx1"/>
                        </a:solidFill>
                        <a:effectLst/>
                        <a:latin typeface="宋体" panose="02010600030101010101" pitchFamily="2" charset="-122"/>
                        <a:ea typeface="宋体" panose="02010600030101010101" pitchFamily="2" charset="-122"/>
                        <a:cs typeface="+mn-cs"/>
                      </a:endParaRPr>
                    </a:p>
                    <a:p>
                      <a:pPr marL="0" marR="0" lvl="0" indent="0" algn="ctr" defTabSz="914400" rtl="0" fontAlgn="base" latinLnBrk="0">
                        <a:lnSpc>
                          <a:spcPct val="100000"/>
                        </a:lnSpc>
                        <a:spcBef>
                          <a:spcPct val="0"/>
                        </a:spcBef>
                        <a:spcAft>
                          <a:spcPct val="0"/>
                        </a:spcAft>
                        <a:buClrTx/>
                        <a:buSzTx/>
                        <a:buFontTx/>
                        <a:buNone/>
                      </a:pPr>
                      <a:r>
                        <a:rPr kumimoji="1" lang="zh-CN" sz="800" b="0" i="0" u="none" strike="noStrike" kern="1200" cap="none" normalizeH="0" baseline="0" dirty="0">
                          <a:ln>
                            <a:noFill/>
                          </a:ln>
                          <a:solidFill>
                            <a:schemeClr val="tx1"/>
                          </a:solidFill>
                          <a:effectLst/>
                          <a:latin typeface="宋体" panose="02010600030101010101" pitchFamily="2" charset="-122"/>
                          <a:ea typeface="宋体" panose="02010600030101010101" pitchFamily="2" charset="-122"/>
                          <a:cs typeface="+mn-cs"/>
                        </a:rPr>
                        <a:t>止口</a:t>
                      </a:r>
                      <a:r>
                        <a:rPr kumimoji="1" lang="en-US" sz="800" b="0" i="0" u="none" strike="noStrike" kern="1200" cap="none" normalizeH="0" baseline="0" dirty="0">
                          <a:ln>
                            <a:noFill/>
                          </a:ln>
                          <a:solidFill>
                            <a:schemeClr val="tx1"/>
                          </a:solidFill>
                          <a:effectLst/>
                          <a:latin typeface="宋体" panose="02010600030101010101" pitchFamily="2" charset="-122"/>
                          <a:ea typeface="宋体" panose="02010600030101010101" pitchFamily="2" charset="-122"/>
                          <a:cs typeface="+mn-cs"/>
                        </a:rPr>
                        <a:t>Φ80</a:t>
                      </a:r>
                      <a:endParaRPr kumimoji="1" lang="zh-CN" sz="800" b="0" i="0" u="none" strike="noStrike" kern="1200" cap="none" normalizeH="0" baseline="0" dirty="0">
                        <a:ln>
                          <a:noFill/>
                        </a:ln>
                        <a:solidFill>
                          <a:schemeClr val="tx1"/>
                        </a:solidFill>
                        <a:effectLst/>
                        <a:latin typeface="宋体" panose="02010600030101010101" pitchFamily="2" charset="-122"/>
                        <a:ea typeface="宋体" panose="02010600030101010101" pitchFamily="2" charset="-122"/>
                        <a:cs typeface="+mn-cs"/>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800">
                          <a:ln>
                            <a:noFill/>
                          </a:ln>
                          <a:solidFill>
                            <a:srgbClr val="000000"/>
                          </a:solidFill>
                          <a:effectLst/>
                          <a:latin typeface="宋体" panose="02010600030101010101" pitchFamily="2" charset="-122"/>
                          <a:ea typeface="宋体" panose="02010600030101010101" pitchFamily="2" charset="-122"/>
                          <a:sym typeface="+mn-ea"/>
                        </a:rPr>
                        <a:t>Φ32</a:t>
                      </a:r>
                      <a:r>
                        <a:rPr kumimoji="1" lang="zh-CN" altLang="en-US" sz="800">
                          <a:ln>
                            <a:noFill/>
                          </a:ln>
                          <a:solidFill>
                            <a:srgbClr val="000000"/>
                          </a:solidFill>
                          <a:effectLst/>
                          <a:latin typeface="宋体" panose="02010600030101010101" pitchFamily="2" charset="-122"/>
                          <a:ea typeface="宋体" panose="02010600030101010101" pitchFamily="2" charset="-122"/>
                          <a:sym typeface="+mn-ea"/>
                        </a:rPr>
                        <a:t>轴</a:t>
                      </a:r>
                      <a:r>
                        <a:rPr kumimoji="1" lang="en-US" altLang="zh-CN" sz="800">
                          <a:ln>
                            <a:noFill/>
                          </a:ln>
                          <a:solidFill>
                            <a:srgbClr val="000000"/>
                          </a:solidFill>
                          <a:effectLst/>
                          <a:latin typeface="宋体" panose="02010600030101010101" pitchFamily="2" charset="-122"/>
                          <a:ea typeface="宋体" panose="02010600030101010101" pitchFamily="2" charset="-122"/>
                          <a:sym typeface="+mn-ea"/>
                        </a:rPr>
                        <a:t>,</a:t>
                      </a:r>
                      <a:r>
                        <a:rPr kumimoji="1" lang="zh-CN" altLang="en-US" sz="800">
                          <a:ln>
                            <a:noFill/>
                          </a:ln>
                          <a:solidFill>
                            <a:srgbClr val="000000"/>
                          </a:solidFill>
                          <a:effectLst/>
                          <a:latin typeface="宋体" panose="02010600030101010101" pitchFamily="2" charset="-122"/>
                          <a:ea typeface="宋体" panose="02010600030101010101" pitchFamily="2" charset="-122"/>
                          <a:sym typeface="+mn-ea"/>
                        </a:rPr>
                        <a:t>平键</a:t>
                      </a:r>
                      <a:r>
                        <a:rPr kumimoji="1" lang="en-US" altLang="zh-CN" sz="800">
                          <a:ln>
                            <a:noFill/>
                          </a:ln>
                          <a:solidFill>
                            <a:srgbClr val="000000"/>
                          </a:solidFill>
                          <a:effectLst/>
                          <a:latin typeface="宋体" panose="02010600030101010101" pitchFamily="2" charset="-122"/>
                          <a:ea typeface="宋体" panose="02010600030101010101" pitchFamily="2" charset="-122"/>
                          <a:sym typeface="+mn-ea"/>
                        </a:rPr>
                        <a:t>10</a:t>
                      </a:r>
                      <a:endParaRPr kumimoji="1" lang="en-US" altLang="zh-CN" sz="800" b="0" i="0" u="none" strike="noStrike" cap="none" normalizeH="0" baseline="0">
                        <a:ln>
                          <a:noFill/>
                        </a:ln>
                        <a:solidFill>
                          <a:schemeClr val="tx1"/>
                        </a:solidFill>
                        <a:effectLst/>
                        <a:latin typeface="Times New Roman" panose="02020603050405020304" pitchFamily="18" charset="0"/>
                        <a:ea typeface="宋体" panose="02010600030101010101" pitchFamily="2" charset="-122"/>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pPr>
                      <a:r>
                        <a:rPr kumimoji="1" lang="zh-CN" altLang="en-US" sz="800">
                          <a:ln>
                            <a:noFill/>
                          </a:ln>
                          <a:effectLst/>
                          <a:latin typeface="宋体" panose="02010600030101010101" pitchFamily="2" charset="-122"/>
                          <a:ea typeface="宋体" panose="02010600030101010101" pitchFamily="2" charset="-122"/>
                          <a:sym typeface="+mn-ea"/>
                        </a:rPr>
                        <a:t>轴端螺纹</a:t>
                      </a:r>
                      <a:r>
                        <a:rPr kumimoji="1" lang="en-US" altLang="zh-CN" sz="800">
                          <a:ln>
                            <a:noFill/>
                          </a:ln>
                          <a:effectLst/>
                          <a:latin typeface="宋体" panose="02010600030101010101" pitchFamily="2" charset="-122"/>
                          <a:ea typeface="宋体" panose="02010600030101010101" pitchFamily="2" charset="-122"/>
                          <a:sym typeface="+mn-ea"/>
                        </a:rPr>
                        <a:t>M8</a:t>
                      </a:r>
                      <a:endParaRPr kumimoji="1" lang="zh-CN" sz="800" b="0" i="0" u="none" strike="noStrike" kern="1200" cap="none" normalizeH="0" baseline="0" dirty="0">
                        <a:ln>
                          <a:noFill/>
                        </a:ln>
                        <a:solidFill>
                          <a:schemeClr val="tx1"/>
                        </a:solidFill>
                        <a:effectLst/>
                        <a:latin typeface="宋体" panose="02010600030101010101" pitchFamily="2" charset="-122"/>
                        <a:ea typeface="宋体" panose="02010600030101010101" pitchFamily="2" charset="-122"/>
                        <a:cs typeface="+mn-cs"/>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pPr>
                      <a:r>
                        <a:rPr kumimoji="1" lang="zh-CN" altLang="en-US" sz="800">
                          <a:ln>
                            <a:noFill/>
                          </a:ln>
                          <a:solidFill>
                            <a:srgbClr val="000000"/>
                          </a:solidFill>
                          <a:effectLst/>
                          <a:latin typeface="宋体" panose="02010600030101010101" pitchFamily="2" charset="-122"/>
                          <a:ea typeface="宋体" panose="02010600030101010101" pitchFamily="2" charset="-122"/>
                          <a:sym typeface="+mn-ea"/>
                        </a:rPr>
                        <a:t>油口</a:t>
                      </a:r>
                      <a:r>
                        <a:rPr kumimoji="1" lang="en-US" altLang="zh-CN" sz="800">
                          <a:ln>
                            <a:noFill/>
                          </a:ln>
                          <a:solidFill>
                            <a:srgbClr val="000000"/>
                          </a:solidFill>
                          <a:effectLst/>
                          <a:latin typeface="宋体" panose="02010600030101010101" pitchFamily="2" charset="-122"/>
                          <a:ea typeface="宋体" panose="02010600030101010101" pitchFamily="2" charset="-122"/>
                          <a:sym typeface="+mn-ea"/>
                        </a:rPr>
                        <a:t>2-1/2</a:t>
                      </a:r>
                      <a:endParaRPr kumimoji="1" lang="en-US" altLang="zh-CN" sz="800" b="0" i="0" u="none" strike="noStrike" cap="none" normalizeH="0" baseline="0">
                        <a:ln>
                          <a:noFill/>
                        </a:ln>
                        <a:solidFill>
                          <a:srgbClr val="000000"/>
                        </a:solidFill>
                        <a:effectLst/>
                        <a:latin typeface="宋体" panose="02010600030101010101" pitchFamily="2" charset="-122"/>
                        <a:ea typeface="宋体" panose="02010600030101010101" pitchFamily="2" charset="-122"/>
                      </a:endParaRPr>
                    </a:p>
                    <a:p>
                      <a:pPr marL="0" marR="0" lvl="0" indent="0" algn="ctr" defTabSz="914400" rtl="0" eaLnBrk="0" fontAlgn="base" latinLnBrk="0" hangingPunct="0">
                        <a:lnSpc>
                          <a:spcPct val="100000"/>
                        </a:lnSpc>
                        <a:spcBef>
                          <a:spcPct val="0"/>
                        </a:spcBef>
                        <a:spcAft>
                          <a:spcPct val="0"/>
                        </a:spcAft>
                        <a:buClrTx/>
                        <a:buSzTx/>
                        <a:buFontTx/>
                        <a:buNone/>
                      </a:pPr>
                      <a:r>
                        <a:rPr kumimoji="1" lang="en-US" altLang="zh-CN" sz="800">
                          <a:ln>
                            <a:noFill/>
                          </a:ln>
                          <a:solidFill>
                            <a:srgbClr val="000000"/>
                          </a:solidFill>
                          <a:effectLst/>
                          <a:latin typeface="宋体" panose="02010600030101010101" pitchFamily="2" charset="-122"/>
                          <a:ea typeface="宋体" panose="02010600030101010101" pitchFamily="2" charset="-122"/>
                          <a:sym typeface="+mn-ea"/>
                        </a:rPr>
                        <a:t>2-M10</a:t>
                      </a:r>
                      <a:endParaRPr kumimoji="1" lang="en-US" altLang="zh-CN" sz="800" b="0" i="0" u="none" strike="noStrike" cap="none" normalizeH="0" baseline="0">
                        <a:ln>
                          <a:noFill/>
                        </a:ln>
                        <a:solidFill>
                          <a:srgbClr val="000000"/>
                        </a:solidFill>
                        <a:effectLst/>
                        <a:latin typeface="宋体" panose="02010600030101010101" pitchFamily="2" charset="-122"/>
                        <a:ea typeface="宋体" panose="02010600030101010101" pitchFamily="2" charset="-122"/>
                      </a:endParaRPr>
                    </a:p>
                    <a:p>
                      <a:pPr marL="0" marR="0" lvl="0" indent="0" algn="ctr" defTabSz="914400" rtl="0" eaLnBrk="0" fontAlgn="base" latinLnBrk="0" hangingPunct="0">
                        <a:lnSpc>
                          <a:spcPct val="100000"/>
                        </a:lnSpc>
                        <a:spcBef>
                          <a:spcPct val="0"/>
                        </a:spcBef>
                        <a:spcAft>
                          <a:spcPct val="0"/>
                        </a:spcAft>
                        <a:buClrTx/>
                        <a:buSzTx/>
                        <a:buFontTx/>
                        <a:buNone/>
                      </a:pPr>
                      <a:r>
                        <a:rPr kumimoji="1" lang="zh-CN" altLang="en-US" sz="800">
                          <a:ln>
                            <a:noFill/>
                          </a:ln>
                          <a:solidFill>
                            <a:srgbClr val="000000"/>
                          </a:solidFill>
                          <a:effectLst/>
                          <a:latin typeface="宋体" panose="02010600030101010101" pitchFamily="2" charset="-122"/>
                          <a:ea typeface="宋体" panose="02010600030101010101" pitchFamily="2" charset="-122"/>
                          <a:sym typeface="+mn-ea"/>
                        </a:rPr>
                        <a:t>外泄</a:t>
                      </a:r>
                      <a:r>
                        <a:rPr kumimoji="1" lang="en-US" altLang="zh-CN" sz="800">
                          <a:ln>
                            <a:noFill/>
                          </a:ln>
                          <a:solidFill>
                            <a:srgbClr val="000000"/>
                          </a:solidFill>
                          <a:effectLst/>
                          <a:latin typeface="宋体" panose="02010600030101010101" pitchFamily="2" charset="-122"/>
                          <a:ea typeface="宋体" panose="02010600030101010101" pitchFamily="2" charset="-122"/>
                          <a:sym typeface="+mn-ea"/>
                        </a:rPr>
                        <a:t>G1/4</a:t>
                      </a:r>
                      <a:endParaRPr kumimoji="1" lang="zh-CN" sz="800" b="0" i="0" u="none" strike="noStrike" kern="1200" cap="none" normalizeH="0" baseline="0" dirty="0">
                        <a:ln>
                          <a:noFill/>
                        </a:ln>
                        <a:solidFill>
                          <a:schemeClr val="tx1"/>
                        </a:solidFill>
                        <a:effectLst/>
                        <a:latin typeface="宋体" panose="02010600030101010101" pitchFamily="2" charset="-122"/>
                        <a:ea typeface="宋体" panose="02010600030101010101" pitchFamily="2" charset="-122"/>
                        <a:cs typeface="+mn-cs"/>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105-0181</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-0182</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-0189</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-0183</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-0184</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-0185</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-0186</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-0187</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-0188</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bl>
          </a:graphicData>
        </a:graphic>
      </p:graphicFrame>
      <p:grpSp>
        <p:nvGrpSpPr>
          <p:cNvPr id="19" name="组合 18"/>
          <p:cNvGrpSpPr/>
          <p:nvPr/>
        </p:nvGrpSpPr>
        <p:grpSpPr>
          <a:xfrm>
            <a:off x="6021288" y="9417496"/>
            <a:ext cx="776312" cy="369332"/>
            <a:chOff x="6021288" y="9417496"/>
            <a:chExt cx="776312" cy="369332"/>
          </a:xfrm>
        </p:grpSpPr>
        <p:sp>
          <p:nvSpPr>
            <p:cNvPr id="20" name="圆角矩形 19"/>
            <p:cNvSpPr/>
            <p:nvPr/>
          </p:nvSpPr>
          <p:spPr>
            <a:xfrm>
              <a:off x="6021288" y="9525218"/>
              <a:ext cx="214482" cy="153888"/>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1" name="TextBox 20"/>
            <p:cNvSpPr txBox="1"/>
            <p:nvPr/>
          </p:nvSpPr>
          <p:spPr>
            <a:xfrm>
              <a:off x="6235770" y="9417496"/>
              <a:ext cx="561830" cy="369332"/>
            </a:xfrm>
            <a:prstGeom prst="rect">
              <a:avLst/>
            </a:prstGeom>
            <a:noFill/>
          </p:spPr>
          <p:txBody>
            <a:bodyPr wrap="square" rtlCol="0">
              <a:spAutoFit/>
            </a:bodyPr>
            <a:lstStyle/>
            <a:p>
              <a:r>
                <a:rPr lang="en-US" altLang="zh-CN" dirty="0"/>
                <a:t>51</a:t>
              </a:r>
              <a:endParaRPr lang="zh-CN" altLang="en-US" dirty="0"/>
            </a:p>
          </p:txBody>
        </p:sp>
      </p:grpSp>
      <p:pic>
        <p:nvPicPr>
          <p:cNvPr id="14" name="图片 13"/>
          <p:cNvPicPr>
            <a:picLocks noChangeAspect="1"/>
          </p:cNvPicPr>
          <p:nvPr/>
        </p:nvPicPr>
        <p:blipFill rotWithShape="1">
          <a:blip r:embed="rId1">
            <a:extLst>
              <a:ext uri="{28A0092B-C50C-407E-A947-70E740481C1C}">
                <a14:useLocalDpi xmlns:a14="http://schemas.microsoft.com/office/drawing/2010/main" val="0"/>
              </a:ext>
            </a:extLst>
          </a:blip>
          <a:srcRect l="8001" t="9788" r="10800" b="33915"/>
          <a:stretch>
            <a:fillRect/>
          </a:stretch>
        </p:blipFill>
        <p:spPr>
          <a:xfrm>
            <a:off x="3644987" y="79214"/>
            <a:ext cx="1008151" cy="486694"/>
          </a:xfrm>
          <a:prstGeom prst="rect">
            <a:avLst/>
          </a:prstGeom>
        </p:spPr>
      </p:pic>
    </p:spTree>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平行四边形 3"/>
          <p:cNvSpPr/>
          <p:nvPr/>
        </p:nvSpPr>
        <p:spPr>
          <a:xfrm>
            <a:off x="403122" y="318099"/>
            <a:ext cx="1801742" cy="69027"/>
          </a:xfrm>
          <a:prstGeom prst="parallelogram">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TextBox 5"/>
          <p:cNvSpPr txBox="1"/>
          <p:nvPr/>
        </p:nvSpPr>
        <p:spPr>
          <a:xfrm>
            <a:off x="4581128" y="159821"/>
            <a:ext cx="2321446" cy="384721"/>
          </a:xfrm>
          <a:prstGeom prst="rect">
            <a:avLst/>
          </a:prstGeom>
          <a:noFill/>
        </p:spPr>
        <p:txBody>
          <a:bodyPr wrap="square" rtlCol="0">
            <a:spAutoFit/>
          </a:bodyPr>
          <a:lstStyle/>
          <a:p>
            <a:r>
              <a:rPr lang="zh-CN" altLang="en-US" sz="1000" b="1" kern="1400" spc="110" dirty="0">
                <a:latin typeface="+mn-ea"/>
              </a:rPr>
              <a:t>济宁钧华液压机械有限公司</a:t>
            </a:r>
            <a:endParaRPr lang="en-US" altLang="zh-CN" sz="1000" b="1" kern="1400" spc="110" dirty="0">
              <a:latin typeface="+mn-ea"/>
            </a:endParaRPr>
          </a:p>
          <a:p>
            <a:r>
              <a:rPr lang="en-US" altLang="zh-CN" sz="900" dirty="0">
                <a:latin typeface="Arial Unicode MS" panose="020B0604020202020204" pitchFamily="34" charset="-122"/>
                <a:ea typeface="Arial Unicode MS" panose="020B0604020202020204" pitchFamily="34" charset="-122"/>
                <a:cs typeface="Arial Unicode MS" panose="020B0604020202020204" pitchFamily="34" charset="-122"/>
              </a:rPr>
              <a:t>Jining  </a:t>
            </a:r>
            <a:r>
              <a:rPr lang="en-US" altLang="zh-CN" sz="900" dirty="0" err="1">
                <a:latin typeface="Arial Unicode MS" panose="020B0604020202020204" pitchFamily="34" charset="-122"/>
                <a:ea typeface="Arial Unicode MS" panose="020B0604020202020204" pitchFamily="34" charset="-122"/>
                <a:cs typeface="Arial Unicode MS" panose="020B0604020202020204" pitchFamily="34" charset="-122"/>
              </a:rPr>
              <a:t>JunHua</a:t>
            </a:r>
            <a:r>
              <a:rPr lang="en-US" altLang="zh-CN" sz="900" dirty="0">
                <a:latin typeface="Arial Unicode MS" panose="020B0604020202020204" pitchFamily="34" charset="-122"/>
                <a:ea typeface="Arial Unicode MS" panose="020B0604020202020204" pitchFamily="34" charset="-122"/>
                <a:cs typeface="Arial Unicode MS" panose="020B0604020202020204" pitchFamily="34" charset="-122"/>
              </a:rPr>
              <a:t> Hydraulic Co.,Ltd</a:t>
            </a:r>
            <a:endParaRPr lang="zh-CN" altLang="en-US" sz="900" dirty="0">
              <a:latin typeface="Arial Unicode MS" panose="020B0604020202020204" pitchFamily="34" charset="-122"/>
              <a:ea typeface="Arial Unicode MS" panose="020B0604020202020204" pitchFamily="34" charset="-122"/>
              <a:cs typeface="Arial Unicode MS" panose="020B0604020202020204" pitchFamily="34" charset="-122"/>
            </a:endParaRPr>
          </a:p>
        </p:txBody>
      </p:sp>
      <p:sp>
        <p:nvSpPr>
          <p:cNvPr id="7" name="平行四边形 6"/>
          <p:cNvSpPr/>
          <p:nvPr/>
        </p:nvSpPr>
        <p:spPr>
          <a:xfrm>
            <a:off x="2276872" y="315026"/>
            <a:ext cx="1368152" cy="72100"/>
          </a:xfrm>
          <a:prstGeom prst="parallelogram">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aphicFrame>
        <p:nvGraphicFramePr>
          <p:cNvPr id="9" name="Group 5566"/>
          <p:cNvGraphicFramePr>
            <a:graphicFrameLocks noGrp="1"/>
          </p:cNvGraphicFramePr>
          <p:nvPr/>
        </p:nvGraphicFramePr>
        <p:xfrm>
          <a:off x="281909" y="776536"/>
          <a:ext cx="6232068" cy="7635240"/>
        </p:xfrm>
        <a:graphic>
          <a:graphicData uri="http://schemas.openxmlformats.org/drawingml/2006/table">
            <a:tbl>
              <a:tblPr/>
              <a:tblGrid>
                <a:gridCol w="801370"/>
                <a:gridCol w="895440"/>
                <a:gridCol w="771525"/>
                <a:gridCol w="432707"/>
                <a:gridCol w="370114"/>
                <a:gridCol w="370114"/>
                <a:gridCol w="370205"/>
                <a:gridCol w="370023"/>
                <a:gridCol w="370205"/>
                <a:gridCol w="370023"/>
                <a:gridCol w="370114"/>
                <a:gridCol w="370114"/>
                <a:gridCol w="370114"/>
              </a:tblGrid>
              <a:tr h="445770">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zh-CN" altLang="en-US" sz="800" dirty="0">
                          <a:ln>
                            <a:noFill/>
                          </a:ln>
                          <a:effectLst/>
                          <a:latin typeface="宋体" panose="02010600030101010101" pitchFamily="2" charset="-122"/>
                          <a:ea typeface="宋体" panose="02010600030101010101" pitchFamily="2" charset="-122"/>
                          <a:sym typeface="+mn-ea"/>
                        </a:rPr>
                        <a:t>小方法兰</a:t>
                      </a:r>
                      <a:r>
                        <a:rPr kumimoji="1" lang="en-US" altLang="zh-CN" sz="800" dirty="0">
                          <a:ln>
                            <a:noFill/>
                          </a:ln>
                          <a:effectLst/>
                          <a:latin typeface="宋体" panose="02010600030101010101" pitchFamily="2" charset="-122"/>
                          <a:ea typeface="宋体" panose="02010600030101010101" pitchFamily="2" charset="-122"/>
                          <a:sym typeface="+mn-ea"/>
                        </a:rPr>
                        <a:t>109X109</a:t>
                      </a:r>
                      <a:endParaRPr kumimoji="1" lang="en-US" altLang="zh-CN" sz="8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pPr>
                      <a:r>
                        <a:rPr kumimoji="1" lang="zh-CN" altLang="en-US" sz="800" dirty="0">
                          <a:ln>
                            <a:noFill/>
                          </a:ln>
                          <a:effectLst/>
                          <a:latin typeface="宋体" panose="02010600030101010101" pitchFamily="2" charset="-122"/>
                          <a:ea typeface="宋体" panose="02010600030101010101" pitchFamily="2" charset="-122"/>
                          <a:sym typeface="+mn-ea"/>
                        </a:rPr>
                        <a:t>止口</a:t>
                      </a:r>
                      <a:r>
                        <a:rPr kumimoji="1" lang="en-US" altLang="zh-CN" sz="800" dirty="0">
                          <a:ln>
                            <a:noFill/>
                          </a:ln>
                          <a:effectLst/>
                          <a:latin typeface="宋体" panose="02010600030101010101" pitchFamily="2" charset="-122"/>
                          <a:ea typeface="宋体" panose="02010600030101010101" pitchFamily="2" charset="-122"/>
                          <a:sym typeface="+mn-ea"/>
                        </a:rPr>
                        <a:t>Φ82.55</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800">
                          <a:ln>
                            <a:noFill/>
                          </a:ln>
                          <a:solidFill>
                            <a:srgbClr val="000000"/>
                          </a:solidFill>
                          <a:effectLst/>
                          <a:latin typeface="宋体" panose="02010600030101010101" pitchFamily="2" charset="-122"/>
                          <a:ea typeface="宋体" panose="02010600030101010101" pitchFamily="2" charset="-122"/>
                          <a:sym typeface="+mn-ea"/>
                        </a:rPr>
                        <a:t>Φ32</a:t>
                      </a:r>
                      <a:r>
                        <a:rPr kumimoji="1" lang="zh-CN" altLang="en-US" sz="800">
                          <a:ln>
                            <a:noFill/>
                          </a:ln>
                          <a:solidFill>
                            <a:srgbClr val="000000"/>
                          </a:solidFill>
                          <a:effectLst/>
                          <a:latin typeface="宋体" panose="02010600030101010101" pitchFamily="2" charset="-122"/>
                          <a:ea typeface="宋体" panose="02010600030101010101" pitchFamily="2" charset="-122"/>
                          <a:sym typeface="+mn-ea"/>
                        </a:rPr>
                        <a:t>轴</a:t>
                      </a:r>
                      <a:r>
                        <a:rPr kumimoji="1" lang="en-US" altLang="zh-CN" sz="800">
                          <a:ln>
                            <a:noFill/>
                          </a:ln>
                          <a:solidFill>
                            <a:srgbClr val="000000"/>
                          </a:solidFill>
                          <a:effectLst/>
                          <a:latin typeface="宋体" panose="02010600030101010101" pitchFamily="2" charset="-122"/>
                          <a:ea typeface="宋体" panose="02010600030101010101" pitchFamily="2" charset="-122"/>
                          <a:sym typeface="+mn-ea"/>
                        </a:rPr>
                        <a:t>,</a:t>
                      </a:r>
                      <a:r>
                        <a:rPr kumimoji="1" lang="zh-CN" altLang="en-US" sz="800">
                          <a:ln>
                            <a:noFill/>
                          </a:ln>
                          <a:solidFill>
                            <a:srgbClr val="000000"/>
                          </a:solidFill>
                          <a:effectLst/>
                          <a:latin typeface="宋体" panose="02010600030101010101" pitchFamily="2" charset="-122"/>
                          <a:ea typeface="宋体" panose="02010600030101010101" pitchFamily="2" charset="-122"/>
                          <a:sym typeface="+mn-ea"/>
                        </a:rPr>
                        <a:t>平键</a:t>
                      </a:r>
                      <a:r>
                        <a:rPr kumimoji="1" lang="en-US" altLang="zh-CN" sz="800">
                          <a:ln>
                            <a:noFill/>
                          </a:ln>
                          <a:solidFill>
                            <a:srgbClr val="000000"/>
                          </a:solidFill>
                          <a:effectLst/>
                          <a:latin typeface="宋体" panose="02010600030101010101" pitchFamily="2" charset="-122"/>
                          <a:ea typeface="宋体" panose="02010600030101010101" pitchFamily="2" charset="-122"/>
                          <a:sym typeface="+mn-ea"/>
                        </a:rPr>
                        <a:t>10</a:t>
                      </a:r>
                      <a:endParaRPr kumimoji="1" lang="en-US" altLang="zh-CN" sz="800" b="0" i="0" u="none" strike="noStrike" cap="none" normalizeH="0" baseline="0">
                        <a:ln>
                          <a:noFill/>
                        </a:ln>
                        <a:solidFill>
                          <a:schemeClr val="tx1"/>
                        </a:solidFill>
                        <a:effectLst/>
                        <a:latin typeface="Times New Roman" panose="02020603050405020304" pitchFamily="18" charset="0"/>
                        <a:ea typeface="宋体" panose="02010600030101010101" pitchFamily="2" charset="-122"/>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pPr>
                      <a:r>
                        <a:rPr kumimoji="1" lang="zh-CN" altLang="en-US" sz="800">
                          <a:ln>
                            <a:noFill/>
                          </a:ln>
                          <a:effectLst/>
                          <a:latin typeface="宋体" panose="02010600030101010101" pitchFamily="2" charset="-122"/>
                          <a:ea typeface="宋体" panose="02010600030101010101" pitchFamily="2" charset="-122"/>
                          <a:sym typeface="+mn-ea"/>
                        </a:rPr>
                        <a:t>轴端螺纹</a:t>
                      </a:r>
                      <a:r>
                        <a:rPr kumimoji="1" lang="en-US" altLang="zh-CN" sz="800">
                          <a:ln>
                            <a:noFill/>
                          </a:ln>
                          <a:effectLst/>
                          <a:latin typeface="宋体" panose="02010600030101010101" pitchFamily="2" charset="-122"/>
                          <a:ea typeface="宋体" panose="02010600030101010101" pitchFamily="2" charset="-122"/>
                          <a:sym typeface="+mn-ea"/>
                        </a:rPr>
                        <a:t>M8</a:t>
                      </a: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pPr>
                      <a:r>
                        <a:rPr kumimoji="1" lang="zh-CN" altLang="en-US" sz="800">
                          <a:ln>
                            <a:noFill/>
                          </a:ln>
                          <a:solidFill>
                            <a:srgbClr val="000000"/>
                          </a:solidFill>
                          <a:effectLst/>
                          <a:latin typeface="宋体" panose="02010600030101010101" pitchFamily="2" charset="-122"/>
                          <a:ea typeface="宋体" panose="02010600030101010101" pitchFamily="2" charset="-122"/>
                          <a:sym typeface="+mn-ea"/>
                        </a:rPr>
                        <a:t>油口</a:t>
                      </a:r>
                      <a:r>
                        <a:rPr kumimoji="1" lang="en-US" altLang="zh-CN" sz="800">
                          <a:ln>
                            <a:noFill/>
                          </a:ln>
                          <a:solidFill>
                            <a:srgbClr val="000000"/>
                          </a:solidFill>
                          <a:effectLst/>
                          <a:latin typeface="宋体" panose="02010600030101010101" pitchFamily="2" charset="-122"/>
                          <a:ea typeface="宋体" panose="02010600030101010101" pitchFamily="2" charset="-122"/>
                          <a:sym typeface="+mn-ea"/>
                        </a:rPr>
                        <a:t>2-1/2</a:t>
                      </a:r>
                      <a:endParaRPr kumimoji="1" lang="en-US" altLang="zh-CN" sz="800" b="0" i="0" u="none" strike="noStrike" cap="none" normalizeH="0" baseline="0">
                        <a:ln>
                          <a:noFill/>
                        </a:ln>
                        <a:solidFill>
                          <a:srgbClr val="000000"/>
                        </a:solidFill>
                        <a:effectLst/>
                        <a:latin typeface="宋体" panose="02010600030101010101" pitchFamily="2" charset="-122"/>
                        <a:ea typeface="宋体" panose="02010600030101010101" pitchFamily="2" charset="-122"/>
                      </a:endParaRPr>
                    </a:p>
                    <a:p>
                      <a:pPr marL="0" marR="0" lvl="0" indent="0" algn="ctr" defTabSz="914400" rtl="0" eaLnBrk="0" fontAlgn="base" latinLnBrk="0" hangingPunct="0">
                        <a:lnSpc>
                          <a:spcPct val="100000"/>
                        </a:lnSpc>
                        <a:spcBef>
                          <a:spcPct val="0"/>
                        </a:spcBef>
                        <a:spcAft>
                          <a:spcPct val="0"/>
                        </a:spcAft>
                        <a:buClrTx/>
                        <a:buSzTx/>
                        <a:buFontTx/>
                        <a:buNone/>
                      </a:pPr>
                      <a:r>
                        <a:rPr kumimoji="1" lang="en-US" altLang="zh-CN" sz="800">
                          <a:ln>
                            <a:noFill/>
                          </a:ln>
                          <a:solidFill>
                            <a:srgbClr val="000000"/>
                          </a:solidFill>
                          <a:effectLst/>
                          <a:latin typeface="宋体" panose="02010600030101010101" pitchFamily="2" charset="-122"/>
                          <a:ea typeface="宋体" panose="02010600030101010101" pitchFamily="2" charset="-122"/>
                          <a:sym typeface="+mn-ea"/>
                        </a:rPr>
                        <a:t>2-M10</a:t>
                      </a:r>
                      <a:endParaRPr kumimoji="1" lang="en-US" altLang="zh-CN" sz="800" b="0" i="0" u="none" strike="noStrike" cap="none" normalizeH="0" baseline="0">
                        <a:ln>
                          <a:noFill/>
                        </a:ln>
                        <a:solidFill>
                          <a:srgbClr val="000000"/>
                        </a:solidFill>
                        <a:effectLst/>
                        <a:latin typeface="宋体" panose="02010600030101010101" pitchFamily="2" charset="-122"/>
                        <a:ea typeface="宋体" panose="02010600030101010101" pitchFamily="2" charset="-122"/>
                      </a:endParaRPr>
                    </a:p>
                    <a:p>
                      <a:pPr marL="0" marR="0" lvl="0" indent="0" algn="ctr" defTabSz="914400" rtl="0" eaLnBrk="0" fontAlgn="base" latinLnBrk="0" hangingPunct="0">
                        <a:lnSpc>
                          <a:spcPct val="100000"/>
                        </a:lnSpc>
                        <a:spcBef>
                          <a:spcPct val="0"/>
                        </a:spcBef>
                        <a:spcAft>
                          <a:spcPct val="0"/>
                        </a:spcAft>
                        <a:buClrTx/>
                        <a:buSzTx/>
                        <a:buFontTx/>
                        <a:buNone/>
                      </a:pPr>
                      <a:r>
                        <a:rPr kumimoji="1" lang="zh-CN" altLang="en-US" sz="800">
                          <a:ln>
                            <a:noFill/>
                          </a:ln>
                          <a:solidFill>
                            <a:srgbClr val="000000"/>
                          </a:solidFill>
                          <a:effectLst/>
                          <a:latin typeface="宋体" panose="02010600030101010101" pitchFamily="2" charset="-122"/>
                          <a:ea typeface="宋体" panose="02010600030101010101" pitchFamily="2" charset="-122"/>
                          <a:sym typeface="+mn-ea"/>
                        </a:rPr>
                        <a:t>外泄</a:t>
                      </a:r>
                      <a:r>
                        <a:rPr kumimoji="1" lang="en-US" altLang="zh-CN" sz="800">
                          <a:ln>
                            <a:noFill/>
                          </a:ln>
                          <a:solidFill>
                            <a:srgbClr val="000000"/>
                          </a:solidFill>
                          <a:effectLst/>
                          <a:latin typeface="宋体" panose="02010600030101010101" pitchFamily="2" charset="-122"/>
                          <a:ea typeface="宋体" panose="02010600030101010101" pitchFamily="2" charset="-122"/>
                          <a:sym typeface="+mn-ea"/>
                        </a:rPr>
                        <a:t>G1/4</a:t>
                      </a: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105-0201</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-0202</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-0209</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-0203</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-0204</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-0205</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-0206</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-0207</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-0208</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560339">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zh-CN" altLang="en-US" sz="800" dirty="0">
                          <a:ln>
                            <a:noFill/>
                          </a:ln>
                          <a:effectLst/>
                          <a:latin typeface="宋体" panose="02010600030101010101" pitchFamily="2" charset="-122"/>
                          <a:ea typeface="宋体" panose="02010600030101010101" pitchFamily="2" charset="-122"/>
                          <a:sym typeface="+mn-ea"/>
                        </a:rPr>
                        <a:t>小方法兰</a:t>
                      </a:r>
                      <a:r>
                        <a:rPr kumimoji="1" lang="en-US" altLang="zh-CN" sz="800" dirty="0">
                          <a:ln>
                            <a:noFill/>
                          </a:ln>
                          <a:effectLst/>
                          <a:latin typeface="宋体" panose="02010600030101010101" pitchFamily="2" charset="-122"/>
                          <a:ea typeface="宋体" panose="02010600030101010101" pitchFamily="2" charset="-122"/>
                          <a:sym typeface="+mn-ea"/>
                        </a:rPr>
                        <a:t>109X109</a:t>
                      </a:r>
                      <a:endParaRPr kumimoji="1" lang="en-US" altLang="zh-CN" sz="8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pPr>
                      <a:r>
                        <a:rPr kumimoji="1" lang="zh-CN" altLang="en-US" sz="800" dirty="0">
                          <a:ln>
                            <a:noFill/>
                          </a:ln>
                          <a:effectLst/>
                          <a:latin typeface="宋体" panose="02010600030101010101" pitchFamily="2" charset="-122"/>
                          <a:ea typeface="宋体" panose="02010600030101010101" pitchFamily="2" charset="-122"/>
                          <a:sym typeface="+mn-ea"/>
                        </a:rPr>
                        <a:t>止口</a:t>
                      </a:r>
                      <a:r>
                        <a:rPr kumimoji="1" lang="en-US" altLang="zh-CN" sz="800" dirty="0">
                          <a:ln>
                            <a:noFill/>
                          </a:ln>
                          <a:effectLst/>
                          <a:latin typeface="宋体" panose="02010600030101010101" pitchFamily="2" charset="-122"/>
                          <a:ea typeface="宋体" panose="02010600030101010101" pitchFamily="2" charset="-122"/>
                          <a:sym typeface="+mn-ea"/>
                        </a:rPr>
                        <a:t>Φ82.55</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800">
                          <a:ln>
                            <a:noFill/>
                          </a:ln>
                          <a:solidFill>
                            <a:srgbClr val="000000"/>
                          </a:solidFill>
                          <a:effectLst/>
                          <a:latin typeface="宋体" panose="02010600030101010101" pitchFamily="2" charset="-122"/>
                          <a:ea typeface="宋体" panose="02010600030101010101" pitchFamily="2" charset="-122"/>
                          <a:sym typeface="+mn-ea"/>
                        </a:rPr>
                        <a:t>Φ32</a:t>
                      </a:r>
                      <a:r>
                        <a:rPr kumimoji="1" lang="zh-CN" altLang="en-US" sz="800">
                          <a:ln>
                            <a:noFill/>
                          </a:ln>
                          <a:solidFill>
                            <a:srgbClr val="000000"/>
                          </a:solidFill>
                          <a:effectLst/>
                          <a:latin typeface="宋体" panose="02010600030101010101" pitchFamily="2" charset="-122"/>
                          <a:ea typeface="宋体" panose="02010600030101010101" pitchFamily="2" charset="-122"/>
                          <a:sym typeface="+mn-ea"/>
                        </a:rPr>
                        <a:t>轴</a:t>
                      </a:r>
                      <a:r>
                        <a:rPr kumimoji="1" lang="en-US" altLang="zh-CN" sz="800">
                          <a:ln>
                            <a:noFill/>
                          </a:ln>
                          <a:solidFill>
                            <a:srgbClr val="000000"/>
                          </a:solidFill>
                          <a:effectLst/>
                          <a:latin typeface="宋体" panose="02010600030101010101" pitchFamily="2" charset="-122"/>
                          <a:ea typeface="宋体" panose="02010600030101010101" pitchFamily="2" charset="-122"/>
                          <a:sym typeface="+mn-ea"/>
                        </a:rPr>
                        <a:t>,</a:t>
                      </a:r>
                      <a:r>
                        <a:rPr kumimoji="1" lang="zh-CN" altLang="en-US" sz="800">
                          <a:ln>
                            <a:noFill/>
                          </a:ln>
                          <a:solidFill>
                            <a:srgbClr val="000000"/>
                          </a:solidFill>
                          <a:effectLst/>
                          <a:latin typeface="宋体" panose="02010600030101010101" pitchFamily="2" charset="-122"/>
                          <a:ea typeface="宋体" panose="02010600030101010101" pitchFamily="2" charset="-122"/>
                          <a:sym typeface="+mn-ea"/>
                        </a:rPr>
                        <a:t>平键</a:t>
                      </a:r>
                      <a:r>
                        <a:rPr kumimoji="1" lang="en-US" altLang="zh-CN" sz="800">
                          <a:ln>
                            <a:noFill/>
                          </a:ln>
                          <a:solidFill>
                            <a:srgbClr val="000000"/>
                          </a:solidFill>
                          <a:effectLst/>
                          <a:latin typeface="宋体" panose="02010600030101010101" pitchFamily="2" charset="-122"/>
                          <a:ea typeface="宋体" panose="02010600030101010101" pitchFamily="2" charset="-122"/>
                          <a:sym typeface="+mn-ea"/>
                        </a:rPr>
                        <a:t>10</a:t>
                      </a:r>
                      <a:endParaRPr kumimoji="1" lang="en-US" altLang="zh-CN" sz="800" b="0" i="0" u="none" strike="noStrike" cap="none" normalizeH="0" baseline="0">
                        <a:ln>
                          <a:noFill/>
                        </a:ln>
                        <a:solidFill>
                          <a:schemeClr val="tx1"/>
                        </a:solidFill>
                        <a:effectLst/>
                        <a:latin typeface="Times New Roman" panose="02020603050405020304" pitchFamily="18" charset="0"/>
                        <a:ea typeface="宋体" panose="02010600030101010101" pitchFamily="2" charset="-122"/>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pPr>
                      <a:r>
                        <a:rPr kumimoji="1" lang="zh-CN" altLang="en-US" sz="800">
                          <a:ln>
                            <a:noFill/>
                          </a:ln>
                          <a:effectLst/>
                          <a:latin typeface="宋体" panose="02010600030101010101" pitchFamily="2" charset="-122"/>
                          <a:ea typeface="宋体" panose="02010600030101010101" pitchFamily="2" charset="-122"/>
                          <a:sym typeface="+mn-ea"/>
                        </a:rPr>
                        <a:t>轴端螺纹</a:t>
                      </a:r>
                      <a:r>
                        <a:rPr kumimoji="1" lang="en-US" altLang="zh-CN" sz="800">
                          <a:ln>
                            <a:noFill/>
                          </a:ln>
                          <a:effectLst/>
                          <a:latin typeface="宋体" panose="02010600030101010101" pitchFamily="2" charset="-122"/>
                          <a:ea typeface="宋体" panose="02010600030101010101" pitchFamily="2" charset="-122"/>
                          <a:sym typeface="+mn-ea"/>
                        </a:rPr>
                        <a:t>M8</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fontAlgn="base" latinLnBrk="0">
                        <a:lnSpc>
                          <a:spcPct val="100000"/>
                        </a:lnSpc>
                        <a:spcBef>
                          <a:spcPct val="0"/>
                        </a:spcBef>
                        <a:spcAft>
                          <a:spcPct val="0"/>
                        </a:spcAft>
                        <a:buClrTx/>
                        <a:buSzTx/>
                        <a:buFontTx/>
                        <a:buNone/>
                      </a:pPr>
                      <a:r>
                        <a:rPr kumimoji="1" lang="zh-CN" altLang="en-US" sz="800" dirty="0">
                          <a:ln>
                            <a:noFill/>
                          </a:ln>
                          <a:solidFill>
                            <a:srgbClr val="000000"/>
                          </a:solidFill>
                          <a:effectLst/>
                          <a:latin typeface="宋体" panose="02010600030101010101" pitchFamily="2" charset="-122"/>
                          <a:ea typeface="宋体" panose="02010600030101010101" pitchFamily="2" charset="-122"/>
                          <a:sym typeface="+mn-ea"/>
                        </a:rPr>
                        <a:t>油口</a:t>
                      </a:r>
                      <a:r>
                        <a:rPr kumimoji="1" lang="en-US" altLang="zh-CN" sz="800" dirty="0">
                          <a:ln>
                            <a:noFill/>
                          </a:ln>
                          <a:solidFill>
                            <a:srgbClr val="000000"/>
                          </a:solidFill>
                          <a:effectLst/>
                          <a:latin typeface="宋体" panose="02010600030101010101" pitchFamily="2" charset="-122"/>
                          <a:ea typeface="宋体" panose="02010600030101010101" pitchFamily="2" charset="-122"/>
                          <a:sym typeface="+mn-ea"/>
                        </a:rPr>
                        <a:t>M22X1.5</a:t>
                      </a:r>
                      <a:endParaRPr kumimoji="1" lang="en-US" altLang="zh-CN" sz="800" dirty="0">
                        <a:ln>
                          <a:noFill/>
                        </a:ln>
                        <a:solidFill>
                          <a:srgbClr val="000000"/>
                        </a:solidFill>
                        <a:effectLst/>
                        <a:latin typeface="宋体" panose="02010600030101010101" pitchFamily="2" charset="-122"/>
                        <a:ea typeface="宋体" panose="02010600030101010101" pitchFamily="2" charset="-122"/>
                        <a:sym typeface="+mn-ea"/>
                      </a:endParaRPr>
                    </a:p>
                    <a:p>
                      <a:pPr marL="0" marR="0" lvl="0" indent="0" algn="ctr" defTabSz="914400" rtl="0" fontAlgn="base" latinLnBrk="0">
                        <a:lnSpc>
                          <a:spcPct val="100000"/>
                        </a:lnSpc>
                        <a:spcBef>
                          <a:spcPct val="0"/>
                        </a:spcBef>
                        <a:spcAft>
                          <a:spcPct val="0"/>
                        </a:spcAft>
                        <a:buClrTx/>
                        <a:buSzTx/>
                        <a:buFontTx/>
                        <a:buNone/>
                      </a:pPr>
                      <a:r>
                        <a:rPr kumimoji="1" lang="en-US" sz="800" dirty="0">
                          <a:ln>
                            <a:noFill/>
                          </a:ln>
                          <a:solidFill>
                            <a:srgbClr val="000000"/>
                          </a:solidFill>
                          <a:effectLst/>
                          <a:latin typeface="宋体" panose="02010600030101010101" pitchFamily="2" charset="-122"/>
                          <a:ea typeface="宋体" panose="02010600030101010101" pitchFamily="2" charset="-122"/>
                          <a:sym typeface="+mn-ea"/>
                        </a:rPr>
                        <a:t>3-M10</a:t>
                      </a:r>
                      <a:endParaRPr kumimoji="1" lang="en-US" sz="800" dirty="0">
                        <a:ln>
                          <a:noFill/>
                        </a:ln>
                        <a:solidFill>
                          <a:srgbClr val="000000"/>
                        </a:solidFill>
                        <a:effectLst/>
                        <a:latin typeface="宋体" panose="02010600030101010101" pitchFamily="2" charset="-122"/>
                        <a:ea typeface="宋体" panose="02010600030101010101" pitchFamily="2" charset="-122"/>
                        <a:sym typeface="+mn-ea"/>
                      </a:endParaRPr>
                    </a:p>
                    <a:p>
                      <a:pPr marL="0" marR="0" lvl="0" indent="0" algn="ctr" defTabSz="914400" rtl="0" fontAlgn="base" latinLnBrk="0">
                        <a:lnSpc>
                          <a:spcPct val="100000"/>
                        </a:lnSpc>
                        <a:spcBef>
                          <a:spcPct val="0"/>
                        </a:spcBef>
                        <a:spcAft>
                          <a:spcPct val="0"/>
                        </a:spcAft>
                        <a:buClrTx/>
                        <a:buSzTx/>
                        <a:buFontTx/>
                        <a:buNone/>
                      </a:pPr>
                      <a:r>
                        <a:rPr kumimoji="1" lang="zh-CN" sz="800" dirty="0">
                          <a:ln>
                            <a:noFill/>
                          </a:ln>
                          <a:solidFill>
                            <a:srgbClr val="000000"/>
                          </a:solidFill>
                          <a:effectLst/>
                          <a:latin typeface="宋体" panose="02010600030101010101" pitchFamily="2" charset="-122"/>
                          <a:ea typeface="宋体" panose="02010600030101010101" pitchFamily="2" charset="-122"/>
                          <a:sym typeface="+mn-ea"/>
                        </a:rPr>
                        <a:t>外泄</a:t>
                      </a:r>
                      <a:r>
                        <a:rPr kumimoji="1" lang="en-US" sz="800" dirty="0">
                          <a:ln>
                            <a:noFill/>
                          </a:ln>
                          <a:solidFill>
                            <a:srgbClr val="000000"/>
                          </a:solidFill>
                          <a:effectLst/>
                          <a:latin typeface="宋体" panose="02010600030101010101" pitchFamily="2" charset="-122"/>
                          <a:ea typeface="宋体" panose="02010600030101010101" pitchFamily="2" charset="-122"/>
                          <a:sym typeface="+mn-ea"/>
                        </a:rPr>
                        <a:t>M14X1.5</a:t>
                      </a: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105-0211</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-0212</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-0219</a:t>
                      </a: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-0203</a:t>
                      </a: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-0204</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-0205</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-0206</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-0207</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-0208</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320194">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zh-CN" altLang="en-US" sz="800" dirty="0">
                          <a:ln>
                            <a:noFill/>
                          </a:ln>
                          <a:effectLst/>
                          <a:latin typeface="宋体" panose="02010600030101010101" pitchFamily="2" charset="-122"/>
                          <a:ea typeface="宋体" panose="02010600030101010101" pitchFamily="2" charset="-122"/>
                          <a:sym typeface="+mn-ea"/>
                        </a:rPr>
                        <a:t>小方法兰</a:t>
                      </a:r>
                      <a:r>
                        <a:rPr kumimoji="1" lang="en-US" altLang="zh-CN" sz="800" dirty="0">
                          <a:ln>
                            <a:noFill/>
                          </a:ln>
                          <a:effectLst/>
                          <a:latin typeface="宋体" panose="02010600030101010101" pitchFamily="2" charset="-122"/>
                          <a:ea typeface="宋体" panose="02010600030101010101" pitchFamily="2" charset="-122"/>
                          <a:sym typeface="+mn-ea"/>
                        </a:rPr>
                        <a:t>109X109</a:t>
                      </a:r>
                      <a:endParaRPr kumimoji="1" lang="en-US" altLang="zh-CN" sz="8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pPr>
                      <a:r>
                        <a:rPr kumimoji="1" lang="zh-CN" altLang="en-US" sz="800" dirty="0">
                          <a:ln>
                            <a:noFill/>
                          </a:ln>
                          <a:effectLst/>
                          <a:latin typeface="宋体" panose="02010600030101010101" pitchFamily="2" charset="-122"/>
                          <a:ea typeface="宋体" panose="02010600030101010101" pitchFamily="2" charset="-122"/>
                          <a:sym typeface="+mn-ea"/>
                        </a:rPr>
                        <a:t>止口</a:t>
                      </a:r>
                      <a:r>
                        <a:rPr kumimoji="1" lang="en-US" altLang="zh-CN" sz="800" dirty="0">
                          <a:ln>
                            <a:noFill/>
                          </a:ln>
                          <a:effectLst/>
                          <a:latin typeface="宋体" panose="02010600030101010101" pitchFamily="2" charset="-122"/>
                          <a:ea typeface="宋体" panose="02010600030101010101" pitchFamily="2" charset="-122"/>
                          <a:sym typeface="+mn-ea"/>
                        </a:rPr>
                        <a:t>Φ82.55</a:t>
                      </a:r>
                      <a:endParaRPr kumimoji="1" lang="zh-CN" sz="800" b="0" i="0" u="none" strike="noStrike" kern="1200" cap="none" normalizeH="0" baseline="0" dirty="0">
                        <a:ln>
                          <a:noFill/>
                        </a:ln>
                        <a:solidFill>
                          <a:schemeClr val="tx1"/>
                        </a:solidFill>
                        <a:effectLst/>
                        <a:latin typeface="宋体" panose="02010600030101010101" pitchFamily="2" charset="-122"/>
                        <a:ea typeface="宋体" panose="02010600030101010101" pitchFamily="2" charset="-122"/>
                        <a:cs typeface="+mn-cs"/>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fontAlgn="base" latinLnBrk="0">
                        <a:lnSpc>
                          <a:spcPct val="100000"/>
                        </a:lnSpc>
                        <a:spcBef>
                          <a:spcPct val="0"/>
                        </a:spcBef>
                        <a:spcAft>
                          <a:spcPct val="0"/>
                        </a:spcAft>
                        <a:buClrTx/>
                        <a:buSzTx/>
                        <a:buFontTx/>
                        <a:buNone/>
                      </a:pPr>
                      <a:r>
                        <a:rPr kumimoji="1" lang="en-US" sz="800" b="0" i="0" u="none" strike="noStrike" kern="1200" cap="none" normalizeH="0" baseline="0" dirty="0">
                          <a:ln>
                            <a:noFill/>
                          </a:ln>
                          <a:solidFill>
                            <a:schemeClr val="tx1"/>
                          </a:solidFill>
                          <a:effectLst/>
                          <a:latin typeface="宋体" panose="02010600030101010101" pitchFamily="2" charset="-122"/>
                          <a:ea typeface="宋体" panose="02010600030101010101" pitchFamily="2" charset="-122"/>
                          <a:cs typeface="+mn-cs"/>
                        </a:rPr>
                        <a:t>Φ25X50 P8</a:t>
                      </a:r>
                      <a:r>
                        <a:rPr kumimoji="1" lang="zh-CN" altLang="en-US" sz="800" b="0" i="0" u="none" strike="noStrike" kern="1200" cap="none" normalizeH="0" baseline="0" dirty="0">
                          <a:ln>
                            <a:noFill/>
                          </a:ln>
                          <a:solidFill>
                            <a:schemeClr val="tx1"/>
                          </a:solidFill>
                          <a:effectLst/>
                          <a:latin typeface="宋体" panose="02010600030101010101" pitchFamily="2" charset="-122"/>
                          <a:ea typeface="宋体" panose="02010600030101010101" pitchFamily="2" charset="-122"/>
                          <a:cs typeface="+mn-cs"/>
                        </a:rPr>
                        <a:t>台阶轴</a:t>
                      </a:r>
                      <a:endParaRPr kumimoji="1" lang="zh-CN" altLang="en-US" sz="800" b="0" i="0" u="none" strike="noStrike" kern="1200" cap="none" normalizeH="0" baseline="0" dirty="0">
                        <a:ln>
                          <a:noFill/>
                        </a:ln>
                        <a:solidFill>
                          <a:schemeClr val="tx1"/>
                        </a:solidFill>
                        <a:effectLst/>
                        <a:latin typeface="宋体" panose="02010600030101010101" pitchFamily="2" charset="-122"/>
                        <a:ea typeface="宋体" panose="02010600030101010101" pitchFamily="2" charset="-122"/>
                        <a:cs typeface="+mn-cs"/>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fontAlgn="base" latinLnBrk="0">
                        <a:lnSpc>
                          <a:spcPct val="100000"/>
                        </a:lnSpc>
                        <a:spcBef>
                          <a:spcPct val="0"/>
                        </a:spcBef>
                        <a:spcAft>
                          <a:spcPct val="0"/>
                        </a:spcAft>
                        <a:buClrTx/>
                        <a:buSzTx/>
                        <a:buFontTx/>
                        <a:buNone/>
                      </a:pPr>
                      <a:r>
                        <a:rPr kumimoji="1" lang="zh-CN" altLang="en-US" sz="800" dirty="0">
                          <a:ln>
                            <a:noFill/>
                          </a:ln>
                          <a:solidFill>
                            <a:srgbClr val="000000"/>
                          </a:solidFill>
                          <a:effectLst/>
                          <a:latin typeface="宋体" panose="02010600030101010101" pitchFamily="2" charset="-122"/>
                          <a:ea typeface="宋体" panose="02010600030101010101" pitchFamily="2" charset="-122"/>
                          <a:sym typeface="+mn-ea"/>
                        </a:rPr>
                        <a:t>油口</a:t>
                      </a:r>
                      <a:r>
                        <a:rPr kumimoji="1" lang="en-US" altLang="zh-CN" sz="800" dirty="0">
                          <a:ln>
                            <a:noFill/>
                          </a:ln>
                          <a:solidFill>
                            <a:srgbClr val="000000"/>
                          </a:solidFill>
                          <a:effectLst/>
                          <a:latin typeface="宋体" panose="02010600030101010101" pitchFamily="2" charset="-122"/>
                          <a:ea typeface="宋体" panose="02010600030101010101" pitchFamily="2" charset="-122"/>
                          <a:sym typeface="+mn-ea"/>
                        </a:rPr>
                        <a:t>M22X1.5</a:t>
                      </a:r>
                      <a:endParaRPr kumimoji="1" lang="en-US" altLang="zh-CN" sz="800" dirty="0">
                        <a:ln>
                          <a:noFill/>
                        </a:ln>
                        <a:solidFill>
                          <a:srgbClr val="000000"/>
                        </a:solidFill>
                        <a:effectLst/>
                        <a:latin typeface="宋体" panose="02010600030101010101" pitchFamily="2" charset="-122"/>
                        <a:ea typeface="宋体" panose="02010600030101010101" pitchFamily="2" charset="-122"/>
                        <a:sym typeface="+mn-ea"/>
                      </a:endParaRPr>
                    </a:p>
                    <a:p>
                      <a:pPr marL="0" marR="0" lvl="0" indent="0" algn="ctr" defTabSz="914400" rtl="0" fontAlgn="base" latinLnBrk="0">
                        <a:lnSpc>
                          <a:spcPct val="100000"/>
                        </a:lnSpc>
                        <a:spcBef>
                          <a:spcPct val="0"/>
                        </a:spcBef>
                        <a:spcAft>
                          <a:spcPct val="0"/>
                        </a:spcAft>
                        <a:buClrTx/>
                        <a:buSzTx/>
                        <a:buFontTx/>
                        <a:buNone/>
                      </a:pPr>
                      <a:r>
                        <a:rPr kumimoji="1" lang="en-US" sz="800" dirty="0">
                          <a:ln>
                            <a:noFill/>
                          </a:ln>
                          <a:solidFill>
                            <a:srgbClr val="000000"/>
                          </a:solidFill>
                          <a:effectLst/>
                          <a:latin typeface="宋体" panose="02010600030101010101" pitchFamily="2" charset="-122"/>
                          <a:ea typeface="宋体" panose="02010600030101010101" pitchFamily="2" charset="-122"/>
                          <a:sym typeface="+mn-ea"/>
                        </a:rPr>
                        <a:t>3-M10</a:t>
                      </a:r>
                      <a:endParaRPr kumimoji="1" lang="en-US" sz="800" dirty="0">
                        <a:ln>
                          <a:noFill/>
                        </a:ln>
                        <a:solidFill>
                          <a:srgbClr val="000000"/>
                        </a:solidFill>
                        <a:effectLst/>
                        <a:latin typeface="宋体" panose="02010600030101010101" pitchFamily="2" charset="-122"/>
                        <a:ea typeface="宋体" panose="02010600030101010101" pitchFamily="2" charset="-122"/>
                        <a:sym typeface="+mn-ea"/>
                      </a:endParaRPr>
                    </a:p>
                    <a:p>
                      <a:pPr marL="0" marR="0" lvl="0" indent="0" algn="ctr" defTabSz="914400" rtl="0" fontAlgn="base" latinLnBrk="0">
                        <a:lnSpc>
                          <a:spcPct val="100000"/>
                        </a:lnSpc>
                        <a:spcBef>
                          <a:spcPct val="0"/>
                        </a:spcBef>
                        <a:spcAft>
                          <a:spcPct val="0"/>
                        </a:spcAft>
                        <a:buClrTx/>
                        <a:buSzTx/>
                        <a:buFontTx/>
                        <a:buNone/>
                      </a:pPr>
                      <a:r>
                        <a:rPr kumimoji="1" lang="zh-CN" sz="800" dirty="0">
                          <a:ln>
                            <a:noFill/>
                          </a:ln>
                          <a:solidFill>
                            <a:srgbClr val="000000"/>
                          </a:solidFill>
                          <a:effectLst/>
                          <a:latin typeface="宋体" panose="02010600030101010101" pitchFamily="2" charset="-122"/>
                          <a:ea typeface="宋体" panose="02010600030101010101" pitchFamily="2" charset="-122"/>
                          <a:sym typeface="+mn-ea"/>
                        </a:rPr>
                        <a:t>外泄</a:t>
                      </a:r>
                      <a:r>
                        <a:rPr kumimoji="1" lang="en-US" sz="800" dirty="0">
                          <a:ln>
                            <a:noFill/>
                          </a:ln>
                          <a:solidFill>
                            <a:srgbClr val="000000"/>
                          </a:solidFill>
                          <a:effectLst/>
                          <a:latin typeface="宋体" panose="02010600030101010101" pitchFamily="2" charset="-122"/>
                          <a:ea typeface="宋体" panose="02010600030101010101" pitchFamily="2" charset="-122"/>
                          <a:sym typeface="+mn-ea"/>
                        </a:rPr>
                        <a:t>M14X1.5</a:t>
                      </a:r>
                      <a:endParaRPr kumimoji="1" lang="zh-CN" sz="800" b="0" i="0" u="none" strike="noStrike" kern="1200" cap="none" normalizeH="0" baseline="0" dirty="0">
                        <a:ln>
                          <a:noFill/>
                        </a:ln>
                        <a:solidFill>
                          <a:schemeClr val="tx1"/>
                        </a:solidFill>
                        <a:effectLst/>
                        <a:latin typeface="宋体" panose="02010600030101010101" pitchFamily="2" charset="-122"/>
                        <a:ea typeface="宋体" panose="02010600030101010101" pitchFamily="2" charset="-122"/>
                        <a:cs typeface="+mn-cs"/>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fontAlgn="base" latinLnBrk="0">
                        <a:lnSpc>
                          <a:spcPct val="100000"/>
                        </a:lnSpc>
                        <a:spcBef>
                          <a:spcPct val="0"/>
                        </a:spcBef>
                        <a:spcAft>
                          <a:spcPct val="0"/>
                        </a:spcAft>
                        <a:buClrTx/>
                        <a:buSzTx/>
                        <a:buFontTx/>
                        <a:buNone/>
                      </a:pPr>
                      <a:r>
                        <a:rPr kumimoji="1" lang="en-US" sz="800" b="0" i="0" u="none" strike="noStrike" kern="1200" cap="none" normalizeH="0" baseline="0" dirty="0">
                          <a:ln>
                            <a:noFill/>
                          </a:ln>
                          <a:solidFill>
                            <a:schemeClr val="tx1"/>
                          </a:solidFill>
                          <a:effectLst/>
                          <a:latin typeface="宋体" panose="02010600030101010101" pitchFamily="2" charset="-122"/>
                          <a:ea typeface="宋体" panose="02010600030101010101" pitchFamily="2" charset="-122"/>
                          <a:cs typeface="+mn-cs"/>
                        </a:rPr>
                        <a:t>105-0221</a:t>
                      </a:r>
                      <a:endParaRPr kumimoji="1" lang="zh-CN" sz="800" b="0" i="0" u="none" strike="noStrike" kern="1200" cap="none" normalizeH="0" baseline="0" dirty="0">
                        <a:ln>
                          <a:noFill/>
                        </a:ln>
                        <a:solidFill>
                          <a:schemeClr val="tx1"/>
                        </a:solidFill>
                        <a:effectLst/>
                        <a:latin typeface="宋体" panose="02010600030101010101" pitchFamily="2" charset="-122"/>
                        <a:ea typeface="宋体" panose="02010600030101010101" pitchFamily="2" charset="-122"/>
                        <a:cs typeface="+mn-cs"/>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-0222</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-0229</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-0223</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-0224</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-0225</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-0226</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-0727</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-0728</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440267">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zh-CN" altLang="en-US" sz="800" dirty="0">
                          <a:ln>
                            <a:noFill/>
                          </a:ln>
                          <a:effectLst/>
                          <a:latin typeface="宋体" panose="02010600030101010101" pitchFamily="2" charset="-122"/>
                          <a:ea typeface="宋体" panose="02010600030101010101" pitchFamily="2" charset="-122"/>
                          <a:sym typeface="+mn-ea"/>
                        </a:rPr>
                        <a:t>小方法兰</a:t>
                      </a:r>
                      <a:r>
                        <a:rPr kumimoji="1" lang="en-US" altLang="zh-CN" sz="800" dirty="0">
                          <a:ln>
                            <a:noFill/>
                          </a:ln>
                          <a:effectLst/>
                          <a:latin typeface="宋体" panose="02010600030101010101" pitchFamily="2" charset="-122"/>
                          <a:ea typeface="宋体" panose="02010600030101010101" pitchFamily="2" charset="-122"/>
                          <a:sym typeface="+mn-ea"/>
                        </a:rPr>
                        <a:t>109X109</a:t>
                      </a:r>
                      <a:endParaRPr kumimoji="1" lang="en-US" altLang="zh-CN" sz="8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pPr>
                      <a:r>
                        <a:rPr kumimoji="1" lang="zh-CN" altLang="en-US" sz="800" dirty="0">
                          <a:ln>
                            <a:noFill/>
                          </a:ln>
                          <a:effectLst/>
                          <a:latin typeface="宋体" panose="02010600030101010101" pitchFamily="2" charset="-122"/>
                          <a:ea typeface="宋体" panose="02010600030101010101" pitchFamily="2" charset="-122"/>
                          <a:sym typeface="+mn-ea"/>
                        </a:rPr>
                        <a:t>止口</a:t>
                      </a:r>
                      <a:r>
                        <a:rPr kumimoji="1" lang="en-US" altLang="zh-CN" sz="800" dirty="0">
                          <a:ln>
                            <a:noFill/>
                          </a:ln>
                          <a:effectLst/>
                          <a:latin typeface="宋体" panose="02010600030101010101" pitchFamily="2" charset="-122"/>
                          <a:ea typeface="宋体" panose="02010600030101010101" pitchFamily="2" charset="-122"/>
                          <a:sym typeface="+mn-ea"/>
                        </a:rPr>
                        <a:t>Φ82.55</a:t>
                      </a: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zh-CN" altLang="en-US" sz="800" dirty="0">
                          <a:ln>
                            <a:noFill/>
                          </a:ln>
                          <a:effectLst/>
                          <a:latin typeface="宋体" panose="02010600030101010101" pitchFamily="2" charset="-122"/>
                          <a:ea typeface="宋体" panose="02010600030101010101" pitchFamily="2" charset="-122"/>
                          <a:sym typeface="+mn-ea"/>
                        </a:rPr>
                        <a:t>轴</a:t>
                      </a:r>
                      <a:r>
                        <a:rPr kumimoji="1" lang="en-US" altLang="zh-CN" sz="800" dirty="0">
                          <a:ln>
                            <a:noFill/>
                          </a:ln>
                          <a:effectLst/>
                          <a:latin typeface="宋体" panose="02010600030101010101" pitchFamily="2" charset="-122"/>
                          <a:ea typeface="宋体" panose="02010600030101010101" pitchFamily="2" charset="-122"/>
                          <a:sym typeface="+mn-ea"/>
                        </a:rPr>
                        <a:t>6D-30X26X6</a:t>
                      </a:r>
                      <a:endParaRPr kumimoji="1" lang="en-US" altLang="zh-CN" sz="8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cs typeface="Times New Roman" panose="02020603050405020304" pitchFamily="18" charset="0"/>
                      </a:endParaRPr>
                    </a:p>
                    <a:p>
                      <a:pPr marL="0" marR="0" lvl="0" indent="0" algn="l" defTabSz="914400" rtl="0" eaLnBrk="0" fontAlgn="base" latinLnBrk="0" hangingPunct="0">
                        <a:lnSpc>
                          <a:spcPct val="100000"/>
                        </a:lnSpc>
                        <a:spcBef>
                          <a:spcPct val="0"/>
                        </a:spcBef>
                        <a:spcAft>
                          <a:spcPct val="0"/>
                        </a:spcAft>
                        <a:buClrTx/>
                        <a:buSzTx/>
                        <a:buFontTx/>
                        <a:buNone/>
                      </a:pPr>
                      <a:r>
                        <a:rPr kumimoji="1" lang="zh-CN" altLang="en-US" sz="800" dirty="0">
                          <a:ln>
                            <a:noFill/>
                          </a:ln>
                          <a:effectLst/>
                          <a:latin typeface="宋体" panose="02010600030101010101" pitchFamily="2" charset="-122"/>
                          <a:ea typeface="宋体" panose="02010600030101010101" pitchFamily="2" charset="-122"/>
                          <a:sym typeface="+mn-ea"/>
                        </a:rPr>
                        <a:t>轴端螺纹</a:t>
                      </a:r>
                      <a:r>
                        <a:rPr kumimoji="1" lang="en-US" altLang="zh-CN" sz="800" dirty="0">
                          <a:ln>
                            <a:noFill/>
                          </a:ln>
                          <a:effectLst/>
                          <a:latin typeface="宋体" panose="02010600030101010101" pitchFamily="2" charset="-122"/>
                          <a:ea typeface="宋体" panose="02010600030101010101" pitchFamily="2" charset="-122"/>
                          <a:sym typeface="+mn-ea"/>
                        </a:rPr>
                        <a:t>M8</a:t>
                      </a:r>
                      <a:endParaRPr kumimoji="1" lang="en-US"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fontAlgn="base" latinLnBrk="0">
                        <a:lnSpc>
                          <a:spcPct val="100000"/>
                        </a:lnSpc>
                        <a:spcBef>
                          <a:spcPct val="0"/>
                        </a:spcBef>
                        <a:spcAft>
                          <a:spcPct val="0"/>
                        </a:spcAft>
                        <a:buClrTx/>
                        <a:buSzTx/>
                        <a:buFontTx/>
                        <a:buNone/>
                      </a:pPr>
                      <a:r>
                        <a:rPr kumimoji="1" lang="zh-CN" altLang="en-US" sz="800" dirty="0">
                          <a:ln>
                            <a:noFill/>
                          </a:ln>
                          <a:solidFill>
                            <a:srgbClr val="000000"/>
                          </a:solidFill>
                          <a:effectLst/>
                          <a:latin typeface="宋体" panose="02010600030101010101" pitchFamily="2" charset="-122"/>
                          <a:ea typeface="宋体" panose="02010600030101010101" pitchFamily="2" charset="-122"/>
                          <a:sym typeface="+mn-ea"/>
                        </a:rPr>
                        <a:t>油口</a:t>
                      </a:r>
                      <a:r>
                        <a:rPr kumimoji="1" lang="en-US" altLang="zh-CN" sz="800" dirty="0">
                          <a:ln>
                            <a:noFill/>
                          </a:ln>
                          <a:solidFill>
                            <a:srgbClr val="000000"/>
                          </a:solidFill>
                          <a:effectLst/>
                          <a:latin typeface="宋体" panose="02010600030101010101" pitchFamily="2" charset="-122"/>
                          <a:ea typeface="宋体" panose="02010600030101010101" pitchFamily="2" charset="-122"/>
                          <a:sym typeface="+mn-ea"/>
                        </a:rPr>
                        <a:t>M22X1.5</a:t>
                      </a:r>
                      <a:endParaRPr kumimoji="1" lang="en-US" altLang="zh-CN" sz="800" dirty="0">
                        <a:ln>
                          <a:noFill/>
                        </a:ln>
                        <a:solidFill>
                          <a:srgbClr val="000000"/>
                        </a:solidFill>
                        <a:effectLst/>
                        <a:latin typeface="宋体" panose="02010600030101010101" pitchFamily="2" charset="-122"/>
                        <a:ea typeface="宋体" panose="02010600030101010101" pitchFamily="2" charset="-122"/>
                        <a:sym typeface="+mn-ea"/>
                      </a:endParaRPr>
                    </a:p>
                    <a:p>
                      <a:pPr marL="0" marR="0" lvl="0" indent="0" algn="ctr" defTabSz="914400" rtl="0" fontAlgn="base" latinLnBrk="0">
                        <a:lnSpc>
                          <a:spcPct val="100000"/>
                        </a:lnSpc>
                        <a:spcBef>
                          <a:spcPct val="0"/>
                        </a:spcBef>
                        <a:spcAft>
                          <a:spcPct val="0"/>
                        </a:spcAft>
                        <a:buClrTx/>
                        <a:buSzTx/>
                        <a:buFontTx/>
                        <a:buNone/>
                      </a:pPr>
                      <a:r>
                        <a:rPr kumimoji="1" lang="en-US" sz="800" dirty="0">
                          <a:ln>
                            <a:noFill/>
                          </a:ln>
                          <a:solidFill>
                            <a:srgbClr val="000000"/>
                          </a:solidFill>
                          <a:effectLst/>
                          <a:latin typeface="宋体" panose="02010600030101010101" pitchFamily="2" charset="-122"/>
                          <a:ea typeface="宋体" panose="02010600030101010101" pitchFamily="2" charset="-122"/>
                          <a:sym typeface="+mn-ea"/>
                        </a:rPr>
                        <a:t>3-M10</a:t>
                      </a:r>
                      <a:endParaRPr kumimoji="1" lang="en-US" sz="800" dirty="0">
                        <a:ln>
                          <a:noFill/>
                        </a:ln>
                        <a:solidFill>
                          <a:srgbClr val="000000"/>
                        </a:solidFill>
                        <a:effectLst/>
                        <a:latin typeface="宋体" panose="02010600030101010101" pitchFamily="2" charset="-122"/>
                        <a:ea typeface="宋体" panose="02010600030101010101" pitchFamily="2" charset="-122"/>
                        <a:sym typeface="+mn-ea"/>
                      </a:endParaRPr>
                    </a:p>
                    <a:p>
                      <a:pPr marL="0" marR="0" lvl="0" indent="0" algn="ctr" defTabSz="914400" rtl="0" fontAlgn="base" latinLnBrk="0">
                        <a:lnSpc>
                          <a:spcPct val="100000"/>
                        </a:lnSpc>
                        <a:spcBef>
                          <a:spcPct val="0"/>
                        </a:spcBef>
                        <a:spcAft>
                          <a:spcPct val="0"/>
                        </a:spcAft>
                        <a:buClrTx/>
                        <a:buSzTx/>
                        <a:buFontTx/>
                        <a:buNone/>
                      </a:pPr>
                      <a:r>
                        <a:rPr kumimoji="1" lang="zh-CN" sz="800" dirty="0">
                          <a:ln>
                            <a:noFill/>
                          </a:ln>
                          <a:solidFill>
                            <a:srgbClr val="000000"/>
                          </a:solidFill>
                          <a:effectLst/>
                          <a:latin typeface="宋体" panose="02010600030101010101" pitchFamily="2" charset="-122"/>
                          <a:ea typeface="宋体" panose="02010600030101010101" pitchFamily="2" charset="-122"/>
                          <a:sym typeface="+mn-ea"/>
                        </a:rPr>
                        <a:t>外泄</a:t>
                      </a:r>
                      <a:r>
                        <a:rPr kumimoji="1" lang="en-US" sz="800" dirty="0">
                          <a:ln>
                            <a:noFill/>
                          </a:ln>
                          <a:solidFill>
                            <a:srgbClr val="000000"/>
                          </a:solidFill>
                          <a:effectLst/>
                          <a:latin typeface="宋体" panose="02010600030101010101" pitchFamily="2" charset="-122"/>
                          <a:ea typeface="宋体" panose="02010600030101010101" pitchFamily="2" charset="-122"/>
                          <a:sym typeface="+mn-ea"/>
                        </a:rPr>
                        <a:t>M14X1.5</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105-1011</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-1012</a:t>
                      </a: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-1019</a:t>
                      </a: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-1013</a:t>
                      </a: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-1014</a:t>
                      </a: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-1015</a:t>
                      </a: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-1016</a:t>
                      </a: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-1017</a:t>
                      </a: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-1018</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445770">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zh-CN" altLang="en-US" sz="800">
                          <a:ln>
                            <a:noFill/>
                          </a:ln>
                          <a:effectLst/>
                          <a:latin typeface="宋体" panose="02010600030101010101" pitchFamily="2" charset="-122"/>
                          <a:ea typeface="宋体" panose="02010600030101010101" pitchFamily="2" charset="-122"/>
                          <a:sym typeface="+mn-ea"/>
                        </a:rPr>
                        <a:t>大方法兰</a:t>
                      </a:r>
                      <a:r>
                        <a:rPr kumimoji="1" lang="en-US" altLang="zh-CN" sz="800">
                          <a:ln>
                            <a:noFill/>
                          </a:ln>
                          <a:effectLst/>
                          <a:latin typeface="宋体" panose="02010600030101010101" pitchFamily="2" charset="-122"/>
                          <a:ea typeface="宋体" panose="02010600030101010101" pitchFamily="2" charset="-122"/>
                          <a:sym typeface="+mn-ea"/>
                        </a:rPr>
                        <a:t>120X120</a:t>
                      </a:r>
                      <a:endParaRPr kumimoji="1" lang="en-US" altLang="zh-CN" sz="800" b="0" i="0" u="none" strike="noStrike" cap="none" normalizeH="0" baseline="0">
                        <a:ln>
                          <a:noFill/>
                        </a:ln>
                        <a:solidFill>
                          <a:schemeClr val="tx1"/>
                        </a:solidFill>
                        <a:effectLst/>
                        <a:latin typeface="Times New Roman" panose="02020603050405020304" pitchFamily="18" charset="0"/>
                        <a:ea typeface="宋体" panose="02010600030101010101" pitchFamily="2" charset="-122"/>
                        <a:cs typeface="Times New Roman" panose="02020603050405020304" pitchFamily="18" charset="0"/>
                      </a:endParaRPr>
                    </a:p>
                    <a:p>
                      <a:pPr marL="0" marR="0" lvl="0" indent="0" algn="l" defTabSz="914400" rtl="0" eaLnBrk="0" fontAlgn="base" latinLnBrk="0" hangingPunct="0">
                        <a:lnSpc>
                          <a:spcPct val="100000"/>
                        </a:lnSpc>
                        <a:spcBef>
                          <a:spcPct val="0"/>
                        </a:spcBef>
                        <a:spcAft>
                          <a:spcPct val="0"/>
                        </a:spcAft>
                        <a:buClrTx/>
                        <a:buSzTx/>
                        <a:buFontTx/>
                        <a:buNone/>
                      </a:pPr>
                      <a:r>
                        <a:rPr kumimoji="1" lang="zh-CN" altLang="en-US" sz="800">
                          <a:ln>
                            <a:noFill/>
                          </a:ln>
                          <a:effectLst/>
                          <a:latin typeface="宋体" panose="02010600030101010101" pitchFamily="2" charset="-122"/>
                          <a:ea typeface="宋体" panose="02010600030101010101" pitchFamily="2" charset="-122"/>
                          <a:sym typeface="+mn-ea"/>
                        </a:rPr>
                        <a:t>止口</a:t>
                      </a:r>
                      <a:r>
                        <a:rPr kumimoji="1" lang="en-US" altLang="zh-CN" sz="800">
                          <a:ln>
                            <a:noFill/>
                          </a:ln>
                          <a:effectLst/>
                          <a:latin typeface="宋体" panose="02010600030101010101" pitchFamily="2" charset="-122"/>
                          <a:ea typeface="宋体" panose="02010600030101010101" pitchFamily="2" charset="-122"/>
                          <a:sym typeface="+mn-ea"/>
                        </a:rPr>
                        <a:t>φ100</a:t>
                      </a: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800">
                          <a:ln>
                            <a:noFill/>
                          </a:ln>
                          <a:solidFill>
                            <a:srgbClr val="000000"/>
                          </a:solidFill>
                          <a:effectLst/>
                          <a:latin typeface="宋体" panose="02010600030101010101" pitchFamily="2" charset="-122"/>
                          <a:ea typeface="宋体" panose="02010600030101010101" pitchFamily="2" charset="-122"/>
                          <a:sym typeface="+mn-ea"/>
                        </a:rPr>
                        <a:t>Φ32</a:t>
                      </a:r>
                      <a:r>
                        <a:rPr kumimoji="1" lang="zh-CN" altLang="en-US" sz="800">
                          <a:ln>
                            <a:noFill/>
                          </a:ln>
                          <a:solidFill>
                            <a:srgbClr val="000000"/>
                          </a:solidFill>
                          <a:effectLst/>
                          <a:latin typeface="宋体" panose="02010600030101010101" pitchFamily="2" charset="-122"/>
                          <a:ea typeface="宋体" panose="02010600030101010101" pitchFamily="2" charset="-122"/>
                          <a:sym typeface="+mn-ea"/>
                        </a:rPr>
                        <a:t>轴</a:t>
                      </a:r>
                      <a:r>
                        <a:rPr kumimoji="1" lang="en-US" altLang="zh-CN" sz="800">
                          <a:ln>
                            <a:noFill/>
                          </a:ln>
                          <a:solidFill>
                            <a:srgbClr val="000000"/>
                          </a:solidFill>
                          <a:effectLst/>
                          <a:latin typeface="宋体" panose="02010600030101010101" pitchFamily="2" charset="-122"/>
                          <a:ea typeface="宋体" panose="02010600030101010101" pitchFamily="2" charset="-122"/>
                          <a:sym typeface="+mn-ea"/>
                        </a:rPr>
                        <a:t>,</a:t>
                      </a:r>
                      <a:r>
                        <a:rPr kumimoji="1" lang="zh-CN" altLang="en-US" sz="800">
                          <a:ln>
                            <a:noFill/>
                          </a:ln>
                          <a:solidFill>
                            <a:srgbClr val="000000"/>
                          </a:solidFill>
                          <a:effectLst/>
                          <a:latin typeface="宋体" panose="02010600030101010101" pitchFamily="2" charset="-122"/>
                          <a:ea typeface="宋体" panose="02010600030101010101" pitchFamily="2" charset="-122"/>
                          <a:sym typeface="+mn-ea"/>
                        </a:rPr>
                        <a:t>平键</a:t>
                      </a:r>
                      <a:r>
                        <a:rPr kumimoji="1" lang="en-US" altLang="zh-CN" sz="800">
                          <a:ln>
                            <a:noFill/>
                          </a:ln>
                          <a:solidFill>
                            <a:srgbClr val="000000"/>
                          </a:solidFill>
                          <a:effectLst/>
                          <a:latin typeface="宋体" panose="02010600030101010101" pitchFamily="2" charset="-122"/>
                          <a:ea typeface="宋体" panose="02010600030101010101" pitchFamily="2" charset="-122"/>
                          <a:sym typeface="+mn-ea"/>
                        </a:rPr>
                        <a:t>10</a:t>
                      </a:r>
                      <a:endParaRPr kumimoji="1" lang="en-US" altLang="zh-CN" sz="800" b="0" i="0" u="none" strike="noStrike" cap="none" normalizeH="0" baseline="0">
                        <a:ln>
                          <a:noFill/>
                        </a:ln>
                        <a:solidFill>
                          <a:schemeClr val="tx1"/>
                        </a:solidFill>
                        <a:effectLst/>
                        <a:latin typeface="Times New Roman" panose="02020603050405020304" pitchFamily="18" charset="0"/>
                        <a:ea typeface="宋体" panose="02010600030101010101" pitchFamily="2" charset="-122"/>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pPr>
                      <a:r>
                        <a:rPr kumimoji="1" lang="zh-CN" altLang="en-US" sz="800">
                          <a:ln>
                            <a:noFill/>
                          </a:ln>
                          <a:effectLst/>
                          <a:latin typeface="宋体" panose="02010600030101010101" pitchFamily="2" charset="-122"/>
                          <a:ea typeface="宋体" panose="02010600030101010101" pitchFamily="2" charset="-122"/>
                          <a:sym typeface="+mn-ea"/>
                        </a:rPr>
                        <a:t>轴端螺纹</a:t>
                      </a:r>
                      <a:r>
                        <a:rPr kumimoji="1" lang="en-US" altLang="zh-CN" sz="800">
                          <a:ln>
                            <a:noFill/>
                          </a:ln>
                          <a:effectLst/>
                          <a:latin typeface="宋体" panose="02010600030101010101" pitchFamily="2" charset="-122"/>
                          <a:ea typeface="宋体" panose="02010600030101010101" pitchFamily="2" charset="-122"/>
                          <a:sym typeface="+mn-ea"/>
                        </a:rPr>
                        <a:t>M8</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fontAlgn="base" latinLnBrk="0">
                        <a:lnSpc>
                          <a:spcPct val="100000"/>
                        </a:lnSpc>
                        <a:spcBef>
                          <a:spcPct val="0"/>
                        </a:spcBef>
                        <a:spcAft>
                          <a:spcPct val="0"/>
                        </a:spcAft>
                        <a:buClrTx/>
                        <a:buSzTx/>
                        <a:buFontTx/>
                        <a:buNone/>
                      </a:pPr>
                      <a:r>
                        <a:rPr kumimoji="1" lang="zh-CN" altLang="en-US" sz="800" dirty="0">
                          <a:ln>
                            <a:noFill/>
                          </a:ln>
                          <a:solidFill>
                            <a:srgbClr val="000000"/>
                          </a:solidFill>
                          <a:effectLst/>
                          <a:latin typeface="宋体" panose="02010600030101010101" pitchFamily="2" charset="-122"/>
                          <a:ea typeface="宋体" panose="02010600030101010101" pitchFamily="2" charset="-122"/>
                          <a:sym typeface="+mn-ea"/>
                        </a:rPr>
                        <a:t>油口</a:t>
                      </a:r>
                      <a:r>
                        <a:rPr kumimoji="1" lang="en-US" altLang="zh-CN" sz="800" dirty="0">
                          <a:ln>
                            <a:noFill/>
                          </a:ln>
                          <a:solidFill>
                            <a:srgbClr val="000000"/>
                          </a:solidFill>
                          <a:effectLst/>
                          <a:latin typeface="宋体" panose="02010600030101010101" pitchFamily="2" charset="-122"/>
                          <a:ea typeface="宋体" panose="02010600030101010101" pitchFamily="2" charset="-122"/>
                          <a:sym typeface="+mn-ea"/>
                        </a:rPr>
                        <a:t>M22X1.5</a:t>
                      </a:r>
                      <a:endParaRPr kumimoji="1" lang="en-US" altLang="zh-CN" sz="800" dirty="0">
                        <a:ln>
                          <a:noFill/>
                        </a:ln>
                        <a:solidFill>
                          <a:srgbClr val="000000"/>
                        </a:solidFill>
                        <a:effectLst/>
                        <a:latin typeface="宋体" panose="02010600030101010101" pitchFamily="2" charset="-122"/>
                        <a:ea typeface="宋体" panose="02010600030101010101" pitchFamily="2" charset="-122"/>
                        <a:sym typeface="+mn-ea"/>
                      </a:endParaRPr>
                    </a:p>
                    <a:p>
                      <a:pPr marL="0" marR="0" lvl="0" indent="0" algn="ctr" defTabSz="914400" rtl="0" fontAlgn="base" latinLnBrk="0">
                        <a:lnSpc>
                          <a:spcPct val="100000"/>
                        </a:lnSpc>
                        <a:spcBef>
                          <a:spcPct val="0"/>
                        </a:spcBef>
                        <a:spcAft>
                          <a:spcPct val="0"/>
                        </a:spcAft>
                        <a:buClrTx/>
                        <a:buSzTx/>
                        <a:buFontTx/>
                        <a:buNone/>
                      </a:pPr>
                      <a:r>
                        <a:rPr kumimoji="1" lang="en-US" sz="800" dirty="0">
                          <a:ln>
                            <a:noFill/>
                          </a:ln>
                          <a:solidFill>
                            <a:srgbClr val="000000"/>
                          </a:solidFill>
                          <a:effectLst/>
                          <a:latin typeface="宋体" panose="02010600030101010101" pitchFamily="2" charset="-122"/>
                          <a:ea typeface="宋体" panose="02010600030101010101" pitchFamily="2" charset="-122"/>
                          <a:sym typeface="+mn-ea"/>
                        </a:rPr>
                        <a:t>3-M10</a:t>
                      </a:r>
                      <a:endParaRPr kumimoji="1" lang="en-US" sz="800" dirty="0">
                        <a:ln>
                          <a:noFill/>
                        </a:ln>
                        <a:solidFill>
                          <a:srgbClr val="000000"/>
                        </a:solidFill>
                        <a:effectLst/>
                        <a:latin typeface="宋体" panose="02010600030101010101" pitchFamily="2" charset="-122"/>
                        <a:ea typeface="宋体" panose="02010600030101010101" pitchFamily="2" charset="-122"/>
                        <a:sym typeface="+mn-ea"/>
                      </a:endParaRPr>
                    </a:p>
                    <a:p>
                      <a:pPr marL="0" marR="0" lvl="0" indent="0" algn="ctr" defTabSz="914400" rtl="0" fontAlgn="base" latinLnBrk="0">
                        <a:lnSpc>
                          <a:spcPct val="100000"/>
                        </a:lnSpc>
                        <a:spcBef>
                          <a:spcPct val="0"/>
                        </a:spcBef>
                        <a:spcAft>
                          <a:spcPct val="0"/>
                        </a:spcAft>
                        <a:buClrTx/>
                        <a:buSzTx/>
                        <a:buFontTx/>
                        <a:buNone/>
                      </a:pPr>
                      <a:r>
                        <a:rPr kumimoji="1" lang="zh-CN" sz="800" dirty="0">
                          <a:ln>
                            <a:noFill/>
                          </a:ln>
                          <a:solidFill>
                            <a:srgbClr val="000000"/>
                          </a:solidFill>
                          <a:effectLst/>
                          <a:latin typeface="宋体" panose="02010600030101010101" pitchFamily="2" charset="-122"/>
                          <a:ea typeface="宋体" panose="02010600030101010101" pitchFamily="2" charset="-122"/>
                          <a:sym typeface="+mn-ea"/>
                        </a:rPr>
                        <a:t>外泄</a:t>
                      </a:r>
                      <a:r>
                        <a:rPr kumimoji="1" lang="en-US" sz="800" dirty="0">
                          <a:ln>
                            <a:noFill/>
                          </a:ln>
                          <a:solidFill>
                            <a:srgbClr val="000000"/>
                          </a:solidFill>
                          <a:effectLst/>
                          <a:latin typeface="宋体" panose="02010600030101010101" pitchFamily="2" charset="-122"/>
                          <a:ea typeface="宋体" panose="02010600030101010101" pitchFamily="2" charset="-122"/>
                          <a:sym typeface="+mn-ea"/>
                        </a:rPr>
                        <a:t>M14X1.5</a:t>
                      </a: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105-0091</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-0092</a:t>
                      </a: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-0099</a:t>
                      </a: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-0093</a:t>
                      </a: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-0094</a:t>
                      </a: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-0095</a:t>
                      </a: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-0096</a:t>
                      </a: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-0097</a:t>
                      </a: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-0098</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440267">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zh-CN" altLang="en-US" sz="800">
                          <a:ln>
                            <a:noFill/>
                          </a:ln>
                          <a:effectLst/>
                          <a:latin typeface="宋体" panose="02010600030101010101" pitchFamily="2" charset="-122"/>
                          <a:ea typeface="宋体" panose="02010600030101010101" pitchFamily="2" charset="-122"/>
                          <a:sym typeface="+mn-ea"/>
                        </a:rPr>
                        <a:t>大方法兰</a:t>
                      </a:r>
                      <a:r>
                        <a:rPr kumimoji="1" lang="en-US" altLang="zh-CN" sz="800">
                          <a:ln>
                            <a:noFill/>
                          </a:ln>
                          <a:effectLst/>
                          <a:latin typeface="宋体" panose="02010600030101010101" pitchFamily="2" charset="-122"/>
                          <a:ea typeface="宋体" panose="02010600030101010101" pitchFamily="2" charset="-122"/>
                          <a:sym typeface="+mn-ea"/>
                        </a:rPr>
                        <a:t>120X120</a:t>
                      </a:r>
                      <a:endParaRPr kumimoji="1" lang="en-US" altLang="zh-CN" sz="800" b="0" i="0" u="none" strike="noStrike" cap="none" normalizeH="0" baseline="0">
                        <a:ln>
                          <a:noFill/>
                        </a:ln>
                        <a:solidFill>
                          <a:schemeClr val="tx1"/>
                        </a:solidFill>
                        <a:effectLst/>
                        <a:latin typeface="Times New Roman" panose="02020603050405020304" pitchFamily="18" charset="0"/>
                        <a:ea typeface="宋体" panose="02010600030101010101" pitchFamily="2" charset="-122"/>
                        <a:cs typeface="Times New Roman" panose="02020603050405020304" pitchFamily="18" charset="0"/>
                      </a:endParaRPr>
                    </a:p>
                    <a:p>
                      <a:pPr marL="0" marR="0" lvl="0" indent="0" algn="l" defTabSz="914400" rtl="0" eaLnBrk="0" fontAlgn="base" latinLnBrk="0" hangingPunct="0">
                        <a:lnSpc>
                          <a:spcPct val="100000"/>
                        </a:lnSpc>
                        <a:spcBef>
                          <a:spcPct val="0"/>
                        </a:spcBef>
                        <a:spcAft>
                          <a:spcPct val="0"/>
                        </a:spcAft>
                        <a:buClrTx/>
                        <a:buSzTx/>
                        <a:buFontTx/>
                        <a:buNone/>
                      </a:pPr>
                      <a:r>
                        <a:rPr kumimoji="1" lang="zh-CN" altLang="en-US" sz="800">
                          <a:ln>
                            <a:noFill/>
                          </a:ln>
                          <a:effectLst/>
                          <a:latin typeface="宋体" panose="02010600030101010101" pitchFamily="2" charset="-122"/>
                          <a:ea typeface="宋体" panose="02010600030101010101" pitchFamily="2" charset="-122"/>
                          <a:sym typeface="+mn-ea"/>
                        </a:rPr>
                        <a:t>止口</a:t>
                      </a:r>
                      <a:r>
                        <a:rPr kumimoji="1" lang="en-US" altLang="zh-CN" sz="800">
                          <a:ln>
                            <a:noFill/>
                          </a:ln>
                          <a:effectLst/>
                          <a:latin typeface="宋体" panose="02010600030101010101" pitchFamily="2" charset="-122"/>
                          <a:ea typeface="宋体" panose="02010600030101010101" pitchFamily="2" charset="-122"/>
                          <a:sym typeface="+mn-ea"/>
                        </a:rPr>
                        <a:t>φ100</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zh-CN" altLang="en-US"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轴</a:t>
                      </a: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6D-30X26X6</a:t>
                      </a:r>
                      <a:endParaRPr kumimoji="1" lang="en-US" altLang="zh-CN" sz="9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cs typeface="Times New Roman" panose="02020603050405020304" pitchFamily="18" charset="0"/>
                      </a:endParaRPr>
                    </a:p>
                    <a:p>
                      <a:pPr marL="0" marR="0" lvl="0" indent="0" algn="l" defTabSz="914400" rtl="0" eaLnBrk="0" fontAlgn="base" latinLnBrk="0" hangingPunct="0">
                        <a:lnSpc>
                          <a:spcPct val="100000"/>
                        </a:lnSpc>
                        <a:spcBef>
                          <a:spcPct val="0"/>
                        </a:spcBef>
                        <a:spcAft>
                          <a:spcPct val="0"/>
                        </a:spcAft>
                        <a:buClrTx/>
                        <a:buSzTx/>
                        <a:buFontTx/>
                        <a:buNone/>
                      </a:pPr>
                      <a:r>
                        <a:rPr kumimoji="1" lang="zh-CN" altLang="en-US"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轴端螺纹</a:t>
                      </a: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M8</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rgbClr val="000000"/>
                          </a:solidFill>
                          <a:effectLst/>
                          <a:latin typeface="宋体" panose="02010600030101010101" pitchFamily="2" charset="-122"/>
                          <a:ea typeface="宋体" panose="02010600030101010101" pitchFamily="2" charset="-122"/>
                        </a:rPr>
                        <a:t>M22X1.5</a:t>
                      </a:r>
                      <a:endParaRPr kumimoji="1" lang="en-US" altLang="zh-CN" sz="900" b="0" i="0" u="none" strike="noStrike" cap="none" normalizeH="0" baseline="0">
                        <a:ln>
                          <a:noFill/>
                        </a:ln>
                        <a:solidFill>
                          <a:schemeClr val="tx1"/>
                        </a:solidFill>
                        <a:effectLst/>
                        <a:latin typeface="Times New Roman" panose="02020603050405020304" pitchFamily="18" charset="0"/>
                        <a:ea typeface="宋体" panose="02010600030101010101" pitchFamily="2" charset="-122"/>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pPr>
                      <a:r>
                        <a:rPr kumimoji="1" lang="zh-CN" altLang="en-US" sz="800" b="0" i="0" u="none" strike="noStrike" cap="none" normalizeH="0" baseline="0">
                          <a:ln>
                            <a:noFill/>
                          </a:ln>
                          <a:solidFill>
                            <a:srgbClr val="000000"/>
                          </a:solidFill>
                          <a:effectLst/>
                          <a:latin typeface="宋体" panose="02010600030101010101" pitchFamily="2" charset="-122"/>
                          <a:ea typeface="宋体" panose="02010600030101010101" pitchFamily="2" charset="-122"/>
                        </a:rPr>
                        <a:t>泄油口</a:t>
                      </a:r>
                      <a:endParaRPr kumimoji="1" lang="zh-CN" altLang="en-US" sz="900" b="0" i="0" u="none" strike="noStrike" cap="none" normalizeH="0" baseline="0">
                        <a:ln>
                          <a:noFill/>
                        </a:ln>
                        <a:solidFill>
                          <a:schemeClr val="tx1"/>
                        </a:solidFill>
                        <a:effectLst/>
                        <a:latin typeface="Times New Roman" panose="02020603050405020304" pitchFamily="18" charset="0"/>
                        <a:ea typeface="宋体" panose="02010600030101010101" pitchFamily="2" charset="-122"/>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pPr>
                      <a:r>
                        <a:rPr kumimoji="1" lang="en-US" altLang="zh-CN" sz="800" b="0" i="0" u="none" strike="noStrike" cap="none" normalizeH="0" baseline="0">
                          <a:ln>
                            <a:noFill/>
                          </a:ln>
                          <a:solidFill>
                            <a:srgbClr val="000000"/>
                          </a:solidFill>
                          <a:effectLst/>
                          <a:latin typeface="宋体" panose="02010600030101010101" pitchFamily="2" charset="-122"/>
                          <a:ea typeface="宋体" panose="02010600030101010101" pitchFamily="2" charset="-122"/>
                        </a:rPr>
                        <a:t>M14X1.5</a:t>
                      </a: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105-1021</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-1022</a:t>
                      </a: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-1029</a:t>
                      </a: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-1023</a:t>
                      </a: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-1024</a:t>
                      </a: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-1025</a:t>
                      </a: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-1026</a:t>
                      </a: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-1027</a:t>
                      </a: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-1028</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440267">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四方法兰止口</a:t>
                      </a:r>
                      <a:r>
                        <a:rPr kumimoji="1" lang="en-US" altLang="zh-CN"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φ125</a:t>
                      </a:r>
                      <a:r>
                        <a:rPr kumimoji="1" lang="zh-CN" altLang="en-US"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（车轮）</a:t>
                      </a:r>
                      <a:endParaRPr kumimoji="1" lang="zh-CN" altLang="en-US" sz="800" b="0" i="0" u="none" strike="noStrike" cap="none" normalizeH="0" baseline="0">
                        <a:ln>
                          <a:noFill/>
                        </a:ln>
                        <a:solidFill>
                          <a:schemeClr val="tx1"/>
                        </a:solidFill>
                        <a:effectLst/>
                        <a:latin typeface="宋体" panose="02010600030101010101" pitchFamily="2" charset="-122"/>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锥轴</a:t>
                      </a:r>
                      <a:r>
                        <a:rPr kumimoji="1" lang="en-US" altLang="zh-CN"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φ31.75</a:t>
                      </a:r>
                      <a:endParaRPr kumimoji="1" lang="en-US" altLang="zh-CN" sz="800" b="0" i="0" u="none" strike="noStrike" cap="none" normalizeH="0" baseline="0">
                        <a:ln>
                          <a:noFill/>
                        </a:ln>
                        <a:solidFill>
                          <a:schemeClr val="tx1"/>
                        </a:solidFill>
                        <a:effectLst/>
                        <a:latin typeface="宋体" panose="02010600030101010101" pitchFamily="2" charset="-122"/>
                        <a:ea typeface="宋体" panose="02010600030101010101" pitchFamily="2" charset="-122"/>
                      </a:endParaRPr>
                    </a:p>
                    <a:p>
                      <a:pPr marL="0" marR="0" lvl="0" indent="0" algn="l"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1:8 </a:t>
                      </a:r>
                      <a:endParaRPr kumimoji="1" lang="zh-CN" altLang="en-US" sz="800" b="0" i="0" u="none" strike="noStrike" cap="none" normalizeH="0" baseline="0">
                        <a:ln>
                          <a:noFill/>
                        </a:ln>
                        <a:solidFill>
                          <a:schemeClr val="tx1"/>
                        </a:solidFill>
                        <a:effectLst/>
                        <a:latin typeface="宋体" panose="02010600030101010101" pitchFamily="2" charset="-122"/>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fontAlgn="base" latinLnBrk="0">
                        <a:lnSpc>
                          <a:spcPct val="100000"/>
                        </a:lnSpc>
                        <a:spcBef>
                          <a:spcPct val="0"/>
                        </a:spcBef>
                        <a:spcAft>
                          <a:spcPct val="0"/>
                        </a:spcAft>
                        <a:buClrTx/>
                        <a:buSzTx/>
                        <a:buFontTx/>
                        <a:buNone/>
                      </a:pPr>
                      <a:r>
                        <a:rPr kumimoji="1" lang="zh-CN" altLang="en-US" sz="800" dirty="0">
                          <a:ln>
                            <a:noFill/>
                          </a:ln>
                          <a:solidFill>
                            <a:srgbClr val="000000"/>
                          </a:solidFill>
                          <a:effectLst/>
                          <a:latin typeface="宋体" panose="02010600030101010101" pitchFamily="2" charset="-122"/>
                          <a:ea typeface="宋体" panose="02010600030101010101" pitchFamily="2" charset="-122"/>
                          <a:sym typeface="+mn-ea"/>
                        </a:rPr>
                        <a:t>油口</a:t>
                      </a:r>
                      <a:r>
                        <a:rPr kumimoji="1" lang="en-US" altLang="zh-CN" sz="800" dirty="0">
                          <a:ln>
                            <a:noFill/>
                          </a:ln>
                          <a:solidFill>
                            <a:srgbClr val="000000"/>
                          </a:solidFill>
                          <a:effectLst/>
                          <a:latin typeface="宋体" panose="02010600030101010101" pitchFamily="2" charset="-122"/>
                          <a:ea typeface="宋体" panose="02010600030101010101" pitchFamily="2" charset="-122"/>
                          <a:sym typeface="+mn-ea"/>
                        </a:rPr>
                        <a:t>2-</a:t>
                      </a:r>
                      <a:r>
                        <a:rPr kumimoji="1" lang="en-US" sz="800" dirty="0">
                          <a:ln>
                            <a:noFill/>
                          </a:ln>
                          <a:solidFill>
                            <a:srgbClr val="000000"/>
                          </a:solidFill>
                          <a:effectLst/>
                          <a:latin typeface="宋体" panose="02010600030101010101" pitchFamily="2" charset="-122"/>
                          <a:ea typeface="宋体" panose="02010600030101010101" pitchFamily="2" charset="-122"/>
                          <a:sym typeface="+mn-ea"/>
                        </a:rPr>
                        <a:t>G1/2</a:t>
                      </a:r>
                      <a:endParaRPr kumimoji="1" lang="en-US" sz="800" dirty="0">
                        <a:ln>
                          <a:noFill/>
                        </a:ln>
                        <a:solidFill>
                          <a:srgbClr val="000000"/>
                        </a:solidFill>
                        <a:effectLst/>
                        <a:latin typeface="宋体" panose="02010600030101010101" pitchFamily="2" charset="-122"/>
                        <a:ea typeface="宋体" panose="02010600030101010101" pitchFamily="2" charset="-122"/>
                        <a:sym typeface="+mn-ea"/>
                      </a:endParaRPr>
                    </a:p>
                    <a:p>
                      <a:pPr marL="0" marR="0" lvl="0" indent="0" algn="ctr" defTabSz="914400" rtl="0" fontAlgn="base" latinLnBrk="0">
                        <a:lnSpc>
                          <a:spcPct val="100000"/>
                        </a:lnSpc>
                        <a:spcBef>
                          <a:spcPct val="0"/>
                        </a:spcBef>
                        <a:spcAft>
                          <a:spcPct val="0"/>
                        </a:spcAft>
                        <a:buClrTx/>
                        <a:buSzTx/>
                        <a:buFontTx/>
                        <a:buNone/>
                      </a:pPr>
                      <a:r>
                        <a:rPr kumimoji="1" lang="en-US" sz="800" dirty="0">
                          <a:ln>
                            <a:noFill/>
                          </a:ln>
                          <a:solidFill>
                            <a:srgbClr val="000000"/>
                          </a:solidFill>
                          <a:effectLst/>
                          <a:latin typeface="宋体" panose="02010600030101010101" pitchFamily="2" charset="-122"/>
                          <a:ea typeface="宋体" panose="02010600030101010101" pitchFamily="2" charset="-122"/>
                          <a:sym typeface="+mn-ea"/>
                        </a:rPr>
                        <a:t>2-M10</a:t>
                      </a:r>
                      <a:endParaRPr kumimoji="1" lang="zh-CN"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mn-cs"/>
                      </a:endParaRPr>
                    </a:p>
                    <a:p>
                      <a:pPr marL="0" marR="0" lvl="0" indent="0" algn="ctr" defTabSz="914400" rtl="0" fontAlgn="base" latinLnBrk="0">
                        <a:lnSpc>
                          <a:spcPct val="100000"/>
                        </a:lnSpc>
                        <a:spcBef>
                          <a:spcPct val="0"/>
                        </a:spcBef>
                        <a:spcAft>
                          <a:spcPct val="0"/>
                        </a:spcAft>
                        <a:buClrTx/>
                        <a:buSzTx/>
                        <a:buFontTx/>
                        <a:buNone/>
                      </a:pPr>
                      <a:r>
                        <a:rPr kumimoji="1" lang="zh-CN" sz="800" dirty="0">
                          <a:ln>
                            <a:noFill/>
                          </a:ln>
                          <a:solidFill>
                            <a:srgbClr val="000000"/>
                          </a:solidFill>
                          <a:effectLst/>
                          <a:latin typeface="宋体" panose="02010600030101010101" pitchFamily="2" charset="-122"/>
                          <a:ea typeface="宋体" panose="02010600030101010101" pitchFamily="2" charset="-122"/>
                          <a:sym typeface="+mn-ea"/>
                        </a:rPr>
                        <a:t>外泄</a:t>
                      </a:r>
                      <a:r>
                        <a:rPr kumimoji="1" lang="en-US" sz="800" dirty="0">
                          <a:ln>
                            <a:noFill/>
                          </a:ln>
                          <a:solidFill>
                            <a:srgbClr val="000000"/>
                          </a:solidFill>
                          <a:effectLst/>
                          <a:latin typeface="宋体" panose="02010600030101010101" pitchFamily="2" charset="-122"/>
                          <a:ea typeface="宋体" panose="02010600030101010101" pitchFamily="2" charset="-122"/>
                          <a:sym typeface="+mn-ea"/>
                        </a:rPr>
                        <a:t>G1/4</a:t>
                      </a: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105-3041</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-3042</a:t>
                      </a: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-3049</a:t>
                      </a: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-3043</a:t>
                      </a: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-3044</a:t>
                      </a: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-3045</a:t>
                      </a: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-3046</a:t>
                      </a: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-3047</a:t>
                      </a: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-3048</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440267">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zh-CN" altLang="en-US" sz="800">
                          <a:ln>
                            <a:noFill/>
                          </a:ln>
                          <a:effectLst/>
                          <a:latin typeface="宋体" panose="02010600030101010101" pitchFamily="2" charset="-122"/>
                          <a:ea typeface="宋体" panose="02010600030101010101" pitchFamily="2" charset="-122"/>
                          <a:sym typeface="+mn-ea"/>
                        </a:rPr>
                        <a:t>四方法兰止口</a:t>
                      </a:r>
                      <a:r>
                        <a:rPr kumimoji="1" lang="en-US" altLang="zh-CN" sz="800">
                          <a:ln>
                            <a:noFill/>
                          </a:ln>
                          <a:effectLst/>
                          <a:latin typeface="宋体" panose="02010600030101010101" pitchFamily="2" charset="-122"/>
                          <a:ea typeface="宋体" panose="02010600030101010101" pitchFamily="2" charset="-122"/>
                          <a:sym typeface="+mn-ea"/>
                        </a:rPr>
                        <a:t>φ107.9</a:t>
                      </a:r>
                      <a:r>
                        <a:rPr kumimoji="1" lang="zh-CN" altLang="en-US" sz="800">
                          <a:ln>
                            <a:noFill/>
                          </a:ln>
                          <a:effectLst/>
                          <a:latin typeface="宋体" panose="02010600030101010101" pitchFamily="2" charset="-122"/>
                          <a:ea typeface="宋体" panose="02010600030101010101" pitchFamily="2" charset="-122"/>
                          <a:sym typeface="+mn-ea"/>
                        </a:rPr>
                        <a:t>（车轮）</a:t>
                      </a: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800">
                          <a:ln>
                            <a:noFill/>
                          </a:ln>
                          <a:solidFill>
                            <a:srgbClr val="000000"/>
                          </a:solidFill>
                          <a:effectLst/>
                          <a:latin typeface="宋体" panose="02010600030101010101" pitchFamily="2" charset="-122"/>
                          <a:ea typeface="宋体" panose="02010600030101010101" pitchFamily="2" charset="-122"/>
                          <a:sym typeface="+mn-ea"/>
                        </a:rPr>
                        <a:t>Φ32</a:t>
                      </a:r>
                      <a:r>
                        <a:rPr kumimoji="1" lang="zh-CN" altLang="en-US" sz="800">
                          <a:ln>
                            <a:noFill/>
                          </a:ln>
                          <a:solidFill>
                            <a:srgbClr val="000000"/>
                          </a:solidFill>
                          <a:effectLst/>
                          <a:latin typeface="宋体" panose="02010600030101010101" pitchFamily="2" charset="-122"/>
                          <a:ea typeface="宋体" panose="02010600030101010101" pitchFamily="2" charset="-122"/>
                          <a:sym typeface="+mn-ea"/>
                        </a:rPr>
                        <a:t>轴</a:t>
                      </a:r>
                      <a:r>
                        <a:rPr kumimoji="1" lang="en-US" altLang="zh-CN" sz="800">
                          <a:ln>
                            <a:noFill/>
                          </a:ln>
                          <a:solidFill>
                            <a:srgbClr val="000000"/>
                          </a:solidFill>
                          <a:effectLst/>
                          <a:latin typeface="宋体" panose="02010600030101010101" pitchFamily="2" charset="-122"/>
                          <a:ea typeface="宋体" panose="02010600030101010101" pitchFamily="2" charset="-122"/>
                          <a:sym typeface="+mn-ea"/>
                        </a:rPr>
                        <a:t>,</a:t>
                      </a:r>
                      <a:r>
                        <a:rPr kumimoji="1" lang="zh-CN" altLang="en-US" sz="800">
                          <a:ln>
                            <a:noFill/>
                          </a:ln>
                          <a:solidFill>
                            <a:srgbClr val="000000"/>
                          </a:solidFill>
                          <a:effectLst/>
                          <a:latin typeface="宋体" panose="02010600030101010101" pitchFamily="2" charset="-122"/>
                          <a:ea typeface="宋体" panose="02010600030101010101" pitchFamily="2" charset="-122"/>
                          <a:sym typeface="+mn-ea"/>
                        </a:rPr>
                        <a:t>平键</a:t>
                      </a:r>
                      <a:r>
                        <a:rPr kumimoji="1" lang="en-US" altLang="zh-CN" sz="800">
                          <a:ln>
                            <a:noFill/>
                          </a:ln>
                          <a:solidFill>
                            <a:srgbClr val="000000"/>
                          </a:solidFill>
                          <a:effectLst/>
                          <a:latin typeface="宋体" panose="02010600030101010101" pitchFamily="2" charset="-122"/>
                          <a:ea typeface="宋体" panose="02010600030101010101" pitchFamily="2" charset="-122"/>
                          <a:sym typeface="+mn-ea"/>
                        </a:rPr>
                        <a:t>10</a:t>
                      </a:r>
                      <a:endParaRPr kumimoji="1" lang="en-US" altLang="zh-CN" sz="800" b="0" i="0" u="none" strike="noStrike" cap="none" normalizeH="0" baseline="0">
                        <a:ln>
                          <a:noFill/>
                        </a:ln>
                        <a:solidFill>
                          <a:schemeClr val="tx1"/>
                        </a:solidFill>
                        <a:effectLst/>
                        <a:latin typeface="Times New Roman" panose="02020603050405020304" pitchFamily="18" charset="0"/>
                        <a:ea typeface="宋体" panose="02010600030101010101" pitchFamily="2" charset="-122"/>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pPr>
                      <a:r>
                        <a:rPr kumimoji="1" lang="zh-CN" altLang="en-US" sz="800">
                          <a:ln>
                            <a:noFill/>
                          </a:ln>
                          <a:effectLst/>
                          <a:latin typeface="宋体" panose="02010600030101010101" pitchFamily="2" charset="-122"/>
                          <a:ea typeface="宋体" panose="02010600030101010101" pitchFamily="2" charset="-122"/>
                          <a:sym typeface="+mn-ea"/>
                        </a:rPr>
                        <a:t>轴端螺纹</a:t>
                      </a:r>
                      <a:r>
                        <a:rPr kumimoji="1" lang="en-US" altLang="zh-CN" sz="800">
                          <a:ln>
                            <a:noFill/>
                          </a:ln>
                          <a:effectLst/>
                          <a:latin typeface="宋体" panose="02010600030101010101" pitchFamily="2" charset="-122"/>
                          <a:ea typeface="宋体" panose="02010600030101010101" pitchFamily="2" charset="-122"/>
                          <a:sym typeface="+mn-ea"/>
                        </a:rPr>
                        <a:t>M8</a:t>
                      </a: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800">
                          <a:ln>
                            <a:noFill/>
                          </a:ln>
                          <a:solidFill>
                            <a:srgbClr val="000000"/>
                          </a:solidFill>
                          <a:effectLst/>
                          <a:latin typeface="宋体" panose="02010600030101010101" pitchFamily="2" charset="-122"/>
                          <a:ea typeface="宋体" panose="02010600030101010101" pitchFamily="2" charset="-122"/>
                          <a:sym typeface="+mn-ea"/>
                        </a:rPr>
                        <a:t>M22X1.5</a:t>
                      </a:r>
                      <a:endParaRPr kumimoji="1" lang="en-US" altLang="zh-CN" sz="800" b="0" i="0" u="none" strike="noStrike" cap="none" normalizeH="0" baseline="0">
                        <a:ln>
                          <a:noFill/>
                        </a:ln>
                        <a:solidFill>
                          <a:schemeClr val="tx1"/>
                        </a:solidFill>
                        <a:effectLst/>
                        <a:latin typeface="Times New Roman" panose="02020603050405020304" pitchFamily="18" charset="0"/>
                        <a:ea typeface="宋体" panose="02010600030101010101" pitchFamily="2" charset="-122"/>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Times New Roman" panose="02020603050405020304" pitchFamily="18" charset="0"/>
                          <a:ea typeface="宋体" panose="02010600030101010101" pitchFamily="2" charset="-122"/>
                          <a:cs typeface="Times New Roman" panose="02020603050405020304" pitchFamily="18" charset="0"/>
                        </a:rPr>
                        <a:t>3-M10</a:t>
                      </a:r>
                      <a:endParaRPr kumimoji="1" lang="zh-CN" altLang="en-US" sz="800" b="0" i="0" u="none" strike="noStrike" cap="none" normalizeH="0" baseline="0">
                        <a:ln>
                          <a:noFill/>
                        </a:ln>
                        <a:solidFill>
                          <a:schemeClr val="tx1"/>
                        </a:solidFill>
                        <a:effectLst/>
                        <a:latin typeface="Times New Roman" panose="02020603050405020304" pitchFamily="18" charset="0"/>
                        <a:ea typeface="宋体" panose="02010600030101010101" pitchFamily="2" charset="-122"/>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pPr>
                      <a:r>
                        <a:rPr kumimoji="1" lang="en-US" altLang="zh-CN" sz="800">
                          <a:ln>
                            <a:noFill/>
                          </a:ln>
                          <a:solidFill>
                            <a:srgbClr val="000000"/>
                          </a:solidFill>
                          <a:effectLst/>
                          <a:latin typeface="宋体" panose="02010600030101010101" pitchFamily="2" charset="-122"/>
                          <a:ea typeface="宋体" panose="02010600030101010101" pitchFamily="2" charset="-122"/>
                          <a:sym typeface="+mn-ea"/>
                        </a:rPr>
                        <a:t>M14X1.5</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105-0121</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-0122</a:t>
                      </a: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-0129</a:t>
                      </a: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-0123</a:t>
                      </a: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-0124</a:t>
                      </a: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-0125</a:t>
                      </a: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-0126</a:t>
                      </a: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-0127</a:t>
                      </a: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-0128</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440267">
                <a:tc>
                  <a:txBody>
                    <a:bodyPr/>
                    <a:lstStyle/>
                    <a:p>
                      <a:pPr marL="0" marR="0" lvl="0" indent="0" algn="l" defTabSz="914400" rtl="0" eaLnBrk="1" fontAlgn="base" latinLnBrk="0" hangingPunct="1">
                        <a:lnSpc>
                          <a:spcPct val="100000"/>
                        </a:lnSpc>
                        <a:spcBef>
                          <a:spcPct val="0"/>
                        </a:spcBef>
                        <a:spcAft>
                          <a:spcPct val="0"/>
                        </a:spcAft>
                        <a:buClrTx/>
                        <a:buSzTx/>
                        <a:buFontTx/>
                        <a:buNone/>
                      </a:pP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440267">
                <a:tc>
                  <a:txBody>
                    <a:bodyPr/>
                    <a:lstStyle/>
                    <a:p>
                      <a:pPr marL="0" marR="0" lvl="0" indent="0" algn="l" defTabSz="914400" rtl="0" eaLnBrk="1" fontAlgn="base" latinLnBrk="0" hangingPunct="1">
                        <a:lnSpc>
                          <a:spcPct val="100000"/>
                        </a:lnSpc>
                        <a:spcBef>
                          <a:spcPct val="0"/>
                        </a:spcBef>
                        <a:spcAft>
                          <a:spcPct val="0"/>
                        </a:spcAft>
                        <a:buClrTx/>
                        <a:buSzTx/>
                        <a:buFontTx/>
                        <a:buNone/>
                      </a:pP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440267">
                <a:tc>
                  <a:txBody>
                    <a:bodyPr/>
                    <a:lstStyle/>
                    <a:p>
                      <a:pPr marL="0" marR="0" lvl="0" indent="0" algn="l" defTabSz="914400" rtl="0" eaLnBrk="1" fontAlgn="base" latinLnBrk="0" hangingPunct="1">
                        <a:lnSpc>
                          <a:spcPct val="100000"/>
                        </a:lnSpc>
                        <a:spcBef>
                          <a:spcPct val="0"/>
                        </a:spcBef>
                        <a:spcAft>
                          <a:spcPct val="0"/>
                        </a:spcAft>
                        <a:buClrTx/>
                        <a:buSzTx/>
                        <a:buFontTx/>
                        <a:buNone/>
                      </a:pP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440267">
                <a:tc>
                  <a:txBody>
                    <a:bodyPr/>
                    <a:lstStyle/>
                    <a:p>
                      <a:pPr marL="0" marR="0" lvl="0" indent="0" algn="l" defTabSz="914400" rtl="0" eaLnBrk="1" fontAlgn="base" latinLnBrk="0" hangingPunct="1">
                        <a:lnSpc>
                          <a:spcPct val="100000"/>
                        </a:lnSpc>
                        <a:spcBef>
                          <a:spcPct val="0"/>
                        </a:spcBef>
                        <a:spcAft>
                          <a:spcPct val="0"/>
                        </a:spcAft>
                        <a:buClrTx/>
                        <a:buSzTx/>
                        <a:buFontTx/>
                        <a:buNone/>
                      </a:pP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endParaRPr kumimoji="1" lang="en-US" altLang="zh-CN" sz="900" b="0" i="0" u="none" strike="noStrike" cap="none" normalizeH="0" baseline="0">
                        <a:ln>
                          <a:noFill/>
                        </a:ln>
                        <a:solidFill>
                          <a:schemeClr val="tx1"/>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440267">
                <a:tc>
                  <a:txBody>
                    <a:bodyPr/>
                    <a:lstStyle/>
                    <a:p>
                      <a:pPr marL="0" marR="0" lvl="0" indent="0" algn="l" defTabSz="914400" rtl="0" eaLnBrk="1" fontAlgn="base" latinLnBrk="0" hangingPunct="1">
                        <a:lnSpc>
                          <a:spcPct val="100000"/>
                        </a:lnSpc>
                        <a:spcBef>
                          <a:spcPct val="0"/>
                        </a:spcBef>
                        <a:spcAft>
                          <a:spcPct val="0"/>
                        </a:spcAft>
                        <a:buClrTx/>
                        <a:buSzTx/>
                        <a:buFontTx/>
                        <a:buNone/>
                      </a:pP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440267">
                <a:tc>
                  <a:txBody>
                    <a:bodyPr/>
                    <a:lstStyle/>
                    <a:p>
                      <a:pPr marL="0" marR="0" lvl="0" indent="0" algn="l" defTabSz="914400" rtl="0" eaLnBrk="1" fontAlgn="base" latinLnBrk="0" hangingPunct="1">
                        <a:lnSpc>
                          <a:spcPct val="100000"/>
                        </a:lnSpc>
                        <a:spcBef>
                          <a:spcPct val="0"/>
                        </a:spcBef>
                        <a:spcAft>
                          <a:spcPct val="0"/>
                        </a:spcAft>
                        <a:buClrTx/>
                        <a:buSzTx/>
                        <a:buFontTx/>
                        <a:buNone/>
                      </a:pP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440267">
                <a:tc>
                  <a:txBody>
                    <a:bodyPr/>
                    <a:lstStyle/>
                    <a:p>
                      <a:pPr marL="0" marR="0" lvl="0" indent="0" algn="l" defTabSz="914400" rtl="0" fontAlgn="base" latinLnBrk="0">
                        <a:lnSpc>
                          <a:spcPct val="100000"/>
                        </a:lnSpc>
                        <a:spcBef>
                          <a:spcPct val="0"/>
                        </a:spcBef>
                        <a:spcAft>
                          <a:spcPct val="0"/>
                        </a:spcAft>
                        <a:buClrTx/>
                        <a:buSzTx/>
                        <a:buFontTx/>
                        <a:buNone/>
                      </a:pPr>
                      <a:endParaRPr kumimoji="1" lang="zh-CN" sz="800" b="0" i="0" u="none" strike="noStrike" kern="1200" cap="none" normalizeH="0" baseline="0" dirty="0">
                        <a:ln>
                          <a:noFill/>
                        </a:ln>
                        <a:solidFill>
                          <a:schemeClr val="tx1"/>
                        </a:solidFill>
                        <a:effectLst/>
                        <a:latin typeface="宋体" panose="02010600030101010101" pitchFamily="2" charset="-122"/>
                        <a:ea typeface="宋体" panose="02010600030101010101" pitchFamily="2" charset="-122"/>
                        <a:cs typeface="+mn-cs"/>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fontAlgn="base" latinLnBrk="0">
                        <a:lnSpc>
                          <a:spcPct val="100000"/>
                        </a:lnSpc>
                        <a:spcBef>
                          <a:spcPct val="0"/>
                        </a:spcBef>
                        <a:spcAft>
                          <a:spcPct val="0"/>
                        </a:spcAft>
                        <a:buClrTx/>
                        <a:buSzTx/>
                        <a:buFontTx/>
                        <a:buNone/>
                      </a:pPr>
                      <a:endParaRPr kumimoji="1" lang="zh-CN" sz="800" b="0" i="0" u="none" strike="noStrike" kern="1200" cap="none" normalizeH="0" baseline="0" dirty="0">
                        <a:ln>
                          <a:noFill/>
                        </a:ln>
                        <a:solidFill>
                          <a:schemeClr val="tx1"/>
                        </a:solidFill>
                        <a:effectLst/>
                        <a:latin typeface="宋体" panose="02010600030101010101" pitchFamily="2" charset="-122"/>
                        <a:ea typeface="宋体" panose="02010600030101010101" pitchFamily="2" charset="-122"/>
                        <a:cs typeface="+mn-cs"/>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fontAlgn="base" latinLnBrk="0">
                        <a:lnSpc>
                          <a:spcPct val="100000"/>
                        </a:lnSpc>
                        <a:spcBef>
                          <a:spcPct val="0"/>
                        </a:spcBef>
                        <a:spcAft>
                          <a:spcPct val="0"/>
                        </a:spcAft>
                        <a:buClrTx/>
                        <a:buSzTx/>
                        <a:buFontTx/>
                        <a:buNone/>
                      </a:pPr>
                      <a:endParaRPr kumimoji="1" lang="zh-CN" sz="800" b="0" i="0" u="none" strike="noStrike" kern="1200" cap="none" normalizeH="0" baseline="0" dirty="0">
                        <a:ln>
                          <a:noFill/>
                        </a:ln>
                        <a:solidFill>
                          <a:schemeClr val="tx1"/>
                        </a:solidFill>
                        <a:effectLst/>
                        <a:latin typeface="宋体" panose="02010600030101010101" pitchFamily="2" charset="-122"/>
                        <a:ea typeface="宋体" panose="02010600030101010101" pitchFamily="2" charset="-122"/>
                        <a:cs typeface="+mn-cs"/>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fontAlgn="base" latinLnBrk="0">
                        <a:lnSpc>
                          <a:spcPct val="100000"/>
                        </a:lnSpc>
                        <a:spcBef>
                          <a:spcPct val="0"/>
                        </a:spcBef>
                        <a:spcAft>
                          <a:spcPct val="0"/>
                        </a:spcAft>
                        <a:buClrTx/>
                        <a:buSzTx/>
                        <a:buFontTx/>
                        <a:buNone/>
                      </a:pPr>
                      <a:endParaRPr kumimoji="1" lang="zh-CN" sz="800" b="0" i="0" u="none" strike="noStrike" kern="1200" cap="none" normalizeH="0" baseline="0" dirty="0">
                        <a:ln>
                          <a:noFill/>
                        </a:ln>
                        <a:solidFill>
                          <a:schemeClr val="tx1"/>
                        </a:solidFill>
                        <a:effectLst/>
                        <a:latin typeface="宋体" panose="02010600030101010101" pitchFamily="2" charset="-122"/>
                        <a:ea typeface="宋体" panose="02010600030101010101" pitchFamily="2" charset="-122"/>
                        <a:cs typeface="+mn-cs"/>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440267">
                <a:tc>
                  <a:txBody>
                    <a:bodyPr/>
                    <a:lstStyle/>
                    <a:p>
                      <a:pPr marL="0" marR="0" lvl="0" indent="0" algn="l" defTabSz="914400" rtl="0" eaLnBrk="1" fontAlgn="base" latinLnBrk="0" hangingPunct="1">
                        <a:lnSpc>
                          <a:spcPct val="100000"/>
                        </a:lnSpc>
                        <a:spcBef>
                          <a:spcPct val="0"/>
                        </a:spcBef>
                        <a:spcAft>
                          <a:spcPct val="0"/>
                        </a:spcAft>
                        <a:buClrTx/>
                        <a:buSzTx/>
                        <a:buFontTx/>
                        <a:buNone/>
                      </a:pP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endParaRPr kumimoji="1" lang="zh-CN" altLang="en-US"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440267">
                <a:tc>
                  <a:txBody>
                    <a:bodyPr/>
                    <a:lstStyle/>
                    <a:p>
                      <a:pPr marL="0" marR="0" lvl="0" indent="0" algn="l" defTabSz="914400" rtl="0" fontAlgn="base" latinLnBrk="0">
                        <a:lnSpc>
                          <a:spcPct val="100000"/>
                        </a:lnSpc>
                        <a:spcBef>
                          <a:spcPct val="0"/>
                        </a:spcBef>
                        <a:spcAft>
                          <a:spcPct val="0"/>
                        </a:spcAft>
                        <a:buClrTx/>
                        <a:buSzTx/>
                        <a:buFontTx/>
                        <a:buNone/>
                      </a:pPr>
                      <a:endParaRPr kumimoji="1" lang="zh-CN" sz="800" b="0" i="0" u="none" strike="noStrike" kern="1200" cap="none" normalizeH="0" baseline="0" dirty="0">
                        <a:ln>
                          <a:noFill/>
                        </a:ln>
                        <a:solidFill>
                          <a:schemeClr val="tx1"/>
                        </a:solidFill>
                        <a:effectLst/>
                        <a:latin typeface="宋体" panose="02010600030101010101" pitchFamily="2" charset="-122"/>
                        <a:ea typeface="宋体" panose="02010600030101010101" pitchFamily="2" charset="-122"/>
                        <a:cs typeface="+mn-cs"/>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fontAlgn="base" latinLnBrk="0">
                        <a:lnSpc>
                          <a:spcPct val="100000"/>
                        </a:lnSpc>
                        <a:spcBef>
                          <a:spcPct val="0"/>
                        </a:spcBef>
                        <a:spcAft>
                          <a:spcPct val="0"/>
                        </a:spcAft>
                        <a:buClrTx/>
                        <a:buSzTx/>
                        <a:buFontTx/>
                        <a:buNone/>
                      </a:pPr>
                      <a:endParaRPr kumimoji="1" lang="zh-CN" sz="800" b="0" i="0" u="none" strike="noStrike" kern="1200" cap="none" normalizeH="0" baseline="0" dirty="0">
                        <a:ln>
                          <a:noFill/>
                        </a:ln>
                        <a:solidFill>
                          <a:schemeClr val="tx1"/>
                        </a:solidFill>
                        <a:effectLst/>
                        <a:latin typeface="宋体" panose="02010600030101010101" pitchFamily="2" charset="-122"/>
                        <a:ea typeface="宋体" panose="02010600030101010101" pitchFamily="2" charset="-122"/>
                        <a:cs typeface="+mn-cs"/>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fontAlgn="base" latinLnBrk="0">
                        <a:lnSpc>
                          <a:spcPct val="100000"/>
                        </a:lnSpc>
                        <a:spcBef>
                          <a:spcPct val="0"/>
                        </a:spcBef>
                        <a:spcAft>
                          <a:spcPct val="0"/>
                        </a:spcAft>
                        <a:buClrTx/>
                        <a:buSzTx/>
                        <a:buFontTx/>
                        <a:buNone/>
                      </a:pPr>
                      <a:endParaRPr kumimoji="1" lang="zh-CN" sz="800" b="0" i="0" u="none" strike="noStrike" kern="1200" cap="none" normalizeH="0" baseline="0" dirty="0">
                        <a:ln>
                          <a:noFill/>
                        </a:ln>
                        <a:solidFill>
                          <a:schemeClr val="tx1"/>
                        </a:solidFill>
                        <a:effectLst/>
                        <a:latin typeface="宋体" panose="02010600030101010101" pitchFamily="2" charset="-122"/>
                        <a:ea typeface="宋体" panose="02010600030101010101" pitchFamily="2" charset="-122"/>
                        <a:cs typeface="+mn-cs"/>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fontAlgn="base" latinLnBrk="0">
                        <a:lnSpc>
                          <a:spcPct val="100000"/>
                        </a:lnSpc>
                        <a:spcBef>
                          <a:spcPct val="0"/>
                        </a:spcBef>
                        <a:spcAft>
                          <a:spcPct val="0"/>
                        </a:spcAft>
                        <a:buClrTx/>
                        <a:buSzTx/>
                        <a:buFontTx/>
                        <a:buNone/>
                      </a:pPr>
                      <a:endParaRPr kumimoji="1" lang="zh-CN" sz="800" b="0" i="0" u="none" strike="noStrike" kern="1200" cap="none" normalizeH="0" baseline="0" dirty="0">
                        <a:ln>
                          <a:noFill/>
                        </a:ln>
                        <a:solidFill>
                          <a:schemeClr val="tx1"/>
                        </a:solidFill>
                        <a:effectLst/>
                        <a:latin typeface="宋体" panose="02010600030101010101" pitchFamily="2" charset="-122"/>
                        <a:ea typeface="宋体" panose="02010600030101010101" pitchFamily="2" charset="-122"/>
                        <a:cs typeface="+mn-cs"/>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bl>
          </a:graphicData>
        </a:graphic>
      </p:graphicFrame>
      <p:grpSp>
        <p:nvGrpSpPr>
          <p:cNvPr id="11" name="组合 10"/>
          <p:cNvGrpSpPr/>
          <p:nvPr/>
        </p:nvGrpSpPr>
        <p:grpSpPr>
          <a:xfrm>
            <a:off x="6021288" y="9417496"/>
            <a:ext cx="776312" cy="369332"/>
            <a:chOff x="6021288" y="9417496"/>
            <a:chExt cx="776312" cy="369332"/>
          </a:xfrm>
        </p:grpSpPr>
        <p:sp>
          <p:nvSpPr>
            <p:cNvPr id="12" name="圆角矩形 11"/>
            <p:cNvSpPr/>
            <p:nvPr/>
          </p:nvSpPr>
          <p:spPr>
            <a:xfrm>
              <a:off x="6021288" y="9525218"/>
              <a:ext cx="214482" cy="153888"/>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 name="TextBox 12"/>
            <p:cNvSpPr txBox="1"/>
            <p:nvPr/>
          </p:nvSpPr>
          <p:spPr>
            <a:xfrm>
              <a:off x="6235770" y="9417496"/>
              <a:ext cx="561830" cy="369332"/>
            </a:xfrm>
            <a:prstGeom prst="rect">
              <a:avLst/>
            </a:prstGeom>
            <a:noFill/>
          </p:spPr>
          <p:txBody>
            <a:bodyPr wrap="square" rtlCol="0">
              <a:spAutoFit/>
            </a:bodyPr>
            <a:lstStyle/>
            <a:p>
              <a:r>
                <a:rPr lang="en-US" altLang="zh-CN" dirty="0"/>
                <a:t>52</a:t>
              </a:r>
              <a:endParaRPr lang="zh-CN" altLang="en-US" dirty="0"/>
            </a:p>
          </p:txBody>
        </p:sp>
      </p:grpSp>
      <p:pic>
        <p:nvPicPr>
          <p:cNvPr id="14" name="图片 13"/>
          <p:cNvPicPr>
            <a:picLocks noChangeAspect="1"/>
          </p:cNvPicPr>
          <p:nvPr/>
        </p:nvPicPr>
        <p:blipFill rotWithShape="1">
          <a:blip r:embed="rId1">
            <a:extLst>
              <a:ext uri="{28A0092B-C50C-407E-A947-70E740481C1C}">
                <a14:useLocalDpi xmlns:a14="http://schemas.microsoft.com/office/drawing/2010/main" val="0"/>
              </a:ext>
            </a:extLst>
          </a:blip>
          <a:srcRect l="8001" t="9788" r="10800" b="33915"/>
          <a:stretch>
            <a:fillRect/>
          </a:stretch>
        </p:blipFill>
        <p:spPr>
          <a:xfrm>
            <a:off x="3644987" y="79214"/>
            <a:ext cx="1008151" cy="486694"/>
          </a:xfrm>
          <a:prstGeom prst="rect">
            <a:avLst/>
          </a:prstGeom>
        </p:spPr>
      </p:pic>
    </p:spTree>
  </p:cSld>
  <p:clrMapOvr>
    <a:masterClrMapping/>
  </p:clrMapOvr>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平行四边形 3"/>
          <p:cNvSpPr/>
          <p:nvPr/>
        </p:nvSpPr>
        <p:spPr>
          <a:xfrm>
            <a:off x="403122" y="318099"/>
            <a:ext cx="1801742" cy="69027"/>
          </a:xfrm>
          <a:prstGeom prst="parallelogram">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TextBox 5"/>
          <p:cNvSpPr txBox="1"/>
          <p:nvPr/>
        </p:nvSpPr>
        <p:spPr>
          <a:xfrm>
            <a:off x="4581128" y="159821"/>
            <a:ext cx="2321446" cy="384721"/>
          </a:xfrm>
          <a:prstGeom prst="rect">
            <a:avLst/>
          </a:prstGeom>
          <a:noFill/>
        </p:spPr>
        <p:txBody>
          <a:bodyPr wrap="square" rtlCol="0">
            <a:spAutoFit/>
          </a:bodyPr>
          <a:lstStyle/>
          <a:p>
            <a:r>
              <a:rPr lang="zh-CN" altLang="en-US" sz="1000" b="1" kern="1400" spc="110" dirty="0">
                <a:latin typeface="+mn-ea"/>
              </a:rPr>
              <a:t>济宁钧华液压机械有限公司</a:t>
            </a:r>
            <a:endParaRPr lang="en-US" altLang="zh-CN" sz="1000" b="1" kern="1400" spc="110" dirty="0">
              <a:latin typeface="+mn-ea"/>
            </a:endParaRPr>
          </a:p>
          <a:p>
            <a:r>
              <a:rPr lang="en-US" altLang="zh-CN" sz="900" dirty="0">
                <a:latin typeface="Arial Unicode MS" panose="020B0604020202020204" pitchFamily="34" charset="-122"/>
                <a:ea typeface="Arial Unicode MS" panose="020B0604020202020204" pitchFamily="34" charset="-122"/>
                <a:cs typeface="Arial Unicode MS" panose="020B0604020202020204" pitchFamily="34" charset="-122"/>
              </a:rPr>
              <a:t>Jining  </a:t>
            </a:r>
            <a:r>
              <a:rPr lang="en-US" altLang="zh-CN" sz="900" dirty="0" err="1">
                <a:latin typeface="Arial Unicode MS" panose="020B0604020202020204" pitchFamily="34" charset="-122"/>
                <a:ea typeface="Arial Unicode MS" panose="020B0604020202020204" pitchFamily="34" charset="-122"/>
                <a:cs typeface="Arial Unicode MS" panose="020B0604020202020204" pitchFamily="34" charset="-122"/>
              </a:rPr>
              <a:t>JunHua</a:t>
            </a:r>
            <a:r>
              <a:rPr lang="en-US" altLang="zh-CN" sz="900" dirty="0">
                <a:latin typeface="Arial Unicode MS" panose="020B0604020202020204" pitchFamily="34" charset="-122"/>
                <a:ea typeface="Arial Unicode MS" panose="020B0604020202020204" pitchFamily="34" charset="-122"/>
                <a:cs typeface="Arial Unicode MS" panose="020B0604020202020204" pitchFamily="34" charset="-122"/>
              </a:rPr>
              <a:t> Hydraulic Co.,Ltd</a:t>
            </a:r>
            <a:endParaRPr lang="zh-CN" altLang="en-US" sz="900" dirty="0">
              <a:latin typeface="Arial Unicode MS" panose="020B0604020202020204" pitchFamily="34" charset="-122"/>
              <a:ea typeface="Arial Unicode MS" panose="020B0604020202020204" pitchFamily="34" charset="-122"/>
              <a:cs typeface="Arial Unicode MS" panose="020B0604020202020204" pitchFamily="34" charset="-122"/>
            </a:endParaRPr>
          </a:p>
        </p:txBody>
      </p:sp>
      <p:sp>
        <p:nvSpPr>
          <p:cNvPr id="7" name="平行四边形 6"/>
          <p:cNvSpPr/>
          <p:nvPr/>
        </p:nvSpPr>
        <p:spPr>
          <a:xfrm>
            <a:off x="2276872" y="315026"/>
            <a:ext cx="1368152" cy="72100"/>
          </a:xfrm>
          <a:prstGeom prst="parallelogram">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 name="TextBox 8"/>
          <p:cNvSpPr txBox="1"/>
          <p:nvPr/>
        </p:nvSpPr>
        <p:spPr>
          <a:xfrm>
            <a:off x="764704" y="632520"/>
            <a:ext cx="2520280" cy="369332"/>
          </a:xfrm>
          <a:prstGeom prst="rect">
            <a:avLst/>
          </a:prstGeom>
          <a:noFill/>
        </p:spPr>
        <p:txBody>
          <a:bodyPr wrap="square" rtlCol="0">
            <a:spAutoFit/>
          </a:bodyPr>
          <a:lstStyle/>
          <a:p>
            <a:r>
              <a:rPr lang="en-US" altLang="zh-CN" b="1" dirty="0">
                <a:latin typeface="黑体" panose="02010609060101010101" pitchFamily="49" charset="-122"/>
                <a:ea typeface="黑体" panose="02010609060101010101" pitchFamily="49" charset="-122"/>
              </a:rPr>
              <a:t>BM5S</a:t>
            </a:r>
            <a:r>
              <a:rPr lang="zh-CN" altLang="en-US" b="1" dirty="0">
                <a:latin typeface="黑体" panose="02010609060101010101" pitchFamily="49" charset="-122"/>
                <a:ea typeface="黑体" panose="02010609060101010101" pitchFamily="49" charset="-122"/>
              </a:rPr>
              <a:t>系列（</a:t>
            </a:r>
            <a:r>
              <a:rPr lang="en-US" altLang="zh-CN" b="1" dirty="0">
                <a:latin typeface="黑体" panose="02010609060101010101" pitchFamily="49" charset="-122"/>
                <a:ea typeface="黑体" panose="02010609060101010101" pitchFamily="49" charset="-122"/>
              </a:rPr>
              <a:t>Series</a:t>
            </a:r>
            <a:r>
              <a:rPr lang="zh-CN" altLang="en-US" b="1" dirty="0">
                <a:latin typeface="黑体" panose="02010609060101010101" pitchFamily="49" charset="-122"/>
                <a:ea typeface="黑体" panose="02010609060101010101" pitchFamily="49" charset="-122"/>
              </a:rPr>
              <a:t>）</a:t>
            </a:r>
            <a:endParaRPr lang="zh-CN" altLang="en-US" b="1" dirty="0">
              <a:latin typeface="黑体" panose="02010609060101010101" pitchFamily="49" charset="-122"/>
              <a:ea typeface="黑体" panose="02010609060101010101" pitchFamily="49" charset="-122"/>
            </a:endParaRPr>
          </a:p>
        </p:txBody>
      </p:sp>
      <p:sp>
        <p:nvSpPr>
          <p:cNvPr id="10" name="等腰三角形 9"/>
          <p:cNvSpPr/>
          <p:nvPr/>
        </p:nvSpPr>
        <p:spPr>
          <a:xfrm rot="5400000">
            <a:off x="511905" y="724853"/>
            <a:ext cx="217566" cy="184666"/>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 name="TextBox 10"/>
          <p:cNvSpPr txBox="1"/>
          <p:nvPr/>
        </p:nvSpPr>
        <p:spPr>
          <a:xfrm>
            <a:off x="420601" y="1208584"/>
            <a:ext cx="2432336" cy="1046440"/>
          </a:xfrm>
          <a:prstGeom prst="rect">
            <a:avLst/>
          </a:prstGeom>
          <a:noFill/>
        </p:spPr>
        <p:txBody>
          <a:bodyPr wrap="square" rtlCol="0">
            <a:spAutoFit/>
          </a:bodyPr>
          <a:lstStyle/>
          <a:p>
            <a:r>
              <a:rPr lang="zh-CN" altLang="en-US" sz="1600" b="1" dirty="0">
                <a:latin typeface="宋体" panose="02010600030101010101" pitchFamily="2" charset="-122"/>
                <a:ea typeface="宋体" panose="02010600030101010101" pitchFamily="2" charset="-122"/>
              </a:rPr>
              <a:t>结构特点：</a:t>
            </a:r>
            <a:endParaRPr lang="en-US" altLang="zh-CN" sz="1600" b="1" dirty="0">
              <a:latin typeface="宋体" panose="02010600030101010101" pitchFamily="2" charset="-122"/>
              <a:ea typeface="宋体" panose="02010600030101010101" pitchFamily="2" charset="-122"/>
            </a:endParaRPr>
          </a:p>
          <a:p>
            <a:pPr marL="171450" indent="-171450" eaLnBrk="0" hangingPunct="0">
              <a:lnSpc>
                <a:spcPct val="120000"/>
              </a:lnSpc>
              <a:spcBef>
                <a:spcPct val="50000"/>
              </a:spcBef>
              <a:buFont typeface="Arial" panose="020B0604020202020204" pitchFamily="34" charset="0"/>
              <a:buChar char="•"/>
            </a:pPr>
            <a:r>
              <a:rPr lang="zh-CN" altLang="en-US" sz="1000" dirty="0">
                <a:solidFill>
                  <a:schemeClr val="accent1"/>
                </a:solidFill>
                <a:effectLst>
                  <a:outerShdw blurRad="38100" dist="25400" dir="5400000" algn="ctr" rotWithShape="0">
                    <a:srgbClr val="6E747A">
                      <a:alpha val="43000"/>
                    </a:srgbClr>
                  </a:outerShdw>
                </a:effectLst>
                <a:latin typeface="仿宋_GB2312" panose="02010609030101010101" pitchFamily="49" charset="-122"/>
                <a:ea typeface="仿宋_GB2312" panose="02010609030101010101" pitchFamily="49" charset="-122"/>
              </a:rPr>
              <a:t>先进的配流盘设计，在低转速提供更好的工作性能</a:t>
            </a:r>
            <a:endParaRPr lang="zh-CN" altLang="en-US" sz="1000" dirty="0">
              <a:solidFill>
                <a:schemeClr val="accent1"/>
              </a:solidFill>
              <a:effectLst>
                <a:outerShdw blurRad="38100" dist="25400" dir="5400000" algn="ctr" rotWithShape="0">
                  <a:srgbClr val="6E747A">
                    <a:alpha val="43000"/>
                  </a:srgbClr>
                </a:outerShdw>
              </a:effectLst>
              <a:latin typeface="仿宋_GB2312" panose="02010609030101010101" pitchFamily="49" charset="-122"/>
              <a:ea typeface="仿宋_GB2312" panose="02010609030101010101" pitchFamily="49" charset="-122"/>
            </a:endParaRPr>
          </a:p>
          <a:p>
            <a:pPr marL="171450" indent="-171450" eaLnBrk="0" hangingPunct="0">
              <a:lnSpc>
                <a:spcPct val="120000"/>
              </a:lnSpc>
              <a:spcBef>
                <a:spcPct val="50000"/>
              </a:spcBef>
              <a:buFont typeface="Arial" panose="020B0604020202020204" pitchFamily="34" charset="0"/>
              <a:buChar char="•"/>
            </a:pPr>
            <a:r>
              <a:rPr lang="zh-CN" altLang="en-US" sz="1000" dirty="0">
                <a:solidFill>
                  <a:schemeClr val="accent1"/>
                </a:solidFill>
                <a:effectLst>
                  <a:outerShdw blurRad="38100" dist="25400" dir="5400000" algn="ctr" rotWithShape="0">
                    <a:srgbClr val="6E747A">
                      <a:alpha val="43000"/>
                    </a:srgbClr>
                  </a:outerShdw>
                </a:effectLst>
                <a:latin typeface="仿宋_GB2312" panose="02010609030101010101" pitchFamily="49" charset="-122"/>
                <a:ea typeface="仿宋_GB2312" panose="02010609030101010101" pitchFamily="49" charset="-122"/>
              </a:rPr>
              <a:t>该阀能自动补偿磨损，容积效率高</a:t>
            </a:r>
            <a:r>
              <a:rPr lang="zh-CN" altLang="en-US" sz="1000" dirty="0">
                <a:solidFill>
                  <a:schemeClr val="accent2"/>
                </a:solidFill>
                <a:latin typeface="仿宋_GB2312" panose="02010609030101010101" pitchFamily="49" charset="-122"/>
                <a:ea typeface="仿宋_GB2312" panose="02010609030101010101" pitchFamily="49" charset="-122"/>
              </a:rPr>
              <a:t> </a:t>
            </a:r>
            <a:endParaRPr lang="zh-CN" altLang="en-US" sz="1000" dirty="0">
              <a:solidFill>
                <a:schemeClr val="accent2"/>
              </a:solidFill>
              <a:latin typeface="仿宋_GB2312" panose="02010609030101010101" pitchFamily="49" charset="-122"/>
              <a:ea typeface="仿宋_GB2312" panose="02010609030101010101" pitchFamily="49" charset="-122"/>
            </a:endParaRPr>
          </a:p>
        </p:txBody>
      </p:sp>
      <p:sp>
        <p:nvSpPr>
          <p:cNvPr id="12" name="Text Box 7"/>
          <p:cNvSpPr txBox="1">
            <a:spLocks noChangeArrowheads="1"/>
          </p:cNvSpPr>
          <p:nvPr/>
        </p:nvSpPr>
        <p:spPr bwMode="auto">
          <a:xfrm>
            <a:off x="157843" y="2616364"/>
            <a:ext cx="2653393" cy="536436"/>
          </a:xfrm>
          <a:prstGeom prst="rect">
            <a:avLst/>
          </a:prstGeom>
          <a:noFill/>
          <a:ln>
            <a:noFill/>
          </a:ln>
          <a:effectLst/>
          <a:extLst>
            <a:ext uri="{909E8E84-426E-40DD-AFC4-6F175D3DCCD1}">
              <a14:hiddenFill xmlns:a14="http://schemas.microsoft.com/office/drawing/2010/main">
                <a:gradFill rotWithShape="0">
                  <a:gsLst>
                    <a:gs pos="0">
                      <a:srgbClr val="003366">
                        <a:gamma/>
                        <a:shade val="46275"/>
                        <a:invGamma/>
                      </a:srgbClr>
                    </a:gs>
                    <a:gs pos="100000">
                      <a:srgbClr val="003366"/>
                    </a:gs>
                  </a:gsLst>
                  <a:lin ang="5400000" scaled="1"/>
                </a:gradFill>
              </a14:hiddenFill>
            </a:ext>
            <a:ext uri="{91240B29-F687-4F45-9708-019B960494DF}">
              <a14:hiddenLine xmlns:a14="http://schemas.microsoft.com/office/drawing/2010/main" w="9525">
                <a:solidFill>
                  <a:srgbClr val="FFFF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74630" tIns="37315" rIns="74630" bIns="37315">
            <a:spAutoFit/>
          </a:bodyPr>
          <a:lstStyle>
            <a:lvl1pPr algn="l" defTabSz="860425">
              <a:spcBef>
                <a:spcPct val="0"/>
              </a:spcBef>
              <a:defRPr kumimoji="1" sz="2400">
                <a:solidFill>
                  <a:schemeClr val="tx1"/>
                </a:solidFill>
                <a:latin typeface="Times New Roman" panose="02020603050405020304" pitchFamily="18" charset="0"/>
                <a:ea typeface="宋体" panose="02010600030101010101" pitchFamily="2" charset="-122"/>
              </a:defRPr>
            </a:lvl1pPr>
            <a:lvl2pPr marL="430530" algn="l" defTabSz="860425">
              <a:spcBef>
                <a:spcPct val="0"/>
              </a:spcBef>
              <a:defRPr kumimoji="1" sz="2400">
                <a:solidFill>
                  <a:schemeClr val="tx1"/>
                </a:solidFill>
                <a:latin typeface="Times New Roman" panose="02020603050405020304" pitchFamily="18" charset="0"/>
                <a:ea typeface="宋体" panose="02010600030101010101" pitchFamily="2" charset="-122"/>
              </a:defRPr>
            </a:lvl2pPr>
            <a:lvl3pPr marL="860425" algn="l" defTabSz="860425">
              <a:spcBef>
                <a:spcPct val="0"/>
              </a:spcBef>
              <a:defRPr kumimoji="1" sz="2400">
                <a:solidFill>
                  <a:schemeClr val="tx1"/>
                </a:solidFill>
                <a:latin typeface="Times New Roman" panose="02020603050405020304" pitchFamily="18" charset="0"/>
                <a:ea typeface="宋体" panose="02010600030101010101" pitchFamily="2" charset="-122"/>
              </a:defRPr>
            </a:lvl3pPr>
            <a:lvl4pPr marL="1290955" algn="l" defTabSz="860425">
              <a:spcBef>
                <a:spcPct val="0"/>
              </a:spcBef>
              <a:defRPr kumimoji="1" sz="2400">
                <a:solidFill>
                  <a:schemeClr val="tx1"/>
                </a:solidFill>
                <a:latin typeface="Times New Roman" panose="02020603050405020304" pitchFamily="18" charset="0"/>
                <a:ea typeface="宋体" panose="02010600030101010101" pitchFamily="2" charset="-122"/>
              </a:defRPr>
            </a:lvl4pPr>
            <a:lvl5pPr marL="1719580" algn="l" defTabSz="860425">
              <a:spcBef>
                <a:spcPct val="0"/>
              </a:spcBef>
              <a:defRPr kumimoji="1" sz="2400">
                <a:solidFill>
                  <a:schemeClr val="tx1"/>
                </a:solidFill>
                <a:latin typeface="Times New Roman" panose="02020603050405020304" pitchFamily="18" charset="0"/>
                <a:ea typeface="宋体" panose="02010600030101010101" pitchFamily="2" charset="-122"/>
              </a:defRPr>
            </a:lvl5pPr>
            <a:lvl6pPr marL="21767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6339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0911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5483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0" hangingPunct="0">
              <a:lnSpc>
                <a:spcPct val="90000"/>
              </a:lnSpc>
              <a:spcBef>
                <a:spcPct val="50000"/>
              </a:spcBef>
              <a:buFontTx/>
              <a:buNone/>
            </a:pPr>
            <a:r>
              <a:rPr kumimoji="0" lang="en-US" altLang="zh-CN" sz="1300" b="1" dirty="0">
                <a:solidFill>
                  <a:schemeClr val="accent1"/>
                </a:solidFill>
                <a:effectLst>
                  <a:outerShdw blurRad="38100" dist="25400" dir="5400000" algn="ctr" rotWithShape="0">
                    <a:srgbClr val="6E747A">
                      <a:alpha val="43000"/>
                    </a:srgbClr>
                  </a:outerShdw>
                </a:effectLst>
              </a:rPr>
              <a:t>BM5S</a:t>
            </a:r>
            <a:r>
              <a:rPr kumimoji="0" lang="zh-CN" altLang="en-US" sz="1300" b="1" dirty="0">
                <a:solidFill>
                  <a:schemeClr val="accent1"/>
                </a:solidFill>
                <a:effectLst>
                  <a:outerShdw blurRad="38100" dist="25400" dir="5400000" algn="ctr" rotWithShape="0">
                    <a:srgbClr val="6E747A">
                      <a:alpha val="43000"/>
                    </a:srgbClr>
                  </a:outerShdw>
                </a:effectLst>
              </a:rPr>
              <a:t>连接尺寸  </a:t>
            </a:r>
            <a:r>
              <a:rPr kumimoji="0" lang="en-US" altLang="zh-CN" sz="1300" b="1" dirty="0">
                <a:solidFill>
                  <a:schemeClr val="accent1"/>
                </a:solidFill>
                <a:effectLst>
                  <a:outerShdw blurRad="38100" dist="25400" dir="5400000" algn="ctr" rotWithShape="0">
                    <a:srgbClr val="6E747A">
                      <a:alpha val="43000"/>
                    </a:srgbClr>
                  </a:outerShdw>
                </a:effectLst>
              </a:rPr>
              <a:t>----</a:t>
            </a:r>
            <a:r>
              <a:rPr kumimoji="0" lang="zh-CN" altLang="en-US" sz="1300" b="1" dirty="0">
                <a:solidFill>
                  <a:schemeClr val="accent1"/>
                </a:solidFill>
                <a:effectLst>
                  <a:outerShdw blurRad="38100" dist="25400" dir="5400000" algn="ctr" rotWithShape="0">
                    <a:srgbClr val="6E747A">
                      <a:alpha val="43000"/>
                    </a:srgbClr>
                  </a:outerShdw>
                </a:effectLst>
              </a:rPr>
              <a:t>外形图</a:t>
            </a:r>
            <a:endParaRPr kumimoji="0" lang="zh-CN" altLang="en-US" sz="1300" b="1" dirty="0">
              <a:solidFill>
                <a:schemeClr val="accent1"/>
              </a:solidFill>
              <a:effectLst>
                <a:outerShdw blurRad="38100" dist="25400" dir="5400000" algn="ctr" rotWithShape="0">
                  <a:srgbClr val="6E747A">
                    <a:alpha val="43000"/>
                  </a:srgbClr>
                </a:outerShdw>
              </a:effectLst>
            </a:endParaRPr>
          </a:p>
          <a:p>
            <a:pPr eaLnBrk="0" hangingPunct="0">
              <a:lnSpc>
                <a:spcPct val="90000"/>
              </a:lnSpc>
              <a:spcBef>
                <a:spcPct val="50000"/>
              </a:spcBef>
              <a:buFontTx/>
              <a:buNone/>
            </a:pPr>
            <a:r>
              <a:rPr kumimoji="0" lang="zh-CN" altLang="en-US" sz="1300" b="1" dirty="0">
                <a:solidFill>
                  <a:schemeClr val="accent1"/>
                </a:solidFill>
                <a:effectLst>
                  <a:outerShdw blurRad="38100" dist="25400" dir="5400000" algn="ctr" rotWithShape="0">
                    <a:srgbClr val="6E747A">
                      <a:alpha val="43000"/>
                    </a:srgbClr>
                  </a:outerShdw>
                </a:effectLst>
              </a:rPr>
              <a:t>         </a:t>
            </a:r>
            <a:r>
              <a:rPr kumimoji="0" lang="en-US" altLang="zh-CN" sz="1000" b="1" dirty="0">
                <a:solidFill>
                  <a:schemeClr val="accent1"/>
                </a:solidFill>
                <a:effectLst>
                  <a:outerShdw blurRad="38100" dist="25400" dir="5400000" algn="ctr" rotWithShape="0">
                    <a:srgbClr val="6E747A">
                      <a:alpha val="43000"/>
                    </a:srgbClr>
                  </a:outerShdw>
                </a:effectLst>
              </a:rPr>
              <a:t>Dimension and Mounting data</a:t>
            </a:r>
            <a:r>
              <a:rPr kumimoji="0" lang="en-US" altLang="zh-CN" sz="1300" b="1" dirty="0">
                <a:solidFill>
                  <a:schemeClr val="accent1"/>
                </a:solidFill>
                <a:effectLst>
                  <a:outerShdw blurRad="38100" dist="25400" dir="5400000" algn="ctr" rotWithShape="0">
                    <a:srgbClr val="6E747A">
                      <a:alpha val="43000"/>
                    </a:srgbClr>
                  </a:outerShdw>
                </a:effectLst>
              </a:rPr>
              <a:t>   </a:t>
            </a:r>
            <a:r>
              <a:rPr kumimoji="0" lang="en-US" altLang="zh-CN" sz="1300" b="1" dirty="0">
                <a:solidFill>
                  <a:schemeClr val="accent2"/>
                </a:solidFill>
                <a:effectLst>
                  <a:outerShdw blurRad="38100" dist="38100" dir="2700000" algn="tl">
                    <a:srgbClr val="C0C0C0"/>
                  </a:outerShdw>
                </a:effectLst>
              </a:rPr>
              <a:t>           </a:t>
            </a:r>
            <a:endParaRPr kumimoji="0" lang="en-US" altLang="zh-CN" sz="1000" dirty="0">
              <a:latin typeface="仿宋_GB2312" panose="02010609030101010101" pitchFamily="49" charset="-122"/>
              <a:ea typeface="仿宋_GB2312" panose="02010609030101010101" pitchFamily="49" charset="-122"/>
            </a:endParaRPr>
          </a:p>
        </p:txBody>
      </p:sp>
      <p:pic>
        <p:nvPicPr>
          <p:cNvPr id="13" name="Picture 8"/>
          <p:cNvPicPr>
            <a:picLocks noChangeAspect="1" noChangeArrowheads="1"/>
          </p:cNvPicPr>
          <p:nvPr/>
        </p:nvPicPr>
        <p:blipFill>
          <a:blip r:embed="rId1" cstate="print">
            <a:extLst>
              <a:ext uri="{28A0092B-C50C-407E-A947-70E740481C1C}">
                <a14:useLocalDpi xmlns:a14="http://schemas.microsoft.com/office/drawing/2010/main" val="0"/>
              </a:ext>
            </a:extLst>
          </a:blip>
          <a:srcRect/>
          <a:stretch>
            <a:fillRect/>
          </a:stretch>
        </p:blipFill>
        <p:spPr bwMode="auto">
          <a:xfrm>
            <a:off x="466726" y="3298471"/>
            <a:ext cx="5863317" cy="4966897"/>
          </a:xfrm>
          <a:prstGeom prst="rect">
            <a:avLst/>
          </a:prstGeom>
          <a:noFill/>
          <a:ln>
            <a:noFill/>
          </a:ln>
          <a:effectLst/>
          <a:extLst>
            <a:ext uri="{909E8E84-426E-40DD-AFC4-6F175D3DCCD1}">
              <a14:hiddenFill xmlns:a14="http://schemas.microsoft.com/office/drawing/2010/main">
                <a:no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4" name="Picture 2" descr="H:\2014样品彩页照片\slide0001_image003.tif"/>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4365104" y="1018123"/>
            <a:ext cx="1677041" cy="1749506"/>
          </a:xfrm>
          <a:prstGeom prst="rect">
            <a:avLst/>
          </a:prstGeom>
          <a:noFill/>
          <a:extLst>
            <a:ext uri="{909E8E84-426E-40DD-AFC4-6F175D3DCCD1}">
              <a14:hiddenFill xmlns:a14="http://schemas.microsoft.com/office/drawing/2010/main">
                <a:solidFill>
                  <a:srgbClr val="FFFFFF"/>
                </a:solidFill>
              </a14:hiddenFill>
            </a:ext>
          </a:extLst>
        </p:spPr>
      </p:pic>
      <p:grpSp>
        <p:nvGrpSpPr>
          <p:cNvPr id="16" name="组合 15"/>
          <p:cNvGrpSpPr/>
          <p:nvPr/>
        </p:nvGrpSpPr>
        <p:grpSpPr>
          <a:xfrm>
            <a:off x="6021288" y="9417496"/>
            <a:ext cx="776312" cy="369332"/>
            <a:chOff x="6021288" y="9417496"/>
            <a:chExt cx="776312" cy="369332"/>
          </a:xfrm>
        </p:grpSpPr>
        <p:sp>
          <p:nvSpPr>
            <p:cNvPr id="17" name="圆角矩形 16"/>
            <p:cNvSpPr/>
            <p:nvPr/>
          </p:nvSpPr>
          <p:spPr>
            <a:xfrm>
              <a:off x="6021288" y="9525218"/>
              <a:ext cx="214482" cy="153888"/>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8" name="TextBox 17"/>
            <p:cNvSpPr txBox="1"/>
            <p:nvPr/>
          </p:nvSpPr>
          <p:spPr>
            <a:xfrm>
              <a:off x="6235770" y="9417496"/>
              <a:ext cx="561830" cy="369332"/>
            </a:xfrm>
            <a:prstGeom prst="rect">
              <a:avLst/>
            </a:prstGeom>
            <a:noFill/>
          </p:spPr>
          <p:txBody>
            <a:bodyPr wrap="square" rtlCol="0">
              <a:spAutoFit/>
            </a:bodyPr>
            <a:lstStyle/>
            <a:p>
              <a:r>
                <a:rPr lang="en-US" altLang="zh-CN" dirty="0"/>
                <a:t>53</a:t>
              </a:r>
              <a:endParaRPr lang="zh-CN" altLang="en-US" dirty="0"/>
            </a:p>
          </p:txBody>
        </p:sp>
      </p:grpSp>
      <p:pic>
        <p:nvPicPr>
          <p:cNvPr id="3" name="图片 2"/>
          <p:cNvPicPr>
            <a:picLocks noChangeAspect="1"/>
          </p:cNvPicPr>
          <p:nvPr/>
        </p:nvPicPr>
        <p:blipFill rotWithShape="1">
          <a:blip r:embed="rId3">
            <a:extLst>
              <a:ext uri="{28A0092B-C50C-407E-A947-70E740481C1C}">
                <a14:useLocalDpi xmlns:a14="http://schemas.microsoft.com/office/drawing/2010/main" val="0"/>
              </a:ext>
            </a:extLst>
          </a:blip>
          <a:srcRect l="8001" t="9788" r="10800" b="33915"/>
          <a:stretch>
            <a:fillRect/>
          </a:stretch>
        </p:blipFill>
        <p:spPr>
          <a:xfrm>
            <a:off x="3644987" y="79214"/>
            <a:ext cx="1008151" cy="486694"/>
          </a:xfrm>
          <a:prstGeom prst="rect">
            <a:avLst/>
          </a:prstGeom>
        </p:spPr>
      </p:pic>
    </p:spTree>
  </p:cSld>
  <p:clrMapOvr>
    <a:masterClrMapping/>
  </p:clrMapOvr>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平行四边形 3"/>
          <p:cNvSpPr/>
          <p:nvPr/>
        </p:nvSpPr>
        <p:spPr>
          <a:xfrm>
            <a:off x="403122" y="318099"/>
            <a:ext cx="1801742" cy="69027"/>
          </a:xfrm>
          <a:prstGeom prst="parallelogram">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TextBox 5"/>
          <p:cNvSpPr txBox="1"/>
          <p:nvPr/>
        </p:nvSpPr>
        <p:spPr>
          <a:xfrm>
            <a:off x="4581128" y="159821"/>
            <a:ext cx="2321446" cy="384721"/>
          </a:xfrm>
          <a:prstGeom prst="rect">
            <a:avLst/>
          </a:prstGeom>
          <a:noFill/>
        </p:spPr>
        <p:txBody>
          <a:bodyPr wrap="square" rtlCol="0">
            <a:spAutoFit/>
          </a:bodyPr>
          <a:lstStyle/>
          <a:p>
            <a:r>
              <a:rPr lang="zh-CN" altLang="en-US" sz="1000" b="1" kern="1400" spc="110" dirty="0">
                <a:latin typeface="+mn-ea"/>
              </a:rPr>
              <a:t>济宁钧华液压机械有限公司</a:t>
            </a:r>
            <a:endParaRPr lang="en-US" altLang="zh-CN" sz="1000" b="1" kern="1400" spc="110" dirty="0">
              <a:latin typeface="+mn-ea"/>
            </a:endParaRPr>
          </a:p>
          <a:p>
            <a:r>
              <a:rPr lang="en-US" altLang="zh-CN" sz="900" dirty="0">
                <a:latin typeface="Arial Unicode MS" panose="020B0604020202020204" pitchFamily="34" charset="-122"/>
                <a:ea typeface="Arial Unicode MS" panose="020B0604020202020204" pitchFamily="34" charset="-122"/>
                <a:cs typeface="Arial Unicode MS" panose="020B0604020202020204" pitchFamily="34" charset="-122"/>
              </a:rPr>
              <a:t>Jining  </a:t>
            </a:r>
            <a:r>
              <a:rPr lang="en-US" altLang="zh-CN" sz="900" dirty="0" err="1">
                <a:latin typeface="Arial Unicode MS" panose="020B0604020202020204" pitchFamily="34" charset="-122"/>
                <a:ea typeface="Arial Unicode MS" panose="020B0604020202020204" pitchFamily="34" charset="-122"/>
                <a:cs typeface="Arial Unicode MS" panose="020B0604020202020204" pitchFamily="34" charset="-122"/>
              </a:rPr>
              <a:t>JunHua</a:t>
            </a:r>
            <a:r>
              <a:rPr lang="en-US" altLang="zh-CN" sz="900" dirty="0">
                <a:latin typeface="Arial Unicode MS" panose="020B0604020202020204" pitchFamily="34" charset="-122"/>
                <a:ea typeface="Arial Unicode MS" panose="020B0604020202020204" pitchFamily="34" charset="-122"/>
                <a:cs typeface="Arial Unicode MS" panose="020B0604020202020204" pitchFamily="34" charset="-122"/>
              </a:rPr>
              <a:t> Hydraulic Co.,Ltd</a:t>
            </a:r>
            <a:endParaRPr lang="zh-CN" altLang="en-US" sz="900" dirty="0">
              <a:latin typeface="Arial Unicode MS" panose="020B0604020202020204" pitchFamily="34" charset="-122"/>
              <a:ea typeface="Arial Unicode MS" panose="020B0604020202020204" pitchFamily="34" charset="-122"/>
              <a:cs typeface="Arial Unicode MS" panose="020B0604020202020204" pitchFamily="34" charset="-122"/>
            </a:endParaRPr>
          </a:p>
        </p:txBody>
      </p:sp>
      <p:sp>
        <p:nvSpPr>
          <p:cNvPr id="7" name="平行四边形 6"/>
          <p:cNvSpPr/>
          <p:nvPr/>
        </p:nvSpPr>
        <p:spPr>
          <a:xfrm>
            <a:off x="2276872" y="315026"/>
            <a:ext cx="1368152" cy="72100"/>
          </a:xfrm>
          <a:prstGeom prst="parallelogram">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pic>
        <p:nvPicPr>
          <p:cNvPr id="9" name="Picture 4"/>
          <p:cNvPicPr>
            <a:picLocks noChangeAspect="1" noChangeArrowheads="1"/>
          </p:cNvPicPr>
          <p:nvPr/>
        </p:nvPicPr>
        <p:blipFill>
          <a:blip r:embed="rId1" cstate="print">
            <a:extLst>
              <a:ext uri="{28A0092B-C50C-407E-A947-70E740481C1C}">
                <a14:useLocalDpi xmlns:a14="http://schemas.microsoft.com/office/drawing/2010/main" val="0"/>
              </a:ext>
            </a:extLst>
          </a:blip>
          <a:srcRect/>
          <a:stretch>
            <a:fillRect/>
          </a:stretch>
        </p:blipFill>
        <p:spPr bwMode="auto">
          <a:xfrm>
            <a:off x="775607" y="1150106"/>
            <a:ext cx="5540829" cy="6683214"/>
          </a:xfrm>
          <a:prstGeom prst="rect">
            <a:avLst/>
          </a:prstGeom>
          <a:noFill/>
          <a:ln>
            <a:noFill/>
          </a:ln>
          <a:effectLst/>
          <a:extLst>
            <a:ext uri="{909E8E84-426E-40DD-AFC4-6F175D3DCCD1}">
              <a14:hiddenFill xmlns:a14="http://schemas.microsoft.com/office/drawing/2010/main">
                <a:no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0" name="Text Box 7"/>
          <p:cNvSpPr txBox="1">
            <a:spLocks noChangeArrowheads="1"/>
          </p:cNvSpPr>
          <p:nvPr/>
        </p:nvSpPr>
        <p:spPr bwMode="auto">
          <a:xfrm>
            <a:off x="157843" y="488504"/>
            <a:ext cx="2653393" cy="536436"/>
          </a:xfrm>
          <a:prstGeom prst="rect">
            <a:avLst/>
          </a:prstGeom>
          <a:noFill/>
          <a:ln>
            <a:noFill/>
          </a:ln>
          <a:effectLst/>
          <a:extLst>
            <a:ext uri="{909E8E84-426E-40DD-AFC4-6F175D3DCCD1}">
              <a14:hiddenFill xmlns:a14="http://schemas.microsoft.com/office/drawing/2010/main">
                <a:gradFill rotWithShape="0">
                  <a:gsLst>
                    <a:gs pos="0">
                      <a:srgbClr val="003366">
                        <a:gamma/>
                        <a:shade val="46275"/>
                        <a:invGamma/>
                      </a:srgbClr>
                    </a:gs>
                    <a:gs pos="100000">
                      <a:srgbClr val="003366"/>
                    </a:gs>
                  </a:gsLst>
                  <a:lin ang="5400000" scaled="1"/>
                </a:gradFill>
              </a14:hiddenFill>
            </a:ext>
            <a:ext uri="{91240B29-F687-4F45-9708-019B960494DF}">
              <a14:hiddenLine xmlns:a14="http://schemas.microsoft.com/office/drawing/2010/main" w="9525">
                <a:solidFill>
                  <a:srgbClr val="FFFF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74630" tIns="37315" rIns="74630" bIns="37315">
            <a:spAutoFit/>
          </a:bodyPr>
          <a:lstStyle>
            <a:lvl1pPr algn="l" defTabSz="860425">
              <a:spcBef>
                <a:spcPct val="0"/>
              </a:spcBef>
              <a:defRPr kumimoji="1" sz="2400">
                <a:solidFill>
                  <a:schemeClr val="tx1"/>
                </a:solidFill>
                <a:latin typeface="Times New Roman" panose="02020603050405020304" pitchFamily="18" charset="0"/>
                <a:ea typeface="宋体" panose="02010600030101010101" pitchFamily="2" charset="-122"/>
              </a:defRPr>
            </a:lvl1pPr>
            <a:lvl2pPr marL="430530" algn="l" defTabSz="860425">
              <a:spcBef>
                <a:spcPct val="0"/>
              </a:spcBef>
              <a:defRPr kumimoji="1" sz="2400">
                <a:solidFill>
                  <a:schemeClr val="tx1"/>
                </a:solidFill>
                <a:latin typeface="Times New Roman" panose="02020603050405020304" pitchFamily="18" charset="0"/>
                <a:ea typeface="宋体" panose="02010600030101010101" pitchFamily="2" charset="-122"/>
              </a:defRPr>
            </a:lvl2pPr>
            <a:lvl3pPr marL="860425" algn="l" defTabSz="860425">
              <a:spcBef>
                <a:spcPct val="0"/>
              </a:spcBef>
              <a:defRPr kumimoji="1" sz="2400">
                <a:solidFill>
                  <a:schemeClr val="tx1"/>
                </a:solidFill>
                <a:latin typeface="Times New Roman" panose="02020603050405020304" pitchFamily="18" charset="0"/>
                <a:ea typeface="宋体" panose="02010600030101010101" pitchFamily="2" charset="-122"/>
              </a:defRPr>
            </a:lvl3pPr>
            <a:lvl4pPr marL="1290955" algn="l" defTabSz="860425">
              <a:spcBef>
                <a:spcPct val="0"/>
              </a:spcBef>
              <a:defRPr kumimoji="1" sz="2400">
                <a:solidFill>
                  <a:schemeClr val="tx1"/>
                </a:solidFill>
                <a:latin typeface="Times New Roman" panose="02020603050405020304" pitchFamily="18" charset="0"/>
                <a:ea typeface="宋体" panose="02010600030101010101" pitchFamily="2" charset="-122"/>
              </a:defRPr>
            </a:lvl4pPr>
            <a:lvl5pPr marL="1719580" algn="l" defTabSz="860425">
              <a:spcBef>
                <a:spcPct val="0"/>
              </a:spcBef>
              <a:defRPr kumimoji="1" sz="2400">
                <a:solidFill>
                  <a:schemeClr val="tx1"/>
                </a:solidFill>
                <a:latin typeface="Times New Roman" panose="02020603050405020304" pitchFamily="18" charset="0"/>
                <a:ea typeface="宋体" panose="02010600030101010101" pitchFamily="2" charset="-122"/>
              </a:defRPr>
            </a:lvl5pPr>
            <a:lvl6pPr marL="21767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6339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0911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5483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0" hangingPunct="0">
              <a:lnSpc>
                <a:spcPct val="90000"/>
              </a:lnSpc>
              <a:spcBef>
                <a:spcPct val="50000"/>
              </a:spcBef>
              <a:buFontTx/>
              <a:buNone/>
            </a:pPr>
            <a:r>
              <a:rPr kumimoji="0" lang="en-US" altLang="zh-CN" sz="1300" b="1" dirty="0">
                <a:solidFill>
                  <a:schemeClr val="accent1"/>
                </a:solidFill>
                <a:effectLst>
                  <a:outerShdw blurRad="38100" dist="25400" dir="5400000" algn="ctr" rotWithShape="0">
                    <a:srgbClr val="6E747A">
                      <a:alpha val="43000"/>
                    </a:srgbClr>
                  </a:outerShdw>
                </a:effectLst>
              </a:rPr>
              <a:t>BM5S</a:t>
            </a:r>
            <a:r>
              <a:rPr kumimoji="0" lang="zh-CN" altLang="en-US" sz="1300" b="1" dirty="0">
                <a:solidFill>
                  <a:schemeClr val="accent1"/>
                </a:solidFill>
                <a:effectLst>
                  <a:outerShdw blurRad="38100" dist="25400" dir="5400000" algn="ctr" rotWithShape="0">
                    <a:srgbClr val="6E747A">
                      <a:alpha val="43000"/>
                    </a:srgbClr>
                  </a:outerShdw>
                </a:effectLst>
              </a:rPr>
              <a:t>连接尺寸  </a:t>
            </a:r>
            <a:r>
              <a:rPr kumimoji="0" lang="en-US" altLang="zh-CN" sz="1300" b="1" dirty="0">
                <a:solidFill>
                  <a:schemeClr val="accent1"/>
                </a:solidFill>
                <a:effectLst>
                  <a:outerShdw blurRad="38100" dist="25400" dir="5400000" algn="ctr" rotWithShape="0">
                    <a:srgbClr val="6E747A">
                      <a:alpha val="43000"/>
                    </a:srgbClr>
                  </a:outerShdw>
                </a:effectLst>
              </a:rPr>
              <a:t>----</a:t>
            </a:r>
            <a:r>
              <a:rPr kumimoji="0" lang="zh-CN" altLang="en-US" sz="1300" b="1" dirty="0">
                <a:solidFill>
                  <a:schemeClr val="accent1"/>
                </a:solidFill>
                <a:effectLst>
                  <a:outerShdw blurRad="38100" dist="25400" dir="5400000" algn="ctr" rotWithShape="0">
                    <a:srgbClr val="6E747A">
                      <a:alpha val="43000"/>
                    </a:srgbClr>
                  </a:outerShdw>
                </a:effectLst>
              </a:rPr>
              <a:t>外形图</a:t>
            </a:r>
            <a:endParaRPr kumimoji="0" lang="zh-CN" altLang="en-US" sz="1300" b="1" dirty="0">
              <a:solidFill>
                <a:schemeClr val="accent1"/>
              </a:solidFill>
              <a:effectLst>
                <a:outerShdw blurRad="38100" dist="25400" dir="5400000" algn="ctr" rotWithShape="0">
                  <a:srgbClr val="6E747A">
                    <a:alpha val="43000"/>
                  </a:srgbClr>
                </a:outerShdw>
              </a:effectLst>
            </a:endParaRPr>
          </a:p>
          <a:p>
            <a:pPr eaLnBrk="0" hangingPunct="0">
              <a:lnSpc>
                <a:spcPct val="90000"/>
              </a:lnSpc>
              <a:spcBef>
                <a:spcPct val="50000"/>
              </a:spcBef>
              <a:buFontTx/>
              <a:buNone/>
            </a:pPr>
            <a:r>
              <a:rPr kumimoji="0" lang="zh-CN" altLang="en-US" sz="1300" b="1" dirty="0">
                <a:solidFill>
                  <a:schemeClr val="accent1"/>
                </a:solidFill>
                <a:effectLst>
                  <a:outerShdw blurRad="38100" dist="25400" dir="5400000" algn="ctr" rotWithShape="0">
                    <a:srgbClr val="6E747A">
                      <a:alpha val="43000"/>
                    </a:srgbClr>
                  </a:outerShdw>
                </a:effectLst>
              </a:rPr>
              <a:t>         </a:t>
            </a:r>
            <a:r>
              <a:rPr kumimoji="0" lang="en-US" altLang="zh-CN" sz="1000" b="1" dirty="0">
                <a:solidFill>
                  <a:schemeClr val="accent1"/>
                </a:solidFill>
                <a:effectLst>
                  <a:outerShdw blurRad="38100" dist="25400" dir="5400000" algn="ctr" rotWithShape="0">
                    <a:srgbClr val="6E747A">
                      <a:alpha val="43000"/>
                    </a:srgbClr>
                  </a:outerShdw>
                </a:effectLst>
              </a:rPr>
              <a:t>Dimension and Mounting data</a:t>
            </a:r>
            <a:r>
              <a:rPr kumimoji="0" lang="en-US" altLang="zh-CN" sz="1300" b="1" dirty="0">
                <a:solidFill>
                  <a:schemeClr val="accent1"/>
                </a:solidFill>
                <a:effectLst>
                  <a:outerShdw blurRad="38100" dist="25400" dir="5400000" algn="ctr" rotWithShape="0">
                    <a:srgbClr val="6E747A">
                      <a:alpha val="43000"/>
                    </a:srgbClr>
                  </a:outerShdw>
                </a:effectLst>
              </a:rPr>
              <a:t>  </a:t>
            </a:r>
            <a:r>
              <a:rPr kumimoji="0" lang="en-US" altLang="zh-CN" sz="1300" b="1" dirty="0">
                <a:solidFill>
                  <a:schemeClr val="accent2"/>
                </a:solidFill>
                <a:effectLst>
                  <a:outerShdw blurRad="38100" dist="38100" dir="2700000" algn="tl">
                    <a:srgbClr val="C0C0C0"/>
                  </a:outerShdw>
                </a:effectLst>
              </a:rPr>
              <a:t>            </a:t>
            </a:r>
            <a:endParaRPr kumimoji="0" lang="en-US" altLang="zh-CN" sz="1000" dirty="0">
              <a:latin typeface="仿宋_GB2312" panose="02010609030101010101" pitchFamily="49" charset="-122"/>
              <a:ea typeface="仿宋_GB2312" panose="02010609030101010101" pitchFamily="49" charset="-122"/>
            </a:endParaRPr>
          </a:p>
        </p:txBody>
      </p:sp>
      <p:grpSp>
        <p:nvGrpSpPr>
          <p:cNvPr id="12" name="组合 11"/>
          <p:cNvGrpSpPr/>
          <p:nvPr/>
        </p:nvGrpSpPr>
        <p:grpSpPr>
          <a:xfrm>
            <a:off x="6021288" y="9417496"/>
            <a:ext cx="776312" cy="369332"/>
            <a:chOff x="6021288" y="9417496"/>
            <a:chExt cx="776312" cy="369332"/>
          </a:xfrm>
        </p:grpSpPr>
        <p:sp>
          <p:nvSpPr>
            <p:cNvPr id="13" name="圆角矩形 12"/>
            <p:cNvSpPr/>
            <p:nvPr/>
          </p:nvSpPr>
          <p:spPr>
            <a:xfrm>
              <a:off x="6021288" y="9525218"/>
              <a:ext cx="214482" cy="153888"/>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 name="TextBox 13"/>
            <p:cNvSpPr txBox="1"/>
            <p:nvPr/>
          </p:nvSpPr>
          <p:spPr>
            <a:xfrm>
              <a:off x="6235770" y="9417496"/>
              <a:ext cx="561830" cy="369332"/>
            </a:xfrm>
            <a:prstGeom prst="rect">
              <a:avLst/>
            </a:prstGeom>
            <a:noFill/>
          </p:spPr>
          <p:txBody>
            <a:bodyPr wrap="square" rtlCol="0">
              <a:spAutoFit/>
            </a:bodyPr>
            <a:lstStyle/>
            <a:p>
              <a:r>
                <a:rPr lang="en-US" altLang="zh-CN" dirty="0"/>
                <a:t>54</a:t>
              </a:r>
              <a:endParaRPr lang="zh-CN" altLang="en-US" dirty="0"/>
            </a:p>
          </p:txBody>
        </p:sp>
      </p:grpSp>
      <p:pic>
        <p:nvPicPr>
          <p:cNvPr id="3" name="图片 2"/>
          <p:cNvPicPr>
            <a:picLocks noChangeAspect="1"/>
          </p:cNvPicPr>
          <p:nvPr/>
        </p:nvPicPr>
        <p:blipFill rotWithShape="1">
          <a:blip r:embed="rId2">
            <a:extLst>
              <a:ext uri="{28A0092B-C50C-407E-A947-70E740481C1C}">
                <a14:useLocalDpi xmlns:a14="http://schemas.microsoft.com/office/drawing/2010/main" val="0"/>
              </a:ext>
            </a:extLst>
          </a:blip>
          <a:srcRect l="8001" t="9788" r="10800" b="33915"/>
          <a:stretch>
            <a:fillRect/>
          </a:stretch>
        </p:blipFill>
        <p:spPr>
          <a:xfrm>
            <a:off x="3644987" y="79214"/>
            <a:ext cx="1008151" cy="486694"/>
          </a:xfrm>
          <a:prstGeom prst="rect">
            <a:avLst/>
          </a:prstGeom>
        </p:spPr>
      </p:pic>
    </p:spTree>
  </p:cSld>
  <p:clrMapOvr>
    <a:masterClrMapping/>
  </p:clrMapOvr>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平行四边形 3"/>
          <p:cNvSpPr/>
          <p:nvPr/>
        </p:nvSpPr>
        <p:spPr>
          <a:xfrm>
            <a:off x="403122" y="318099"/>
            <a:ext cx="1801742" cy="69027"/>
          </a:xfrm>
          <a:prstGeom prst="parallelogram">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TextBox 5"/>
          <p:cNvSpPr txBox="1"/>
          <p:nvPr/>
        </p:nvSpPr>
        <p:spPr>
          <a:xfrm>
            <a:off x="4581128" y="159821"/>
            <a:ext cx="2321446" cy="384721"/>
          </a:xfrm>
          <a:prstGeom prst="rect">
            <a:avLst/>
          </a:prstGeom>
          <a:noFill/>
        </p:spPr>
        <p:txBody>
          <a:bodyPr wrap="square" rtlCol="0">
            <a:spAutoFit/>
          </a:bodyPr>
          <a:lstStyle/>
          <a:p>
            <a:r>
              <a:rPr lang="zh-CN" altLang="en-US" sz="1000" b="1" kern="1400" spc="110" dirty="0">
                <a:latin typeface="+mn-ea"/>
              </a:rPr>
              <a:t>济宁钧华液压机械有限公司</a:t>
            </a:r>
            <a:endParaRPr lang="en-US" altLang="zh-CN" sz="1000" b="1" kern="1400" spc="110" dirty="0">
              <a:latin typeface="+mn-ea"/>
            </a:endParaRPr>
          </a:p>
          <a:p>
            <a:r>
              <a:rPr lang="en-US" altLang="zh-CN" sz="900" dirty="0">
                <a:latin typeface="Arial Unicode MS" panose="020B0604020202020204" pitchFamily="34" charset="-122"/>
                <a:ea typeface="Arial Unicode MS" panose="020B0604020202020204" pitchFamily="34" charset="-122"/>
                <a:cs typeface="Arial Unicode MS" panose="020B0604020202020204" pitchFamily="34" charset="-122"/>
              </a:rPr>
              <a:t>Jining  </a:t>
            </a:r>
            <a:r>
              <a:rPr lang="en-US" altLang="zh-CN" sz="900" dirty="0" err="1">
                <a:latin typeface="Arial Unicode MS" panose="020B0604020202020204" pitchFamily="34" charset="-122"/>
                <a:ea typeface="Arial Unicode MS" panose="020B0604020202020204" pitchFamily="34" charset="-122"/>
                <a:cs typeface="Arial Unicode MS" panose="020B0604020202020204" pitchFamily="34" charset="-122"/>
              </a:rPr>
              <a:t>JunHua</a:t>
            </a:r>
            <a:r>
              <a:rPr lang="en-US" altLang="zh-CN" sz="900" dirty="0">
                <a:latin typeface="Arial Unicode MS" panose="020B0604020202020204" pitchFamily="34" charset="-122"/>
                <a:ea typeface="Arial Unicode MS" panose="020B0604020202020204" pitchFamily="34" charset="-122"/>
                <a:cs typeface="Arial Unicode MS" panose="020B0604020202020204" pitchFamily="34" charset="-122"/>
              </a:rPr>
              <a:t> Hydraulic Co.,Ltd</a:t>
            </a:r>
            <a:endParaRPr lang="zh-CN" altLang="en-US" sz="900" dirty="0">
              <a:latin typeface="Arial Unicode MS" panose="020B0604020202020204" pitchFamily="34" charset="-122"/>
              <a:ea typeface="Arial Unicode MS" panose="020B0604020202020204" pitchFamily="34" charset="-122"/>
              <a:cs typeface="Arial Unicode MS" panose="020B0604020202020204" pitchFamily="34" charset="-122"/>
            </a:endParaRPr>
          </a:p>
        </p:txBody>
      </p:sp>
      <p:sp>
        <p:nvSpPr>
          <p:cNvPr id="7" name="平行四边形 6"/>
          <p:cNvSpPr/>
          <p:nvPr/>
        </p:nvSpPr>
        <p:spPr>
          <a:xfrm>
            <a:off x="2276872" y="315026"/>
            <a:ext cx="1368152" cy="72100"/>
          </a:xfrm>
          <a:prstGeom prst="parallelogram">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 name="Text Box 1733"/>
          <p:cNvSpPr txBox="1">
            <a:spLocks noChangeArrowheads="1"/>
          </p:cNvSpPr>
          <p:nvPr/>
        </p:nvSpPr>
        <p:spPr bwMode="auto">
          <a:xfrm>
            <a:off x="466726" y="488504"/>
            <a:ext cx="2653393" cy="475288"/>
          </a:xfrm>
          <a:prstGeom prst="rect">
            <a:avLst/>
          </a:prstGeom>
          <a:noFill/>
          <a:ln>
            <a:noFill/>
          </a:ln>
          <a:effectLst/>
          <a:extLst>
            <a:ext uri="{909E8E84-426E-40DD-AFC4-6F175D3DCCD1}">
              <a14:hiddenFill xmlns:a14="http://schemas.microsoft.com/office/drawing/2010/main">
                <a:gradFill rotWithShape="0">
                  <a:gsLst>
                    <a:gs pos="0">
                      <a:srgbClr val="003366">
                        <a:gamma/>
                        <a:shade val="46275"/>
                        <a:invGamma/>
                      </a:srgbClr>
                    </a:gs>
                    <a:gs pos="100000">
                      <a:srgbClr val="003366"/>
                    </a:gs>
                  </a:gsLst>
                  <a:lin ang="5400000" scaled="1"/>
                </a:gradFill>
              </a14:hiddenFill>
            </a:ext>
            <a:ext uri="{91240B29-F687-4F45-9708-019B960494DF}">
              <a14:hiddenLine xmlns:a14="http://schemas.microsoft.com/office/drawing/2010/main" w="9525">
                <a:solidFill>
                  <a:srgbClr val="FFFF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74630" tIns="37315" rIns="74630" bIns="37315">
            <a:spAutoFit/>
            <a:scene3d>
              <a:camera prst="orthographicFront"/>
              <a:lightRig rig="threePt" dir="t"/>
            </a:scene3d>
          </a:bodyPr>
          <a:lstStyle>
            <a:lvl1pPr algn="l" defTabSz="860425">
              <a:spcBef>
                <a:spcPct val="0"/>
              </a:spcBef>
              <a:defRPr kumimoji="1" sz="2400">
                <a:solidFill>
                  <a:schemeClr val="tx1"/>
                </a:solidFill>
                <a:latin typeface="Times New Roman" panose="02020603050405020304" pitchFamily="18" charset="0"/>
                <a:ea typeface="宋体" panose="02010600030101010101" pitchFamily="2" charset="-122"/>
              </a:defRPr>
            </a:lvl1pPr>
            <a:lvl2pPr marL="430530" algn="l" defTabSz="860425">
              <a:spcBef>
                <a:spcPct val="0"/>
              </a:spcBef>
              <a:defRPr kumimoji="1" sz="2400">
                <a:solidFill>
                  <a:schemeClr val="tx1"/>
                </a:solidFill>
                <a:latin typeface="Times New Roman" panose="02020603050405020304" pitchFamily="18" charset="0"/>
                <a:ea typeface="宋体" panose="02010600030101010101" pitchFamily="2" charset="-122"/>
              </a:defRPr>
            </a:lvl2pPr>
            <a:lvl3pPr marL="860425" algn="l" defTabSz="860425">
              <a:spcBef>
                <a:spcPct val="0"/>
              </a:spcBef>
              <a:defRPr kumimoji="1" sz="2400">
                <a:solidFill>
                  <a:schemeClr val="tx1"/>
                </a:solidFill>
                <a:latin typeface="Times New Roman" panose="02020603050405020304" pitchFamily="18" charset="0"/>
                <a:ea typeface="宋体" panose="02010600030101010101" pitchFamily="2" charset="-122"/>
              </a:defRPr>
            </a:lvl3pPr>
            <a:lvl4pPr marL="1290955" algn="l" defTabSz="860425">
              <a:spcBef>
                <a:spcPct val="0"/>
              </a:spcBef>
              <a:defRPr kumimoji="1" sz="2400">
                <a:solidFill>
                  <a:schemeClr val="tx1"/>
                </a:solidFill>
                <a:latin typeface="Times New Roman" panose="02020603050405020304" pitchFamily="18" charset="0"/>
                <a:ea typeface="宋体" panose="02010600030101010101" pitchFamily="2" charset="-122"/>
              </a:defRPr>
            </a:lvl4pPr>
            <a:lvl5pPr marL="1719580" algn="l" defTabSz="860425">
              <a:spcBef>
                <a:spcPct val="0"/>
              </a:spcBef>
              <a:defRPr kumimoji="1" sz="2400">
                <a:solidFill>
                  <a:schemeClr val="tx1"/>
                </a:solidFill>
                <a:latin typeface="Times New Roman" panose="02020603050405020304" pitchFamily="18" charset="0"/>
                <a:ea typeface="宋体" panose="02010600030101010101" pitchFamily="2" charset="-122"/>
              </a:defRPr>
            </a:lvl5pPr>
            <a:lvl6pPr marL="21767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6339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0911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5483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0" hangingPunct="0">
              <a:lnSpc>
                <a:spcPct val="75000"/>
              </a:lnSpc>
              <a:spcBef>
                <a:spcPct val="50000"/>
              </a:spcBef>
              <a:buFontTx/>
              <a:buNone/>
            </a:pPr>
            <a:r>
              <a:rPr kumimoji="0" lang="en-US" altLang="zh-CN" sz="1300" b="1" dirty="0">
                <a:solidFill>
                  <a:schemeClr val="accent1"/>
                </a:solidFill>
                <a:effectLst>
                  <a:outerShdw blurRad="38100" dist="25400" dir="5400000" algn="ctr" rotWithShape="0">
                    <a:srgbClr val="6E747A">
                      <a:alpha val="43000"/>
                    </a:srgbClr>
                  </a:outerShdw>
                </a:effectLst>
              </a:rPr>
              <a:t>BM5S</a:t>
            </a:r>
            <a:r>
              <a:rPr kumimoji="0" lang="zh-CN" altLang="en-US" sz="1300" b="1" dirty="0">
                <a:solidFill>
                  <a:schemeClr val="accent1"/>
                </a:solidFill>
                <a:effectLst>
                  <a:outerShdw blurRad="38100" dist="25400" dir="5400000" algn="ctr" rotWithShape="0">
                    <a:srgbClr val="6E747A">
                      <a:alpha val="43000"/>
                    </a:srgbClr>
                  </a:outerShdw>
                </a:effectLst>
              </a:rPr>
              <a:t>订货信息（八位代码形式）</a:t>
            </a:r>
            <a:endParaRPr kumimoji="0" lang="zh-CN" altLang="en-US" sz="1300" b="1" dirty="0">
              <a:solidFill>
                <a:schemeClr val="accent1"/>
              </a:solidFill>
              <a:effectLst>
                <a:outerShdw blurRad="38100" dist="25400" dir="5400000" algn="ctr" rotWithShape="0">
                  <a:srgbClr val="6E747A">
                    <a:alpha val="43000"/>
                  </a:srgbClr>
                </a:outerShdw>
              </a:effectLst>
            </a:endParaRPr>
          </a:p>
          <a:p>
            <a:pPr eaLnBrk="0" hangingPunct="0">
              <a:lnSpc>
                <a:spcPct val="75000"/>
              </a:lnSpc>
              <a:spcBef>
                <a:spcPct val="50000"/>
              </a:spcBef>
              <a:buFontTx/>
              <a:buNone/>
            </a:pPr>
            <a:r>
              <a:rPr kumimoji="0" lang="zh-CN" altLang="en-US" sz="1300" b="1" dirty="0">
                <a:solidFill>
                  <a:schemeClr val="accent1"/>
                </a:solidFill>
                <a:effectLst>
                  <a:outerShdw blurRad="38100" dist="25400" dir="5400000" algn="ctr" rotWithShape="0">
                    <a:srgbClr val="6E747A">
                      <a:alpha val="43000"/>
                    </a:srgbClr>
                  </a:outerShdw>
                </a:effectLst>
              </a:rPr>
              <a:t>         </a:t>
            </a:r>
            <a:r>
              <a:rPr kumimoji="0" lang="zh-CN" altLang="en-US" sz="1000" b="1" dirty="0">
                <a:solidFill>
                  <a:schemeClr val="accent1"/>
                </a:solidFill>
                <a:effectLst>
                  <a:outerShdw blurRad="38100" dist="25400" dir="5400000" algn="ctr" rotWithShape="0">
                    <a:srgbClr val="6E747A">
                      <a:alpha val="43000"/>
                    </a:srgbClr>
                  </a:outerShdw>
                </a:effectLst>
              </a:rPr>
              <a:t> </a:t>
            </a:r>
            <a:r>
              <a:rPr kumimoji="0" lang="en-US" altLang="zh-CN" sz="1000" b="1" dirty="0">
                <a:solidFill>
                  <a:schemeClr val="accent1"/>
                </a:solidFill>
                <a:effectLst>
                  <a:outerShdw blurRad="38100" dist="25400" dir="5400000" algn="ctr" rotWithShape="0">
                    <a:srgbClr val="6E747A">
                      <a:alpha val="43000"/>
                    </a:srgbClr>
                  </a:outerShdw>
                </a:effectLst>
              </a:rPr>
              <a:t>Ordering Information</a:t>
            </a:r>
            <a:r>
              <a:rPr kumimoji="0" lang="en-US" altLang="zh-CN" sz="1300" b="1" dirty="0">
                <a:solidFill>
                  <a:schemeClr val="accent1"/>
                </a:solidFill>
                <a:effectLst>
                  <a:outerShdw blurRad="38100" dist="25400" dir="5400000" algn="ctr" rotWithShape="0">
                    <a:srgbClr val="6E747A">
                      <a:alpha val="43000"/>
                    </a:srgbClr>
                  </a:outerShdw>
                </a:effectLst>
              </a:rPr>
              <a:t>        </a:t>
            </a:r>
            <a:endParaRPr kumimoji="0" lang="en-US" altLang="zh-CN" sz="1300" b="1" dirty="0">
              <a:solidFill>
                <a:schemeClr val="accent1"/>
              </a:solidFill>
              <a:effectLst>
                <a:outerShdw blurRad="38100" dist="25400" dir="5400000" algn="ctr" rotWithShape="0">
                  <a:srgbClr val="6E747A">
                    <a:alpha val="43000"/>
                  </a:srgbClr>
                </a:outerShdw>
              </a:effectLst>
              <a:latin typeface="仿宋_GB2312" panose="02010609030101010101" pitchFamily="49" charset="-122"/>
              <a:ea typeface="仿宋_GB2312" panose="02010609030101010101" pitchFamily="49" charset="-122"/>
            </a:endParaRPr>
          </a:p>
        </p:txBody>
      </p:sp>
      <p:sp>
        <p:nvSpPr>
          <p:cNvPr id="10" name="Text Box 1734"/>
          <p:cNvSpPr txBox="1">
            <a:spLocks noChangeArrowheads="1"/>
          </p:cNvSpPr>
          <p:nvPr/>
        </p:nvSpPr>
        <p:spPr bwMode="auto">
          <a:xfrm>
            <a:off x="3984172" y="614969"/>
            <a:ext cx="2283279" cy="264049"/>
          </a:xfrm>
          <a:prstGeom prst="rect">
            <a:avLst/>
          </a:prstGeom>
          <a:noFill/>
          <a:ln w="9525">
            <a:solidFill>
              <a:srgbClr val="000000"/>
            </a:solidFill>
            <a:miter lim="800000"/>
          </a:ln>
          <a:effectLst/>
          <a:extLst>
            <a:ext uri="{909E8E84-426E-40DD-AFC4-6F175D3DCCD1}">
              <a14:hiddenFill xmlns:a14="http://schemas.microsoft.com/office/drawing/2010/main">
                <a:solidFill>
                  <a:srgbClr val="003366"/>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lIns="74630" tIns="37315" rIns="74630" bIns="37315">
            <a:spAutoFit/>
            <a:scene3d>
              <a:camera prst="orthographicFront"/>
              <a:lightRig rig="threePt" dir="t"/>
            </a:scene3d>
          </a:bodyPr>
          <a:lstStyle>
            <a:lvl1pPr algn="l" defTabSz="860425">
              <a:spcBef>
                <a:spcPct val="0"/>
              </a:spcBef>
              <a:defRPr kumimoji="1" sz="2400">
                <a:solidFill>
                  <a:schemeClr val="tx1"/>
                </a:solidFill>
                <a:latin typeface="Times New Roman" panose="02020603050405020304" pitchFamily="18" charset="0"/>
                <a:ea typeface="宋体" panose="02010600030101010101" pitchFamily="2" charset="-122"/>
              </a:defRPr>
            </a:lvl1pPr>
            <a:lvl2pPr marL="430530" algn="l" defTabSz="860425">
              <a:spcBef>
                <a:spcPct val="0"/>
              </a:spcBef>
              <a:defRPr kumimoji="1" sz="2400">
                <a:solidFill>
                  <a:schemeClr val="tx1"/>
                </a:solidFill>
                <a:latin typeface="Times New Roman" panose="02020603050405020304" pitchFamily="18" charset="0"/>
                <a:ea typeface="宋体" panose="02010600030101010101" pitchFamily="2" charset="-122"/>
              </a:defRPr>
            </a:lvl2pPr>
            <a:lvl3pPr marL="860425" algn="l" defTabSz="860425">
              <a:spcBef>
                <a:spcPct val="0"/>
              </a:spcBef>
              <a:defRPr kumimoji="1" sz="2400">
                <a:solidFill>
                  <a:schemeClr val="tx1"/>
                </a:solidFill>
                <a:latin typeface="Times New Roman" panose="02020603050405020304" pitchFamily="18" charset="0"/>
                <a:ea typeface="宋体" panose="02010600030101010101" pitchFamily="2" charset="-122"/>
              </a:defRPr>
            </a:lvl3pPr>
            <a:lvl4pPr marL="1290955" algn="l" defTabSz="860425">
              <a:spcBef>
                <a:spcPct val="0"/>
              </a:spcBef>
              <a:defRPr kumimoji="1" sz="2400">
                <a:solidFill>
                  <a:schemeClr val="tx1"/>
                </a:solidFill>
                <a:latin typeface="Times New Roman" panose="02020603050405020304" pitchFamily="18" charset="0"/>
                <a:ea typeface="宋体" panose="02010600030101010101" pitchFamily="2" charset="-122"/>
              </a:defRPr>
            </a:lvl4pPr>
            <a:lvl5pPr marL="1719580" algn="l" defTabSz="860425">
              <a:spcBef>
                <a:spcPct val="0"/>
              </a:spcBef>
              <a:defRPr kumimoji="1" sz="2400">
                <a:solidFill>
                  <a:schemeClr val="tx1"/>
                </a:solidFill>
                <a:latin typeface="Times New Roman" panose="02020603050405020304" pitchFamily="18" charset="0"/>
                <a:ea typeface="宋体" panose="02010600030101010101" pitchFamily="2" charset="-122"/>
              </a:defRPr>
            </a:lvl5pPr>
            <a:lvl6pPr marL="21767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6339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0911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5483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0" hangingPunct="0">
              <a:lnSpc>
                <a:spcPct val="90000"/>
              </a:lnSpc>
              <a:spcBef>
                <a:spcPct val="50000"/>
              </a:spcBef>
              <a:buFontTx/>
              <a:buNone/>
            </a:pPr>
            <a:r>
              <a:rPr kumimoji="0" lang="en-US" altLang="zh-CN" sz="1300" b="1" dirty="0">
                <a:solidFill>
                  <a:schemeClr val="accent1"/>
                </a:solidFill>
                <a:effectLst>
                  <a:outerShdw blurRad="38100" dist="25400" dir="5400000" algn="ctr" rotWithShape="0">
                    <a:srgbClr val="6E747A">
                      <a:alpha val="43000"/>
                    </a:srgbClr>
                  </a:outerShdw>
                </a:effectLst>
              </a:rPr>
              <a:t>BM5S   1   2  3  4   5    6   7    8</a:t>
            </a:r>
            <a:endParaRPr kumimoji="0" lang="en-US" altLang="zh-CN" sz="1300" b="1" dirty="0">
              <a:solidFill>
                <a:schemeClr val="accent1"/>
              </a:solidFill>
              <a:effectLst>
                <a:outerShdw blurRad="38100" dist="25400" dir="5400000" algn="ctr" rotWithShape="0">
                  <a:srgbClr val="6E747A">
                    <a:alpha val="43000"/>
                  </a:srgbClr>
                </a:outerShdw>
              </a:effectLst>
              <a:latin typeface="仿宋_GB2312" panose="02010609030101010101" pitchFamily="49" charset="-122"/>
              <a:ea typeface="仿宋_GB2312" panose="02010609030101010101" pitchFamily="49" charset="-122"/>
            </a:endParaRPr>
          </a:p>
        </p:txBody>
      </p:sp>
      <p:graphicFrame>
        <p:nvGraphicFramePr>
          <p:cNvPr id="11" name="Group 3764"/>
          <p:cNvGraphicFramePr>
            <a:graphicFrameLocks noGrp="1"/>
          </p:cNvGraphicFramePr>
          <p:nvPr/>
        </p:nvGraphicFramePr>
        <p:xfrm>
          <a:off x="404664" y="1064568"/>
          <a:ext cx="6169116" cy="3106505"/>
        </p:xfrm>
        <a:graphic>
          <a:graphicData uri="http://schemas.openxmlformats.org/drawingml/2006/table">
            <a:tbl>
              <a:tblPr/>
              <a:tblGrid>
                <a:gridCol w="185057"/>
                <a:gridCol w="478971"/>
                <a:gridCol w="182154"/>
                <a:gridCol w="453118"/>
                <a:gridCol w="208189"/>
                <a:gridCol w="891268"/>
                <a:gridCol w="219075"/>
                <a:gridCol w="926647"/>
                <a:gridCol w="229960"/>
                <a:gridCol w="386443"/>
                <a:gridCol w="223157"/>
                <a:gridCol w="518433"/>
                <a:gridCol w="185057"/>
                <a:gridCol w="500743"/>
                <a:gridCol w="182154"/>
                <a:gridCol w="398690"/>
              </a:tblGrid>
              <a:tr h="200121">
                <a:tc gridSpan="2">
                  <a:txBody>
                    <a:bodyPr/>
                    <a:lstStyle/>
                    <a:p>
                      <a:pPr marL="0" marR="0" lvl="0" indent="0" algn="l" defTabSz="914400" rtl="0" eaLnBrk="1" fontAlgn="ctr" latinLnBrk="0" hangingPunct="1">
                        <a:lnSpc>
                          <a:spcPct val="100000"/>
                        </a:lnSpc>
                        <a:spcBef>
                          <a:spcPct val="0"/>
                        </a:spcBef>
                        <a:spcAft>
                          <a:spcPct val="0"/>
                        </a:spcAft>
                        <a:buClrTx/>
                        <a:buSzTx/>
                        <a:buFontTx/>
                        <a:buNone/>
                      </a:pPr>
                      <a:r>
                        <a:rPr kumimoji="1" lang="en-US" altLang="zh-CN" sz="800" b="1" i="0" u="none" strike="noStrike" cap="none" normalizeH="0" baseline="0" dirty="0">
                          <a:ln>
                            <a:noFill/>
                          </a:ln>
                          <a:solidFill>
                            <a:schemeClr val="tx1"/>
                          </a:solidFill>
                          <a:effectLst/>
                          <a:latin typeface="宋体" panose="02010600030101010101" pitchFamily="2" charset="-122"/>
                          <a:ea typeface="宋体" panose="02010600030101010101" pitchFamily="2" charset="-122"/>
                        </a:rPr>
                        <a:t>  </a:t>
                      </a:r>
                      <a:r>
                        <a:rPr kumimoji="1" lang="en-US" altLang="zh-CN" sz="800" b="1" i="0" u="none" strike="noStrike" cap="none" normalizeH="0" baseline="0" dirty="0" err="1">
                          <a:ln>
                            <a:noFill/>
                          </a:ln>
                          <a:solidFill>
                            <a:schemeClr val="tx1"/>
                          </a:solidFill>
                          <a:effectLst/>
                          <a:latin typeface="宋体" panose="02010600030101010101" pitchFamily="2" charset="-122"/>
                          <a:ea typeface="宋体" panose="02010600030101010101" pitchFamily="2" charset="-122"/>
                        </a:rPr>
                        <a:t>pos</a:t>
                      </a:r>
                      <a:r>
                        <a:rPr kumimoji="1" lang="en-US" altLang="zh-CN" sz="800" b="1" i="0" u="none" strike="noStrike" cap="none" normalizeH="0" baseline="0" dirty="0">
                          <a:ln>
                            <a:noFill/>
                          </a:ln>
                          <a:solidFill>
                            <a:schemeClr val="tx1"/>
                          </a:solidFill>
                          <a:effectLst/>
                          <a:latin typeface="宋体" panose="02010600030101010101" pitchFamily="2" charset="-122"/>
                          <a:ea typeface="宋体" panose="02010600030101010101" pitchFamily="2" charset="-122"/>
                        </a:rPr>
                        <a:t> 1</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solidFill>
                  </a:tcPr>
                </a:tc>
                <a:tc hMerge="1">
                  <a:tcPr/>
                </a:tc>
                <a:tc gridSpan="2">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1" i="0" u="none" strike="noStrike" cap="none" normalizeH="0" baseline="0" dirty="0">
                          <a:ln>
                            <a:noFill/>
                          </a:ln>
                          <a:solidFill>
                            <a:schemeClr val="tx1"/>
                          </a:solidFill>
                          <a:effectLst/>
                          <a:latin typeface="宋体" panose="02010600030101010101" pitchFamily="2" charset="-122"/>
                          <a:ea typeface="宋体" panose="02010600030101010101" pitchFamily="2" charset="-122"/>
                        </a:rPr>
                        <a:t>2</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solidFill>
                  </a:tcPr>
                </a:tc>
                <a:tc hMerge="1">
                  <a:tcPr/>
                </a:tc>
                <a:tc gridSpan="2">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1" i="0" u="none" strike="noStrike" cap="none" normalizeH="0" baseline="0" dirty="0">
                          <a:ln>
                            <a:noFill/>
                          </a:ln>
                          <a:solidFill>
                            <a:schemeClr val="tx1"/>
                          </a:solidFill>
                          <a:effectLst/>
                          <a:latin typeface="宋体" panose="02010600030101010101" pitchFamily="2" charset="-122"/>
                          <a:ea typeface="宋体" panose="02010600030101010101" pitchFamily="2" charset="-122"/>
                        </a:rPr>
                        <a:t>3</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solidFill>
                  </a:tcPr>
                </a:tc>
                <a:tc hMerge="1">
                  <a:tcPr/>
                </a:tc>
                <a:tc gridSpan="2">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1" i="0" u="none" strike="noStrike" cap="none" normalizeH="0" baseline="0" dirty="0">
                          <a:ln>
                            <a:noFill/>
                          </a:ln>
                          <a:solidFill>
                            <a:schemeClr val="tx1"/>
                          </a:solidFill>
                          <a:effectLst/>
                          <a:latin typeface="宋体" panose="02010600030101010101" pitchFamily="2" charset="-122"/>
                          <a:ea typeface="宋体" panose="02010600030101010101" pitchFamily="2" charset="-122"/>
                        </a:rPr>
                        <a:t>4</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solidFill>
                  </a:tcPr>
                </a:tc>
                <a:tc hMerge="1">
                  <a:tcPr/>
                </a:tc>
                <a:tc gridSpan="2">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1" i="0" u="none" strike="noStrike" cap="none" normalizeH="0" baseline="0" dirty="0">
                          <a:ln>
                            <a:noFill/>
                          </a:ln>
                          <a:solidFill>
                            <a:schemeClr val="tx1"/>
                          </a:solidFill>
                          <a:effectLst/>
                          <a:latin typeface="宋体" panose="02010600030101010101" pitchFamily="2" charset="-122"/>
                          <a:ea typeface="宋体" panose="02010600030101010101" pitchFamily="2" charset="-122"/>
                        </a:rPr>
                        <a:t>5</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solidFill>
                  </a:tcPr>
                </a:tc>
                <a:tc hMerge="1">
                  <a:tcPr/>
                </a:tc>
                <a:tc gridSpan="2">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1" i="0" u="none" strike="noStrike" cap="none" normalizeH="0" baseline="0" dirty="0">
                          <a:ln>
                            <a:noFill/>
                          </a:ln>
                          <a:solidFill>
                            <a:schemeClr val="tx1"/>
                          </a:solidFill>
                          <a:effectLst/>
                          <a:latin typeface="宋体" panose="02010600030101010101" pitchFamily="2" charset="-122"/>
                          <a:ea typeface="宋体" panose="02010600030101010101" pitchFamily="2" charset="-122"/>
                        </a:rPr>
                        <a:t>6</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solidFill>
                  </a:tcPr>
                </a:tc>
                <a:tc hMerge="1">
                  <a:tcPr/>
                </a:tc>
                <a:tc gridSpan="2">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1" i="0" u="none" strike="noStrike" cap="none" normalizeH="0" baseline="0" dirty="0">
                          <a:ln>
                            <a:noFill/>
                          </a:ln>
                          <a:solidFill>
                            <a:schemeClr val="tx1"/>
                          </a:solidFill>
                          <a:effectLst/>
                          <a:latin typeface="宋体" panose="02010600030101010101" pitchFamily="2" charset="-122"/>
                          <a:ea typeface="宋体" panose="02010600030101010101" pitchFamily="2" charset="-122"/>
                        </a:rPr>
                        <a:t>7</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solidFill>
                  </a:tcPr>
                </a:tc>
                <a:tc hMerge="1">
                  <a:tcPr/>
                </a:tc>
                <a:tc gridSpan="2">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1" i="0" u="none" strike="noStrike" cap="none" normalizeH="0" baseline="0" dirty="0">
                          <a:ln>
                            <a:noFill/>
                          </a:ln>
                          <a:solidFill>
                            <a:schemeClr val="tx1"/>
                          </a:solidFill>
                          <a:effectLst/>
                          <a:latin typeface="宋体" panose="02010600030101010101" pitchFamily="2" charset="-122"/>
                          <a:ea typeface="宋体" panose="02010600030101010101" pitchFamily="2" charset="-122"/>
                        </a:rPr>
                        <a:t>8</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solidFill>
                  </a:tcPr>
                </a:tc>
                <a:tc hMerge="1">
                  <a:tcPr/>
                </a:tc>
              </a:tr>
              <a:tr h="391904">
                <a:tc gridSpan="2">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900" b="1" i="0" u="none" strike="noStrike" cap="none" normalizeH="0" baseline="0">
                          <a:ln>
                            <a:noFill/>
                          </a:ln>
                          <a:solidFill>
                            <a:schemeClr val="tx1"/>
                          </a:solidFill>
                          <a:effectLst/>
                          <a:latin typeface="宋体" panose="02010600030101010101" pitchFamily="2" charset="-122"/>
                          <a:ea typeface="宋体" panose="02010600030101010101" pitchFamily="2" charset="-122"/>
                        </a:rPr>
                        <a:t>外形</a:t>
                      </a:r>
                      <a:endParaRPr kumimoji="1" lang="zh-CN" altLang="en-US"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hMerge="1">
                  <a:tcPr/>
                </a:tc>
                <a:tc gridSpan="2">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900" b="1" i="0" u="none" strike="noStrike" cap="none" normalizeH="0" baseline="0">
                          <a:ln>
                            <a:noFill/>
                          </a:ln>
                          <a:solidFill>
                            <a:schemeClr val="tx1"/>
                          </a:solidFill>
                          <a:effectLst/>
                          <a:latin typeface="宋体" panose="02010600030101010101" pitchFamily="2" charset="-122"/>
                          <a:ea typeface="宋体" panose="02010600030101010101" pitchFamily="2" charset="-122"/>
                        </a:rPr>
                        <a:t>排量</a:t>
                      </a:r>
                      <a:r>
                        <a:rPr kumimoji="1" lang="zh-CN" altLang="en-US" sz="900" b="1" i="0" u="none" strike="noStrike" cap="none" normalizeH="0" baseline="0">
                          <a:ln>
                            <a:noFill/>
                          </a:ln>
                          <a:solidFill>
                            <a:schemeClr val="tx1"/>
                          </a:solidFill>
                          <a:effectLst/>
                          <a:latin typeface="Times New Roman" panose="02020603050405020304" pitchFamily="18" charset="0"/>
                          <a:ea typeface="宋体" panose="02010600030101010101" pitchFamily="2" charset="-122"/>
                          <a:cs typeface="Times New Roman" panose="02020603050405020304" pitchFamily="18" charset="0"/>
                        </a:rPr>
                        <a:t>  </a:t>
                      </a:r>
                      <a:r>
                        <a:rPr kumimoji="1" lang="en-US" altLang="zh-CN" sz="900" b="1" i="0" u="none" strike="noStrike" cap="none" normalizeH="0" baseline="0">
                          <a:ln>
                            <a:noFill/>
                          </a:ln>
                          <a:solidFill>
                            <a:schemeClr val="tx1"/>
                          </a:solidFill>
                          <a:effectLst/>
                          <a:latin typeface="Times New Roman" panose="02020603050405020304" pitchFamily="18" charset="0"/>
                          <a:ea typeface="宋体" panose="02010600030101010101" pitchFamily="2" charset="-122"/>
                          <a:cs typeface="Times New Roman" panose="02020603050405020304" pitchFamily="18" charset="0"/>
                        </a:rPr>
                        <a:t>(ml/r)</a:t>
                      </a: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hMerge="1">
                  <a:tcPr/>
                </a:tc>
                <a:tc gridSpan="2">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900" b="1" i="0" u="none" strike="noStrike" cap="none" normalizeH="0" baseline="0">
                          <a:ln>
                            <a:noFill/>
                          </a:ln>
                          <a:solidFill>
                            <a:schemeClr val="tx1"/>
                          </a:solidFill>
                          <a:effectLst/>
                          <a:latin typeface="宋体" panose="02010600030101010101" pitchFamily="2" charset="-122"/>
                          <a:ea typeface="宋体" panose="02010600030101010101" pitchFamily="2" charset="-122"/>
                        </a:rPr>
                        <a:t>法兰</a:t>
                      </a:r>
                      <a:r>
                        <a:rPr kumimoji="1" lang="en-US" altLang="zh-CN" sz="900" b="1" i="0" u="none" strike="noStrike" cap="none" normalizeH="0" baseline="0">
                          <a:ln>
                            <a:noFill/>
                          </a:ln>
                          <a:solidFill>
                            <a:schemeClr val="tx1"/>
                          </a:solidFill>
                          <a:effectLst/>
                          <a:latin typeface="Times New Roman" panose="02020603050405020304" pitchFamily="18" charset="0"/>
                          <a:ea typeface="宋体" panose="02010600030101010101" pitchFamily="2" charset="-122"/>
                          <a:cs typeface="Times New Roman" panose="02020603050405020304" pitchFamily="18" charset="0"/>
                        </a:rPr>
                        <a:t>&amp;</a:t>
                      </a:r>
                      <a:r>
                        <a:rPr kumimoji="1" lang="zh-CN" altLang="en-US" sz="900" b="1" i="0" u="none" strike="noStrike" cap="none" normalizeH="0" baseline="0">
                          <a:ln>
                            <a:noFill/>
                          </a:ln>
                          <a:solidFill>
                            <a:schemeClr val="tx1"/>
                          </a:solidFill>
                          <a:effectLst/>
                          <a:latin typeface="宋体" panose="02010600030101010101" pitchFamily="2" charset="-122"/>
                          <a:ea typeface="宋体" panose="02010600030101010101" pitchFamily="2" charset="-122"/>
                        </a:rPr>
                        <a:t>止口</a:t>
                      </a:r>
                      <a:r>
                        <a:rPr kumimoji="1" lang="zh-CN" altLang="en-US" sz="900" b="1" i="0" u="none" strike="noStrike" cap="none" normalizeH="0" baseline="0">
                          <a:ln>
                            <a:noFill/>
                          </a:ln>
                          <a:solidFill>
                            <a:schemeClr val="tx1"/>
                          </a:solidFill>
                          <a:effectLst/>
                          <a:latin typeface="Times New Roman" panose="02020603050405020304" pitchFamily="18" charset="0"/>
                          <a:ea typeface="宋体" panose="02010600030101010101" pitchFamily="2" charset="-122"/>
                          <a:cs typeface="Times New Roman" panose="02020603050405020304" pitchFamily="18" charset="0"/>
                        </a:rPr>
                        <a:t> </a:t>
                      </a:r>
                      <a:r>
                        <a:rPr kumimoji="1" lang="en-US" altLang="zh-CN" sz="900" b="1" i="0" u="none" strike="noStrike" cap="none" normalizeH="0" baseline="0">
                          <a:ln>
                            <a:noFill/>
                          </a:ln>
                          <a:solidFill>
                            <a:schemeClr val="tx1"/>
                          </a:solidFill>
                          <a:effectLst/>
                          <a:latin typeface="Times New Roman" panose="02020603050405020304" pitchFamily="18" charset="0"/>
                          <a:ea typeface="宋体" panose="02010600030101010101" pitchFamily="2" charset="-122"/>
                          <a:cs typeface="Times New Roman" panose="02020603050405020304" pitchFamily="18" charset="0"/>
                        </a:rPr>
                        <a:t>(mm)</a:t>
                      </a: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hMerge="1">
                  <a:tcPr/>
                </a:tc>
                <a:tc gridSpan="2">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900" b="1" i="0" u="none" strike="noStrike" cap="none" normalizeH="0" baseline="0">
                          <a:ln>
                            <a:noFill/>
                          </a:ln>
                          <a:solidFill>
                            <a:schemeClr val="tx1"/>
                          </a:solidFill>
                          <a:effectLst/>
                          <a:latin typeface="宋体" panose="02010600030101010101" pitchFamily="2" charset="-122"/>
                          <a:ea typeface="宋体" panose="02010600030101010101" pitchFamily="2" charset="-122"/>
                        </a:rPr>
                        <a:t>花键轴连接形式</a:t>
                      </a:r>
                      <a:endParaRPr kumimoji="1" lang="zh-CN" altLang="en-US"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hMerge="1">
                  <a:tcPr/>
                </a:tc>
                <a:tc gridSpan="2">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900" b="1" i="0" u="none" strike="noStrike" cap="none" normalizeH="0" baseline="0">
                          <a:ln>
                            <a:noFill/>
                          </a:ln>
                          <a:solidFill>
                            <a:schemeClr val="tx1"/>
                          </a:solidFill>
                          <a:effectLst/>
                          <a:latin typeface="宋体" panose="02010600030101010101" pitchFamily="2" charset="-122"/>
                          <a:ea typeface="宋体" panose="02010600030101010101" pitchFamily="2" charset="-122"/>
                        </a:rPr>
                        <a:t>后壳体</a:t>
                      </a:r>
                      <a:endParaRPr kumimoji="1" lang="zh-CN" altLang="en-US"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hMerge="1">
                  <a:tcPr/>
                </a:tc>
                <a:tc gridSpan="2">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900" b="1" i="0" u="none" strike="noStrike" cap="none" normalizeH="0" baseline="0">
                          <a:ln>
                            <a:noFill/>
                          </a:ln>
                          <a:solidFill>
                            <a:schemeClr val="tx1"/>
                          </a:solidFill>
                          <a:effectLst/>
                          <a:latin typeface="宋体" panose="02010600030101010101" pitchFamily="2" charset="-122"/>
                          <a:ea typeface="宋体" panose="02010600030101010101" pitchFamily="2" charset="-122"/>
                        </a:rPr>
                        <a:t>油口</a:t>
                      </a:r>
                      <a:endParaRPr kumimoji="1" lang="zh-CN" altLang="en-US"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hMerge="1">
                  <a:tcPr/>
                </a:tc>
                <a:tc gridSpan="2">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900" b="1" i="0" u="none" strike="noStrike" cap="none" normalizeH="0" baseline="0">
                          <a:ln>
                            <a:noFill/>
                          </a:ln>
                          <a:solidFill>
                            <a:schemeClr val="tx1"/>
                          </a:solidFill>
                          <a:effectLst/>
                          <a:latin typeface="宋体" panose="02010600030101010101" pitchFamily="2" charset="-122"/>
                          <a:ea typeface="宋体" panose="02010600030101010101" pitchFamily="2" charset="-122"/>
                        </a:rPr>
                        <a:t>油口面外           连螺纹            </a:t>
                      </a:r>
                      <a:endParaRPr kumimoji="1" lang="zh-CN" altLang="en-US"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hMerge="1">
                  <a:tcPr/>
                </a:tc>
                <a:tc gridSpan="2">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900" b="1" i="0" u="none" strike="noStrike" cap="none" normalizeH="0" baseline="0">
                          <a:ln>
                            <a:noFill/>
                          </a:ln>
                          <a:solidFill>
                            <a:schemeClr val="tx1"/>
                          </a:solidFill>
                          <a:effectLst/>
                          <a:latin typeface="宋体" panose="02010600030101010101" pitchFamily="2" charset="-122"/>
                          <a:ea typeface="宋体" panose="02010600030101010101" pitchFamily="2" charset="-122"/>
                        </a:rPr>
                        <a:t>外泄口</a:t>
                      </a:r>
                      <a:endParaRPr kumimoji="1" lang="zh-CN" altLang="en-US"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hMerge="1">
                  <a:tcPr/>
                </a:tc>
              </a:tr>
              <a:tr h="592025">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A</a:t>
                      </a: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参照图示</a:t>
                      </a:r>
                      <a:endParaRPr kumimoji="1" lang="zh-CN" altLang="en-US"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　</a:t>
                      </a:r>
                      <a:endParaRPr kumimoji="1" lang="zh-CN" altLang="en-US"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同</a:t>
                      </a:r>
                      <a:r>
                        <a:rPr kumimoji="1" lang="en-US" altLang="zh-CN"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BM5</a:t>
                      </a: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A</a:t>
                      </a: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t" latinLnBrk="0" hangingPunct="1">
                        <a:lnSpc>
                          <a:spcPct val="100000"/>
                        </a:lnSpc>
                        <a:spcBef>
                          <a:spcPct val="0"/>
                        </a:spcBef>
                        <a:spcAft>
                          <a:spcPct val="0"/>
                        </a:spcAft>
                        <a:buClrTx/>
                        <a:buSzTx/>
                        <a:buFontTx/>
                        <a:buNone/>
                      </a:pPr>
                      <a:r>
                        <a:rPr kumimoji="1" lang="zh-CN" altLang="en-US"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方</a:t>
                      </a:r>
                      <a:r>
                        <a:rPr kumimoji="1" lang="zh-CN" altLang="en-US"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法兰 </a:t>
                      </a:r>
                      <a:r>
                        <a:rPr kumimoji="1" lang="en-US" altLang="zh-CN"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119X119, </a:t>
                      </a: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4-</a:t>
                      </a:r>
                      <a:r>
                        <a:rPr kumimoji="1" lang="el-GR"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φ</a:t>
                      </a: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13.5 </a:t>
                      </a:r>
                      <a:r>
                        <a:rPr kumimoji="1" lang="zh-CN" altLang="en-US"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分度圆</a:t>
                      </a:r>
                      <a:r>
                        <a:rPr kumimoji="1" lang="el-GR"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φ</a:t>
                      </a: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127 ,</a:t>
                      </a:r>
                      <a:r>
                        <a:rPr kumimoji="1" lang="zh-CN" altLang="en-US"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止口</a:t>
                      </a:r>
                      <a:r>
                        <a:rPr kumimoji="1" lang="el-GR"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φ</a:t>
                      </a: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101.5X6.4</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A</a:t>
                      </a: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参照图示</a:t>
                      </a:r>
                      <a:endParaRPr kumimoji="1" lang="zh-CN" altLang="en-US"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A</a:t>
                      </a: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参照图示</a:t>
                      </a:r>
                      <a:endParaRPr kumimoji="1" lang="zh-CN" altLang="en-US"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A</a:t>
                      </a: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2-M22X1.5</a:t>
                      </a: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A</a:t>
                      </a: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无</a:t>
                      </a:r>
                      <a:endParaRPr kumimoji="1" lang="zh-CN" altLang="en-US"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A</a:t>
                      </a: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无</a:t>
                      </a:r>
                      <a:endParaRPr kumimoji="1" lang="zh-CN" altLang="en-US"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567010">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B</a:t>
                      </a: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参照图示</a:t>
                      </a:r>
                      <a:endParaRPr kumimoji="1" lang="zh-CN" altLang="en-US"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　</a:t>
                      </a:r>
                      <a:endParaRPr kumimoji="1" lang="zh-CN" altLang="en-US"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　</a:t>
                      </a:r>
                      <a:endParaRPr kumimoji="1" lang="zh-CN" altLang="en-US"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B</a:t>
                      </a: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t"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圆法兰</a:t>
                      </a:r>
                      <a:r>
                        <a:rPr kumimoji="1" lang="en-US" altLang="zh-CN"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4-φ11      </a:t>
                      </a:r>
                      <a:r>
                        <a:rPr kumimoji="1" lang="zh-CN" altLang="en-US"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分度圆</a:t>
                      </a:r>
                      <a:r>
                        <a:rPr kumimoji="1" lang="en-US" altLang="zh-CN"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φ125        </a:t>
                      </a:r>
                      <a:r>
                        <a:rPr kumimoji="1" lang="zh-CN" altLang="en-US"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止口</a:t>
                      </a:r>
                      <a:r>
                        <a:rPr kumimoji="1" lang="en-US" altLang="zh-CN"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φ100 X6                  </a:t>
                      </a: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B</a:t>
                      </a: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参照图示</a:t>
                      </a:r>
                      <a:endParaRPr kumimoji="1" lang="zh-CN" altLang="en-US"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B</a:t>
                      </a: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参照图示</a:t>
                      </a:r>
                      <a:endParaRPr kumimoji="1" lang="zh-CN" altLang="en-US"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B</a:t>
                      </a: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2-G1/2</a:t>
                      </a: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B</a:t>
                      </a: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2-M10</a:t>
                      </a: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B</a:t>
                      </a: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M14X1.5</a:t>
                      </a: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678189">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　</a:t>
                      </a:r>
                      <a:endParaRPr kumimoji="1" lang="zh-CN" altLang="en-US"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　</a:t>
                      </a:r>
                      <a:endParaRPr kumimoji="1" lang="zh-CN" altLang="en-US"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　</a:t>
                      </a:r>
                      <a:endParaRPr kumimoji="1" lang="zh-CN" altLang="en-US"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　</a:t>
                      </a:r>
                      <a:endParaRPr kumimoji="1" lang="zh-CN" altLang="en-US"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　</a:t>
                      </a:r>
                      <a:endParaRPr kumimoji="1" lang="zh-CN" altLang="en-US"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t"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　</a:t>
                      </a:r>
                      <a:endParaRPr kumimoji="1" lang="zh-CN" altLang="en-US"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　</a:t>
                      </a:r>
                      <a:endParaRPr kumimoji="1" lang="zh-CN" altLang="en-US"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　</a:t>
                      </a:r>
                      <a:endParaRPr kumimoji="1" lang="zh-CN" altLang="en-US"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C</a:t>
                      </a: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参照图示</a:t>
                      </a:r>
                      <a:endParaRPr kumimoji="1" lang="zh-CN" altLang="en-US"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C</a:t>
                      </a: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2-φ12</a:t>
                      </a: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C</a:t>
                      </a: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2-3/8-16UNC</a:t>
                      </a: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C</a:t>
                      </a: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G1/4</a:t>
                      </a: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675409">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　</a:t>
                      </a:r>
                      <a:endParaRPr kumimoji="1" lang="zh-CN" altLang="en-US"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　</a:t>
                      </a:r>
                      <a:endParaRPr kumimoji="1" lang="zh-CN" altLang="en-US"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　</a:t>
                      </a:r>
                      <a:endParaRPr kumimoji="1" lang="zh-CN" altLang="en-US"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　</a:t>
                      </a:r>
                      <a:endParaRPr kumimoji="1" lang="zh-CN" altLang="en-US"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　</a:t>
                      </a:r>
                      <a:endParaRPr kumimoji="1" lang="zh-CN" altLang="en-US"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t"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　</a:t>
                      </a:r>
                      <a:endParaRPr kumimoji="1" lang="zh-CN" altLang="en-US"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　</a:t>
                      </a:r>
                      <a:endParaRPr kumimoji="1" lang="zh-CN" altLang="en-US"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t"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　</a:t>
                      </a:r>
                      <a:endParaRPr kumimoji="1" lang="zh-CN" altLang="en-US"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　</a:t>
                      </a:r>
                      <a:endParaRPr kumimoji="1" lang="zh-CN" altLang="en-US"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　</a:t>
                      </a:r>
                      <a:endParaRPr kumimoji="1" lang="zh-CN" altLang="en-US"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　</a:t>
                      </a:r>
                      <a:endParaRPr kumimoji="1" lang="zh-CN" altLang="en-US"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　</a:t>
                      </a:r>
                      <a:endParaRPr kumimoji="1" lang="zh-CN" altLang="en-US"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　</a:t>
                      </a:r>
                      <a:endParaRPr kumimoji="1" lang="zh-CN" altLang="en-US"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　</a:t>
                      </a:r>
                      <a:endParaRPr kumimoji="1" lang="zh-CN" altLang="en-US"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D</a:t>
                      </a: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7/16-20UNF</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bl>
          </a:graphicData>
        </a:graphic>
      </p:graphicFrame>
      <p:sp>
        <p:nvSpPr>
          <p:cNvPr id="12" name="Line 3765"/>
          <p:cNvSpPr>
            <a:spLocks noChangeShapeType="1"/>
          </p:cNvSpPr>
          <p:nvPr/>
        </p:nvSpPr>
        <p:spPr bwMode="auto">
          <a:xfrm>
            <a:off x="4539343" y="613638"/>
            <a:ext cx="0" cy="251542"/>
          </a:xfrm>
          <a:prstGeom prst="line">
            <a:avLst/>
          </a:prstGeom>
          <a:noFill/>
          <a:ln w="9525">
            <a:solidFill>
              <a:schemeClr val="tx1"/>
            </a:solidFill>
            <a:rou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79352" tIns="39676" rIns="79352" bIns="39676" anchor="ctr"/>
          <a:lstStyle/>
          <a:p>
            <a:endParaRPr lang="zh-CN" altLang="en-US"/>
          </a:p>
        </p:txBody>
      </p:sp>
      <p:sp>
        <p:nvSpPr>
          <p:cNvPr id="13" name="Line 3766"/>
          <p:cNvSpPr>
            <a:spLocks noChangeShapeType="1"/>
          </p:cNvSpPr>
          <p:nvPr/>
        </p:nvSpPr>
        <p:spPr bwMode="auto">
          <a:xfrm>
            <a:off x="4786993" y="613638"/>
            <a:ext cx="0" cy="251542"/>
          </a:xfrm>
          <a:prstGeom prst="line">
            <a:avLst/>
          </a:prstGeom>
          <a:noFill/>
          <a:ln w="9525">
            <a:solidFill>
              <a:schemeClr val="tx1"/>
            </a:solidFill>
            <a:rou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79352" tIns="39676" rIns="79352" bIns="39676" anchor="ctr"/>
          <a:lstStyle/>
          <a:p>
            <a:endParaRPr lang="zh-CN" altLang="en-US"/>
          </a:p>
        </p:txBody>
      </p:sp>
      <p:sp>
        <p:nvSpPr>
          <p:cNvPr id="14" name="Line 3767"/>
          <p:cNvSpPr>
            <a:spLocks noChangeShapeType="1"/>
          </p:cNvSpPr>
          <p:nvPr/>
        </p:nvSpPr>
        <p:spPr bwMode="auto">
          <a:xfrm>
            <a:off x="4972050" y="613638"/>
            <a:ext cx="0" cy="251542"/>
          </a:xfrm>
          <a:prstGeom prst="line">
            <a:avLst/>
          </a:prstGeom>
          <a:noFill/>
          <a:ln w="9525">
            <a:solidFill>
              <a:schemeClr val="tx1"/>
            </a:solidFill>
            <a:rou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79352" tIns="39676" rIns="79352" bIns="39676" anchor="ctr"/>
          <a:lstStyle/>
          <a:p>
            <a:endParaRPr lang="zh-CN" altLang="en-US"/>
          </a:p>
        </p:txBody>
      </p:sp>
      <p:sp>
        <p:nvSpPr>
          <p:cNvPr id="15" name="Line 3768"/>
          <p:cNvSpPr>
            <a:spLocks noChangeShapeType="1"/>
          </p:cNvSpPr>
          <p:nvPr/>
        </p:nvSpPr>
        <p:spPr bwMode="auto">
          <a:xfrm>
            <a:off x="5157107" y="613638"/>
            <a:ext cx="0" cy="251542"/>
          </a:xfrm>
          <a:prstGeom prst="line">
            <a:avLst/>
          </a:prstGeom>
          <a:noFill/>
          <a:ln w="9525">
            <a:solidFill>
              <a:schemeClr val="tx1"/>
            </a:solidFill>
            <a:rou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79352" tIns="39676" rIns="79352" bIns="39676" anchor="ctr"/>
          <a:lstStyle/>
          <a:p>
            <a:endParaRPr lang="zh-CN" altLang="en-US"/>
          </a:p>
        </p:txBody>
      </p:sp>
      <p:sp>
        <p:nvSpPr>
          <p:cNvPr id="16" name="Line 3769"/>
          <p:cNvSpPr>
            <a:spLocks noChangeShapeType="1"/>
          </p:cNvSpPr>
          <p:nvPr/>
        </p:nvSpPr>
        <p:spPr bwMode="auto">
          <a:xfrm>
            <a:off x="5342164" y="613638"/>
            <a:ext cx="0" cy="251542"/>
          </a:xfrm>
          <a:prstGeom prst="line">
            <a:avLst/>
          </a:prstGeom>
          <a:noFill/>
          <a:ln w="9525">
            <a:solidFill>
              <a:schemeClr val="tx1"/>
            </a:solidFill>
            <a:rou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79352" tIns="39676" rIns="79352" bIns="39676" anchor="ctr"/>
          <a:lstStyle/>
          <a:p>
            <a:endParaRPr lang="zh-CN" altLang="en-US"/>
          </a:p>
        </p:txBody>
      </p:sp>
      <p:sp>
        <p:nvSpPr>
          <p:cNvPr id="17" name="Line 3770"/>
          <p:cNvSpPr>
            <a:spLocks noChangeShapeType="1"/>
          </p:cNvSpPr>
          <p:nvPr/>
        </p:nvSpPr>
        <p:spPr bwMode="auto">
          <a:xfrm>
            <a:off x="5589814" y="613638"/>
            <a:ext cx="0" cy="251542"/>
          </a:xfrm>
          <a:prstGeom prst="line">
            <a:avLst/>
          </a:prstGeom>
          <a:noFill/>
          <a:ln w="9525">
            <a:solidFill>
              <a:schemeClr val="tx1"/>
            </a:solidFill>
            <a:rou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79352" tIns="39676" rIns="79352" bIns="39676" anchor="ctr"/>
          <a:lstStyle/>
          <a:p>
            <a:endParaRPr lang="zh-CN" altLang="en-US"/>
          </a:p>
        </p:txBody>
      </p:sp>
      <p:sp>
        <p:nvSpPr>
          <p:cNvPr id="18" name="Line 3771"/>
          <p:cNvSpPr>
            <a:spLocks noChangeShapeType="1"/>
          </p:cNvSpPr>
          <p:nvPr/>
        </p:nvSpPr>
        <p:spPr bwMode="auto">
          <a:xfrm>
            <a:off x="5774871" y="613638"/>
            <a:ext cx="0" cy="251542"/>
          </a:xfrm>
          <a:prstGeom prst="line">
            <a:avLst/>
          </a:prstGeom>
          <a:noFill/>
          <a:ln w="9525">
            <a:solidFill>
              <a:schemeClr val="tx1"/>
            </a:solidFill>
            <a:rou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79352" tIns="39676" rIns="79352" bIns="39676" anchor="ctr"/>
          <a:lstStyle/>
          <a:p>
            <a:endParaRPr lang="zh-CN" altLang="en-US"/>
          </a:p>
        </p:txBody>
      </p:sp>
      <p:sp>
        <p:nvSpPr>
          <p:cNvPr id="19" name="Line 3772"/>
          <p:cNvSpPr>
            <a:spLocks noChangeShapeType="1"/>
          </p:cNvSpPr>
          <p:nvPr/>
        </p:nvSpPr>
        <p:spPr bwMode="auto">
          <a:xfrm>
            <a:off x="6021161" y="613638"/>
            <a:ext cx="0" cy="251542"/>
          </a:xfrm>
          <a:prstGeom prst="line">
            <a:avLst/>
          </a:prstGeom>
          <a:noFill/>
          <a:ln w="9525">
            <a:solidFill>
              <a:schemeClr val="tx1"/>
            </a:solidFill>
            <a:rou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79352" tIns="39676" rIns="79352" bIns="39676" anchor="ctr"/>
          <a:lstStyle/>
          <a:p>
            <a:endParaRPr lang="zh-CN" altLang="en-US"/>
          </a:p>
        </p:txBody>
      </p:sp>
      <p:grpSp>
        <p:nvGrpSpPr>
          <p:cNvPr id="21" name="组合 20"/>
          <p:cNvGrpSpPr/>
          <p:nvPr/>
        </p:nvGrpSpPr>
        <p:grpSpPr>
          <a:xfrm>
            <a:off x="6021288" y="9417496"/>
            <a:ext cx="776312" cy="369332"/>
            <a:chOff x="6021288" y="9417496"/>
            <a:chExt cx="776312" cy="369332"/>
          </a:xfrm>
        </p:grpSpPr>
        <p:sp>
          <p:nvSpPr>
            <p:cNvPr id="22" name="圆角矩形 21"/>
            <p:cNvSpPr/>
            <p:nvPr/>
          </p:nvSpPr>
          <p:spPr>
            <a:xfrm>
              <a:off x="6021288" y="9525218"/>
              <a:ext cx="214482" cy="153888"/>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 name="TextBox 22"/>
            <p:cNvSpPr txBox="1"/>
            <p:nvPr/>
          </p:nvSpPr>
          <p:spPr>
            <a:xfrm>
              <a:off x="6235770" y="9417496"/>
              <a:ext cx="561830" cy="369332"/>
            </a:xfrm>
            <a:prstGeom prst="rect">
              <a:avLst/>
            </a:prstGeom>
            <a:noFill/>
          </p:spPr>
          <p:txBody>
            <a:bodyPr wrap="square" rtlCol="0">
              <a:spAutoFit/>
            </a:bodyPr>
            <a:lstStyle/>
            <a:p>
              <a:r>
                <a:rPr lang="en-US" altLang="zh-CN" dirty="0"/>
                <a:t>55</a:t>
              </a:r>
              <a:endParaRPr lang="zh-CN" altLang="en-US" dirty="0"/>
            </a:p>
          </p:txBody>
        </p:sp>
      </p:grpSp>
      <p:pic>
        <p:nvPicPr>
          <p:cNvPr id="3" name="图片 2"/>
          <p:cNvPicPr>
            <a:picLocks noChangeAspect="1"/>
          </p:cNvPicPr>
          <p:nvPr/>
        </p:nvPicPr>
        <p:blipFill rotWithShape="1">
          <a:blip r:embed="rId1">
            <a:extLst>
              <a:ext uri="{28A0092B-C50C-407E-A947-70E740481C1C}">
                <a14:useLocalDpi xmlns:a14="http://schemas.microsoft.com/office/drawing/2010/main" val="0"/>
              </a:ext>
            </a:extLst>
          </a:blip>
          <a:srcRect l="8001" t="9788" r="10800" b="33915"/>
          <a:stretch>
            <a:fillRect/>
          </a:stretch>
        </p:blipFill>
        <p:spPr>
          <a:xfrm>
            <a:off x="3644987" y="79214"/>
            <a:ext cx="1008151" cy="486694"/>
          </a:xfrm>
          <a:prstGeom prst="rect">
            <a:avLst/>
          </a:prstGeom>
        </p:spPr>
      </p:pic>
    </p:spTree>
  </p:cSld>
  <p:clrMapOvr>
    <a:masterClrMapping/>
  </p:clrMapOvr>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平行四边形 3"/>
          <p:cNvSpPr/>
          <p:nvPr/>
        </p:nvSpPr>
        <p:spPr>
          <a:xfrm>
            <a:off x="403122" y="318099"/>
            <a:ext cx="1801742" cy="69027"/>
          </a:xfrm>
          <a:prstGeom prst="parallelogram">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TextBox 5"/>
          <p:cNvSpPr txBox="1"/>
          <p:nvPr/>
        </p:nvSpPr>
        <p:spPr>
          <a:xfrm>
            <a:off x="4581128" y="159821"/>
            <a:ext cx="2321446" cy="384721"/>
          </a:xfrm>
          <a:prstGeom prst="rect">
            <a:avLst/>
          </a:prstGeom>
          <a:noFill/>
        </p:spPr>
        <p:txBody>
          <a:bodyPr wrap="square" rtlCol="0">
            <a:spAutoFit/>
          </a:bodyPr>
          <a:lstStyle/>
          <a:p>
            <a:r>
              <a:rPr lang="zh-CN" altLang="en-US" sz="1000" b="1" kern="1400" spc="110" dirty="0">
                <a:latin typeface="+mn-ea"/>
              </a:rPr>
              <a:t>济宁钧华液压机械有限公司</a:t>
            </a:r>
            <a:endParaRPr lang="en-US" altLang="zh-CN" sz="1000" b="1" kern="1400" spc="110" dirty="0">
              <a:latin typeface="+mn-ea"/>
            </a:endParaRPr>
          </a:p>
          <a:p>
            <a:r>
              <a:rPr lang="en-US" altLang="zh-CN" sz="900" dirty="0">
                <a:latin typeface="Arial Unicode MS" panose="020B0604020202020204" pitchFamily="34" charset="-122"/>
                <a:ea typeface="Arial Unicode MS" panose="020B0604020202020204" pitchFamily="34" charset="-122"/>
                <a:cs typeface="Arial Unicode MS" panose="020B0604020202020204" pitchFamily="34" charset="-122"/>
              </a:rPr>
              <a:t>Jining  </a:t>
            </a:r>
            <a:r>
              <a:rPr lang="en-US" altLang="zh-CN" sz="900" dirty="0" err="1">
                <a:latin typeface="Arial Unicode MS" panose="020B0604020202020204" pitchFamily="34" charset="-122"/>
                <a:ea typeface="Arial Unicode MS" panose="020B0604020202020204" pitchFamily="34" charset="-122"/>
                <a:cs typeface="Arial Unicode MS" panose="020B0604020202020204" pitchFamily="34" charset="-122"/>
              </a:rPr>
              <a:t>JunHua</a:t>
            </a:r>
            <a:r>
              <a:rPr lang="en-US" altLang="zh-CN" sz="900" dirty="0">
                <a:latin typeface="Arial Unicode MS" panose="020B0604020202020204" pitchFamily="34" charset="-122"/>
                <a:ea typeface="Arial Unicode MS" panose="020B0604020202020204" pitchFamily="34" charset="-122"/>
                <a:cs typeface="Arial Unicode MS" panose="020B0604020202020204" pitchFamily="34" charset="-122"/>
              </a:rPr>
              <a:t> Hydraulic Co.,Ltd</a:t>
            </a:r>
            <a:endParaRPr lang="zh-CN" altLang="en-US" sz="900" dirty="0">
              <a:latin typeface="Arial Unicode MS" panose="020B0604020202020204" pitchFamily="34" charset="-122"/>
              <a:ea typeface="Arial Unicode MS" panose="020B0604020202020204" pitchFamily="34" charset="-122"/>
              <a:cs typeface="Arial Unicode MS" panose="020B0604020202020204" pitchFamily="34" charset="-122"/>
            </a:endParaRPr>
          </a:p>
        </p:txBody>
      </p:sp>
      <p:sp>
        <p:nvSpPr>
          <p:cNvPr id="7" name="平行四边形 6"/>
          <p:cNvSpPr/>
          <p:nvPr/>
        </p:nvSpPr>
        <p:spPr>
          <a:xfrm>
            <a:off x="2276872" y="315026"/>
            <a:ext cx="1368152" cy="72100"/>
          </a:xfrm>
          <a:prstGeom prst="parallelogram">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 name="TextBox 2"/>
          <p:cNvSpPr txBox="1"/>
          <p:nvPr/>
        </p:nvSpPr>
        <p:spPr>
          <a:xfrm>
            <a:off x="764704" y="632520"/>
            <a:ext cx="2520280" cy="369332"/>
          </a:xfrm>
          <a:prstGeom prst="rect">
            <a:avLst/>
          </a:prstGeom>
          <a:noFill/>
        </p:spPr>
        <p:txBody>
          <a:bodyPr wrap="square" rtlCol="0">
            <a:spAutoFit/>
          </a:bodyPr>
          <a:lstStyle/>
          <a:p>
            <a:r>
              <a:rPr lang="en-US" altLang="zh-CN" b="1" dirty="0">
                <a:latin typeface="黑体" panose="02010609060101010101" pitchFamily="49" charset="-122"/>
                <a:ea typeface="黑体" panose="02010609060101010101" pitchFamily="49" charset="-122"/>
              </a:rPr>
              <a:t>BM6</a:t>
            </a:r>
            <a:r>
              <a:rPr lang="zh-CN" altLang="en-US" b="1" dirty="0">
                <a:latin typeface="黑体" panose="02010609060101010101" pitchFamily="49" charset="-122"/>
                <a:ea typeface="黑体" panose="02010609060101010101" pitchFamily="49" charset="-122"/>
              </a:rPr>
              <a:t>系列（</a:t>
            </a:r>
            <a:r>
              <a:rPr lang="en-US" altLang="zh-CN" b="1" dirty="0">
                <a:latin typeface="黑体" panose="02010609060101010101" pitchFamily="49" charset="-122"/>
                <a:ea typeface="黑体" panose="02010609060101010101" pitchFamily="49" charset="-122"/>
              </a:rPr>
              <a:t>Series</a:t>
            </a:r>
            <a:r>
              <a:rPr lang="zh-CN" altLang="en-US" b="1" dirty="0">
                <a:latin typeface="黑体" panose="02010609060101010101" pitchFamily="49" charset="-122"/>
                <a:ea typeface="黑体" panose="02010609060101010101" pitchFamily="49" charset="-122"/>
              </a:rPr>
              <a:t>）</a:t>
            </a:r>
            <a:endParaRPr lang="zh-CN" altLang="en-US" b="1" dirty="0">
              <a:latin typeface="黑体" panose="02010609060101010101" pitchFamily="49" charset="-122"/>
              <a:ea typeface="黑体" panose="02010609060101010101" pitchFamily="49" charset="-122"/>
            </a:endParaRPr>
          </a:p>
        </p:txBody>
      </p:sp>
      <p:sp>
        <p:nvSpPr>
          <p:cNvPr id="9" name="等腰三角形 8"/>
          <p:cNvSpPr/>
          <p:nvPr/>
        </p:nvSpPr>
        <p:spPr>
          <a:xfrm rot="5400000">
            <a:off x="511905" y="724853"/>
            <a:ext cx="217566" cy="184666"/>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 name="TextBox 9"/>
          <p:cNvSpPr txBox="1"/>
          <p:nvPr/>
        </p:nvSpPr>
        <p:spPr>
          <a:xfrm>
            <a:off x="528355" y="1136576"/>
            <a:ext cx="2900645" cy="1569660"/>
          </a:xfrm>
          <a:prstGeom prst="rect">
            <a:avLst/>
          </a:prstGeom>
          <a:noFill/>
        </p:spPr>
        <p:txBody>
          <a:bodyPr wrap="square" rtlCol="0">
            <a:spAutoFit/>
          </a:bodyPr>
          <a:lstStyle/>
          <a:p>
            <a:r>
              <a:rPr lang="zh-CN" altLang="en-US" sz="1600" b="1" dirty="0">
                <a:latin typeface="宋体" panose="02010600030101010101" pitchFamily="2" charset="-122"/>
                <a:ea typeface="宋体" panose="02010600030101010101" pitchFamily="2" charset="-122"/>
              </a:rPr>
              <a:t>结构特点：</a:t>
            </a:r>
            <a:endParaRPr lang="en-US" altLang="zh-CN" sz="1600" b="1" dirty="0">
              <a:latin typeface="宋体" panose="02010600030101010101" pitchFamily="2" charset="-122"/>
              <a:ea typeface="宋体" panose="02010600030101010101" pitchFamily="2" charset="-122"/>
            </a:endParaRPr>
          </a:p>
          <a:p>
            <a:pPr eaLnBrk="0" hangingPunct="0">
              <a:lnSpc>
                <a:spcPct val="120000"/>
              </a:lnSpc>
              <a:spcBef>
                <a:spcPct val="50000"/>
              </a:spcBef>
              <a:buFontTx/>
              <a:buChar char="•"/>
            </a:pPr>
            <a:r>
              <a:rPr lang="zh-CN" altLang="en-US" sz="1000" dirty="0">
                <a:solidFill>
                  <a:schemeClr val="accent1"/>
                </a:solidFill>
                <a:effectLst>
                  <a:outerShdw blurRad="38100" dist="25400" dir="5400000" algn="ctr" rotWithShape="0">
                    <a:srgbClr val="6E747A">
                      <a:alpha val="43000"/>
                    </a:srgbClr>
                  </a:outerShdw>
                </a:effectLst>
                <a:latin typeface="仿宋_GB2312" panose="02010609030101010101" pitchFamily="49" charset="-122"/>
                <a:ea typeface="仿宋_GB2312" panose="02010609030101010101" pitchFamily="49" charset="-122"/>
              </a:rPr>
              <a:t> 工作压力高</a:t>
            </a:r>
            <a:r>
              <a:rPr lang="en-US" altLang="zh-CN" sz="1000" dirty="0">
                <a:solidFill>
                  <a:schemeClr val="accent1"/>
                </a:solidFill>
                <a:effectLst>
                  <a:outerShdw blurRad="38100" dist="25400" dir="5400000" algn="ctr" rotWithShape="0">
                    <a:srgbClr val="6E747A">
                      <a:alpha val="43000"/>
                    </a:srgbClr>
                  </a:outerShdw>
                </a:effectLst>
                <a:latin typeface="仿宋_GB2312" panose="02010609030101010101" pitchFamily="49" charset="-122"/>
                <a:ea typeface="仿宋_GB2312" panose="02010609030101010101" pitchFamily="49" charset="-122"/>
              </a:rPr>
              <a:t>,</a:t>
            </a:r>
            <a:r>
              <a:rPr lang="zh-CN" altLang="en-US" sz="1000" dirty="0">
                <a:solidFill>
                  <a:schemeClr val="accent1"/>
                </a:solidFill>
                <a:effectLst>
                  <a:outerShdw blurRad="38100" dist="25400" dir="5400000" algn="ctr" rotWithShape="0">
                    <a:srgbClr val="6E747A">
                      <a:alpha val="43000"/>
                    </a:srgbClr>
                  </a:outerShdw>
                </a:effectLst>
                <a:latin typeface="仿宋_GB2312" panose="02010609030101010101" pitchFamily="49" charset="-122"/>
                <a:ea typeface="仿宋_GB2312" panose="02010609030101010101" pitchFamily="49" charset="-122"/>
              </a:rPr>
              <a:t>最高输出扭矩大于</a:t>
            </a:r>
            <a:r>
              <a:rPr lang="en-US" altLang="zh-CN" sz="1000" dirty="0">
                <a:solidFill>
                  <a:schemeClr val="accent1"/>
                </a:solidFill>
                <a:effectLst>
                  <a:outerShdw blurRad="38100" dist="25400" dir="5400000" algn="ctr" rotWithShape="0">
                    <a:srgbClr val="6E747A">
                      <a:alpha val="43000"/>
                    </a:srgbClr>
                  </a:outerShdw>
                </a:effectLst>
                <a:latin typeface="仿宋_GB2312" panose="02010609030101010101" pitchFamily="49" charset="-122"/>
                <a:ea typeface="仿宋_GB2312" panose="02010609030101010101" pitchFamily="49" charset="-122"/>
              </a:rPr>
              <a:t>BM5</a:t>
            </a:r>
            <a:r>
              <a:rPr lang="zh-CN" altLang="en-US" sz="1000" dirty="0">
                <a:solidFill>
                  <a:schemeClr val="accent1"/>
                </a:solidFill>
                <a:effectLst>
                  <a:outerShdw blurRad="38100" dist="25400" dir="5400000" algn="ctr" rotWithShape="0">
                    <a:srgbClr val="6E747A">
                      <a:alpha val="43000"/>
                    </a:srgbClr>
                  </a:outerShdw>
                </a:effectLst>
                <a:latin typeface="仿宋_GB2312" panose="02010609030101010101" pitchFamily="49" charset="-122"/>
                <a:ea typeface="仿宋_GB2312" panose="02010609030101010101" pitchFamily="49" charset="-122"/>
              </a:rPr>
              <a:t>马达。</a:t>
            </a:r>
            <a:endParaRPr lang="zh-CN" altLang="en-US" sz="1000" dirty="0">
              <a:solidFill>
                <a:schemeClr val="accent1"/>
              </a:solidFill>
              <a:effectLst>
                <a:outerShdw blurRad="38100" dist="25400" dir="5400000" algn="ctr" rotWithShape="0">
                  <a:srgbClr val="6E747A">
                    <a:alpha val="43000"/>
                  </a:srgbClr>
                </a:outerShdw>
              </a:effectLst>
              <a:latin typeface="仿宋_GB2312" panose="02010609030101010101" pitchFamily="49" charset="-122"/>
              <a:ea typeface="仿宋_GB2312" panose="02010609030101010101" pitchFamily="49" charset="-122"/>
            </a:endParaRPr>
          </a:p>
          <a:p>
            <a:pPr eaLnBrk="0" hangingPunct="0">
              <a:lnSpc>
                <a:spcPct val="120000"/>
              </a:lnSpc>
              <a:spcBef>
                <a:spcPct val="50000"/>
              </a:spcBef>
              <a:buFontTx/>
              <a:buChar char="•"/>
            </a:pPr>
            <a:r>
              <a:rPr lang="zh-CN" altLang="en-US" sz="1000" dirty="0">
                <a:solidFill>
                  <a:schemeClr val="accent1"/>
                </a:solidFill>
                <a:effectLst>
                  <a:outerShdw blurRad="38100" dist="25400" dir="5400000" algn="ctr" rotWithShape="0">
                    <a:srgbClr val="6E747A">
                      <a:alpha val="43000"/>
                    </a:srgbClr>
                  </a:outerShdw>
                </a:effectLst>
                <a:latin typeface="仿宋_GB2312" panose="02010609030101010101" pitchFamily="49" charset="-122"/>
                <a:ea typeface="仿宋_GB2312" panose="02010609030101010101" pitchFamily="49" charset="-122"/>
              </a:rPr>
              <a:t>先进的盘配流结构设计</a:t>
            </a:r>
            <a:r>
              <a:rPr lang="en-US" altLang="zh-CN" sz="1000" dirty="0">
                <a:solidFill>
                  <a:schemeClr val="accent1"/>
                </a:solidFill>
                <a:effectLst>
                  <a:outerShdw blurRad="38100" dist="25400" dir="5400000" algn="ctr" rotWithShape="0">
                    <a:srgbClr val="6E747A">
                      <a:alpha val="43000"/>
                    </a:srgbClr>
                  </a:outerShdw>
                </a:effectLst>
                <a:latin typeface="仿宋_GB2312" panose="02010609030101010101" pitchFamily="49" charset="-122"/>
                <a:ea typeface="仿宋_GB2312" panose="02010609030101010101" pitchFamily="49" charset="-122"/>
              </a:rPr>
              <a:t>,</a:t>
            </a:r>
            <a:r>
              <a:rPr lang="zh-CN" altLang="en-US" sz="1000" dirty="0">
                <a:solidFill>
                  <a:schemeClr val="accent1"/>
                </a:solidFill>
                <a:effectLst>
                  <a:outerShdw blurRad="38100" dist="25400" dir="5400000" algn="ctr" rotWithShape="0">
                    <a:srgbClr val="6E747A">
                      <a:alpha val="43000"/>
                    </a:srgbClr>
                  </a:outerShdw>
                </a:effectLst>
                <a:latin typeface="仿宋_GB2312" panose="02010609030101010101" pitchFamily="49" charset="-122"/>
                <a:ea typeface="仿宋_GB2312" panose="02010609030101010101" pitchFamily="49" charset="-122"/>
              </a:rPr>
              <a:t>低速性能好。</a:t>
            </a:r>
            <a:endParaRPr lang="zh-CN" altLang="en-US" sz="1000" dirty="0">
              <a:solidFill>
                <a:schemeClr val="accent1"/>
              </a:solidFill>
              <a:effectLst>
                <a:outerShdw blurRad="38100" dist="25400" dir="5400000" algn="ctr" rotWithShape="0">
                  <a:srgbClr val="6E747A">
                    <a:alpha val="43000"/>
                  </a:srgbClr>
                </a:outerShdw>
              </a:effectLst>
              <a:latin typeface="仿宋_GB2312" panose="02010609030101010101" pitchFamily="49" charset="-122"/>
              <a:ea typeface="仿宋_GB2312" panose="02010609030101010101" pitchFamily="49" charset="-122"/>
            </a:endParaRPr>
          </a:p>
          <a:p>
            <a:pPr eaLnBrk="0" hangingPunct="0">
              <a:lnSpc>
                <a:spcPct val="120000"/>
              </a:lnSpc>
              <a:spcBef>
                <a:spcPct val="50000"/>
              </a:spcBef>
              <a:buFontTx/>
              <a:buChar char="•"/>
            </a:pPr>
            <a:r>
              <a:rPr lang="zh-CN" altLang="en-US" sz="1000" dirty="0">
                <a:solidFill>
                  <a:schemeClr val="accent1"/>
                </a:solidFill>
                <a:effectLst>
                  <a:outerShdw blurRad="38100" dist="25400" dir="5400000" algn="ctr" rotWithShape="0">
                    <a:srgbClr val="6E747A">
                      <a:alpha val="43000"/>
                    </a:srgbClr>
                  </a:outerShdw>
                </a:effectLst>
                <a:latin typeface="仿宋_GB2312" panose="02010609030101010101" pitchFamily="49" charset="-122"/>
                <a:ea typeface="仿宋_GB2312" panose="02010609030101010101" pitchFamily="49" charset="-122"/>
              </a:rPr>
              <a:t> 容积效率高</a:t>
            </a:r>
            <a:r>
              <a:rPr lang="en-US" altLang="zh-CN" sz="1000" dirty="0">
                <a:solidFill>
                  <a:schemeClr val="accent1"/>
                </a:solidFill>
                <a:effectLst>
                  <a:outerShdw blurRad="38100" dist="25400" dir="5400000" algn="ctr" rotWithShape="0">
                    <a:srgbClr val="6E747A">
                      <a:alpha val="43000"/>
                    </a:srgbClr>
                  </a:outerShdw>
                </a:effectLst>
                <a:latin typeface="仿宋_GB2312" panose="02010609030101010101" pitchFamily="49" charset="-122"/>
                <a:ea typeface="仿宋_GB2312" panose="02010609030101010101" pitchFamily="49" charset="-122"/>
              </a:rPr>
              <a:t>,</a:t>
            </a:r>
            <a:r>
              <a:rPr lang="zh-CN" altLang="en-US" sz="1000" dirty="0">
                <a:solidFill>
                  <a:schemeClr val="accent1"/>
                </a:solidFill>
                <a:effectLst>
                  <a:outerShdw blurRad="38100" dist="25400" dir="5400000" algn="ctr" rotWithShape="0">
                    <a:srgbClr val="6E747A">
                      <a:alpha val="43000"/>
                    </a:srgbClr>
                  </a:outerShdw>
                </a:effectLst>
                <a:latin typeface="仿宋_GB2312" panose="02010609030101010101" pitchFamily="49" charset="-122"/>
                <a:ea typeface="仿宋_GB2312" panose="02010609030101010101" pitchFamily="49" charset="-122"/>
              </a:rPr>
              <a:t>并具有磨损自动补偿功能。</a:t>
            </a:r>
            <a:endParaRPr lang="zh-CN" altLang="en-US" sz="1000" dirty="0">
              <a:solidFill>
                <a:schemeClr val="accent1"/>
              </a:solidFill>
              <a:effectLst>
                <a:outerShdw blurRad="38100" dist="25400" dir="5400000" algn="ctr" rotWithShape="0">
                  <a:srgbClr val="6E747A">
                    <a:alpha val="43000"/>
                  </a:srgbClr>
                </a:outerShdw>
              </a:effectLst>
              <a:latin typeface="仿宋_GB2312" panose="02010609030101010101" pitchFamily="49" charset="-122"/>
              <a:ea typeface="仿宋_GB2312" panose="02010609030101010101" pitchFamily="49" charset="-122"/>
            </a:endParaRPr>
          </a:p>
          <a:p>
            <a:pPr eaLnBrk="0" hangingPunct="0">
              <a:lnSpc>
                <a:spcPct val="120000"/>
              </a:lnSpc>
              <a:spcBef>
                <a:spcPct val="50000"/>
              </a:spcBef>
              <a:buFontTx/>
              <a:buChar char="•"/>
            </a:pPr>
            <a:r>
              <a:rPr lang="zh-CN" altLang="en-US" sz="1000" dirty="0">
                <a:solidFill>
                  <a:schemeClr val="accent1"/>
                </a:solidFill>
                <a:effectLst>
                  <a:outerShdw blurRad="38100" dist="25400" dir="5400000" algn="ctr" rotWithShape="0">
                    <a:srgbClr val="6E747A">
                      <a:alpha val="43000"/>
                    </a:srgbClr>
                  </a:outerShdw>
                </a:effectLst>
                <a:latin typeface="仿宋_GB2312" panose="02010609030101010101" pitchFamily="49" charset="-122"/>
                <a:ea typeface="仿宋_GB2312" panose="02010609030101010101" pitchFamily="49" charset="-122"/>
              </a:rPr>
              <a:t> 双列圆锥滚针轴承能够承受大的径向力</a:t>
            </a:r>
            <a:r>
              <a:rPr lang="en-US" altLang="zh-CN" sz="1000" dirty="0">
                <a:solidFill>
                  <a:schemeClr val="accent1"/>
                </a:solidFill>
                <a:effectLst>
                  <a:outerShdw blurRad="38100" dist="25400" dir="5400000" algn="ctr" rotWithShape="0">
                    <a:srgbClr val="6E747A">
                      <a:alpha val="43000"/>
                    </a:srgbClr>
                  </a:outerShdw>
                </a:effectLst>
                <a:latin typeface="仿宋_GB2312" panose="02010609030101010101" pitchFamily="49" charset="-122"/>
                <a:ea typeface="仿宋_GB2312" panose="02010609030101010101" pitchFamily="49" charset="-122"/>
              </a:rPr>
              <a:t>,</a:t>
            </a:r>
            <a:r>
              <a:rPr lang="zh-CN" altLang="en-US" sz="1000" dirty="0">
                <a:solidFill>
                  <a:schemeClr val="accent1"/>
                </a:solidFill>
                <a:effectLst>
                  <a:outerShdw blurRad="38100" dist="25400" dir="5400000" algn="ctr" rotWithShape="0">
                    <a:srgbClr val="6E747A">
                      <a:alpha val="43000"/>
                    </a:srgbClr>
                  </a:outerShdw>
                </a:effectLst>
                <a:latin typeface="仿宋_GB2312" panose="02010609030101010101" pitchFamily="49" charset="-122"/>
                <a:ea typeface="仿宋_GB2312" panose="02010609030101010101" pitchFamily="49" charset="-122"/>
              </a:rPr>
              <a:t>应用    于重载荷驱动的场合。</a:t>
            </a:r>
            <a:endParaRPr lang="zh-CN" altLang="en-US" sz="1000" dirty="0">
              <a:solidFill>
                <a:schemeClr val="accent1"/>
              </a:solidFill>
              <a:effectLst>
                <a:outerShdw blurRad="38100" dist="25400" dir="5400000" algn="ctr" rotWithShape="0">
                  <a:srgbClr val="6E747A">
                    <a:alpha val="43000"/>
                  </a:srgbClr>
                </a:outerShdw>
              </a:effectLst>
              <a:latin typeface="仿宋_GB2312" panose="02010609030101010101" pitchFamily="49" charset="-122"/>
              <a:ea typeface="仿宋_GB2312" panose="02010609030101010101" pitchFamily="49" charset="-122"/>
            </a:endParaRPr>
          </a:p>
        </p:txBody>
      </p:sp>
      <p:sp>
        <p:nvSpPr>
          <p:cNvPr id="11" name="Text Box 19"/>
          <p:cNvSpPr txBox="1">
            <a:spLocks noChangeArrowheads="1"/>
          </p:cNvSpPr>
          <p:nvPr/>
        </p:nvSpPr>
        <p:spPr bwMode="auto">
          <a:xfrm>
            <a:off x="342900" y="2936776"/>
            <a:ext cx="5864679" cy="255710"/>
          </a:xfrm>
          <a:prstGeom prst="rect">
            <a:avLst/>
          </a:prstGeom>
          <a:noFill/>
          <a:ln>
            <a:noFill/>
          </a:ln>
          <a:effectLst/>
          <a:extLst>
            <a:ext uri="{909E8E84-426E-40DD-AFC4-6F175D3DCCD1}">
              <a14:hiddenFill xmlns:a14="http://schemas.microsoft.com/office/drawing/2010/main">
                <a:gradFill rotWithShape="0">
                  <a:gsLst>
                    <a:gs pos="0">
                      <a:srgbClr val="003366">
                        <a:gamma/>
                        <a:shade val="46275"/>
                        <a:invGamma/>
                      </a:srgbClr>
                    </a:gs>
                    <a:gs pos="100000">
                      <a:srgbClr val="003366"/>
                    </a:gs>
                  </a:gsLst>
                  <a:lin ang="5400000" scaled="1"/>
                </a:gradFill>
              </a14:hiddenFill>
            </a:ext>
            <a:ext uri="{91240B29-F687-4F45-9708-019B960494DF}">
              <a14:hiddenLine xmlns:a14="http://schemas.microsoft.com/office/drawing/2010/main" w="9525">
                <a:solidFill>
                  <a:srgbClr val="FFFF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74630" tIns="37315" rIns="74630" bIns="37315">
            <a:spAutoFit/>
          </a:bodyPr>
          <a:lstStyle>
            <a:lvl1pPr algn="l" defTabSz="860425">
              <a:spcBef>
                <a:spcPct val="0"/>
              </a:spcBef>
              <a:defRPr kumimoji="1" sz="2400">
                <a:solidFill>
                  <a:schemeClr val="tx1"/>
                </a:solidFill>
                <a:latin typeface="Times New Roman" panose="02020603050405020304" pitchFamily="18" charset="0"/>
                <a:ea typeface="宋体" panose="02010600030101010101" pitchFamily="2" charset="-122"/>
              </a:defRPr>
            </a:lvl1pPr>
            <a:lvl2pPr marL="430530" algn="l" defTabSz="860425">
              <a:spcBef>
                <a:spcPct val="0"/>
              </a:spcBef>
              <a:defRPr kumimoji="1" sz="2400">
                <a:solidFill>
                  <a:schemeClr val="tx1"/>
                </a:solidFill>
                <a:latin typeface="Times New Roman" panose="02020603050405020304" pitchFamily="18" charset="0"/>
                <a:ea typeface="宋体" panose="02010600030101010101" pitchFamily="2" charset="-122"/>
              </a:defRPr>
            </a:lvl2pPr>
            <a:lvl3pPr marL="860425" algn="l" defTabSz="860425">
              <a:spcBef>
                <a:spcPct val="0"/>
              </a:spcBef>
              <a:defRPr kumimoji="1" sz="2400">
                <a:solidFill>
                  <a:schemeClr val="tx1"/>
                </a:solidFill>
                <a:latin typeface="Times New Roman" panose="02020603050405020304" pitchFamily="18" charset="0"/>
                <a:ea typeface="宋体" panose="02010600030101010101" pitchFamily="2" charset="-122"/>
              </a:defRPr>
            </a:lvl3pPr>
            <a:lvl4pPr marL="1290955" algn="l" defTabSz="860425">
              <a:spcBef>
                <a:spcPct val="0"/>
              </a:spcBef>
              <a:defRPr kumimoji="1" sz="2400">
                <a:solidFill>
                  <a:schemeClr val="tx1"/>
                </a:solidFill>
                <a:latin typeface="Times New Roman" panose="02020603050405020304" pitchFamily="18" charset="0"/>
                <a:ea typeface="宋体" panose="02010600030101010101" pitchFamily="2" charset="-122"/>
              </a:defRPr>
            </a:lvl4pPr>
            <a:lvl5pPr marL="1719580" algn="l" defTabSz="860425">
              <a:spcBef>
                <a:spcPct val="0"/>
              </a:spcBef>
              <a:defRPr kumimoji="1" sz="2400">
                <a:solidFill>
                  <a:schemeClr val="tx1"/>
                </a:solidFill>
                <a:latin typeface="Times New Roman" panose="02020603050405020304" pitchFamily="18" charset="0"/>
                <a:ea typeface="宋体" panose="02010600030101010101" pitchFamily="2" charset="-122"/>
              </a:defRPr>
            </a:lvl5pPr>
            <a:lvl6pPr marL="21767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6339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0911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5483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0" hangingPunct="0">
              <a:lnSpc>
                <a:spcPct val="90000"/>
              </a:lnSpc>
              <a:spcBef>
                <a:spcPct val="50000"/>
              </a:spcBef>
              <a:buFontTx/>
              <a:buNone/>
            </a:pPr>
            <a:r>
              <a:rPr kumimoji="0" lang="zh-CN" altLang="en-US" sz="1300" b="1" dirty="0">
                <a:solidFill>
                  <a:schemeClr val="accent1"/>
                </a:solidFill>
                <a:effectLst>
                  <a:outerShdw blurRad="38100" dist="25400" dir="5400000" algn="ctr" rotWithShape="0">
                    <a:srgbClr val="6E747A">
                      <a:alpha val="43000"/>
                    </a:srgbClr>
                  </a:outerShdw>
                </a:effectLst>
              </a:rPr>
              <a:t>主要技术参数    </a:t>
            </a:r>
            <a:r>
              <a:rPr kumimoji="0" lang="en-US" altLang="zh-CN" sz="1300" b="1" dirty="0">
                <a:solidFill>
                  <a:schemeClr val="accent1"/>
                </a:solidFill>
                <a:effectLst>
                  <a:outerShdw blurRad="38100" dist="25400" dir="5400000" algn="ctr" rotWithShape="0">
                    <a:srgbClr val="6E747A">
                      <a:alpha val="43000"/>
                    </a:srgbClr>
                  </a:outerShdw>
                </a:effectLst>
              </a:rPr>
              <a:t>Main Specification</a:t>
            </a:r>
            <a:endParaRPr kumimoji="0" lang="en-US" altLang="zh-CN" sz="1300" b="1" dirty="0">
              <a:solidFill>
                <a:schemeClr val="accent1"/>
              </a:solidFill>
              <a:effectLst>
                <a:outerShdw blurRad="38100" dist="25400" dir="5400000" algn="ctr" rotWithShape="0">
                  <a:srgbClr val="6E747A">
                    <a:alpha val="43000"/>
                  </a:srgbClr>
                </a:outerShdw>
              </a:effectLst>
            </a:endParaRPr>
          </a:p>
        </p:txBody>
      </p:sp>
      <p:sp>
        <p:nvSpPr>
          <p:cNvPr id="13" name="Text Box 1482"/>
          <p:cNvSpPr txBox="1">
            <a:spLocks noChangeArrowheads="1"/>
          </p:cNvSpPr>
          <p:nvPr/>
        </p:nvSpPr>
        <p:spPr bwMode="auto">
          <a:xfrm>
            <a:off x="612524" y="7189735"/>
            <a:ext cx="3107153" cy="1075633"/>
          </a:xfrm>
          <a:prstGeom prst="rect">
            <a:avLst/>
          </a:prstGeom>
          <a:noFill/>
          <a:ln>
            <a:noFill/>
          </a:ln>
          <a:effectLst/>
          <a:extLst>
            <a:ext uri="{909E8E84-426E-40DD-AFC4-6F175D3DCCD1}">
              <a14:hiddenFill xmlns:a14="http://schemas.microsoft.com/office/drawing/2010/main">
                <a:gradFill rotWithShape="0">
                  <a:gsLst>
                    <a:gs pos="0">
                      <a:srgbClr val="003366">
                        <a:gamma/>
                        <a:shade val="46275"/>
                        <a:invGamma/>
                      </a:srgbClr>
                    </a:gs>
                    <a:gs pos="100000">
                      <a:srgbClr val="003366"/>
                    </a:gs>
                  </a:gsLst>
                  <a:lin ang="5400000" scaled="1"/>
                </a:gradFill>
              </a14:hiddenFill>
            </a:ext>
            <a:ext uri="{91240B29-F687-4F45-9708-019B960494DF}">
              <a14:hiddenLine xmlns:a14="http://schemas.microsoft.com/office/drawing/2010/main" w="9525">
                <a:solidFill>
                  <a:srgbClr val="FFFF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lIns="74630" tIns="37315" rIns="74630" bIns="37315">
            <a:spAutoFit/>
          </a:bodyPr>
          <a:lstStyle>
            <a:lvl1pPr algn="l" defTabSz="860425">
              <a:spcBef>
                <a:spcPct val="0"/>
              </a:spcBef>
              <a:defRPr kumimoji="1" sz="2400">
                <a:solidFill>
                  <a:schemeClr val="tx1"/>
                </a:solidFill>
                <a:latin typeface="Times New Roman" panose="02020603050405020304" pitchFamily="18" charset="0"/>
                <a:ea typeface="宋体" panose="02010600030101010101" pitchFamily="2" charset="-122"/>
              </a:defRPr>
            </a:lvl1pPr>
            <a:lvl2pPr marL="430530" algn="l" defTabSz="860425">
              <a:spcBef>
                <a:spcPct val="0"/>
              </a:spcBef>
              <a:defRPr kumimoji="1" sz="2400">
                <a:solidFill>
                  <a:schemeClr val="tx1"/>
                </a:solidFill>
                <a:latin typeface="Times New Roman" panose="02020603050405020304" pitchFamily="18" charset="0"/>
                <a:ea typeface="宋体" panose="02010600030101010101" pitchFamily="2" charset="-122"/>
              </a:defRPr>
            </a:lvl2pPr>
            <a:lvl3pPr marL="860425" algn="l" defTabSz="860425">
              <a:spcBef>
                <a:spcPct val="0"/>
              </a:spcBef>
              <a:defRPr kumimoji="1" sz="2400">
                <a:solidFill>
                  <a:schemeClr val="tx1"/>
                </a:solidFill>
                <a:latin typeface="Times New Roman" panose="02020603050405020304" pitchFamily="18" charset="0"/>
                <a:ea typeface="宋体" panose="02010600030101010101" pitchFamily="2" charset="-122"/>
              </a:defRPr>
            </a:lvl3pPr>
            <a:lvl4pPr marL="1290955" algn="l" defTabSz="860425">
              <a:spcBef>
                <a:spcPct val="0"/>
              </a:spcBef>
              <a:defRPr kumimoji="1" sz="2400">
                <a:solidFill>
                  <a:schemeClr val="tx1"/>
                </a:solidFill>
                <a:latin typeface="Times New Roman" panose="02020603050405020304" pitchFamily="18" charset="0"/>
                <a:ea typeface="宋体" panose="02010600030101010101" pitchFamily="2" charset="-122"/>
              </a:defRPr>
            </a:lvl4pPr>
            <a:lvl5pPr marL="1719580" algn="l" defTabSz="860425">
              <a:spcBef>
                <a:spcPct val="0"/>
              </a:spcBef>
              <a:defRPr kumimoji="1" sz="2400">
                <a:solidFill>
                  <a:schemeClr val="tx1"/>
                </a:solidFill>
                <a:latin typeface="Times New Roman" panose="02020603050405020304" pitchFamily="18" charset="0"/>
                <a:ea typeface="宋体" panose="02010600030101010101" pitchFamily="2" charset="-122"/>
              </a:defRPr>
            </a:lvl5pPr>
            <a:lvl6pPr marL="21767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6339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0911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5483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0" hangingPunct="0">
              <a:lnSpc>
                <a:spcPct val="90000"/>
              </a:lnSpc>
              <a:spcBef>
                <a:spcPct val="50000"/>
              </a:spcBef>
              <a:buFontTx/>
              <a:buNone/>
            </a:pPr>
            <a:r>
              <a:rPr kumimoji="0" lang="zh-CN" altLang="en-US" sz="1000" dirty="0">
                <a:solidFill>
                  <a:schemeClr val="accent1"/>
                </a:solidFill>
                <a:effectLst>
                  <a:outerShdw blurRad="38100" dist="25400" dir="5400000" algn="ctr" rotWithShape="0">
                    <a:srgbClr val="6E747A">
                      <a:alpha val="43000"/>
                    </a:srgbClr>
                  </a:outerShdw>
                </a:effectLst>
                <a:latin typeface="楷体_GB2312" panose="02010609030101010101" pitchFamily="49" charset="-122"/>
                <a:ea typeface="楷体_GB2312" panose="02010609030101010101" pitchFamily="49" charset="-122"/>
              </a:rPr>
              <a:t>说明</a:t>
            </a:r>
            <a:r>
              <a:rPr kumimoji="0" lang="en-US" altLang="zh-CN" sz="1000" dirty="0">
                <a:solidFill>
                  <a:schemeClr val="accent1"/>
                </a:solidFill>
                <a:effectLst>
                  <a:outerShdw blurRad="38100" dist="25400" dir="5400000" algn="ctr" rotWithShape="0">
                    <a:srgbClr val="6E747A">
                      <a:alpha val="43000"/>
                    </a:srgbClr>
                  </a:outerShdw>
                </a:effectLst>
                <a:latin typeface="楷体_GB2312" panose="02010609030101010101" pitchFamily="49" charset="-122"/>
                <a:ea typeface="楷体_GB2312" panose="02010609030101010101" pitchFamily="49" charset="-122"/>
              </a:rPr>
              <a:t>:</a:t>
            </a:r>
            <a:endParaRPr kumimoji="0" lang="en-US" altLang="zh-CN" sz="1000" dirty="0">
              <a:solidFill>
                <a:schemeClr val="accent1"/>
              </a:solidFill>
              <a:effectLst>
                <a:outerShdw blurRad="38100" dist="25400" dir="5400000" algn="ctr" rotWithShape="0">
                  <a:srgbClr val="6E747A">
                    <a:alpha val="43000"/>
                  </a:srgbClr>
                </a:outerShdw>
              </a:effectLst>
              <a:latin typeface="楷体_GB2312" panose="02010609030101010101" pitchFamily="49" charset="-122"/>
              <a:ea typeface="楷体_GB2312" panose="02010609030101010101" pitchFamily="49" charset="-122"/>
            </a:endParaRPr>
          </a:p>
          <a:p>
            <a:pPr eaLnBrk="0" hangingPunct="0">
              <a:lnSpc>
                <a:spcPct val="90000"/>
              </a:lnSpc>
              <a:spcBef>
                <a:spcPct val="50000"/>
              </a:spcBef>
              <a:buFontTx/>
              <a:buNone/>
            </a:pPr>
            <a:r>
              <a:rPr kumimoji="0" lang="en-US" altLang="zh-CN" sz="1000" dirty="0">
                <a:solidFill>
                  <a:schemeClr val="accent1"/>
                </a:solidFill>
                <a:effectLst>
                  <a:outerShdw blurRad="38100" dist="25400" dir="5400000" algn="ctr" rotWithShape="0">
                    <a:srgbClr val="6E747A">
                      <a:alpha val="43000"/>
                    </a:srgbClr>
                  </a:outerShdw>
                </a:effectLst>
                <a:latin typeface="楷体_GB2312" panose="02010609030101010101" pitchFamily="49" charset="-122"/>
                <a:ea typeface="楷体_GB2312" panose="02010609030101010101" pitchFamily="49" charset="-122"/>
              </a:rPr>
              <a:t>1.</a:t>
            </a:r>
            <a:r>
              <a:rPr kumimoji="0" lang="zh-CN" altLang="en-US" sz="1000" dirty="0">
                <a:solidFill>
                  <a:schemeClr val="accent1"/>
                </a:solidFill>
                <a:effectLst>
                  <a:outerShdw blurRad="38100" dist="25400" dir="5400000" algn="ctr" rotWithShape="0">
                    <a:srgbClr val="6E747A">
                      <a:alpha val="43000"/>
                    </a:srgbClr>
                  </a:outerShdw>
                </a:effectLst>
                <a:latin typeface="楷体_GB2312" panose="02010609030101010101" pitchFamily="49" charset="-122"/>
                <a:ea typeface="楷体_GB2312" panose="02010609030101010101" pitchFamily="49" charset="-122"/>
              </a:rPr>
              <a:t>最大连续值</a:t>
            </a:r>
            <a:r>
              <a:rPr kumimoji="0" lang="en-US" altLang="zh-CN" sz="1000" dirty="0">
                <a:solidFill>
                  <a:schemeClr val="accent1"/>
                </a:solidFill>
                <a:effectLst>
                  <a:outerShdw blurRad="38100" dist="25400" dir="5400000" algn="ctr" rotWithShape="0">
                    <a:srgbClr val="6E747A">
                      <a:alpha val="43000"/>
                    </a:srgbClr>
                  </a:outerShdw>
                </a:effectLst>
                <a:latin typeface="楷体_GB2312" panose="02010609030101010101" pitchFamily="49" charset="-122"/>
                <a:ea typeface="楷体_GB2312" panose="02010609030101010101" pitchFamily="49" charset="-122"/>
              </a:rPr>
              <a:t>:</a:t>
            </a:r>
            <a:r>
              <a:rPr kumimoji="0" lang="zh-CN" altLang="en-US" sz="1000" dirty="0">
                <a:solidFill>
                  <a:schemeClr val="accent1"/>
                </a:solidFill>
                <a:effectLst>
                  <a:outerShdw blurRad="38100" dist="25400" dir="5400000" algn="ctr" rotWithShape="0">
                    <a:srgbClr val="6E747A">
                      <a:alpha val="43000"/>
                    </a:srgbClr>
                  </a:outerShdw>
                </a:effectLst>
                <a:latin typeface="楷体_GB2312" panose="02010609030101010101" pitchFamily="49" charset="-122"/>
                <a:ea typeface="楷体_GB2312" panose="02010609030101010101" pitchFamily="49" charset="-122"/>
              </a:rPr>
              <a:t>马达可以连续工作的最大值</a:t>
            </a:r>
            <a:r>
              <a:rPr kumimoji="0" lang="en-US" altLang="zh-CN" sz="1000" dirty="0">
                <a:solidFill>
                  <a:schemeClr val="accent1"/>
                </a:solidFill>
                <a:effectLst>
                  <a:outerShdw blurRad="38100" dist="25400" dir="5400000" algn="ctr" rotWithShape="0">
                    <a:srgbClr val="6E747A">
                      <a:alpha val="43000"/>
                    </a:srgbClr>
                  </a:outerShdw>
                </a:effectLst>
                <a:latin typeface="楷体_GB2312" panose="02010609030101010101" pitchFamily="49" charset="-122"/>
                <a:ea typeface="楷体_GB2312" panose="02010609030101010101" pitchFamily="49" charset="-122"/>
              </a:rPr>
              <a:t>.</a:t>
            </a:r>
            <a:endParaRPr kumimoji="0" lang="en-US" altLang="zh-CN" sz="1000" dirty="0">
              <a:solidFill>
                <a:schemeClr val="accent1"/>
              </a:solidFill>
              <a:effectLst>
                <a:outerShdw blurRad="38100" dist="25400" dir="5400000" algn="ctr" rotWithShape="0">
                  <a:srgbClr val="6E747A">
                    <a:alpha val="43000"/>
                  </a:srgbClr>
                </a:outerShdw>
              </a:effectLst>
              <a:latin typeface="楷体_GB2312" panose="02010609030101010101" pitchFamily="49" charset="-122"/>
              <a:ea typeface="楷体_GB2312" panose="02010609030101010101" pitchFamily="49" charset="-122"/>
            </a:endParaRPr>
          </a:p>
          <a:p>
            <a:pPr eaLnBrk="0" hangingPunct="0">
              <a:lnSpc>
                <a:spcPct val="90000"/>
              </a:lnSpc>
              <a:spcBef>
                <a:spcPct val="50000"/>
              </a:spcBef>
              <a:buFontTx/>
              <a:buNone/>
            </a:pPr>
            <a:r>
              <a:rPr kumimoji="0" lang="en-US" altLang="zh-CN" sz="1000" dirty="0">
                <a:solidFill>
                  <a:schemeClr val="accent1"/>
                </a:solidFill>
                <a:effectLst>
                  <a:outerShdw blurRad="38100" dist="25400" dir="5400000" algn="ctr" rotWithShape="0">
                    <a:srgbClr val="6E747A">
                      <a:alpha val="43000"/>
                    </a:srgbClr>
                  </a:outerShdw>
                </a:effectLst>
                <a:latin typeface="楷体_GB2312" panose="02010609030101010101" pitchFamily="49" charset="-122"/>
                <a:ea typeface="楷体_GB2312" panose="02010609030101010101" pitchFamily="49" charset="-122"/>
              </a:rPr>
              <a:t>2.</a:t>
            </a:r>
            <a:r>
              <a:rPr kumimoji="0" lang="zh-CN" altLang="en-US" sz="1000" dirty="0">
                <a:solidFill>
                  <a:schemeClr val="accent1"/>
                </a:solidFill>
                <a:effectLst>
                  <a:outerShdw blurRad="38100" dist="25400" dir="5400000" algn="ctr" rotWithShape="0">
                    <a:srgbClr val="6E747A">
                      <a:alpha val="43000"/>
                    </a:srgbClr>
                  </a:outerShdw>
                </a:effectLst>
                <a:latin typeface="楷体_GB2312" panose="02010609030101010101" pitchFamily="49" charset="-122"/>
                <a:ea typeface="楷体_GB2312" panose="02010609030101010101" pitchFamily="49" charset="-122"/>
              </a:rPr>
              <a:t>间断值</a:t>
            </a:r>
            <a:r>
              <a:rPr kumimoji="0" lang="en-US" altLang="zh-CN" sz="1000" dirty="0">
                <a:solidFill>
                  <a:schemeClr val="accent1"/>
                </a:solidFill>
                <a:effectLst>
                  <a:outerShdw blurRad="38100" dist="25400" dir="5400000" algn="ctr" rotWithShape="0">
                    <a:srgbClr val="6E747A">
                      <a:alpha val="43000"/>
                    </a:srgbClr>
                  </a:outerShdw>
                </a:effectLst>
                <a:latin typeface="楷体_GB2312" panose="02010609030101010101" pitchFamily="49" charset="-122"/>
                <a:ea typeface="楷体_GB2312" panose="02010609030101010101" pitchFamily="49" charset="-122"/>
              </a:rPr>
              <a:t>:</a:t>
            </a:r>
            <a:r>
              <a:rPr kumimoji="0" lang="zh-CN" altLang="en-US" sz="1000" dirty="0">
                <a:solidFill>
                  <a:schemeClr val="accent1"/>
                </a:solidFill>
                <a:effectLst>
                  <a:outerShdw blurRad="38100" dist="25400" dir="5400000" algn="ctr" rotWithShape="0">
                    <a:srgbClr val="6E747A">
                      <a:alpha val="43000"/>
                    </a:srgbClr>
                  </a:outerShdw>
                </a:effectLst>
                <a:latin typeface="楷体_GB2312" panose="02010609030101010101" pitchFamily="49" charset="-122"/>
                <a:ea typeface="楷体_GB2312" panose="02010609030101010101" pitchFamily="49" charset="-122"/>
              </a:rPr>
              <a:t>允许马达一分钟内持续</a:t>
            </a:r>
            <a:r>
              <a:rPr kumimoji="0" lang="en-US" altLang="zh-CN" sz="1000" dirty="0">
                <a:solidFill>
                  <a:schemeClr val="accent1"/>
                </a:solidFill>
                <a:effectLst>
                  <a:outerShdw blurRad="38100" dist="25400" dir="5400000" algn="ctr" rotWithShape="0">
                    <a:srgbClr val="6E747A">
                      <a:alpha val="43000"/>
                    </a:srgbClr>
                  </a:outerShdw>
                </a:effectLst>
                <a:latin typeface="楷体_GB2312" panose="02010609030101010101" pitchFamily="49" charset="-122"/>
                <a:ea typeface="楷体_GB2312" panose="02010609030101010101" pitchFamily="49" charset="-122"/>
              </a:rPr>
              <a:t>6</a:t>
            </a:r>
            <a:r>
              <a:rPr kumimoji="0" lang="zh-CN" altLang="en-US" sz="1000" dirty="0">
                <a:solidFill>
                  <a:schemeClr val="accent1"/>
                </a:solidFill>
                <a:effectLst>
                  <a:outerShdw blurRad="38100" dist="25400" dir="5400000" algn="ctr" rotWithShape="0">
                    <a:srgbClr val="6E747A">
                      <a:alpha val="43000"/>
                    </a:srgbClr>
                  </a:outerShdw>
                </a:effectLst>
                <a:latin typeface="楷体_GB2312" panose="02010609030101010101" pitchFamily="49" charset="-122"/>
                <a:ea typeface="楷体_GB2312" panose="02010609030101010101" pitchFamily="49" charset="-122"/>
              </a:rPr>
              <a:t>秒的最大值</a:t>
            </a:r>
            <a:r>
              <a:rPr kumimoji="0" lang="en-US" altLang="zh-CN" sz="1000" dirty="0">
                <a:solidFill>
                  <a:schemeClr val="accent1"/>
                </a:solidFill>
                <a:effectLst>
                  <a:outerShdw blurRad="38100" dist="25400" dir="5400000" algn="ctr" rotWithShape="0">
                    <a:srgbClr val="6E747A">
                      <a:alpha val="43000"/>
                    </a:srgbClr>
                  </a:outerShdw>
                </a:effectLst>
                <a:latin typeface="楷体_GB2312" panose="02010609030101010101" pitchFamily="49" charset="-122"/>
                <a:ea typeface="楷体_GB2312" panose="02010609030101010101" pitchFamily="49" charset="-122"/>
              </a:rPr>
              <a:t>.</a:t>
            </a:r>
            <a:endParaRPr kumimoji="0" lang="en-US" altLang="zh-CN" sz="1000" dirty="0">
              <a:solidFill>
                <a:schemeClr val="accent1"/>
              </a:solidFill>
              <a:effectLst>
                <a:outerShdw blurRad="38100" dist="25400" dir="5400000" algn="ctr" rotWithShape="0">
                  <a:srgbClr val="6E747A">
                    <a:alpha val="43000"/>
                  </a:srgbClr>
                </a:outerShdw>
              </a:effectLst>
              <a:latin typeface="楷体_GB2312" panose="02010609030101010101" pitchFamily="49" charset="-122"/>
              <a:ea typeface="楷体_GB2312" panose="02010609030101010101" pitchFamily="49" charset="-122"/>
            </a:endParaRPr>
          </a:p>
          <a:p>
            <a:pPr eaLnBrk="0" hangingPunct="0">
              <a:lnSpc>
                <a:spcPct val="90000"/>
              </a:lnSpc>
              <a:spcBef>
                <a:spcPct val="50000"/>
              </a:spcBef>
              <a:buFontTx/>
              <a:buNone/>
            </a:pPr>
            <a:r>
              <a:rPr kumimoji="0" lang="en-US" altLang="zh-CN" sz="1000" dirty="0">
                <a:solidFill>
                  <a:schemeClr val="accent1"/>
                </a:solidFill>
                <a:effectLst>
                  <a:outerShdw blurRad="38100" dist="25400" dir="5400000" algn="ctr" rotWithShape="0">
                    <a:srgbClr val="6E747A">
                      <a:alpha val="43000"/>
                    </a:srgbClr>
                  </a:outerShdw>
                </a:effectLst>
                <a:latin typeface="楷体_GB2312" panose="02010609030101010101" pitchFamily="49" charset="-122"/>
                <a:ea typeface="楷体_GB2312" panose="02010609030101010101" pitchFamily="49" charset="-122"/>
              </a:rPr>
              <a:t>3.</a:t>
            </a:r>
            <a:r>
              <a:rPr lang="zh-CN" altLang="en-US" sz="1000" dirty="0">
                <a:solidFill>
                  <a:schemeClr val="accent1"/>
                </a:solidFill>
                <a:effectLst>
                  <a:outerShdw blurRad="38100" dist="25400" dir="5400000" algn="ctr" rotWithShape="0">
                    <a:srgbClr val="6E747A">
                      <a:alpha val="43000"/>
                    </a:srgbClr>
                  </a:outerShdw>
                </a:effectLst>
                <a:latin typeface="楷体_GB2312" panose="02010609030101010101" pitchFamily="49" charset="-122"/>
                <a:ea typeface="楷体_GB2312" panose="02010609030101010101" pitchFamily="49" charset="-122"/>
              </a:rPr>
              <a:t>避免在同时最大速和最高压力的工况下使用</a:t>
            </a:r>
            <a:r>
              <a:rPr lang="en-US" altLang="zh-CN" sz="1000" dirty="0">
                <a:solidFill>
                  <a:schemeClr val="accent1"/>
                </a:solidFill>
                <a:effectLst>
                  <a:outerShdw blurRad="38100" dist="25400" dir="5400000" algn="ctr" rotWithShape="0">
                    <a:srgbClr val="6E747A">
                      <a:alpha val="43000"/>
                    </a:srgbClr>
                  </a:outerShdw>
                </a:effectLst>
                <a:latin typeface="楷体_GB2312" panose="02010609030101010101" pitchFamily="49" charset="-122"/>
                <a:ea typeface="楷体_GB2312" panose="02010609030101010101" pitchFamily="49" charset="-122"/>
              </a:rPr>
              <a:t>.</a:t>
            </a:r>
            <a:endParaRPr lang="en-US" altLang="zh-CN" sz="1000" dirty="0">
              <a:solidFill>
                <a:schemeClr val="accent1"/>
              </a:solidFill>
              <a:effectLst>
                <a:outerShdw blurRad="38100" dist="25400" dir="5400000" algn="ctr" rotWithShape="0">
                  <a:srgbClr val="6E747A">
                    <a:alpha val="43000"/>
                  </a:srgbClr>
                </a:outerShdw>
              </a:effectLst>
              <a:latin typeface="楷体_GB2312" panose="02010609030101010101" pitchFamily="49" charset="-122"/>
              <a:ea typeface="楷体_GB2312" panose="02010609030101010101" pitchFamily="49" charset="-122"/>
            </a:endParaRPr>
          </a:p>
          <a:p>
            <a:pPr eaLnBrk="0" hangingPunct="0">
              <a:lnSpc>
                <a:spcPct val="90000"/>
              </a:lnSpc>
              <a:spcBef>
                <a:spcPct val="50000"/>
              </a:spcBef>
              <a:buFontTx/>
              <a:buNone/>
            </a:pPr>
            <a:r>
              <a:rPr lang="en-US" altLang="zh-CN" sz="1000" dirty="0">
                <a:solidFill>
                  <a:schemeClr val="accent1"/>
                </a:solidFill>
                <a:effectLst>
                  <a:outerShdw blurRad="38100" dist="25400" dir="5400000" algn="ctr" rotWithShape="0">
                    <a:srgbClr val="6E747A">
                      <a:alpha val="43000"/>
                    </a:srgbClr>
                  </a:outerShdw>
                </a:effectLst>
                <a:latin typeface="楷体_GB2312" panose="02010609030101010101" pitchFamily="49" charset="-122"/>
                <a:ea typeface="楷体_GB2312" panose="02010609030101010101" pitchFamily="49" charset="-122"/>
              </a:rPr>
              <a:t>4.</a:t>
            </a:r>
            <a:r>
              <a:rPr lang="zh-CN" altLang="en-US" sz="1000" dirty="0">
                <a:solidFill>
                  <a:schemeClr val="accent1"/>
                </a:solidFill>
                <a:effectLst>
                  <a:outerShdw blurRad="38100" dist="25400" dir="5400000" algn="ctr" rotWithShape="0">
                    <a:srgbClr val="6E747A">
                      <a:alpha val="43000"/>
                    </a:srgbClr>
                  </a:outerShdw>
                </a:effectLst>
                <a:latin typeface="楷体_GB2312" panose="02010609030101010101" pitchFamily="49" charset="-122"/>
                <a:ea typeface="楷体_GB2312" panose="02010609030101010101" pitchFamily="49" charset="-122"/>
              </a:rPr>
              <a:t>马达的最佳工况范围：</a:t>
            </a:r>
            <a:r>
              <a:rPr lang="en-US" altLang="zh-CN" sz="1000" dirty="0">
                <a:solidFill>
                  <a:schemeClr val="accent1"/>
                </a:solidFill>
                <a:effectLst>
                  <a:outerShdw blurRad="38100" dist="25400" dir="5400000" algn="ctr" rotWithShape="0">
                    <a:srgbClr val="6E747A">
                      <a:alpha val="43000"/>
                    </a:srgbClr>
                  </a:outerShdw>
                </a:effectLst>
                <a:latin typeface="楷体_GB2312" panose="02010609030101010101" pitchFamily="49" charset="-122"/>
                <a:ea typeface="楷体_GB2312" panose="02010609030101010101" pitchFamily="49" charset="-122"/>
              </a:rPr>
              <a:t>1/3</a:t>
            </a:r>
            <a:r>
              <a:rPr lang="zh-CN" altLang="en-US" sz="1000" dirty="0">
                <a:solidFill>
                  <a:schemeClr val="accent1"/>
                </a:solidFill>
                <a:effectLst>
                  <a:outerShdw blurRad="38100" dist="25400" dir="5400000" algn="ctr" rotWithShape="0">
                    <a:srgbClr val="6E747A">
                      <a:alpha val="43000"/>
                    </a:srgbClr>
                  </a:outerShdw>
                </a:effectLst>
                <a:latin typeface="楷体_GB2312" panose="02010609030101010101" pitchFamily="49" charset="-122"/>
                <a:ea typeface="楷体_GB2312" panose="02010609030101010101" pitchFamily="49" charset="-122"/>
              </a:rPr>
              <a:t>～</a:t>
            </a:r>
            <a:r>
              <a:rPr lang="en-US" altLang="zh-CN" sz="1000" dirty="0">
                <a:solidFill>
                  <a:schemeClr val="accent1"/>
                </a:solidFill>
                <a:effectLst>
                  <a:outerShdw blurRad="38100" dist="25400" dir="5400000" algn="ctr" rotWithShape="0">
                    <a:srgbClr val="6E747A">
                      <a:alpha val="43000"/>
                    </a:srgbClr>
                  </a:outerShdw>
                </a:effectLst>
                <a:latin typeface="楷体_GB2312" panose="02010609030101010101" pitchFamily="49" charset="-122"/>
                <a:ea typeface="楷体_GB2312" panose="02010609030101010101" pitchFamily="49" charset="-122"/>
              </a:rPr>
              <a:t>2/3</a:t>
            </a:r>
            <a:r>
              <a:rPr lang="zh-CN" altLang="en-US" sz="1000" dirty="0">
                <a:solidFill>
                  <a:schemeClr val="accent1"/>
                </a:solidFill>
                <a:effectLst>
                  <a:outerShdw blurRad="38100" dist="25400" dir="5400000" algn="ctr" rotWithShape="0">
                    <a:srgbClr val="6E747A">
                      <a:alpha val="43000"/>
                    </a:srgbClr>
                  </a:outerShdw>
                </a:effectLst>
                <a:latin typeface="楷体_GB2312" panose="02010609030101010101" pitchFamily="49" charset="-122"/>
                <a:ea typeface="楷体_GB2312" panose="02010609030101010101" pitchFamily="49" charset="-122"/>
              </a:rPr>
              <a:t>连续工作工况</a:t>
            </a:r>
            <a:r>
              <a:rPr lang="en-US" altLang="zh-CN" sz="1000" dirty="0">
                <a:solidFill>
                  <a:schemeClr val="accent1"/>
                </a:solidFill>
                <a:effectLst>
                  <a:outerShdw blurRad="38100" dist="25400" dir="5400000" algn="ctr" rotWithShape="0">
                    <a:srgbClr val="6E747A">
                      <a:alpha val="43000"/>
                    </a:srgbClr>
                  </a:outerShdw>
                </a:effectLst>
                <a:latin typeface="楷体_GB2312" panose="02010609030101010101" pitchFamily="49" charset="-122"/>
                <a:ea typeface="楷体_GB2312" panose="02010609030101010101" pitchFamily="49" charset="-122"/>
              </a:rPr>
              <a:t>.</a:t>
            </a:r>
            <a:endParaRPr lang="en-US" altLang="zh-CN" sz="1000" dirty="0">
              <a:solidFill>
                <a:schemeClr val="accent1"/>
              </a:solidFill>
              <a:effectLst>
                <a:outerShdw blurRad="38100" dist="25400" dir="5400000" algn="ctr" rotWithShape="0">
                  <a:srgbClr val="6E747A">
                    <a:alpha val="43000"/>
                  </a:srgbClr>
                </a:outerShdw>
              </a:effectLst>
              <a:latin typeface="楷体_GB2312" panose="02010609030101010101" pitchFamily="49" charset="-122"/>
              <a:ea typeface="楷体_GB2312" panose="02010609030101010101" pitchFamily="49" charset="-122"/>
            </a:endParaRPr>
          </a:p>
        </p:txBody>
      </p:sp>
      <p:graphicFrame>
        <p:nvGraphicFramePr>
          <p:cNvPr id="15" name="Group 739"/>
          <p:cNvGraphicFramePr>
            <a:graphicFrameLocks noGrp="1"/>
          </p:cNvGraphicFramePr>
          <p:nvPr/>
        </p:nvGraphicFramePr>
        <p:xfrm>
          <a:off x="434313" y="3368824"/>
          <a:ext cx="5987142" cy="2922668"/>
        </p:xfrm>
        <a:graphic>
          <a:graphicData uri="http://schemas.openxmlformats.org/drawingml/2006/table">
            <a:tbl>
              <a:tblPr/>
              <a:tblGrid>
                <a:gridCol w="1027339"/>
                <a:gridCol w="730704"/>
                <a:gridCol w="526415"/>
                <a:gridCol w="506276"/>
                <a:gridCol w="517162"/>
                <a:gridCol w="517071"/>
                <a:gridCol w="517071"/>
                <a:gridCol w="564697"/>
                <a:gridCol w="517071"/>
                <a:gridCol w="563336"/>
              </a:tblGrid>
              <a:tr h="425258">
                <a:tc gridSpan="2">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排量</a:t>
                      </a:r>
                      <a:br>
                        <a:rPr kumimoji="1" lang="zh-CN" altLang="en-US"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br>
                      <a:r>
                        <a:rPr kumimoji="1" lang="zh-CN" altLang="en-US"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a:t>
                      </a:r>
                      <a:r>
                        <a:rPr kumimoji="1" lang="en-US" altLang="zh-CN"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ml/r</a:t>
                      </a:r>
                      <a:r>
                        <a:rPr kumimoji="1" lang="zh-CN" altLang="en-US"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a:t>
                      </a:r>
                      <a:endParaRPr kumimoji="1" lang="zh-CN" altLang="en-US"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solidFill>
                  </a:tcPr>
                </a:tc>
                <a:tc hMerge="1">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195</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245</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310</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395</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490</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625</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800</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985</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solidFill>
                  </a:tcPr>
                </a:tc>
              </a:tr>
              <a:tr h="268218">
                <a:tc rowSpan="2">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流量</a:t>
                      </a:r>
                      <a:endParaRPr kumimoji="1" lang="zh-CN" altLang="en-US"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a:t>
                      </a:r>
                      <a:r>
                        <a:rPr kumimoji="1" lang="en-US" altLang="zh-CN"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LPM</a:t>
                      </a:r>
                      <a:r>
                        <a:rPr kumimoji="1" lang="zh-CN" altLang="en-US"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a:t>
                      </a:r>
                      <a:endParaRPr kumimoji="1" lang="zh-CN" altLang="en-US"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连续</a:t>
                      </a:r>
                      <a:endParaRPr kumimoji="1" lang="zh-CN" altLang="en-US"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1100" b="0" i="0" u="none" strike="noStrike" cap="none" normalizeH="0" baseline="0">
                          <a:ln>
                            <a:noFill/>
                          </a:ln>
                          <a:solidFill>
                            <a:schemeClr val="tx1"/>
                          </a:solidFill>
                          <a:effectLst/>
                          <a:latin typeface="宋体" panose="02010600030101010101" pitchFamily="2" charset="-122"/>
                          <a:ea typeface="宋体" panose="02010600030101010101" pitchFamily="2" charset="-122"/>
                        </a:rPr>
                        <a:t>150</a:t>
                      </a: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1100" b="0" i="0" u="none" strike="noStrike" cap="none" normalizeH="0" baseline="0">
                          <a:ln>
                            <a:noFill/>
                          </a:ln>
                          <a:solidFill>
                            <a:schemeClr val="tx1"/>
                          </a:solidFill>
                          <a:effectLst/>
                          <a:latin typeface="宋体" panose="02010600030101010101" pitchFamily="2" charset="-122"/>
                          <a:ea typeface="宋体" panose="02010600030101010101" pitchFamily="2" charset="-122"/>
                        </a:rPr>
                        <a:t>150</a:t>
                      </a: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1100" b="0" i="0" u="none" strike="noStrike" cap="none" normalizeH="0" baseline="0">
                          <a:ln>
                            <a:noFill/>
                          </a:ln>
                          <a:solidFill>
                            <a:schemeClr val="tx1"/>
                          </a:solidFill>
                          <a:effectLst/>
                          <a:latin typeface="宋体" panose="02010600030101010101" pitchFamily="2" charset="-122"/>
                          <a:ea typeface="宋体" panose="02010600030101010101" pitchFamily="2" charset="-122"/>
                        </a:rPr>
                        <a:t>150</a:t>
                      </a: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1100" b="0" i="0" u="none" strike="noStrike" cap="none" normalizeH="0" baseline="0">
                          <a:ln>
                            <a:noFill/>
                          </a:ln>
                          <a:solidFill>
                            <a:schemeClr val="tx1"/>
                          </a:solidFill>
                          <a:effectLst/>
                          <a:latin typeface="宋体" panose="02010600030101010101" pitchFamily="2" charset="-122"/>
                          <a:ea typeface="宋体" panose="02010600030101010101" pitchFamily="2" charset="-122"/>
                        </a:rPr>
                        <a:t>150</a:t>
                      </a: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1100" b="0" i="0" u="none" strike="noStrike" cap="none" normalizeH="0" baseline="0">
                          <a:ln>
                            <a:noFill/>
                          </a:ln>
                          <a:solidFill>
                            <a:schemeClr val="tx1"/>
                          </a:solidFill>
                          <a:effectLst/>
                          <a:latin typeface="宋体" panose="02010600030101010101" pitchFamily="2" charset="-122"/>
                          <a:ea typeface="宋体" panose="02010600030101010101" pitchFamily="2" charset="-122"/>
                        </a:rPr>
                        <a:t>150</a:t>
                      </a: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1100" b="0" i="0" u="none" strike="noStrike" cap="none" normalizeH="0" baseline="0">
                          <a:ln>
                            <a:noFill/>
                          </a:ln>
                          <a:solidFill>
                            <a:schemeClr val="tx1"/>
                          </a:solidFill>
                          <a:effectLst/>
                          <a:latin typeface="宋体" panose="02010600030101010101" pitchFamily="2" charset="-122"/>
                          <a:ea typeface="宋体" panose="02010600030101010101" pitchFamily="2" charset="-122"/>
                        </a:rPr>
                        <a:t>150</a:t>
                      </a: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1100" b="0" i="0" u="none" strike="noStrike" cap="none" normalizeH="0" baseline="0">
                          <a:ln>
                            <a:noFill/>
                          </a:ln>
                          <a:solidFill>
                            <a:schemeClr val="tx1"/>
                          </a:solidFill>
                          <a:effectLst/>
                          <a:latin typeface="宋体" panose="02010600030101010101" pitchFamily="2" charset="-122"/>
                          <a:ea typeface="宋体" panose="02010600030101010101" pitchFamily="2" charset="-122"/>
                        </a:rPr>
                        <a:t>150</a:t>
                      </a: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1100" b="0" i="0" u="none" strike="noStrike" cap="none" normalizeH="0" baseline="0">
                          <a:ln>
                            <a:noFill/>
                          </a:ln>
                          <a:solidFill>
                            <a:schemeClr val="tx1"/>
                          </a:solidFill>
                          <a:effectLst/>
                          <a:latin typeface="宋体" panose="02010600030101010101" pitchFamily="2" charset="-122"/>
                          <a:ea typeface="宋体" panose="02010600030101010101" pitchFamily="2" charset="-122"/>
                        </a:rPr>
                        <a:t>150</a:t>
                      </a: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240424">
                <a:tc vMerge="1">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间断</a:t>
                      </a:r>
                      <a:endParaRPr kumimoji="1" lang="zh-CN" altLang="en-US"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170</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1100" b="0" i="0" u="none" strike="noStrike" cap="none" normalizeH="0" baseline="0">
                          <a:ln>
                            <a:noFill/>
                          </a:ln>
                          <a:solidFill>
                            <a:schemeClr val="tx1"/>
                          </a:solidFill>
                          <a:effectLst/>
                          <a:latin typeface="宋体" panose="02010600030101010101" pitchFamily="2" charset="-122"/>
                          <a:ea typeface="宋体" panose="02010600030101010101" pitchFamily="2" charset="-122"/>
                        </a:rPr>
                        <a:t>210</a:t>
                      </a: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1100" b="0" i="0" u="none" strike="noStrike" cap="none" normalizeH="0" baseline="0">
                          <a:ln>
                            <a:noFill/>
                          </a:ln>
                          <a:solidFill>
                            <a:schemeClr val="tx1"/>
                          </a:solidFill>
                          <a:effectLst/>
                          <a:latin typeface="宋体" panose="02010600030101010101" pitchFamily="2" charset="-122"/>
                          <a:ea typeface="宋体" panose="02010600030101010101" pitchFamily="2" charset="-122"/>
                        </a:rPr>
                        <a:t>225</a:t>
                      </a: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1100" b="0" i="0" u="none" strike="noStrike" cap="none" normalizeH="0" baseline="0">
                          <a:ln>
                            <a:noFill/>
                          </a:ln>
                          <a:solidFill>
                            <a:schemeClr val="tx1"/>
                          </a:solidFill>
                          <a:effectLst/>
                          <a:latin typeface="宋体" panose="02010600030101010101" pitchFamily="2" charset="-122"/>
                          <a:ea typeface="宋体" panose="02010600030101010101" pitchFamily="2" charset="-122"/>
                        </a:rPr>
                        <a:t>225</a:t>
                      </a: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1100" b="0" i="0" u="none" strike="noStrike" cap="none" normalizeH="0" baseline="0">
                          <a:ln>
                            <a:noFill/>
                          </a:ln>
                          <a:solidFill>
                            <a:schemeClr val="tx1"/>
                          </a:solidFill>
                          <a:effectLst/>
                          <a:latin typeface="宋体" panose="02010600030101010101" pitchFamily="2" charset="-122"/>
                          <a:ea typeface="宋体" panose="02010600030101010101" pitchFamily="2" charset="-122"/>
                        </a:rPr>
                        <a:t>225</a:t>
                      </a: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1100" b="0" i="0" u="none" strike="noStrike" cap="none" normalizeH="0" baseline="0">
                          <a:ln>
                            <a:noFill/>
                          </a:ln>
                          <a:solidFill>
                            <a:schemeClr val="tx1"/>
                          </a:solidFill>
                          <a:effectLst/>
                          <a:latin typeface="宋体" panose="02010600030101010101" pitchFamily="2" charset="-122"/>
                          <a:ea typeface="宋体" panose="02010600030101010101" pitchFamily="2" charset="-122"/>
                        </a:rPr>
                        <a:t>225</a:t>
                      </a: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1100" b="0" i="0" u="none" strike="noStrike" cap="none" normalizeH="0" baseline="0">
                          <a:ln>
                            <a:noFill/>
                          </a:ln>
                          <a:solidFill>
                            <a:schemeClr val="tx1"/>
                          </a:solidFill>
                          <a:effectLst/>
                          <a:latin typeface="宋体" panose="02010600030101010101" pitchFamily="2" charset="-122"/>
                          <a:ea typeface="宋体" panose="02010600030101010101" pitchFamily="2" charset="-122"/>
                        </a:rPr>
                        <a:t>225</a:t>
                      </a: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1100" b="0" i="0" u="none" strike="noStrike" cap="none" normalizeH="0" baseline="0">
                          <a:ln>
                            <a:noFill/>
                          </a:ln>
                          <a:solidFill>
                            <a:schemeClr val="tx1"/>
                          </a:solidFill>
                          <a:effectLst/>
                          <a:latin typeface="宋体" panose="02010600030101010101" pitchFamily="2" charset="-122"/>
                          <a:ea typeface="宋体" panose="02010600030101010101" pitchFamily="2" charset="-122"/>
                        </a:rPr>
                        <a:t>225</a:t>
                      </a: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240424">
                <a:tc rowSpan="2">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转速</a:t>
                      </a:r>
                      <a:endParaRPr kumimoji="1" lang="zh-CN" altLang="en-US"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a:t>
                      </a:r>
                      <a:r>
                        <a:rPr kumimoji="1" lang="en-US" altLang="zh-CN"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RPM</a:t>
                      </a:r>
                      <a:r>
                        <a:rPr kumimoji="1" lang="zh-CN" altLang="en-US"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a:t>
                      </a:r>
                      <a:endParaRPr kumimoji="1" lang="zh-CN" altLang="en-US"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连续</a:t>
                      </a:r>
                      <a:endParaRPr kumimoji="1" lang="zh-CN" altLang="en-US"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775</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615</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485</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383</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307</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241</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184</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153</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solidFill>
                  </a:tcPr>
                </a:tc>
              </a:tr>
              <a:tr h="240424">
                <a:tc vMerge="1">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CFFFF"/>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间断</a:t>
                      </a:r>
                      <a:endParaRPr kumimoji="1" lang="zh-CN" altLang="en-US"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866</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834</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698</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563</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454</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355</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276</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230</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solidFill>
                  </a:tcPr>
                </a:tc>
              </a:tr>
              <a:tr h="240424">
                <a:tc rowSpan="2">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压力</a:t>
                      </a:r>
                      <a:endParaRPr kumimoji="1" lang="zh-CN" altLang="en-US"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a:t>
                      </a:r>
                      <a:r>
                        <a:rPr kumimoji="1" lang="en-US" altLang="zh-CN"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MPA</a:t>
                      </a:r>
                      <a:r>
                        <a:rPr kumimoji="1" lang="zh-CN" altLang="en-US"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a:t>
                      </a:r>
                      <a:endParaRPr kumimoji="1" lang="zh-CN" altLang="en-US"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1100" b="0" i="0" u="none" strike="noStrike" cap="none" normalizeH="0" baseline="0">
                          <a:ln>
                            <a:noFill/>
                          </a:ln>
                          <a:solidFill>
                            <a:schemeClr val="tx1"/>
                          </a:solidFill>
                          <a:effectLst/>
                          <a:latin typeface="宋体" panose="02010600030101010101" pitchFamily="2" charset="-122"/>
                          <a:ea typeface="宋体" panose="02010600030101010101" pitchFamily="2" charset="-122"/>
                        </a:rPr>
                        <a:t>连续</a:t>
                      </a:r>
                      <a:endParaRPr kumimoji="1" lang="zh-CN" altLang="en-US"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1100" b="0" i="0" u="none" strike="noStrike" cap="none" normalizeH="0" baseline="0">
                          <a:ln>
                            <a:noFill/>
                          </a:ln>
                          <a:solidFill>
                            <a:schemeClr val="tx1"/>
                          </a:solidFill>
                          <a:effectLst/>
                          <a:latin typeface="宋体" panose="02010600030101010101" pitchFamily="2" charset="-122"/>
                          <a:ea typeface="宋体" panose="02010600030101010101" pitchFamily="2" charset="-122"/>
                        </a:rPr>
                        <a:t>20.5</a:t>
                      </a: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1100" b="0" i="0" u="none" strike="noStrike" cap="none" normalizeH="0" baseline="0">
                          <a:ln>
                            <a:noFill/>
                          </a:ln>
                          <a:solidFill>
                            <a:schemeClr val="tx1"/>
                          </a:solidFill>
                          <a:effectLst/>
                          <a:latin typeface="宋体" panose="02010600030101010101" pitchFamily="2" charset="-122"/>
                          <a:ea typeface="宋体" panose="02010600030101010101" pitchFamily="2" charset="-122"/>
                        </a:rPr>
                        <a:t>20.5</a:t>
                      </a: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1100" b="0" i="0" u="none" strike="noStrike" cap="none" normalizeH="0" baseline="0">
                          <a:ln>
                            <a:noFill/>
                          </a:ln>
                          <a:solidFill>
                            <a:schemeClr val="tx1"/>
                          </a:solidFill>
                          <a:effectLst/>
                          <a:latin typeface="宋体" panose="02010600030101010101" pitchFamily="2" charset="-122"/>
                          <a:ea typeface="宋体" panose="02010600030101010101" pitchFamily="2" charset="-122"/>
                        </a:rPr>
                        <a:t>20.5</a:t>
                      </a: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1100" b="0" i="0" u="none" strike="noStrike" cap="none" normalizeH="0" baseline="0">
                          <a:ln>
                            <a:noFill/>
                          </a:ln>
                          <a:solidFill>
                            <a:schemeClr val="tx1"/>
                          </a:solidFill>
                          <a:effectLst/>
                          <a:latin typeface="宋体" panose="02010600030101010101" pitchFamily="2" charset="-122"/>
                          <a:ea typeface="宋体" panose="02010600030101010101" pitchFamily="2" charset="-122"/>
                        </a:rPr>
                        <a:t>20.5</a:t>
                      </a: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1100" b="0" i="0" u="none" strike="noStrike" cap="none" normalizeH="0" baseline="0">
                          <a:ln>
                            <a:noFill/>
                          </a:ln>
                          <a:solidFill>
                            <a:schemeClr val="tx1"/>
                          </a:solidFill>
                          <a:effectLst/>
                          <a:latin typeface="宋体" panose="02010600030101010101" pitchFamily="2" charset="-122"/>
                          <a:ea typeface="宋体" panose="02010600030101010101" pitchFamily="2" charset="-122"/>
                        </a:rPr>
                        <a:t>17</a:t>
                      </a: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1100" b="0" i="0" u="none" strike="noStrike" cap="none" normalizeH="0" baseline="0">
                          <a:ln>
                            <a:noFill/>
                          </a:ln>
                          <a:solidFill>
                            <a:schemeClr val="tx1"/>
                          </a:solidFill>
                          <a:effectLst/>
                          <a:latin typeface="宋体" panose="02010600030101010101" pitchFamily="2" charset="-122"/>
                          <a:ea typeface="宋体" panose="02010600030101010101" pitchFamily="2" charset="-122"/>
                        </a:rPr>
                        <a:t>14</a:t>
                      </a: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1100" b="0" i="0" u="none" strike="noStrike" cap="none" normalizeH="0" baseline="0">
                          <a:ln>
                            <a:noFill/>
                          </a:ln>
                          <a:solidFill>
                            <a:schemeClr val="tx1"/>
                          </a:solidFill>
                          <a:effectLst/>
                          <a:latin typeface="宋体" panose="02010600030101010101" pitchFamily="2" charset="-122"/>
                          <a:ea typeface="宋体" panose="02010600030101010101" pitchFamily="2" charset="-122"/>
                        </a:rPr>
                        <a:t>12</a:t>
                      </a: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1100" b="0" i="0" u="none" strike="noStrike" cap="none" normalizeH="0" baseline="0">
                          <a:ln>
                            <a:noFill/>
                          </a:ln>
                          <a:solidFill>
                            <a:schemeClr val="tx1"/>
                          </a:solidFill>
                          <a:effectLst/>
                          <a:latin typeface="宋体" panose="02010600030101010101" pitchFamily="2" charset="-122"/>
                          <a:ea typeface="宋体" panose="02010600030101010101" pitchFamily="2" charset="-122"/>
                        </a:rPr>
                        <a:t>12</a:t>
                      </a: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240424">
                <a:tc vMerge="1">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1100" b="0" i="0" u="none" strike="noStrike" cap="none" normalizeH="0" baseline="0">
                          <a:ln>
                            <a:noFill/>
                          </a:ln>
                          <a:solidFill>
                            <a:schemeClr val="tx1"/>
                          </a:solidFill>
                          <a:effectLst/>
                          <a:latin typeface="宋体" panose="02010600030101010101" pitchFamily="2" charset="-122"/>
                          <a:ea typeface="宋体" panose="02010600030101010101" pitchFamily="2" charset="-122"/>
                        </a:rPr>
                        <a:t>间断</a:t>
                      </a:r>
                      <a:endParaRPr kumimoji="1" lang="zh-CN" altLang="en-US"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1100" b="0" i="0" u="none" strike="noStrike" cap="none" normalizeH="0" baseline="0">
                          <a:ln>
                            <a:noFill/>
                          </a:ln>
                          <a:solidFill>
                            <a:schemeClr val="tx1"/>
                          </a:solidFill>
                          <a:effectLst/>
                          <a:latin typeface="宋体" panose="02010600030101010101" pitchFamily="2" charset="-122"/>
                          <a:ea typeface="宋体" panose="02010600030101010101" pitchFamily="2" charset="-122"/>
                        </a:rPr>
                        <a:t>31</a:t>
                      </a: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1100" b="0" i="0" u="none" strike="noStrike" cap="none" normalizeH="0" baseline="0">
                          <a:ln>
                            <a:noFill/>
                          </a:ln>
                          <a:solidFill>
                            <a:schemeClr val="tx1"/>
                          </a:solidFill>
                          <a:effectLst/>
                          <a:latin typeface="宋体" panose="02010600030101010101" pitchFamily="2" charset="-122"/>
                          <a:ea typeface="宋体" panose="02010600030101010101" pitchFamily="2" charset="-122"/>
                        </a:rPr>
                        <a:t>31</a:t>
                      </a: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1100" b="0" i="0" u="none" strike="noStrike" cap="none" normalizeH="0" baseline="0">
                          <a:ln>
                            <a:noFill/>
                          </a:ln>
                          <a:solidFill>
                            <a:schemeClr val="tx1"/>
                          </a:solidFill>
                          <a:effectLst/>
                          <a:latin typeface="宋体" panose="02010600030101010101" pitchFamily="2" charset="-122"/>
                          <a:ea typeface="宋体" panose="02010600030101010101" pitchFamily="2" charset="-122"/>
                        </a:rPr>
                        <a:t>31</a:t>
                      </a: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1100" b="0" i="0" u="none" strike="noStrike" cap="none" normalizeH="0" baseline="0">
                          <a:ln>
                            <a:noFill/>
                          </a:ln>
                          <a:solidFill>
                            <a:schemeClr val="tx1"/>
                          </a:solidFill>
                          <a:effectLst/>
                          <a:latin typeface="宋体" panose="02010600030101010101" pitchFamily="2" charset="-122"/>
                          <a:ea typeface="宋体" panose="02010600030101010101" pitchFamily="2" charset="-122"/>
                        </a:rPr>
                        <a:t>31</a:t>
                      </a: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1100" b="0" i="0" u="none" strike="noStrike" cap="none" normalizeH="0" baseline="0">
                          <a:ln>
                            <a:noFill/>
                          </a:ln>
                          <a:solidFill>
                            <a:schemeClr val="tx1"/>
                          </a:solidFill>
                          <a:effectLst/>
                          <a:latin typeface="宋体" panose="02010600030101010101" pitchFamily="2" charset="-122"/>
                          <a:ea typeface="宋体" panose="02010600030101010101" pitchFamily="2" charset="-122"/>
                        </a:rPr>
                        <a:t>27.5</a:t>
                      </a: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1100" b="0" i="0" u="none" strike="noStrike" cap="none" normalizeH="0" baseline="0">
                          <a:ln>
                            <a:noFill/>
                          </a:ln>
                          <a:solidFill>
                            <a:schemeClr val="tx1"/>
                          </a:solidFill>
                          <a:effectLst/>
                          <a:latin typeface="宋体" panose="02010600030101010101" pitchFamily="2" charset="-122"/>
                          <a:ea typeface="宋体" panose="02010600030101010101" pitchFamily="2" charset="-122"/>
                        </a:rPr>
                        <a:t>17</a:t>
                      </a: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1100" b="0" i="0" u="none" strike="noStrike" cap="none" normalizeH="0" baseline="0">
                          <a:ln>
                            <a:noFill/>
                          </a:ln>
                          <a:solidFill>
                            <a:schemeClr val="tx1"/>
                          </a:solidFill>
                          <a:effectLst/>
                          <a:latin typeface="宋体" panose="02010600030101010101" pitchFamily="2" charset="-122"/>
                          <a:ea typeface="宋体" panose="02010600030101010101" pitchFamily="2" charset="-122"/>
                        </a:rPr>
                        <a:t>14</a:t>
                      </a: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1100" b="0" i="0" u="none" strike="noStrike" cap="none" normalizeH="0" baseline="0">
                          <a:ln>
                            <a:noFill/>
                          </a:ln>
                          <a:solidFill>
                            <a:schemeClr val="tx1"/>
                          </a:solidFill>
                          <a:effectLst/>
                          <a:latin typeface="宋体" panose="02010600030101010101" pitchFamily="2" charset="-122"/>
                          <a:ea typeface="宋体" panose="02010600030101010101" pitchFamily="2" charset="-122"/>
                        </a:rPr>
                        <a:t>14</a:t>
                      </a: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240424">
                <a:tc rowSpan="2">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扭矩</a:t>
                      </a:r>
                      <a:endParaRPr kumimoji="1" lang="zh-CN" altLang="en-US"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a:t>
                      </a:r>
                      <a:r>
                        <a:rPr kumimoji="1" lang="en-US" altLang="zh-CN"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N*M</a:t>
                      </a:r>
                      <a:r>
                        <a:rPr kumimoji="1" lang="zh-CN" altLang="en-US"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a:t>
                      </a:r>
                      <a:endParaRPr kumimoji="1" lang="zh-CN" altLang="en-US"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连续</a:t>
                      </a:r>
                      <a:endParaRPr kumimoji="1" lang="zh-CN" altLang="en-US"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575</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735</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930</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1169</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1215</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1330</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1380</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1570</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solidFill>
                  </a:tcPr>
                </a:tc>
              </a:tr>
              <a:tr h="240424">
                <a:tc vMerge="1">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CFFFF"/>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1100" b="0" i="0" u="none" strike="noStrike" cap="none" normalizeH="0" baseline="0">
                          <a:ln>
                            <a:noFill/>
                          </a:ln>
                          <a:solidFill>
                            <a:schemeClr val="tx1"/>
                          </a:solidFill>
                          <a:effectLst/>
                          <a:latin typeface="宋体" panose="02010600030101010101" pitchFamily="2" charset="-122"/>
                          <a:ea typeface="宋体" panose="02010600030101010101" pitchFamily="2" charset="-122"/>
                        </a:rPr>
                        <a:t>间断</a:t>
                      </a:r>
                      <a:endParaRPr kumimoji="1" lang="zh-CN" altLang="en-US"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1100" b="0" i="0" u="none" strike="noStrike" cap="none" normalizeH="0" baseline="0">
                          <a:ln>
                            <a:noFill/>
                          </a:ln>
                          <a:solidFill>
                            <a:schemeClr val="tx1"/>
                          </a:solidFill>
                          <a:effectLst/>
                          <a:latin typeface="宋体" panose="02010600030101010101" pitchFamily="2" charset="-122"/>
                          <a:ea typeface="宋体" panose="02010600030101010101" pitchFamily="2" charset="-122"/>
                        </a:rPr>
                        <a:t>860</a:t>
                      </a: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1100" b="0" i="0" u="none" strike="noStrike" cap="none" normalizeH="0" baseline="0">
                          <a:ln>
                            <a:noFill/>
                          </a:ln>
                          <a:solidFill>
                            <a:schemeClr val="tx1"/>
                          </a:solidFill>
                          <a:effectLst/>
                          <a:latin typeface="宋体" panose="02010600030101010101" pitchFamily="2" charset="-122"/>
                          <a:ea typeface="宋体" panose="02010600030101010101" pitchFamily="2" charset="-122"/>
                        </a:rPr>
                        <a:t>1180</a:t>
                      </a: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1100" b="0" i="0" u="none" strike="noStrike" cap="none" normalizeH="0" baseline="0">
                          <a:ln>
                            <a:noFill/>
                          </a:ln>
                          <a:solidFill>
                            <a:schemeClr val="tx1"/>
                          </a:solidFill>
                          <a:effectLst/>
                          <a:latin typeface="宋体" panose="02010600030101010101" pitchFamily="2" charset="-122"/>
                          <a:ea typeface="宋体" panose="02010600030101010101" pitchFamily="2" charset="-122"/>
                        </a:rPr>
                        <a:t>1335</a:t>
                      </a: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1655</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1885</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1380</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1650</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1875</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solidFill>
                  </a:tcPr>
                </a:tc>
              </a:tr>
              <a:tr h="240424">
                <a:tc rowSpan="2">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输出功率</a:t>
                      </a:r>
                      <a:endParaRPr kumimoji="1" lang="zh-CN" altLang="en-US"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a:t>
                      </a:r>
                      <a:r>
                        <a:rPr kumimoji="1" lang="en-US" altLang="zh-CN"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KW</a:t>
                      </a:r>
                      <a:r>
                        <a:rPr kumimoji="1" lang="zh-CN" altLang="en-US"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a:t>
                      </a:r>
                      <a:endParaRPr kumimoji="1" lang="zh-CN" altLang="en-US"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连续</a:t>
                      </a:r>
                      <a:endParaRPr kumimoji="1" lang="zh-CN" altLang="en-US"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34</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34.5</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35</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31</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29</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25</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22</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20</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240424">
                <a:tc vMerge="1">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CFFFF"/>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间断</a:t>
                      </a:r>
                      <a:endParaRPr kumimoji="1" lang="zh-CN" altLang="en-US"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40</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40</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40</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35</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35</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27.5</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27</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25</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bl>
          </a:graphicData>
        </a:graphic>
      </p:graphicFrame>
      <p:grpSp>
        <p:nvGrpSpPr>
          <p:cNvPr id="17" name="组合 16"/>
          <p:cNvGrpSpPr/>
          <p:nvPr/>
        </p:nvGrpSpPr>
        <p:grpSpPr>
          <a:xfrm>
            <a:off x="6021288" y="9417496"/>
            <a:ext cx="776312" cy="369332"/>
            <a:chOff x="6021288" y="9417496"/>
            <a:chExt cx="776312" cy="369332"/>
          </a:xfrm>
        </p:grpSpPr>
        <p:sp>
          <p:nvSpPr>
            <p:cNvPr id="18" name="圆角矩形 17"/>
            <p:cNvSpPr/>
            <p:nvPr/>
          </p:nvSpPr>
          <p:spPr>
            <a:xfrm>
              <a:off x="6021288" y="9525218"/>
              <a:ext cx="214482" cy="153888"/>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9" name="TextBox 18"/>
            <p:cNvSpPr txBox="1"/>
            <p:nvPr/>
          </p:nvSpPr>
          <p:spPr>
            <a:xfrm>
              <a:off x="6235770" y="9417496"/>
              <a:ext cx="561830" cy="369332"/>
            </a:xfrm>
            <a:prstGeom prst="rect">
              <a:avLst/>
            </a:prstGeom>
            <a:noFill/>
          </p:spPr>
          <p:txBody>
            <a:bodyPr wrap="square" rtlCol="0">
              <a:spAutoFit/>
            </a:bodyPr>
            <a:lstStyle/>
            <a:p>
              <a:r>
                <a:rPr lang="en-US" altLang="zh-CN" dirty="0"/>
                <a:t>56</a:t>
              </a:r>
              <a:endParaRPr lang="zh-CN" altLang="en-US" dirty="0"/>
            </a:p>
          </p:txBody>
        </p:sp>
      </p:grpSp>
      <p:pic>
        <p:nvPicPr>
          <p:cNvPr id="8" name="图片 7"/>
          <p:cNvPicPr>
            <a:picLocks noChangeAspect="1"/>
          </p:cNvPicPr>
          <p:nvPr/>
        </p:nvPicPr>
        <p:blipFill>
          <a:blip r:embed="rId1" cstate="print">
            <a:extLst>
              <a:ext uri="{28A0092B-C50C-407E-A947-70E740481C1C}">
                <a14:useLocalDpi xmlns:a14="http://schemas.microsoft.com/office/drawing/2010/main" val="0"/>
              </a:ext>
            </a:extLst>
          </a:blip>
          <a:stretch>
            <a:fillRect/>
          </a:stretch>
        </p:blipFill>
        <p:spPr>
          <a:xfrm>
            <a:off x="3645024" y="632520"/>
            <a:ext cx="2684016" cy="1788226"/>
          </a:xfrm>
          <a:prstGeom prst="rect">
            <a:avLst/>
          </a:prstGeom>
        </p:spPr>
      </p:pic>
      <p:sp>
        <p:nvSpPr>
          <p:cNvPr id="2" name="文本框 1"/>
          <p:cNvSpPr txBox="1"/>
          <p:nvPr/>
        </p:nvSpPr>
        <p:spPr>
          <a:xfrm>
            <a:off x="3990340" y="370205"/>
            <a:ext cx="2286000" cy="368300"/>
          </a:xfrm>
          <a:prstGeom prst="rect">
            <a:avLst/>
          </a:prstGeom>
          <a:noFill/>
        </p:spPr>
        <p:txBody>
          <a:bodyPr wrap="square" rtlCol="0">
            <a:spAutoFit/>
          </a:bodyPr>
          <a:lstStyle/>
          <a:p>
            <a:endParaRPr lang="zh-CN" altLang="en-US"/>
          </a:p>
        </p:txBody>
      </p:sp>
      <p:pic>
        <p:nvPicPr>
          <p:cNvPr id="16" name="图片 15"/>
          <p:cNvPicPr>
            <a:picLocks noChangeAspect="1"/>
          </p:cNvPicPr>
          <p:nvPr/>
        </p:nvPicPr>
        <p:blipFill rotWithShape="1">
          <a:blip r:embed="rId2">
            <a:extLst>
              <a:ext uri="{28A0092B-C50C-407E-A947-70E740481C1C}">
                <a14:useLocalDpi xmlns:a14="http://schemas.microsoft.com/office/drawing/2010/main" val="0"/>
              </a:ext>
            </a:extLst>
          </a:blip>
          <a:srcRect l="8001" t="9788" r="10800" b="33915"/>
          <a:stretch>
            <a:fillRect/>
          </a:stretch>
        </p:blipFill>
        <p:spPr>
          <a:xfrm>
            <a:off x="3644987" y="79214"/>
            <a:ext cx="1008151" cy="486694"/>
          </a:xfrm>
          <a:prstGeom prst="rect">
            <a:avLst/>
          </a:prstGeom>
        </p:spPr>
      </p:pic>
      <p:graphicFrame>
        <p:nvGraphicFramePr>
          <p:cNvPr id="5" name="对象 4"/>
          <p:cNvGraphicFramePr/>
          <p:nvPr/>
        </p:nvGraphicFramePr>
        <p:xfrm>
          <a:off x="2842895" y="4709795"/>
          <a:ext cx="1172210" cy="485775"/>
        </p:xfrm>
        <a:graphic>
          <a:graphicData uri="http://schemas.openxmlformats.org/presentationml/2006/ole">
            <mc:AlternateContent xmlns:mc="http://schemas.openxmlformats.org/markup-compatibility/2006">
              <mc:Choice xmlns:v="urn:schemas-microsoft-com:vml" Requires="v">
                <p:oleObj spid="_x0000_s12" name="" r:id="rId3" imgW="1171575" imgH="485775" progId="AutoCAD.Drawing.24">
                  <p:embed/>
                </p:oleObj>
              </mc:Choice>
              <mc:Fallback>
                <p:oleObj name="" r:id="rId3" imgW="1171575" imgH="485775" progId="AutoCAD.Drawing.24">
                  <p:embed/>
                  <p:pic>
                    <p:nvPicPr>
                      <p:cNvPr id="0" name="图片 11"/>
                      <p:cNvPicPr/>
                      <p:nvPr/>
                    </p:nvPicPr>
                    <p:blipFill>
                      <a:blip r:embed="rId4"/>
                      <a:stretch>
                        <a:fillRect/>
                      </a:stretch>
                    </p:blipFill>
                    <p:spPr>
                      <a:xfrm>
                        <a:off x="2842895" y="4709795"/>
                        <a:ext cx="1172210" cy="485775"/>
                      </a:xfrm>
                      <a:prstGeom prst="rect">
                        <a:avLst/>
                      </a:prstGeom>
                    </p:spPr>
                  </p:pic>
                </p:oleObj>
              </mc:Fallback>
            </mc:AlternateContent>
          </a:graphicData>
        </a:graphic>
      </p:graphicFrame>
    </p:spTree>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平行四边形 3"/>
          <p:cNvSpPr/>
          <p:nvPr/>
        </p:nvSpPr>
        <p:spPr>
          <a:xfrm>
            <a:off x="403122" y="318099"/>
            <a:ext cx="1801742" cy="69027"/>
          </a:xfrm>
          <a:prstGeom prst="parallelogram">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TextBox 5"/>
          <p:cNvSpPr txBox="1"/>
          <p:nvPr/>
        </p:nvSpPr>
        <p:spPr>
          <a:xfrm>
            <a:off x="4581128" y="159821"/>
            <a:ext cx="2321446" cy="384721"/>
          </a:xfrm>
          <a:prstGeom prst="rect">
            <a:avLst/>
          </a:prstGeom>
          <a:noFill/>
        </p:spPr>
        <p:txBody>
          <a:bodyPr wrap="square" rtlCol="0">
            <a:spAutoFit/>
          </a:bodyPr>
          <a:lstStyle/>
          <a:p>
            <a:r>
              <a:rPr lang="zh-CN" altLang="en-US" sz="1000" b="1" kern="1400" spc="110" dirty="0">
                <a:latin typeface="+mn-ea"/>
              </a:rPr>
              <a:t>济宁钧华液压机械有限公司</a:t>
            </a:r>
            <a:endParaRPr lang="en-US" altLang="zh-CN" sz="1000" b="1" kern="1400" spc="110" dirty="0">
              <a:latin typeface="+mn-ea"/>
            </a:endParaRPr>
          </a:p>
          <a:p>
            <a:r>
              <a:rPr lang="en-US" altLang="zh-CN" sz="900" dirty="0">
                <a:latin typeface="Arial Unicode MS" panose="020B0604020202020204" pitchFamily="34" charset="-122"/>
                <a:ea typeface="Arial Unicode MS" panose="020B0604020202020204" pitchFamily="34" charset="-122"/>
                <a:cs typeface="Arial Unicode MS" panose="020B0604020202020204" pitchFamily="34" charset="-122"/>
              </a:rPr>
              <a:t>Jining  </a:t>
            </a:r>
            <a:r>
              <a:rPr lang="en-US" altLang="zh-CN" sz="900" dirty="0" err="1">
                <a:latin typeface="Arial Unicode MS" panose="020B0604020202020204" pitchFamily="34" charset="-122"/>
                <a:ea typeface="Arial Unicode MS" panose="020B0604020202020204" pitchFamily="34" charset="-122"/>
                <a:cs typeface="Arial Unicode MS" panose="020B0604020202020204" pitchFamily="34" charset="-122"/>
              </a:rPr>
              <a:t>JunHua</a:t>
            </a:r>
            <a:r>
              <a:rPr lang="en-US" altLang="zh-CN" sz="900" dirty="0">
                <a:latin typeface="Arial Unicode MS" panose="020B0604020202020204" pitchFamily="34" charset="-122"/>
                <a:ea typeface="Arial Unicode MS" panose="020B0604020202020204" pitchFamily="34" charset="-122"/>
                <a:cs typeface="Arial Unicode MS" panose="020B0604020202020204" pitchFamily="34" charset="-122"/>
              </a:rPr>
              <a:t> Hydraulic Co.,Ltd</a:t>
            </a:r>
            <a:endParaRPr lang="zh-CN" altLang="en-US" sz="900" dirty="0">
              <a:latin typeface="Arial Unicode MS" panose="020B0604020202020204" pitchFamily="34" charset="-122"/>
              <a:ea typeface="Arial Unicode MS" panose="020B0604020202020204" pitchFamily="34" charset="-122"/>
              <a:cs typeface="Arial Unicode MS" panose="020B0604020202020204" pitchFamily="34" charset="-122"/>
            </a:endParaRPr>
          </a:p>
        </p:txBody>
      </p:sp>
      <p:sp>
        <p:nvSpPr>
          <p:cNvPr id="7" name="平行四边形 6"/>
          <p:cNvSpPr/>
          <p:nvPr/>
        </p:nvSpPr>
        <p:spPr>
          <a:xfrm>
            <a:off x="2276872" y="315026"/>
            <a:ext cx="1368152" cy="72100"/>
          </a:xfrm>
          <a:prstGeom prst="parallelogram">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 name="Text Box 8"/>
          <p:cNvSpPr txBox="1">
            <a:spLocks noChangeArrowheads="1"/>
          </p:cNvSpPr>
          <p:nvPr/>
        </p:nvSpPr>
        <p:spPr bwMode="auto">
          <a:xfrm>
            <a:off x="342900" y="488504"/>
            <a:ext cx="1975757" cy="536436"/>
          </a:xfrm>
          <a:prstGeom prst="rect">
            <a:avLst/>
          </a:prstGeom>
          <a:noFill/>
          <a:ln>
            <a:noFill/>
          </a:ln>
          <a:effectLst/>
          <a:extLst>
            <a:ext uri="{909E8E84-426E-40DD-AFC4-6F175D3DCCD1}">
              <a14:hiddenFill xmlns:a14="http://schemas.microsoft.com/office/drawing/2010/main">
                <a:gradFill rotWithShape="0">
                  <a:gsLst>
                    <a:gs pos="0">
                      <a:srgbClr val="003366">
                        <a:gamma/>
                        <a:shade val="46275"/>
                        <a:invGamma/>
                      </a:srgbClr>
                    </a:gs>
                    <a:gs pos="100000">
                      <a:srgbClr val="003366"/>
                    </a:gs>
                  </a:gsLst>
                  <a:lin ang="5400000" scaled="1"/>
                </a:gradFill>
              </a14:hiddenFill>
            </a:ext>
            <a:ext uri="{91240B29-F687-4F45-9708-019B960494DF}">
              <a14:hiddenLine xmlns:a14="http://schemas.microsoft.com/office/drawing/2010/main" w="9525">
                <a:solidFill>
                  <a:srgbClr val="FFFF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74630" tIns="37315" rIns="74630" bIns="37315">
            <a:spAutoFit/>
          </a:bodyPr>
          <a:lstStyle>
            <a:lvl1pPr algn="l" defTabSz="860425">
              <a:spcBef>
                <a:spcPct val="0"/>
              </a:spcBef>
              <a:defRPr kumimoji="1" sz="2400">
                <a:solidFill>
                  <a:schemeClr val="tx1"/>
                </a:solidFill>
                <a:latin typeface="Times New Roman" panose="02020603050405020304" pitchFamily="18" charset="0"/>
                <a:ea typeface="宋体" panose="02010600030101010101" pitchFamily="2" charset="-122"/>
              </a:defRPr>
            </a:lvl1pPr>
            <a:lvl2pPr marL="430530" algn="l" defTabSz="860425">
              <a:spcBef>
                <a:spcPct val="0"/>
              </a:spcBef>
              <a:defRPr kumimoji="1" sz="2400">
                <a:solidFill>
                  <a:schemeClr val="tx1"/>
                </a:solidFill>
                <a:latin typeface="Times New Roman" panose="02020603050405020304" pitchFamily="18" charset="0"/>
                <a:ea typeface="宋体" panose="02010600030101010101" pitchFamily="2" charset="-122"/>
              </a:defRPr>
            </a:lvl2pPr>
            <a:lvl3pPr marL="860425" algn="l" defTabSz="860425">
              <a:spcBef>
                <a:spcPct val="0"/>
              </a:spcBef>
              <a:defRPr kumimoji="1" sz="2400">
                <a:solidFill>
                  <a:schemeClr val="tx1"/>
                </a:solidFill>
                <a:latin typeface="Times New Roman" panose="02020603050405020304" pitchFamily="18" charset="0"/>
                <a:ea typeface="宋体" panose="02010600030101010101" pitchFamily="2" charset="-122"/>
              </a:defRPr>
            </a:lvl3pPr>
            <a:lvl4pPr marL="1290955" algn="l" defTabSz="860425">
              <a:spcBef>
                <a:spcPct val="0"/>
              </a:spcBef>
              <a:defRPr kumimoji="1" sz="2400">
                <a:solidFill>
                  <a:schemeClr val="tx1"/>
                </a:solidFill>
                <a:latin typeface="Times New Roman" panose="02020603050405020304" pitchFamily="18" charset="0"/>
                <a:ea typeface="宋体" panose="02010600030101010101" pitchFamily="2" charset="-122"/>
              </a:defRPr>
            </a:lvl4pPr>
            <a:lvl5pPr marL="1719580" algn="l" defTabSz="860425">
              <a:spcBef>
                <a:spcPct val="0"/>
              </a:spcBef>
              <a:defRPr kumimoji="1" sz="2400">
                <a:solidFill>
                  <a:schemeClr val="tx1"/>
                </a:solidFill>
                <a:latin typeface="Times New Roman" panose="02020603050405020304" pitchFamily="18" charset="0"/>
                <a:ea typeface="宋体" panose="02010600030101010101" pitchFamily="2" charset="-122"/>
              </a:defRPr>
            </a:lvl5pPr>
            <a:lvl6pPr marL="21767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6339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0911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5483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0" hangingPunct="0">
              <a:lnSpc>
                <a:spcPct val="90000"/>
              </a:lnSpc>
              <a:spcBef>
                <a:spcPct val="50000"/>
              </a:spcBef>
              <a:buFontTx/>
              <a:buNone/>
            </a:pPr>
            <a:r>
              <a:rPr kumimoji="0" lang="en-US" altLang="zh-CN" sz="1300" b="1" dirty="0">
                <a:solidFill>
                  <a:schemeClr val="accent1"/>
                </a:solidFill>
                <a:effectLst>
                  <a:outerShdw blurRad="38100" dist="38100" dir="2700000" algn="tl">
                    <a:srgbClr val="C0C0C0"/>
                  </a:outerShdw>
                </a:effectLst>
              </a:rPr>
              <a:t>BMM</a:t>
            </a:r>
            <a:r>
              <a:rPr kumimoji="0" lang="zh-CN" altLang="en-US" sz="1300" b="1" dirty="0">
                <a:solidFill>
                  <a:schemeClr val="accent1"/>
                </a:solidFill>
                <a:effectLst>
                  <a:outerShdw blurRad="38100" dist="38100" dir="2700000" algn="tl">
                    <a:srgbClr val="C0C0C0"/>
                  </a:outerShdw>
                </a:effectLst>
              </a:rPr>
              <a:t>马达工作参数表  </a:t>
            </a:r>
            <a:endParaRPr kumimoji="0" lang="zh-CN" altLang="en-US" sz="1300" b="1" dirty="0">
              <a:solidFill>
                <a:schemeClr val="accent1"/>
              </a:solidFill>
              <a:effectLst>
                <a:outerShdw blurRad="38100" dist="38100" dir="2700000" algn="tl">
                  <a:srgbClr val="C0C0C0"/>
                </a:outerShdw>
              </a:effectLst>
            </a:endParaRPr>
          </a:p>
          <a:p>
            <a:pPr eaLnBrk="0" hangingPunct="0">
              <a:lnSpc>
                <a:spcPct val="90000"/>
              </a:lnSpc>
              <a:spcBef>
                <a:spcPct val="50000"/>
              </a:spcBef>
              <a:buFontTx/>
              <a:buNone/>
            </a:pPr>
            <a:r>
              <a:rPr kumimoji="0" lang="zh-CN" altLang="en-US" sz="1300" b="1" dirty="0">
                <a:solidFill>
                  <a:schemeClr val="accent1"/>
                </a:solidFill>
                <a:effectLst>
                  <a:outerShdw blurRad="38100" dist="38100" dir="2700000" algn="tl">
                    <a:srgbClr val="C0C0C0"/>
                  </a:outerShdw>
                </a:effectLst>
              </a:rPr>
              <a:t>         </a:t>
            </a:r>
            <a:r>
              <a:rPr kumimoji="0" lang="en-US" altLang="zh-CN" sz="1300" b="1" dirty="0">
                <a:solidFill>
                  <a:schemeClr val="accent1"/>
                </a:solidFill>
                <a:effectLst>
                  <a:outerShdw blurRad="38100" dist="38100" dir="2700000" algn="tl">
                    <a:srgbClr val="C0C0C0"/>
                  </a:outerShdw>
                </a:effectLst>
              </a:rPr>
              <a:t>Performance Data               </a:t>
            </a:r>
            <a:endParaRPr kumimoji="0" lang="en-US" altLang="zh-CN" sz="1000" dirty="0">
              <a:solidFill>
                <a:schemeClr val="accent1"/>
              </a:solidFill>
              <a:latin typeface="仿宋_GB2312" panose="02010609030101010101" pitchFamily="49" charset="-122"/>
              <a:ea typeface="仿宋_GB2312" panose="02010609030101010101" pitchFamily="49" charset="-122"/>
            </a:endParaRPr>
          </a:p>
        </p:txBody>
      </p:sp>
      <p:sp useBgFill="1">
        <p:nvSpPr>
          <p:cNvPr id="10" name="Rectangle 141"/>
          <p:cNvSpPr>
            <a:spLocks noChangeArrowheads="1"/>
          </p:cNvSpPr>
          <p:nvPr/>
        </p:nvSpPr>
        <p:spPr bwMode="auto">
          <a:xfrm>
            <a:off x="2688772" y="677507"/>
            <a:ext cx="122464" cy="125076"/>
          </a:xfrm>
          <a:prstGeom prst="rect">
            <a:avLst/>
          </a:prstGeom>
          <a:ln w="9525" algn="ctr">
            <a:solidFill>
              <a:schemeClr val="tx1"/>
            </a:solidFill>
            <a:miter lim="800000"/>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79352" tIns="39676" rIns="79352" bIns="39676" anchor="ctr"/>
          <a:lstStyle/>
          <a:p>
            <a:endParaRPr lang="zh-CN" altLang="en-US"/>
          </a:p>
        </p:txBody>
      </p:sp>
      <p:sp>
        <p:nvSpPr>
          <p:cNvPr id="11" name="Rectangle 143"/>
          <p:cNvSpPr>
            <a:spLocks noChangeArrowheads="1"/>
          </p:cNvSpPr>
          <p:nvPr/>
        </p:nvSpPr>
        <p:spPr bwMode="auto">
          <a:xfrm>
            <a:off x="4293054" y="677507"/>
            <a:ext cx="123825" cy="125076"/>
          </a:xfrm>
          <a:prstGeom prst="rect">
            <a:avLst/>
          </a:prstGeom>
          <a:solidFill>
            <a:schemeClr val="accent5"/>
          </a:solidFill>
          <a:ln w="9525" algn="ctr">
            <a:solidFill>
              <a:schemeClr val="tx1"/>
            </a:solidFill>
            <a:miter lim="800000"/>
          </a:ln>
          <a:effectLst>
            <a:outerShdw sy="50000" rotWithShape="0">
              <a:schemeClr val="bg2">
                <a:alpha val="50000"/>
              </a:schemeClr>
            </a:outerShdw>
          </a:effectLst>
        </p:spPr>
        <p:txBody>
          <a:bodyPr wrap="none" lIns="79352" tIns="39676" rIns="79352" bIns="39676" anchor="ctr"/>
          <a:lstStyle/>
          <a:p>
            <a:endParaRPr lang="zh-CN" altLang="en-US">
              <a:solidFill>
                <a:schemeClr val="accent5"/>
              </a:solidFill>
            </a:endParaRPr>
          </a:p>
        </p:txBody>
      </p:sp>
      <p:sp>
        <p:nvSpPr>
          <p:cNvPr id="12" name="Text Box 144"/>
          <p:cNvSpPr txBox="1">
            <a:spLocks noChangeArrowheads="1"/>
          </p:cNvSpPr>
          <p:nvPr/>
        </p:nvSpPr>
        <p:spPr bwMode="auto">
          <a:xfrm>
            <a:off x="4416879" y="614970"/>
            <a:ext cx="1049111" cy="255710"/>
          </a:xfrm>
          <a:prstGeom prst="rect">
            <a:avLst/>
          </a:prstGeom>
          <a:noFill/>
          <a:ln>
            <a:noFill/>
          </a:ln>
          <a:effectLst/>
          <a:extLst>
            <a:ext uri="{909E8E84-426E-40DD-AFC4-6F175D3DCCD1}">
              <a14:hiddenFill xmlns:a14="http://schemas.microsoft.com/office/drawing/2010/main">
                <a:gradFill rotWithShape="0">
                  <a:gsLst>
                    <a:gs pos="0">
                      <a:srgbClr val="003366">
                        <a:gamma/>
                        <a:shade val="46275"/>
                        <a:invGamma/>
                      </a:srgbClr>
                    </a:gs>
                    <a:gs pos="100000">
                      <a:srgbClr val="003366"/>
                    </a:gs>
                  </a:gsLst>
                  <a:lin ang="5400000" scaled="1"/>
                </a:gradFill>
              </a14:hiddenFill>
            </a:ext>
            <a:ext uri="{91240B29-F687-4F45-9708-019B960494DF}">
              <a14:hiddenLine xmlns:a14="http://schemas.microsoft.com/office/drawing/2010/main" w="9525">
                <a:solidFill>
                  <a:srgbClr val="FFFF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74630" tIns="37315" rIns="74630" bIns="37315">
            <a:spAutoFit/>
          </a:bodyPr>
          <a:lstStyle>
            <a:lvl1pPr algn="l" defTabSz="860425">
              <a:spcBef>
                <a:spcPct val="0"/>
              </a:spcBef>
              <a:defRPr kumimoji="1" sz="2400">
                <a:solidFill>
                  <a:schemeClr val="tx1"/>
                </a:solidFill>
                <a:latin typeface="Times New Roman" panose="02020603050405020304" pitchFamily="18" charset="0"/>
                <a:ea typeface="宋体" panose="02010600030101010101" pitchFamily="2" charset="-122"/>
              </a:defRPr>
            </a:lvl1pPr>
            <a:lvl2pPr marL="430530" algn="l" defTabSz="860425">
              <a:spcBef>
                <a:spcPct val="0"/>
              </a:spcBef>
              <a:defRPr kumimoji="1" sz="2400">
                <a:solidFill>
                  <a:schemeClr val="tx1"/>
                </a:solidFill>
                <a:latin typeface="Times New Roman" panose="02020603050405020304" pitchFamily="18" charset="0"/>
                <a:ea typeface="宋体" panose="02010600030101010101" pitchFamily="2" charset="-122"/>
              </a:defRPr>
            </a:lvl2pPr>
            <a:lvl3pPr marL="860425" algn="l" defTabSz="860425">
              <a:spcBef>
                <a:spcPct val="0"/>
              </a:spcBef>
              <a:defRPr kumimoji="1" sz="2400">
                <a:solidFill>
                  <a:schemeClr val="tx1"/>
                </a:solidFill>
                <a:latin typeface="Times New Roman" panose="02020603050405020304" pitchFamily="18" charset="0"/>
                <a:ea typeface="宋体" panose="02010600030101010101" pitchFamily="2" charset="-122"/>
              </a:defRPr>
            </a:lvl3pPr>
            <a:lvl4pPr marL="1290955" algn="l" defTabSz="860425">
              <a:spcBef>
                <a:spcPct val="0"/>
              </a:spcBef>
              <a:defRPr kumimoji="1" sz="2400">
                <a:solidFill>
                  <a:schemeClr val="tx1"/>
                </a:solidFill>
                <a:latin typeface="Times New Roman" panose="02020603050405020304" pitchFamily="18" charset="0"/>
                <a:ea typeface="宋体" panose="02010600030101010101" pitchFamily="2" charset="-122"/>
              </a:defRPr>
            </a:lvl4pPr>
            <a:lvl5pPr marL="1719580" algn="l" defTabSz="860425">
              <a:spcBef>
                <a:spcPct val="0"/>
              </a:spcBef>
              <a:defRPr kumimoji="1" sz="2400">
                <a:solidFill>
                  <a:schemeClr val="tx1"/>
                </a:solidFill>
                <a:latin typeface="Times New Roman" panose="02020603050405020304" pitchFamily="18" charset="0"/>
                <a:ea typeface="宋体" panose="02010600030101010101" pitchFamily="2" charset="-122"/>
              </a:defRPr>
            </a:lvl5pPr>
            <a:lvl6pPr marL="21767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6339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0911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5483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0" hangingPunct="0">
              <a:lnSpc>
                <a:spcPct val="90000"/>
              </a:lnSpc>
              <a:spcBef>
                <a:spcPct val="50000"/>
              </a:spcBef>
              <a:buFontTx/>
              <a:buNone/>
            </a:pPr>
            <a:r>
              <a:rPr kumimoji="0" lang="zh-CN" altLang="en-US" sz="1300" b="1" dirty="0">
                <a:solidFill>
                  <a:schemeClr val="accent1"/>
                </a:solidFill>
                <a:effectLst>
                  <a:outerShdw blurRad="38100" dist="38100" dir="2700000" algn="tl">
                    <a:srgbClr val="C0C0C0"/>
                  </a:outerShdw>
                </a:effectLst>
              </a:rPr>
              <a:t>间断工作区                </a:t>
            </a:r>
            <a:endParaRPr kumimoji="0" lang="zh-CN" altLang="en-US" sz="1000" dirty="0">
              <a:solidFill>
                <a:schemeClr val="accent1"/>
              </a:solidFill>
              <a:latin typeface="仿宋_GB2312" panose="02010609030101010101" pitchFamily="49" charset="-122"/>
              <a:ea typeface="仿宋_GB2312" panose="02010609030101010101" pitchFamily="49" charset="-122"/>
            </a:endParaRPr>
          </a:p>
        </p:txBody>
      </p:sp>
      <p:sp>
        <p:nvSpPr>
          <p:cNvPr id="13" name="Text Box 633"/>
          <p:cNvSpPr txBox="1">
            <a:spLocks noChangeArrowheads="1"/>
          </p:cNvSpPr>
          <p:nvPr/>
        </p:nvSpPr>
        <p:spPr bwMode="auto">
          <a:xfrm>
            <a:off x="2811236" y="614970"/>
            <a:ext cx="1049111" cy="255710"/>
          </a:xfrm>
          <a:prstGeom prst="rect">
            <a:avLst/>
          </a:prstGeom>
          <a:noFill/>
          <a:ln>
            <a:noFill/>
          </a:ln>
          <a:effectLst/>
          <a:extLst>
            <a:ext uri="{909E8E84-426E-40DD-AFC4-6F175D3DCCD1}">
              <a14:hiddenFill xmlns:a14="http://schemas.microsoft.com/office/drawing/2010/main">
                <a:gradFill rotWithShape="0">
                  <a:gsLst>
                    <a:gs pos="0">
                      <a:srgbClr val="003366">
                        <a:gamma/>
                        <a:shade val="46275"/>
                        <a:invGamma/>
                      </a:srgbClr>
                    </a:gs>
                    <a:gs pos="100000">
                      <a:srgbClr val="003366"/>
                    </a:gs>
                  </a:gsLst>
                  <a:lin ang="5400000" scaled="1"/>
                </a:gradFill>
              </a14:hiddenFill>
            </a:ext>
            <a:ext uri="{91240B29-F687-4F45-9708-019B960494DF}">
              <a14:hiddenLine xmlns:a14="http://schemas.microsoft.com/office/drawing/2010/main" w="9525">
                <a:solidFill>
                  <a:srgbClr val="FFFF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74630" tIns="37315" rIns="74630" bIns="37315">
            <a:spAutoFit/>
          </a:bodyPr>
          <a:lstStyle>
            <a:lvl1pPr algn="l" defTabSz="860425">
              <a:spcBef>
                <a:spcPct val="0"/>
              </a:spcBef>
              <a:defRPr kumimoji="1" sz="2400">
                <a:solidFill>
                  <a:schemeClr val="tx1"/>
                </a:solidFill>
                <a:latin typeface="Times New Roman" panose="02020603050405020304" pitchFamily="18" charset="0"/>
                <a:ea typeface="宋体" panose="02010600030101010101" pitchFamily="2" charset="-122"/>
              </a:defRPr>
            </a:lvl1pPr>
            <a:lvl2pPr marL="430530" algn="l" defTabSz="860425">
              <a:spcBef>
                <a:spcPct val="0"/>
              </a:spcBef>
              <a:defRPr kumimoji="1" sz="2400">
                <a:solidFill>
                  <a:schemeClr val="tx1"/>
                </a:solidFill>
                <a:latin typeface="Times New Roman" panose="02020603050405020304" pitchFamily="18" charset="0"/>
                <a:ea typeface="宋体" panose="02010600030101010101" pitchFamily="2" charset="-122"/>
              </a:defRPr>
            </a:lvl2pPr>
            <a:lvl3pPr marL="860425" algn="l" defTabSz="860425">
              <a:spcBef>
                <a:spcPct val="0"/>
              </a:spcBef>
              <a:defRPr kumimoji="1" sz="2400">
                <a:solidFill>
                  <a:schemeClr val="tx1"/>
                </a:solidFill>
                <a:latin typeface="Times New Roman" panose="02020603050405020304" pitchFamily="18" charset="0"/>
                <a:ea typeface="宋体" panose="02010600030101010101" pitchFamily="2" charset="-122"/>
              </a:defRPr>
            </a:lvl3pPr>
            <a:lvl4pPr marL="1290955" algn="l" defTabSz="860425">
              <a:spcBef>
                <a:spcPct val="0"/>
              </a:spcBef>
              <a:defRPr kumimoji="1" sz="2400">
                <a:solidFill>
                  <a:schemeClr val="tx1"/>
                </a:solidFill>
                <a:latin typeface="Times New Roman" panose="02020603050405020304" pitchFamily="18" charset="0"/>
                <a:ea typeface="宋体" panose="02010600030101010101" pitchFamily="2" charset="-122"/>
              </a:defRPr>
            </a:lvl4pPr>
            <a:lvl5pPr marL="1719580" algn="l" defTabSz="860425">
              <a:spcBef>
                <a:spcPct val="0"/>
              </a:spcBef>
              <a:defRPr kumimoji="1" sz="2400">
                <a:solidFill>
                  <a:schemeClr val="tx1"/>
                </a:solidFill>
                <a:latin typeface="Times New Roman" panose="02020603050405020304" pitchFamily="18" charset="0"/>
                <a:ea typeface="宋体" panose="02010600030101010101" pitchFamily="2" charset="-122"/>
              </a:defRPr>
            </a:lvl5pPr>
            <a:lvl6pPr marL="21767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6339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0911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5483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0" hangingPunct="0">
              <a:lnSpc>
                <a:spcPct val="90000"/>
              </a:lnSpc>
              <a:spcBef>
                <a:spcPct val="50000"/>
              </a:spcBef>
              <a:buFontTx/>
              <a:buNone/>
            </a:pPr>
            <a:r>
              <a:rPr kumimoji="0" lang="zh-CN" altLang="en-US" sz="1300" b="1" dirty="0">
                <a:solidFill>
                  <a:schemeClr val="accent1"/>
                </a:solidFill>
                <a:effectLst>
                  <a:outerShdw blurRad="38100" dist="38100" dir="2700000" algn="tl">
                    <a:srgbClr val="C0C0C0"/>
                  </a:outerShdw>
                </a:effectLst>
              </a:rPr>
              <a:t>连续工作区                </a:t>
            </a:r>
            <a:endParaRPr kumimoji="0" lang="zh-CN" altLang="en-US" sz="1000" dirty="0">
              <a:solidFill>
                <a:schemeClr val="accent1"/>
              </a:solidFill>
              <a:latin typeface="仿宋_GB2312" panose="02010609030101010101" pitchFamily="49" charset="-122"/>
              <a:ea typeface="仿宋_GB2312" panose="02010609030101010101" pitchFamily="49" charset="-122"/>
            </a:endParaRPr>
          </a:p>
        </p:txBody>
      </p:sp>
      <p:sp>
        <p:nvSpPr>
          <p:cNvPr id="15" name="AutoShape 10"/>
          <p:cNvSpPr>
            <a:spLocks noChangeArrowheads="1"/>
          </p:cNvSpPr>
          <p:nvPr/>
        </p:nvSpPr>
        <p:spPr bwMode="auto">
          <a:xfrm>
            <a:off x="1988840" y="3224808"/>
            <a:ext cx="872218" cy="291202"/>
          </a:xfrm>
          <a:prstGeom prst="wedgeRoundRectCallout">
            <a:avLst>
              <a:gd name="adj1" fmla="val -39079"/>
              <a:gd name="adj2" fmla="val -73347"/>
              <a:gd name="adj3" fmla="val 16667"/>
            </a:avLst>
          </a:prstGeom>
          <a:noFill/>
          <a:ln w="9525">
            <a:solidFill>
              <a:schemeClr val="tx1"/>
            </a:solidFill>
            <a:miter lim="800000"/>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lIns="58393" tIns="30365" rIns="58393" bIns="30365"/>
          <a:lstStyle/>
          <a:p>
            <a:pPr defTabSz="793750">
              <a:spcBef>
                <a:spcPct val="0"/>
              </a:spcBef>
            </a:pPr>
            <a:r>
              <a:rPr lang="zh-CN" altLang="en-US" sz="800" b="1" dirty="0">
                <a:solidFill>
                  <a:srgbClr val="0000FF"/>
                </a:solidFill>
              </a:rPr>
              <a:t>扭矩</a:t>
            </a:r>
            <a:r>
              <a:rPr lang="en-US" altLang="zh-CN" sz="800" b="1" dirty="0">
                <a:solidFill>
                  <a:srgbClr val="0000FF"/>
                </a:solidFill>
              </a:rPr>
              <a:t> 10N.m   </a:t>
            </a:r>
            <a:endParaRPr lang="en-US" altLang="zh-CN" sz="800" b="1" dirty="0">
              <a:solidFill>
                <a:srgbClr val="0000FF"/>
              </a:solidFill>
            </a:endParaRPr>
          </a:p>
          <a:p>
            <a:pPr defTabSz="793750">
              <a:spcBef>
                <a:spcPct val="0"/>
              </a:spcBef>
            </a:pPr>
            <a:r>
              <a:rPr lang="zh-CN" altLang="en-US" sz="800" b="1" dirty="0">
                <a:solidFill>
                  <a:srgbClr val="0000FF"/>
                </a:solidFill>
              </a:rPr>
              <a:t>转速</a:t>
            </a:r>
            <a:r>
              <a:rPr lang="en-US" altLang="zh-CN" sz="800" b="1" dirty="0">
                <a:solidFill>
                  <a:srgbClr val="0000FF"/>
                </a:solidFill>
              </a:rPr>
              <a:t> 2350rpm</a:t>
            </a:r>
            <a:endParaRPr lang="en-US" altLang="zh-CN" sz="800" b="1" dirty="0">
              <a:solidFill>
                <a:srgbClr val="0000FF"/>
              </a:solidFill>
            </a:endParaRPr>
          </a:p>
        </p:txBody>
      </p:sp>
      <p:sp>
        <p:nvSpPr>
          <p:cNvPr id="2" name="TextBox 1"/>
          <p:cNvSpPr txBox="1"/>
          <p:nvPr/>
        </p:nvSpPr>
        <p:spPr>
          <a:xfrm>
            <a:off x="630011" y="1155676"/>
            <a:ext cx="802672" cy="268932"/>
          </a:xfrm>
          <a:prstGeom prst="rect">
            <a:avLst/>
          </a:prstGeom>
          <a:solidFill>
            <a:schemeClr val="bg1"/>
          </a:solidFill>
        </p:spPr>
        <p:txBody>
          <a:bodyPr wrap="square" rtlCol="0">
            <a:spAutoFit/>
          </a:bodyPr>
          <a:lstStyle/>
          <a:p>
            <a:endParaRPr lang="zh-CN" altLang="en-US" dirty="0"/>
          </a:p>
        </p:txBody>
      </p:sp>
      <p:sp>
        <p:nvSpPr>
          <p:cNvPr id="18" name="TextBox 17"/>
          <p:cNvSpPr txBox="1"/>
          <p:nvPr/>
        </p:nvSpPr>
        <p:spPr>
          <a:xfrm>
            <a:off x="3552053" y="1155676"/>
            <a:ext cx="802672" cy="268932"/>
          </a:xfrm>
          <a:prstGeom prst="rect">
            <a:avLst/>
          </a:prstGeom>
          <a:solidFill>
            <a:schemeClr val="bg1"/>
          </a:solidFill>
        </p:spPr>
        <p:txBody>
          <a:bodyPr wrap="square" rtlCol="0">
            <a:spAutoFit/>
          </a:bodyPr>
          <a:lstStyle/>
          <a:p>
            <a:endParaRPr lang="zh-CN" altLang="en-US" dirty="0"/>
          </a:p>
        </p:txBody>
      </p:sp>
      <p:sp>
        <p:nvSpPr>
          <p:cNvPr id="21" name="TextBox 20"/>
          <p:cNvSpPr txBox="1"/>
          <p:nvPr/>
        </p:nvSpPr>
        <p:spPr>
          <a:xfrm>
            <a:off x="836712" y="6628284"/>
            <a:ext cx="802672" cy="268932"/>
          </a:xfrm>
          <a:prstGeom prst="rect">
            <a:avLst/>
          </a:prstGeom>
          <a:solidFill>
            <a:schemeClr val="bg1"/>
          </a:solidFill>
        </p:spPr>
        <p:txBody>
          <a:bodyPr wrap="square" rtlCol="0">
            <a:spAutoFit/>
          </a:bodyPr>
          <a:lstStyle/>
          <a:p>
            <a:endParaRPr lang="zh-CN" altLang="en-US" dirty="0"/>
          </a:p>
        </p:txBody>
      </p:sp>
      <p:grpSp>
        <p:nvGrpSpPr>
          <p:cNvPr id="25" name="组合 24"/>
          <p:cNvGrpSpPr/>
          <p:nvPr/>
        </p:nvGrpSpPr>
        <p:grpSpPr>
          <a:xfrm>
            <a:off x="6037064" y="9417496"/>
            <a:ext cx="776312" cy="369332"/>
            <a:chOff x="6021288" y="9417496"/>
            <a:chExt cx="776312" cy="369332"/>
          </a:xfrm>
        </p:grpSpPr>
        <p:sp>
          <p:nvSpPr>
            <p:cNvPr id="26" name="圆角矩形 25"/>
            <p:cNvSpPr/>
            <p:nvPr/>
          </p:nvSpPr>
          <p:spPr>
            <a:xfrm>
              <a:off x="6021288" y="9525218"/>
              <a:ext cx="214482" cy="153888"/>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 name="TextBox 26"/>
            <p:cNvSpPr txBox="1"/>
            <p:nvPr/>
          </p:nvSpPr>
          <p:spPr>
            <a:xfrm>
              <a:off x="6235770" y="9417496"/>
              <a:ext cx="561830" cy="369332"/>
            </a:xfrm>
            <a:prstGeom prst="rect">
              <a:avLst/>
            </a:prstGeom>
            <a:noFill/>
          </p:spPr>
          <p:txBody>
            <a:bodyPr wrap="square" rtlCol="0">
              <a:spAutoFit/>
            </a:bodyPr>
            <a:lstStyle/>
            <a:p>
              <a:r>
                <a:rPr lang="en-US" altLang="zh-CN" dirty="0"/>
                <a:t>2</a:t>
              </a:r>
              <a:endParaRPr lang="zh-CN" altLang="en-US" dirty="0"/>
            </a:p>
          </p:txBody>
        </p:sp>
      </p:grpSp>
      <p:sp>
        <p:nvSpPr>
          <p:cNvPr id="30" name="Text Box 144"/>
          <p:cNvSpPr txBox="1">
            <a:spLocks noChangeArrowheads="1"/>
          </p:cNvSpPr>
          <p:nvPr/>
        </p:nvSpPr>
        <p:spPr bwMode="auto">
          <a:xfrm>
            <a:off x="553513" y="9074995"/>
            <a:ext cx="5194864" cy="414509"/>
          </a:xfrm>
          <a:prstGeom prst="rect">
            <a:avLst/>
          </a:prstGeom>
          <a:noFill/>
          <a:ln>
            <a:noFill/>
          </a:ln>
          <a:effectLst/>
          <a:extLst>
            <a:ext uri="{909E8E84-426E-40DD-AFC4-6F175D3DCCD1}">
              <a14:hiddenFill xmlns:a14="http://schemas.microsoft.com/office/drawing/2010/main">
                <a:solidFill>
                  <a:srgbClr val="003366"/>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lIns="74456" tIns="37229" rIns="74456" bIns="37229">
            <a:spAutoFit/>
          </a:bodyPr>
          <a:lstStyle>
            <a:lvl1pPr algn="ctr" defTabSz="860425" eaLnBrk="0" hangingPunct="0">
              <a:spcBef>
                <a:spcPct val="20000"/>
              </a:spcBef>
              <a:buChar char="–"/>
              <a:defRPr kumimoji="1" sz="2000">
                <a:solidFill>
                  <a:schemeClr val="tx1"/>
                </a:solidFill>
                <a:latin typeface="Times New Roman" panose="02020603050405020304" pitchFamily="18" charset="0"/>
                <a:ea typeface="宋体" panose="02010600030101010101" pitchFamily="2" charset="-122"/>
              </a:defRPr>
            </a:lvl1pPr>
            <a:lvl2pPr marL="742950" indent="-285750" algn="ctr" defTabSz="860425" eaLnBrk="0" hangingPunct="0">
              <a:spcBef>
                <a:spcPct val="20000"/>
              </a:spcBef>
              <a:buChar char="–"/>
              <a:defRPr kumimoji="1" sz="2000">
                <a:solidFill>
                  <a:schemeClr val="tx1"/>
                </a:solidFill>
                <a:latin typeface="Times New Roman" panose="02020603050405020304" pitchFamily="18" charset="0"/>
                <a:ea typeface="宋体" panose="02010600030101010101" pitchFamily="2" charset="-122"/>
              </a:defRPr>
            </a:lvl2pPr>
            <a:lvl3pPr marL="1143000" indent="-228600" algn="ctr" defTabSz="860425" eaLnBrk="0" hangingPunct="0">
              <a:spcBef>
                <a:spcPct val="20000"/>
              </a:spcBef>
              <a:buChar char="–"/>
              <a:defRPr kumimoji="1" sz="2000">
                <a:solidFill>
                  <a:schemeClr val="tx1"/>
                </a:solidFill>
                <a:latin typeface="Times New Roman" panose="02020603050405020304" pitchFamily="18" charset="0"/>
                <a:ea typeface="宋体" panose="02010600030101010101" pitchFamily="2" charset="-122"/>
              </a:defRPr>
            </a:lvl3pPr>
            <a:lvl4pPr marL="1600200" indent="-228600" algn="ctr" defTabSz="860425" eaLnBrk="0" hangingPunct="0">
              <a:spcBef>
                <a:spcPct val="20000"/>
              </a:spcBef>
              <a:buChar char="–"/>
              <a:defRPr kumimoji="1" sz="2000">
                <a:solidFill>
                  <a:schemeClr val="tx1"/>
                </a:solidFill>
                <a:latin typeface="Times New Roman" panose="02020603050405020304" pitchFamily="18" charset="0"/>
                <a:ea typeface="宋体" panose="02010600030101010101" pitchFamily="2" charset="-122"/>
              </a:defRPr>
            </a:lvl4pPr>
            <a:lvl5pPr marL="2057400" indent="-228600" algn="ctr" defTabSz="860425" eaLnBrk="0" hangingPunct="0">
              <a:spcBef>
                <a:spcPct val="20000"/>
              </a:spcBef>
              <a:buChar char="–"/>
              <a:defRPr kumimoji="1" sz="2000">
                <a:solidFill>
                  <a:schemeClr val="tx1"/>
                </a:solidFill>
                <a:latin typeface="Times New Roman" panose="02020603050405020304" pitchFamily="18" charset="0"/>
                <a:ea typeface="宋体" panose="02010600030101010101" pitchFamily="2" charset="-122"/>
              </a:defRPr>
            </a:lvl5pPr>
            <a:lvl6pPr marL="2514600" indent="-228600" algn="ctr" defTabSz="860425" eaLnBrk="0" fontAlgn="base" hangingPunct="0">
              <a:spcBef>
                <a:spcPct val="20000"/>
              </a:spcBef>
              <a:spcAft>
                <a:spcPct val="0"/>
              </a:spcAft>
              <a:buChar char="–"/>
              <a:defRPr kumimoji="1" sz="2000">
                <a:solidFill>
                  <a:schemeClr val="tx1"/>
                </a:solidFill>
                <a:latin typeface="Times New Roman" panose="02020603050405020304" pitchFamily="18" charset="0"/>
                <a:ea typeface="宋体" panose="02010600030101010101" pitchFamily="2" charset="-122"/>
              </a:defRPr>
            </a:lvl6pPr>
            <a:lvl7pPr marL="2971800" indent="-228600" algn="ctr" defTabSz="860425" eaLnBrk="0" fontAlgn="base" hangingPunct="0">
              <a:spcBef>
                <a:spcPct val="20000"/>
              </a:spcBef>
              <a:spcAft>
                <a:spcPct val="0"/>
              </a:spcAft>
              <a:buChar char="–"/>
              <a:defRPr kumimoji="1" sz="2000">
                <a:solidFill>
                  <a:schemeClr val="tx1"/>
                </a:solidFill>
                <a:latin typeface="Times New Roman" panose="02020603050405020304" pitchFamily="18" charset="0"/>
                <a:ea typeface="宋体" panose="02010600030101010101" pitchFamily="2" charset="-122"/>
              </a:defRPr>
            </a:lvl7pPr>
            <a:lvl8pPr marL="3429000" indent="-228600" algn="ctr" defTabSz="860425" eaLnBrk="0" fontAlgn="base" hangingPunct="0">
              <a:spcBef>
                <a:spcPct val="20000"/>
              </a:spcBef>
              <a:spcAft>
                <a:spcPct val="0"/>
              </a:spcAft>
              <a:buChar char="–"/>
              <a:defRPr kumimoji="1" sz="2000">
                <a:solidFill>
                  <a:schemeClr val="tx1"/>
                </a:solidFill>
                <a:latin typeface="Times New Roman" panose="02020603050405020304" pitchFamily="18" charset="0"/>
                <a:ea typeface="宋体" panose="02010600030101010101" pitchFamily="2" charset="-122"/>
              </a:defRPr>
            </a:lvl8pPr>
            <a:lvl9pPr marL="3886200" indent="-228600" algn="ctr" defTabSz="860425" eaLnBrk="0" fontAlgn="base" hangingPunct="0">
              <a:spcBef>
                <a:spcPct val="20000"/>
              </a:spcBef>
              <a:spcAft>
                <a:spcPct val="0"/>
              </a:spcAft>
              <a:buChar char="–"/>
              <a:defRPr kumimoji="1" sz="2000">
                <a:solidFill>
                  <a:schemeClr val="tx1"/>
                </a:solidFill>
                <a:latin typeface="Times New Roman" panose="02020603050405020304" pitchFamily="18" charset="0"/>
                <a:ea typeface="宋体" panose="02010600030101010101" pitchFamily="2" charset="-122"/>
              </a:defRPr>
            </a:lvl9pPr>
          </a:lstStyle>
          <a:p>
            <a:pPr algn="l">
              <a:lnSpc>
                <a:spcPct val="90000"/>
              </a:lnSpc>
              <a:spcBef>
                <a:spcPct val="50000"/>
              </a:spcBef>
              <a:buFontTx/>
              <a:buNone/>
            </a:pPr>
            <a:r>
              <a:rPr kumimoji="0" lang="zh-CN" altLang="en-US" sz="1050" dirty="0">
                <a:latin typeface="+mj-ea"/>
                <a:ea typeface="+mj-ea"/>
              </a:rPr>
              <a:t>表中数据在使用</a:t>
            </a:r>
            <a:r>
              <a:rPr kumimoji="0" lang="en-US" altLang="zh-CN" sz="1050" dirty="0">
                <a:latin typeface="+mj-ea"/>
                <a:ea typeface="+mj-ea"/>
              </a:rPr>
              <a:t>68#</a:t>
            </a:r>
            <a:r>
              <a:rPr kumimoji="0" lang="zh-CN" altLang="en-US" sz="1050" dirty="0">
                <a:latin typeface="+mj-ea"/>
                <a:ea typeface="+mj-ea"/>
              </a:rPr>
              <a:t>抗磨液压油</a:t>
            </a:r>
            <a:r>
              <a:rPr kumimoji="0" lang="en-US" altLang="zh-CN" sz="1050" dirty="0">
                <a:latin typeface="+mj-ea"/>
                <a:ea typeface="+mj-ea"/>
              </a:rPr>
              <a:t>,50℃</a:t>
            </a:r>
            <a:r>
              <a:rPr kumimoji="0" lang="zh-CN" altLang="en-US" sz="1050" dirty="0">
                <a:latin typeface="+mj-ea"/>
                <a:ea typeface="+mj-ea"/>
              </a:rPr>
              <a:t>油温条件下测试的</a:t>
            </a:r>
            <a:r>
              <a:rPr kumimoji="0" lang="en-US" altLang="zh-CN" sz="1050" dirty="0">
                <a:latin typeface="+mj-ea"/>
                <a:ea typeface="+mj-ea"/>
              </a:rPr>
              <a:t>,</a:t>
            </a:r>
            <a:r>
              <a:rPr kumimoji="0" lang="zh-CN" altLang="en-US" sz="1050" dirty="0">
                <a:latin typeface="+mj-ea"/>
                <a:ea typeface="+mj-ea"/>
              </a:rPr>
              <a:t>不同马达结果略有差别</a:t>
            </a:r>
            <a:r>
              <a:rPr kumimoji="0" lang="en-US" altLang="zh-CN" sz="1050" dirty="0">
                <a:latin typeface="+mj-ea"/>
                <a:ea typeface="+mj-ea"/>
              </a:rPr>
              <a:t>.</a:t>
            </a:r>
            <a:endParaRPr kumimoji="0" lang="en-US" altLang="zh-CN" sz="1050" dirty="0">
              <a:latin typeface="+mj-ea"/>
              <a:ea typeface="+mj-ea"/>
            </a:endParaRPr>
          </a:p>
          <a:p>
            <a:pPr algn="l">
              <a:lnSpc>
                <a:spcPct val="90000"/>
              </a:lnSpc>
              <a:spcBef>
                <a:spcPct val="50000"/>
              </a:spcBef>
              <a:buFontTx/>
              <a:buNone/>
            </a:pPr>
            <a:r>
              <a:rPr kumimoji="0" lang="en-US" altLang="zh-CN" sz="900" dirty="0">
                <a:latin typeface="+mj-lt"/>
                <a:ea typeface="楷体_GB2312" panose="02010609030101010101" pitchFamily="49" charset="-122"/>
              </a:rPr>
              <a:t>             </a:t>
            </a:r>
            <a:endParaRPr kumimoji="0" lang="en-US" altLang="zh-CN" sz="900" dirty="0">
              <a:latin typeface="+mj-lt"/>
              <a:ea typeface="楷体_GB2312" panose="02010609030101010101" pitchFamily="49" charset="-122"/>
            </a:endParaRPr>
          </a:p>
        </p:txBody>
      </p:sp>
      <p:pic>
        <p:nvPicPr>
          <p:cNvPr id="23" name="图片 22"/>
          <p:cNvPicPr>
            <a:picLocks noChangeAspect="1"/>
          </p:cNvPicPr>
          <p:nvPr/>
        </p:nvPicPr>
        <p:blipFill rotWithShape="1">
          <a:blip r:embed="rId1">
            <a:extLst>
              <a:ext uri="{28A0092B-C50C-407E-A947-70E740481C1C}">
                <a14:useLocalDpi xmlns:a14="http://schemas.microsoft.com/office/drawing/2010/main" val="0"/>
              </a:ext>
            </a:extLst>
          </a:blip>
          <a:srcRect l="8001" t="9788" r="10800" b="33915"/>
          <a:stretch>
            <a:fillRect/>
          </a:stretch>
        </p:blipFill>
        <p:spPr>
          <a:xfrm>
            <a:off x="3644987" y="79214"/>
            <a:ext cx="1008151" cy="486694"/>
          </a:xfrm>
          <a:prstGeom prst="rect">
            <a:avLst/>
          </a:prstGeom>
        </p:spPr>
      </p:pic>
      <p:pic>
        <p:nvPicPr>
          <p:cNvPr id="16" name="图片 15"/>
          <p:cNvPicPr>
            <a:picLocks noChangeAspect="1"/>
          </p:cNvPicPr>
          <p:nvPr/>
        </p:nvPicPr>
        <p:blipFill>
          <a:blip r:embed="rId2"/>
          <a:stretch>
            <a:fillRect/>
          </a:stretch>
        </p:blipFill>
        <p:spPr>
          <a:xfrm>
            <a:off x="161640" y="992560"/>
            <a:ext cx="6291696" cy="2448180"/>
          </a:xfrm>
          <a:prstGeom prst="rect">
            <a:avLst/>
          </a:prstGeom>
        </p:spPr>
      </p:pic>
      <p:pic>
        <p:nvPicPr>
          <p:cNvPr id="19" name="图片 18"/>
          <p:cNvPicPr>
            <a:picLocks noChangeAspect="1"/>
          </p:cNvPicPr>
          <p:nvPr/>
        </p:nvPicPr>
        <p:blipFill>
          <a:blip r:embed="rId3"/>
          <a:stretch>
            <a:fillRect/>
          </a:stretch>
        </p:blipFill>
        <p:spPr>
          <a:xfrm>
            <a:off x="144016" y="3656856"/>
            <a:ext cx="6453336" cy="2413040"/>
          </a:xfrm>
          <a:prstGeom prst="rect">
            <a:avLst/>
          </a:prstGeom>
        </p:spPr>
      </p:pic>
      <p:pic>
        <p:nvPicPr>
          <p:cNvPr id="24" name="图片 23"/>
          <p:cNvPicPr>
            <a:picLocks noChangeAspect="1"/>
          </p:cNvPicPr>
          <p:nvPr/>
        </p:nvPicPr>
        <p:blipFill>
          <a:blip r:embed="rId4"/>
          <a:stretch>
            <a:fillRect/>
          </a:stretch>
        </p:blipFill>
        <p:spPr>
          <a:xfrm>
            <a:off x="171340" y="6234870"/>
            <a:ext cx="5921956" cy="2686053"/>
          </a:xfrm>
          <a:prstGeom prst="rect">
            <a:avLst/>
          </a:prstGeom>
        </p:spPr>
      </p:pic>
    </p:spTree>
  </p:cSld>
  <p:clrMapOvr>
    <a:masterClrMapping/>
  </p:clrMapOvr>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平行四边形 3"/>
          <p:cNvSpPr/>
          <p:nvPr/>
        </p:nvSpPr>
        <p:spPr>
          <a:xfrm>
            <a:off x="403122" y="318099"/>
            <a:ext cx="1801742" cy="69027"/>
          </a:xfrm>
          <a:prstGeom prst="parallelogram">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TextBox 5"/>
          <p:cNvSpPr txBox="1"/>
          <p:nvPr/>
        </p:nvSpPr>
        <p:spPr>
          <a:xfrm>
            <a:off x="4581128" y="159821"/>
            <a:ext cx="2321446" cy="384721"/>
          </a:xfrm>
          <a:prstGeom prst="rect">
            <a:avLst/>
          </a:prstGeom>
          <a:noFill/>
        </p:spPr>
        <p:txBody>
          <a:bodyPr wrap="square" rtlCol="0">
            <a:spAutoFit/>
          </a:bodyPr>
          <a:lstStyle/>
          <a:p>
            <a:r>
              <a:rPr lang="zh-CN" altLang="en-US" sz="1000" b="1" kern="1400" spc="110" dirty="0">
                <a:latin typeface="+mn-ea"/>
              </a:rPr>
              <a:t>济宁钧华液压机械有限公司</a:t>
            </a:r>
            <a:endParaRPr lang="en-US" altLang="zh-CN" sz="1000" b="1" kern="1400" spc="110" dirty="0">
              <a:latin typeface="+mn-ea"/>
            </a:endParaRPr>
          </a:p>
          <a:p>
            <a:r>
              <a:rPr lang="en-US" altLang="zh-CN" sz="900" dirty="0">
                <a:latin typeface="Arial Unicode MS" panose="020B0604020202020204" pitchFamily="34" charset="-122"/>
                <a:ea typeface="Arial Unicode MS" panose="020B0604020202020204" pitchFamily="34" charset="-122"/>
                <a:cs typeface="Arial Unicode MS" panose="020B0604020202020204" pitchFamily="34" charset="-122"/>
              </a:rPr>
              <a:t>Jining  </a:t>
            </a:r>
            <a:r>
              <a:rPr lang="en-US" altLang="zh-CN" sz="900" dirty="0" err="1">
                <a:latin typeface="Arial Unicode MS" panose="020B0604020202020204" pitchFamily="34" charset="-122"/>
                <a:ea typeface="Arial Unicode MS" panose="020B0604020202020204" pitchFamily="34" charset="-122"/>
                <a:cs typeface="Arial Unicode MS" panose="020B0604020202020204" pitchFamily="34" charset="-122"/>
              </a:rPr>
              <a:t>JunHua</a:t>
            </a:r>
            <a:r>
              <a:rPr lang="en-US" altLang="zh-CN" sz="900" dirty="0">
                <a:latin typeface="Arial Unicode MS" panose="020B0604020202020204" pitchFamily="34" charset="-122"/>
                <a:ea typeface="Arial Unicode MS" panose="020B0604020202020204" pitchFamily="34" charset="-122"/>
                <a:cs typeface="Arial Unicode MS" panose="020B0604020202020204" pitchFamily="34" charset="-122"/>
              </a:rPr>
              <a:t> Hydraulic Co.,Ltd</a:t>
            </a:r>
            <a:endParaRPr lang="zh-CN" altLang="en-US" sz="900" dirty="0">
              <a:latin typeface="Arial Unicode MS" panose="020B0604020202020204" pitchFamily="34" charset="-122"/>
              <a:ea typeface="Arial Unicode MS" panose="020B0604020202020204" pitchFamily="34" charset="-122"/>
              <a:cs typeface="Arial Unicode MS" panose="020B0604020202020204" pitchFamily="34" charset="-122"/>
            </a:endParaRPr>
          </a:p>
        </p:txBody>
      </p:sp>
      <p:sp>
        <p:nvSpPr>
          <p:cNvPr id="7" name="平行四边形 6"/>
          <p:cNvSpPr/>
          <p:nvPr/>
        </p:nvSpPr>
        <p:spPr>
          <a:xfrm>
            <a:off x="2276872" y="315026"/>
            <a:ext cx="1368152" cy="72100"/>
          </a:xfrm>
          <a:prstGeom prst="parallelogram">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 name="TextBox 2"/>
          <p:cNvSpPr txBox="1"/>
          <p:nvPr/>
        </p:nvSpPr>
        <p:spPr>
          <a:xfrm>
            <a:off x="764704" y="632520"/>
            <a:ext cx="2520280" cy="368300"/>
          </a:xfrm>
          <a:prstGeom prst="rect">
            <a:avLst/>
          </a:prstGeom>
          <a:noFill/>
        </p:spPr>
        <p:txBody>
          <a:bodyPr wrap="square" rtlCol="0">
            <a:spAutoFit/>
          </a:bodyPr>
          <a:lstStyle/>
          <a:p>
            <a:r>
              <a:rPr lang="en-US" altLang="zh-CN" b="1" dirty="0">
                <a:latin typeface="黑体" panose="02010609060101010101" pitchFamily="49" charset="-122"/>
                <a:ea typeface="黑体" panose="02010609060101010101" pitchFamily="49" charset="-122"/>
              </a:rPr>
              <a:t>BM6B</a:t>
            </a:r>
            <a:r>
              <a:rPr lang="zh-CN" altLang="en-US" b="1" dirty="0">
                <a:latin typeface="黑体" panose="02010609060101010101" pitchFamily="49" charset="-122"/>
                <a:ea typeface="黑体" panose="02010609060101010101" pitchFamily="49" charset="-122"/>
              </a:rPr>
              <a:t>刹车马达</a:t>
            </a:r>
            <a:endParaRPr lang="zh-CN" altLang="en-US" b="1" dirty="0">
              <a:latin typeface="黑体" panose="02010609060101010101" pitchFamily="49" charset="-122"/>
              <a:ea typeface="黑体" panose="02010609060101010101" pitchFamily="49" charset="-122"/>
            </a:endParaRPr>
          </a:p>
        </p:txBody>
      </p:sp>
      <p:sp>
        <p:nvSpPr>
          <p:cNvPr id="9" name="等腰三角形 8"/>
          <p:cNvSpPr/>
          <p:nvPr/>
        </p:nvSpPr>
        <p:spPr>
          <a:xfrm rot="5400000">
            <a:off x="511905" y="724853"/>
            <a:ext cx="217566" cy="184666"/>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 name="TextBox 9"/>
          <p:cNvSpPr txBox="1"/>
          <p:nvPr/>
        </p:nvSpPr>
        <p:spPr>
          <a:xfrm>
            <a:off x="528355" y="1136576"/>
            <a:ext cx="2900645" cy="871855"/>
          </a:xfrm>
          <a:prstGeom prst="rect">
            <a:avLst/>
          </a:prstGeom>
          <a:noFill/>
        </p:spPr>
        <p:txBody>
          <a:bodyPr wrap="square" rtlCol="0">
            <a:spAutoFit/>
          </a:bodyPr>
          <a:lstStyle/>
          <a:p>
            <a:r>
              <a:rPr lang="zh-CN" altLang="en-US" sz="1600" b="1" dirty="0">
                <a:latin typeface="宋体" panose="02010600030101010101" pitchFamily="2" charset="-122"/>
                <a:ea typeface="宋体" panose="02010600030101010101" pitchFamily="2" charset="-122"/>
              </a:rPr>
              <a:t>结构特点：</a:t>
            </a:r>
            <a:endParaRPr lang="en-US" altLang="zh-CN" sz="1600" b="1" dirty="0">
              <a:latin typeface="宋体" panose="02010600030101010101" pitchFamily="2" charset="-122"/>
              <a:ea typeface="宋体" panose="02010600030101010101" pitchFamily="2" charset="-122"/>
            </a:endParaRPr>
          </a:p>
          <a:p>
            <a:pPr eaLnBrk="0" hangingPunct="0">
              <a:lnSpc>
                <a:spcPct val="120000"/>
              </a:lnSpc>
              <a:spcBef>
                <a:spcPct val="50000"/>
              </a:spcBef>
              <a:buFontTx/>
              <a:buChar char="•"/>
            </a:pPr>
            <a:r>
              <a:rPr lang="zh-CN" altLang="en-US" sz="1200" b="1" dirty="0" smtClean="0">
                <a:solidFill>
                  <a:srgbClr val="000000"/>
                </a:solidFill>
                <a:latin typeface="仿宋_GB2312" panose="02010609030101010101" pitchFamily="49" charset="-122"/>
                <a:ea typeface="仿宋_GB2312" panose="02010609030101010101" pitchFamily="49" charset="-122"/>
                <a:cs typeface="Arial Unicode MS" panose="020B0604020202020204" pitchFamily="34" charset="-122"/>
                <a:sym typeface="宋体" panose="02010600030101010101" pitchFamily="2" charset="-122"/>
              </a:rPr>
              <a:t>BM</a:t>
            </a:r>
            <a:r>
              <a:rPr lang="en-US" altLang="zh-CN" sz="1200" b="1" dirty="0" smtClean="0">
                <a:solidFill>
                  <a:srgbClr val="000000"/>
                </a:solidFill>
                <a:latin typeface="仿宋_GB2312" panose="02010609030101010101" pitchFamily="49" charset="-122"/>
                <a:ea typeface="仿宋_GB2312" panose="02010609030101010101" pitchFamily="49" charset="-122"/>
                <a:cs typeface="Arial Unicode MS" panose="020B0604020202020204" pitchFamily="34" charset="-122"/>
                <a:sym typeface="宋体" panose="02010600030101010101" pitchFamily="2" charset="-122"/>
              </a:rPr>
              <a:t>6</a:t>
            </a:r>
            <a:r>
              <a:rPr lang="zh-CN" altLang="en-US" sz="1200" b="1" dirty="0" smtClean="0">
                <a:solidFill>
                  <a:srgbClr val="000000"/>
                </a:solidFill>
                <a:latin typeface="仿宋_GB2312" panose="02010609030101010101" pitchFamily="49" charset="-122"/>
                <a:ea typeface="仿宋_GB2312" panose="02010609030101010101" pitchFamily="49" charset="-122"/>
                <a:cs typeface="Arial Unicode MS" panose="020B0604020202020204" pitchFamily="34" charset="-122"/>
                <a:sym typeface="宋体" panose="02010600030101010101" pitchFamily="2" charset="-122"/>
              </a:rPr>
              <a:t>B</a:t>
            </a:r>
            <a:r>
              <a:rPr lang="zh-CN" altLang="en-US" sz="1200" dirty="0">
                <a:solidFill>
                  <a:srgbClr val="000000"/>
                </a:solidFill>
                <a:latin typeface="仿宋_GB2312" panose="02010609030101010101" pitchFamily="49" charset="-122"/>
                <a:ea typeface="仿宋_GB2312" panose="02010609030101010101" pitchFamily="49" charset="-122"/>
                <a:cs typeface="Arial Unicode MS" panose="020B0604020202020204" pitchFamily="34" charset="-122"/>
                <a:sym typeface="宋体" panose="02010600030101010101" pitchFamily="2" charset="-122"/>
              </a:rPr>
              <a:t>带制动器液压马达是由</a:t>
            </a:r>
            <a:r>
              <a:rPr lang="en-US" altLang="zh-CN" sz="1200" dirty="0" smtClean="0">
                <a:solidFill>
                  <a:srgbClr val="000000"/>
                </a:solidFill>
                <a:latin typeface="仿宋_GB2312" panose="02010609030101010101" pitchFamily="49" charset="-122"/>
                <a:ea typeface="仿宋_GB2312" panose="02010609030101010101" pitchFamily="49" charset="-122"/>
                <a:cs typeface="Arial Unicode MS" panose="020B0604020202020204" pitchFamily="34" charset="-122"/>
                <a:sym typeface="宋体" panose="02010600030101010101" pitchFamily="2" charset="-122"/>
              </a:rPr>
              <a:t>BM6</a:t>
            </a:r>
            <a:r>
              <a:rPr lang="zh-CN" altLang="en-US" sz="1200" dirty="0" smtClean="0">
                <a:solidFill>
                  <a:srgbClr val="000000"/>
                </a:solidFill>
                <a:latin typeface="仿宋_GB2312" panose="02010609030101010101" pitchFamily="49" charset="-122"/>
                <a:ea typeface="仿宋_GB2312" panose="02010609030101010101" pitchFamily="49" charset="-122"/>
                <a:cs typeface="Arial Unicode MS" panose="020B0604020202020204" pitchFamily="34" charset="-122"/>
                <a:sym typeface="宋体" panose="02010600030101010101" pitchFamily="2" charset="-122"/>
              </a:rPr>
              <a:t>摆线</a:t>
            </a:r>
            <a:r>
              <a:rPr lang="zh-CN" altLang="en-US" sz="1200" dirty="0">
                <a:solidFill>
                  <a:srgbClr val="000000"/>
                </a:solidFill>
                <a:latin typeface="仿宋_GB2312" panose="02010609030101010101" pitchFamily="49" charset="-122"/>
                <a:ea typeface="仿宋_GB2312" panose="02010609030101010101" pitchFamily="49" charset="-122"/>
                <a:cs typeface="Arial Unicode MS" panose="020B0604020202020204" pitchFamily="34" charset="-122"/>
                <a:sym typeface="宋体" panose="02010600030101010101" pitchFamily="2" charset="-122"/>
              </a:rPr>
              <a:t>马达和多片式摩擦制动器组合而</a:t>
            </a:r>
            <a:r>
              <a:rPr lang="zh-CN" altLang="en-US" sz="1200" dirty="0" smtClean="0">
                <a:solidFill>
                  <a:srgbClr val="000000"/>
                </a:solidFill>
                <a:latin typeface="仿宋_GB2312" panose="02010609030101010101" pitchFamily="49" charset="-122"/>
                <a:ea typeface="仿宋_GB2312" panose="02010609030101010101" pitchFamily="49" charset="-122"/>
                <a:cs typeface="Arial Unicode MS" panose="020B0604020202020204" pitchFamily="34" charset="-122"/>
                <a:sym typeface="宋体" panose="02010600030101010101" pitchFamily="2" charset="-122"/>
              </a:rPr>
              <a:t>成。</a:t>
            </a:r>
            <a:endParaRPr lang="zh-CN" altLang="en-US" sz="1200" dirty="0" smtClean="0">
              <a:solidFill>
                <a:srgbClr val="000000"/>
              </a:solidFill>
              <a:effectLst>
                <a:outerShdw blurRad="38100" dist="25400" dir="5400000" algn="ctr" rotWithShape="0">
                  <a:srgbClr val="6E747A">
                    <a:alpha val="43000"/>
                  </a:srgbClr>
                </a:outerShdw>
              </a:effectLst>
              <a:latin typeface="仿宋_GB2312" panose="02010609030101010101" pitchFamily="49" charset="-122"/>
              <a:ea typeface="仿宋_GB2312" panose="02010609030101010101" pitchFamily="49" charset="-122"/>
              <a:cs typeface="Arial Unicode MS" panose="020B0604020202020204" pitchFamily="34" charset="-122"/>
              <a:sym typeface="宋体" panose="02010600030101010101" pitchFamily="2" charset="-122"/>
            </a:endParaRPr>
          </a:p>
        </p:txBody>
      </p:sp>
      <p:sp>
        <p:nvSpPr>
          <p:cNvPr id="11" name="Text Box 19"/>
          <p:cNvSpPr txBox="1">
            <a:spLocks noChangeArrowheads="1"/>
          </p:cNvSpPr>
          <p:nvPr/>
        </p:nvSpPr>
        <p:spPr bwMode="auto">
          <a:xfrm>
            <a:off x="342900" y="2936776"/>
            <a:ext cx="5864679" cy="255710"/>
          </a:xfrm>
          <a:prstGeom prst="rect">
            <a:avLst/>
          </a:prstGeom>
          <a:noFill/>
          <a:ln>
            <a:noFill/>
          </a:ln>
          <a:effectLst/>
          <a:extLst>
            <a:ext uri="{909E8E84-426E-40DD-AFC4-6F175D3DCCD1}">
              <a14:hiddenFill xmlns:a14="http://schemas.microsoft.com/office/drawing/2010/main">
                <a:gradFill rotWithShape="0">
                  <a:gsLst>
                    <a:gs pos="0">
                      <a:srgbClr val="003366">
                        <a:gamma/>
                        <a:shade val="46275"/>
                        <a:invGamma/>
                      </a:srgbClr>
                    </a:gs>
                    <a:gs pos="100000">
                      <a:srgbClr val="003366"/>
                    </a:gs>
                  </a:gsLst>
                  <a:lin ang="5400000" scaled="1"/>
                </a:gradFill>
              </a14:hiddenFill>
            </a:ext>
            <a:ext uri="{91240B29-F687-4F45-9708-019B960494DF}">
              <a14:hiddenLine xmlns:a14="http://schemas.microsoft.com/office/drawing/2010/main" w="9525">
                <a:solidFill>
                  <a:srgbClr val="FFFF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74630" tIns="37315" rIns="74630" bIns="37315">
            <a:spAutoFit/>
          </a:bodyPr>
          <a:lstStyle>
            <a:lvl1pPr algn="l" defTabSz="860425">
              <a:spcBef>
                <a:spcPct val="0"/>
              </a:spcBef>
              <a:defRPr kumimoji="1" sz="2400">
                <a:solidFill>
                  <a:schemeClr val="tx1"/>
                </a:solidFill>
                <a:latin typeface="Times New Roman" panose="02020603050405020304" pitchFamily="18" charset="0"/>
                <a:ea typeface="宋体" panose="02010600030101010101" pitchFamily="2" charset="-122"/>
              </a:defRPr>
            </a:lvl1pPr>
            <a:lvl2pPr marL="430530" algn="l" defTabSz="860425">
              <a:spcBef>
                <a:spcPct val="0"/>
              </a:spcBef>
              <a:defRPr kumimoji="1" sz="2400">
                <a:solidFill>
                  <a:schemeClr val="tx1"/>
                </a:solidFill>
                <a:latin typeface="Times New Roman" panose="02020603050405020304" pitchFamily="18" charset="0"/>
                <a:ea typeface="宋体" panose="02010600030101010101" pitchFamily="2" charset="-122"/>
              </a:defRPr>
            </a:lvl2pPr>
            <a:lvl3pPr marL="860425" algn="l" defTabSz="860425">
              <a:spcBef>
                <a:spcPct val="0"/>
              </a:spcBef>
              <a:defRPr kumimoji="1" sz="2400">
                <a:solidFill>
                  <a:schemeClr val="tx1"/>
                </a:solidFill>
                <a:latin typeface="Times New Roman" panose="02020603050405020304" pitchFamily="18" charset="0"/>
                <a:ea typeface="宋体" panose="02010600030101010101" pitchFamily="2" charset="-122"/>
              </a:defRPr>
            </a:lvl3pPr>
            <a:lvl4pPr marL="1290955" algn="l" defTabSz="860425">
              <a:spcBef>
                <a:spcPct val="0"/>
              </a:spcBef>
              <a:defRPr kumimoji="1" sz="2400">
                <a:solidFill>
                  <a:schemeClr val="tx1"/>
                </a:solidFill>
                <a:latin typeface="Times New Roman" panose="02020603050405020304" pitchFamily="18" charset="0"/>
                <a:ea typeface="宋体" panose="02010600030101010101" pitchFamily="2" charset="-122"/>
              </a:defRPr>
            </a:lvl4pPr>
            <a:lvl5pPr marL="1719580" algn="l" defTabSz="860425">
              <a:spcBef>
                <a:spcPct val="0"/>
              </a:spcBef>
              <a:defRPr kumimoji="1" sz="2400">
                <a:solidFill>
                  <a:schemeClr val="tx1"/>
                </a:solidFill>
                <a:latin typeface="Times New Roman" panose="02020603050405020304" pitchFamily="18" charset="0"/>
                <a:ea typeface="宋体" panose="02010600030101010101" pitchFamily="2" charset="-122"/>
              </a:defRPr>
            </a:lvl5pPr>
            <a:lvl6pPr marL="21767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6339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0911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5483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0" hangingPunct="0">
              <a:lnSpc>
                <a:spcPct val="90000"/>
              </a:lnSpc>
              <a:spcBef>
                <a:spcPct val="50000"/>
              </a:spcBef>
              <a:buFontTx/>
              <a:buNone/>
            </a:pPr>
            <a:r>
              <a:rPr kumimoji="0" lang="zh-CN" altLang="en-US" sz="1300" b="1" dirty="0">
                <a:solidFill>
                  <a:schemeClr val="accent1"/>
                </a:solidFill>
                <a:effectLst>
                  <a:outerShdw blurRad="38100" dist="25400" dir="5400000" algn="ctr" rotWithShape="0">
                    <a:srgbClr val="6E747A">
                      <a:alpha val="43000"/>
                    </a:srgbClr>
                  </a:outerShdw>
                </a:effectLst>
              </a:rPr>
              <a:t>主要技术参数    </a:t>
            </a:r>
            <a:r>
              <a:rPr kumimoji="0" lang="en-US" altLang="zh-CN" sz="1300" b="1" dirty="0">
                <a:solidFill>
                  <a:schemeClr val="accent1"/>
                </a:solidFill>
                <a:effectLst>
                  <a:outerShdw blurRad="38100" dist="25400" dir="5400000" algn="ctr" rotWithShape="0">
                    <a:srgbClr val="6E747A">
                      <a:alpha val="43000"/>
                    </a:srgbClr>
                  </a:outerShdw>
                </a:effectLst>
              </a:rPr>
              <a:t>Main Specification</a:t>
            </a:r>
            <a:endParaRPr kumimoji="0" lang="en-US" altLang="zh-CN" sz="1300" b="1" dirty="0">
              <a:solidFill>
                <a:schemeClr val="accent1"/>
              </a:solidFill>
              <a:effectLst>
                <a:outerShdw blurRad="38100" dist="25400" dir="5400000" algn="ctr" rotWithShape="0">
                  <a:srgbClr val="6E747A">
                    <a:alpha val="43000"/>
                  </a:srgbClr>
                </a:outerShdw>
              </a:effectLst>
            </a:endParaRPr>
          </a:p>
        </p:txBody>
      </p:sp>
      <p:grpSp>
        <p:nvGrpSpPr>
          <p:cNvPr id="17" name="组合 16"/>
          <p:cNvGrpSpPr/>
          <p:nvPr/>
        </p:nvGrpSpPr>
        <p:grpSpPr>
          <a:xfrm>
            <a:off x="6021288" y="9417496"/>
            <a:ext cx="776312" cy="369332"/>
            <a:chOff x="6021288" y="9417496"/>
            <a:chExt cx="776312" cy="369332"/>
          </a:xfrm>
        </p:grpSpPr>
        <p:sp>
          <p:nvSpPr>
            <p:cNvPr id="18" name="圆角矩形 17"/>
            <p:cNvSpPr/>
            <p:nvPr/>
          </p:nvSpPr>
          <p:spPr>
            <a:xfrm>
              <a:off x="6021288" y="9525218"/>
              <a:ext cx="214482" cy="153888"/>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9" name="TextBox 18"/>
            <p:cNvSpPr txBox="1"/>
            <p:nvPr/>
          </p:nvSpPr>
          <p:spPr>
            <a:xfrm>
              <a:off x="6235770" y="9417496"/>
              <a:ext cx="561830" cy="369332"/>
            </a:xfrm>
            <a:prstGeom prst="rect">
              <a:avLst/>
            </a:prstGeom>
            <a:noFill/>
          </p:spPr>
          <p:txBody>
            <a:bodyPr wrap="square" rtlCol="0">
              <a:spAutoFit/>
            </a:bodyPr>
            <a:lstStyle/>
            <a:p>
              <a:r>
                <a:rPr lang="en-US" altLang="zh-CN" dirty="0"/>
                <a:t>56</a:t>
              </a:r>
              <a:endParaRPr lang="zh-CN" altLang="en-US" dirty="0"/>
            </a:p>
          </p:txBody>
        </p:sp>
      </p:grpSp>
      <p:sp>
        <p:nvSpPr>
          <p:cNvPr id="2" name="文本框 1"/>
          <p:cNvSpPr txBox="1"/>
          <p:nvPr/>
        </p:nvSpPr>
        <p:spPr>
          <a:xfrm>
            <a:off x="3990340" y="370205"/>
            <a:ext cx="2286000" cy="368300"/>
          </a:xfrm>
          <a:prstGeom prst="rect">
            <a:avLst/>
          </a:prstGeom>
          <a:noFill/>
        </p:spPr>
        <p:txBody>
          <a:bodyPr wrap="square" rtlCol="0">
            <a:spAutoFit/>
          </a:bodyPr>
          <a:lstStyle/>
          <a:p>
            <a:endParaRPr lang="zh-CN" altLang="en-US"/>
          </a:p>
        </p:txBody>
      </p:sp>
      <p:pic>
        <p:nvPicPr>
          <p:cNvPr id="16" name="图片 15"/>
          <p:cNvPicPr>
            <a:picLocks noChangeAspect="1"/>
          </p:cNvPicPr>
          <p:nvPr/>
        </p:nvPicPr>
        <p:blipFill rotWithShape="1">
          <a:blip r:embed="rId1">
            <a:extLst>
              <a:ext uri="{28A0092B-C50C-407E-A947-70E740481C1C}">
                <a14:useLocalDpi xmlns:a14="http://schemas.microsoft.com/office/drawing/2010/main" val="0"/>
              </a:ext>
            </a:extLst>
          </a:blip>
          <a:srcRect l="8001" t="9788" r="10800" b="33915"/>
          <a:stretch>
            <a:fillRect/>
          </a:stretch>
        </p:blipFill>
        <p:spPr>
          <a:xfrm>
            <a:off x="3644987" y="79214"/>
            <a:ext cx="1008151" cy="486694"/>
          </a:xfrm>
          <a:prstGeom prst="rect">
            <a:avLst/>
          </a:prstGeom>
        </p:spPr>
      </p:pic>
      <p:graphicFrame>
        <p:nvGraphicFramePr>
          <p:cNvPr id="5" name="对象 4"/>
          <p:cNvGraphicFramePr/>
          <p:nvPr/>
        </p:nvGraphicFramePr>
        <p:xfrm>
          <a:off x="2842895" y="4709795"/>
          <a:ext cx="1172210" cy="485775"/>
        </p:xfrm>
        <a:graphic>
          <a:graphicData uri="http://schemas.openxmlformats.org/presentationml/2006/ole">
            <mc:AlternateContent xmlns:mc="http://schemas.openxmlformats.org/markup-compatibility/2006">
              <mc:Choice xmlns:v="urn:schemas-microsoft-com:vml" Requires="v">
                <p:oleObj spid="_x0000_s12" name="" r:id="rId2" imgW="1171575" imgH="485775" progId="AutoCAD.Drawing.24">
                  <p:embed/>
                </p:oleObj>
              </mc:Choice>
              <mc:Fallback>
                <p:oleObj name="" r:id="rId2" imgW="1171575" imgH="485775" progId="AutoCAD.Drawing.24">
                  <p:embed/>
                  <p:pic>
                    <p:nvPicPr>
                      <p:cNvPr id="0" name="图片 11"/>
                      <p:cNvPicPr/>
                      <p:nvPr/>
                    </p:nvPicPr>
                    <p:blipFill>
                      <a:blip r:embed="rId3"/>
                      <a:stretch>
                        <a:fillRect/>
                      </a:stretch>
                    </p:blipFill>
                    <p:spPr>
                      <a:xfrm>
                        <a:off x="2842895" y="4709795"/>
                        <a:ext cx="1172210" cy="485775"/>
                      </a:xfrm>
                      <a:prstGeom prst="rect">
                        <a:avLst/>
                      </a:prstGeom>
                    </p:spPr>
                  </p:pic>
                </p:oleObj>
              </mc:Fallback>
            </mc:AlternateContent>
          </a:graphicData>
        </a:graphic>
      </p:graphicFrame>
      <p:pic>
        <p:nvPicPr>
          <p:cNvPr id="20" name="图片 19" descr="2b22fff987d2bfbf4209e3b3c0f46ea"/>
          <p:cNvPicPr>
            <a:picLocks noChangeAspect="1"/>
          </p:cNvPicPr>
          <p:nvPr/>
        </p:nvPicPr>
        <p:blipFill>
          <a:blip r:embed="rId4"/>
          <a:stretch>
            <a:fillRect/>
          </a:stretch>
        </p:blipFill>
        <p:spPr>
          <a:xfrm rot="4800000">
            <a:off x="4538345" y="464185"/>
            <a:ext cx="1069975" cy="2486660"/>
          </a:xfrm>
          <a:prstGeom prst="rect">
            <a:avLst/>
          </a:prstGeom>
        </p:spPr>
      </p:pic>
      <p:graphicFrame>
        <p:nvGraphicFramePr>
          <p:cNvPr id="23" name="Group 7"/>
          <p:cNvGraphicFramePr>
            <a:graphicFrameLocks noGrp="1"/>
          </p:cNvGraphicFramePr>
          <p:nvPr>
            <p:custDataLst>
              <p:tags r:id="rId5"/>
            </p:custDataLst>
          </p:nvPr>
        </p:nvGraphicFramePr>
        <p:xfrm>
          <a:off x="264795" y="3707765"/>
          <a:ext cx="6380480" cy="2387600"/>
        </p:xfrm>
        <a:graphic>
          <a:graphicData uri="http://schemas.openxmlformats.org/drawingml/2006/table">
            <a:tbl>
              <a:tblPr/>
              <a:tblGrid>
                <a:gridCol w="1362075"/>
                <a:gridCol w="646430"/>
                <a:gridCol w="817880"/>
                <a:gridCol w="913130"/>
                <a:gridCol w="912495"/>
                <a:gridCol w="843280"/>
                <a:gridCol w="885190"/>
              </a:tblGrid>
              <a:tr h="459740">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0" lang="zh-CN" altLang="en-US" sz="1200" b="0" i="0" u="none" strike="noStrike" cap="none" normalizeH="0" baseline="0" dirty="0" smtClean="0">
                          <a:ln>
                            <a:noFill/>
                          </a:ln>
                          <a:solidFill>
                            <a:schemeClr val="tx1"/>
                          </a:solidFill>
                          <a:effectLst/>
                          <a:latin typeface="Times New Roman" panose="02020603050405020304" pitchFamily="18" charset="0"/>
                          <a:ea typeface="宋体" panose="02010600030101010101" pitchFamily="2" charset="-122"/>
                          <a:cs typeface="Arial" panose="020B0604020202020204" pitchFamily="34" charset="0"/>
                        </a:rPr>
                        <a:t>排量</a:t>
                      </a:r>
                      <a:r>
                        <a:rPr kumimoji="0" lang="en-US" sz="1200" b="0" i="0" u="none" strike="noStrike" cap="none" normalizeH="0" baseline="0" dirty="0" smtClean="0">
                          <a:ln>
                            <a:noFill/>
                          </a:ln>
                          <a:solidFill>
                            <a:schemeClr val="tx1"/>
                          </a:solidFill>
                          <a:effectLst/>
                          <a:latin typeface="Times New Roman" panose="02020603050405020304" pitchFamily="18" charset="0"/>
                          <a:ea typeface="宋体" panose="02010600030101010101" pitchFamily="2" charset="-122"/>
                          <a:cs typeface="Arial" panose="020B0604020202020204" pitchFamily="34" charset="0"/>
                        </a:rPr>
                        <a:t>   </a:t>
                      </a:r>
                      <a:br>
                        <a:rPr kumimoji="0" lang="en-US" sz="1200" b="0" i="0" u="none" strike="noStrike" cap="none" normalizeH="0" baseline="0" dirty="0" smtClean="0">
                          <a:ln>
                            <a:noFill/>
                          </a:ln>
                          <a:solidFill>
                            <a:schemeClr val="tx1"/>
                          </a:solidFill>
                          <a:effectLst/>
                          <a:latin typeface="Times New Roman" panose="02020603050405020304" pitchFamily="18" charset="0"/>
                          <a:ea typeface="宋体" panose="02010600030101010101" pitchFamily="2" charset="-122"/>
                          <a:cs typeface="Arial" panose="020B0604020202020204" pitchFamily="34" charset="0"/>
                        </a:rPr>
                      </a:br>
                      <a:r>
                        <a:rPr kumimoji="0" lang="zh-CN" altLang="en-US" sz="1200" b="0" i="0" u="none" strike="noStrike" cap="none" normalizeH="0" baseline="0" dirty="0" smtClean="0">
                          <a:ln>
                            <a:noFill/>
                          </a:ln>
                          <a:solidFill>
                            <a:schemeClr val="tx1"/>
                          </a:solidFill>
                          <a:effectLst/>
                          <a:latin typeface="Times New Roman" panose="02020603050405020304" pitchFamily="18" charset="0"/>
                          <a:ea typeface="宋体" panose="02010600030101010101" pitchFamily="2" charset="-122"/>
                          <a:cs typeface="Arial" panose="020B0604020202020204" pitchFamily="34" charset="0"/>
                        </a:rPr>
                        <a:t>（</a:t>
                      </a:r>
                      <a:r>
                        <a:rPr kumimoji="0" lang="en-US" sz="1200" b="0" i="0" u="none" strike="noStrike" cap="none" normalizeH="0" baseline="0" dirty="0" smtClean="0">
                          <a:ln>
                            <a:noFill/>
                          </a:ln>
                          <a:solidFill>
                            <a:schemeClr val="tx1"/>
                          </a:solidFill>
                          <a:effectLst/>
                          <a:latin typeface="Times New Roman" panose="02020603050405020304" pitchFamily="18" charset="0"/>
                          <a:ea typeface="宋体" panose="02010600030101010101" pitchFamily="2" charset="-122"/>
                          <a:cs typeface="Arial" panose="020B0604020202020204" pitchFamily="34" charset="0"/>
                        </a:rPr>
                        <a:t>ml/r</a:t>
                      </a:r>
                      <a:r>
                        <a:rPr kumimoji="0" lang="zh-CN" altLang="en-US" sz="1200" b="0" i="0" u="none" strike="noStrike" cap="none" normalizeH="0" baseline="0" dirty="0" smtClean="0">
                          <a:ln>
                            <a:noFill/>
                          </a:ln>
                          <a:solidFill>
                            <a:schemeClr val="tx1"/>
                          </a:solidFill>
                          <a:effectLst/>
                          <a:latin typeface="Times New Roman" panose="02020603050405020304" pitchFamily="18" charset="0"/>
                          <a:ea typeface="宋体" panose="02010600030101010101" pitchFamily="2" charset="-122"/>
                          <a:cs typeface="Arial" panose="020B0604020202020204" pitchFamily="34" charset="0"/>
                        </a:rPr>
                        <a:t>）</a:t>
                      </a:r>
                      <a:endParaRPr kumimoji="0" lang="zh-CN" altLang="en-US" sz="1200" b="0" i="0" u="none" strike="noStrike" cap="none" normalizeH="0" baseline="0" dirty="0" smtClean="0">
                        <a:ln>
                          <a:noFill/>
                        </a:ln>
                        <a:solidFill>
                          <a:srgbClr val="000000"/>
                        </a:solidFill>
                        <a:effectLst/>
                        <a:latin typeface="Times New Roman" panose="02020603050405020304" pitchFamily="18" charset="0"/>
                        <a:ea typeface="Arial Unicode MS" panose="020B0604020202020204" pitchFamily="34" charset="-122"/>
                        <a:cs typeface="Arial Unicode MS" panose="020B0604020202020204" pitchFamily="34" charset="-122"/>
                        <a:sym typeface="宋体" panose="02010600030101010101" pitchFamily="2" charset="-122"/>
                      </a:endParaRPr>
                    </a:p>
                  </a:txBody>
                  <a:tcPr marL="90000" marR="90000" marT="46787" marB="46787" anchor="ctr" horzOverflow="overflow">
                    <a:lnL w="6350" cap="flat" cmpd="sng" algn="ctr">
                      <a:solidFill>
                        <a:srgbClr val="000000"/>
                      </a:solidFill>
                      <a:prstDash val="solid"/>
                      <a:miter lim="800000"/>
                      <a:headEnd type="none" w="med" len="med"/>
                      <a:tailEnd type="none" w="med" len="med"/>
                    </a:lnL>
                    <a:lnR w="6350" cap="flat" cmpd="sng" algn="ctr">
                      <a:solidFill>
                        <a:srgbClr val="000000"/>
                      </a:solidFill>
                      <a:prstDash val="solid"/>
                      <a:miter lim="800000"/>
                      <a:headEnd type="none" w="med" len="med"/>
                      <a:tailEnd type="none" w="med" len="med"/>
                    </a:lnR>
                    <a:lnT w="6350" cap="flat" cmpd="sng" algn="ctr">
                      <a:solidFill>
                        <a:srgbClr val="000000"/>
                      </a:solidFill>
                      <a:prstDash val="solid"/>
                      <a:miter lim="800000"/>
                      <a:headEnd type="none" w="med" len="med"/>
                      <a:tailEnd type="none" w="med" len="med"/>
                    </a:lnT>
                    <a:lnB w="6350" cap="flat" cmpd="sng" algn="ctr">
                      <a:solidFill>
                        <a:srgbClr val="000000"/>
                      </a:solidFill>
                      <a:prstDash val="solid"/>
                      <a:miter lim="800000"/>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pPr>
                      <a:r>
                        <a:rPr kumimoji="0" lang="zh-CN" altLang="zh-CN" sz="1200" b="0" i="0" u="none" strike="noStrike" cap="none" normalizeH="0" baseline="0" dirty="0" smtClean="0">
                          <a:ln>
                            <a:noFill/>
                          </a:ln>
                          <a:solidFill>
                            <a:srgbClr val="000000"/>
                          </a:solidFill>
                          <a:effectLst/>
                          <a:latin typeface="Times New Roman" panose="02020603050405020304" pitchFamily="18" charset="0"/>
                          <a:ea typeface="Arial Unicode MS" panose="020B0604020202020204" pitchFamily="34" charset="-122"/>
                          <a:cs typeface="Arial Unicode MS" panose="020B0604020202020204" pitchFamily="34" charset="-122"/>
                          <a:sym typeface="宋体" panose="02010600030101010101" pitchFamily="2" charset="-122"/>
                        </a:rPr>
                        <a:t>195</a:t>
                      </a:r>
                      <a:endParaRPr kumimoji="0" lang="zh-CN" altLang="zh-CN" sz="1200" b="0" i="0" u="none" strike="noStrike" cap="none" normalizeH="0" baseline="0" dirty="0" smtClean="0">
                        <a:ln>
                          <a:noFill/>
                        </a:ln>
                        <a:solidFill>
                          <a:srgbClr val="000000"/>
                        </a:solidFill>
                        <a:effectLst/>
                        <a:latin typeface="Times New Roman" panose="02020603050405020304" pitchFamily="18" charset="0"/>
                        <a:ea typeface="Arial Unicode MS" panose="020B0604020202020204" pitchFamily="34" charset="-122"/>
                        <a:cs typeface="Arial Unicode MS" panose="020B0604020202020204" pitchFamily="34" charset="-122"/>
                        <a:sym typeface="宋体" panose="02010600030101010101" pitchFamily="2" charset="-122"/>
                      </a:endParaRPr>
                    </a:p>
                  </a:txBody>
                  <a:tcPr marL="90000" marR="90000" marT="46787" marB="46787" anchor="ctr" horzOverflow="overflow">
                    <a:lnL w="6350" cap="flat" cmpd="sng" algn="ctr">
                      <a:solidFill>
                        <a:srgbClr val="000000"/>
                      </a:solidFill>
                      <a:prstDash val="solid"/>
                      <a:miter lim="800000"/>
                      <a:headEnd type="none" w="med" len="med"/>
                      <a:tailEnd type="none" w="med" len="med"/>
                    </a:lnL>
                    <a:lnR w="6350" cap="flat" cmpd="sng" algn="ctr">
                      <a:solidFill>
                        <a:srgbClr val="000000"/>
                      </a:solidFill>
                      <a:prstDash val="solid"/>
                      <a:miter lim="800000"/>
                      <a:headEnd type="none" w="med" len="med"/>
                      <a:tailEnd type="none" w="med" len="med"/>
                    </a:lnR>
                    <a:lnT w="6350" cap="flat" cmpd="sng" algn="ctr">
                      <a:solidFill>
                        <a:srgbClr val="000000"/>
                      </a:solidFill>
                      <a:prstDash val="solid"/>
                      <a:miter lim="800000"/>
                      <a:headEnd type="none" w="med" len="med"/>
                      <a:tailEnd type="none" w="med" len="med"/>
                    </a:lnT>
                    <a:lnB w="6350" cap="flat" cmpd="sng" algn="ctr">
                      <a:solidFill>
                        <a:srgbClr val="000000"/>
                      </a:solidFill>
                      <a:prstDash val="solid"/>
                      <a:miter lim="800000"/>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pPr>
                      <a:r>
                        <a:rPr kumimoji="0" lang="zh-CN" altLang="zh-CN" sz="1200" b="0" i="0" u="none" strike="noStrike" cap="none" normalizeH="0" baseline="0" dirty="0" smtClean="0">
                          <a:ln>
                            <a:noFill/>
                          </a:ln>
                          <a:solidFill>
                            <a:srgbClr val="000000"/>
                          </a:solidFill>
                          <a:effectLst/>
                          <a:latin typeface="Times New Roman" panose="02020603050405020304" pitchFamily="18" charset="0"/>
                          <a:ea typeface="Arial Unicode MS" panose="020B0604020202020204" pitchFamily="34" charset="-122"/>
                          <a:cs typeface="Arial Unicode MS" panose="020B0604020202020204" pitchFamily="34" charset="-122"/>
                          <a:sym typeface="宋体" panose="02010600030101010101" pitchFamily="2" charset="-122"/>
                        </a:rPr>
                        <a:t>245</a:t>
                      </a:r>
                      <a:endParaRPr kumimoji="0" lang="zh-CN" altLang="zh-CN" sz="1200" b="0" i="0" u="none" strike="noStrike" cap="none" normalizeH="0" baseline="0" dirty="0" smtClean="0">
                        <a:ln>
                          <a:noFill/>
                        </a:ln>
                        <a:solidFill>
                          <a:srgbClr val="000000"/>
                        </a:solidFill>
                        <a:effectLst/>
                        <a:latin typeface="Times New Roman" panose="02020603050405020304" pitchFamily="18" charset="0"/>
                        <a:ea typeface="Arial Unicode MS" panose="020B0604020202020204" pitchFamily="34" charset="-122"/>
                        <a:cs typeface="Arial Unicode MS" panose="020B0604020202020204" pitchFamily="34" charset="-122"/>
                        <a:sym typeface="宋体" panose="02010600030101010101" pitchFamily="2" charset="-122"/>
                      </a:endParaRPr>
                    </a:p>
                  </a:txBody>
                  <a:tcPr marL="90000" marR="90000" marT="46787" marB="46787" anchor="ctr" horzOverflow="overflow">
                    <a:lnL w="6350" cap="flat" cmpd="sng" algn="ctr">
                      <a:solidFill>
                        <a:srgbClr val="000000"/>
                      </a:solidFill>
                      <a:prstDash val="solid"/>
                      <a:miter lim="800000"/>
                      <a:headEnd type="none" w="med" len="med"/>
                      <a:tailEnd type="none" w="med" len="med"/>
                    </a:lnL>
                    <a:lnR w="6350" cap="flat" cmpd="sng" algn="ctr">
                      <a:solidFill>
                        <a:srgbClr val="000000"/>
                      </a:solidFill>
                      <a:prstDash val="solid"/>
                      <a:miter lim="800000"/>
                      <a:headEnd type="none" w="med" len="med"/>
                      <a:tailEnd type="none" w="med" len="med"/>
                    </a:lnR>
                    <a:lnT w="6350" cap="flat" cmpd="sng" algn="ctr">
                      <a:solidFill>
                        <a:srgbClr val="000000"/>
                      </a:solidFill>
                      <a:prstDash val="solid"/>
                      <a:miter lim="800000"/>
                      <a:headEnd type="none" w="med" len="med"/>
                      <a:tailEnd type="none" w="med" len="med"/>
                    </a:lnT>
                    <a:lnB w="6350" cap="flat" cmpd="sng" algn="ctr">
                      <a:solidFill>
                        <a:srgbClr val="000000"/>
                      </a:solidFill>
                      <a:prstDash val="solid"/>
                      <a:miter lim="800000"/>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pPr>
                      <a:r>
                        <a:rPr kumimoji="0" lang="zh-CN" altLang="zh-CN" sz="1200" b="0" i="0" u="none" strike="noStrike" cap="none" normalizeH="0" baseline="0" smtClean="0">
                          <a:ln>
                            <a:noFill/>
                          </a:ln>
                          <a:solidFill>
                            <a:srgbClr val="000000"/>
                          </a:solidFill>
                          <a:effectLst/>
                          <a:latin typeface="Times New Roman" panose="02020603050405020304" pitchFamily="18" charset="0"/>
                          <a:ea typeface="Arial Unicode MS" panose="020B0604020202020204" pitchFamily="34" charset="-122"/>
                          <a:cs typeface="Arial Unicode MS" panose="020B0604020202020204" pitchFamily="34" charset="-122"/>
                          <a:sym typeface="宋体" panose="02010600030101010101" pitchFamily="2" charset="-122"/>
                        </a:rPr>
                        <a:t>310</a:t>
                      </a:r>
                      <a:endParaRPr kumimoji="0" lang="zh-CN" altLang="zh-CN" sz="1200" b="0" i="0" u="none" strike="noStrike" cap="none" normalizeH="0" baseline="0" smtClean="0">
                        <a:ln>
                          <a:noFill/>
                        </a:ln>
                        <a:solidFill>
                          <a:srgbClr val="000000"/>
                        </a:solidFill>
                        <a:effectLst/>
                        <a:latin typeface="Times New Roman" panose="02020603050405020304" pitchFamily="18" charset="0"/>
                        <a:ea typeface="Arial Unicode MS" panose="020B0604020202020204" pitchFamily="34" charset="-122"/>
                        <a:cs typeface="Arial Unicode MS" panose="020B0604020202020204" pitchFamily="34" charset="-122"/>
                        <a:sym typeface="宋体" panose="02010600030101010101" pitchFamily="2" charset="-122"/>
                      </a:endParaRPr>
                    </a:p>
                  </a:txBody>
                  <a:tcPr marL="90000" marR="90000" marT="46787" marB="46787" anchor="ctr" horzOverflow="overflow">
                    <a:lnL w="6350" cap="flat" cmpd="sng" algn="ctr">
                      <a:solidFill>
                        <a:srgbClr val="000000"/>
                      </a:solidFill>
                      <a:prstDash val="solid"/>
                      <a:miter lim="800000"/>
                      <a:headEnd type="none" w="med" len="med"/>
                      <a:tailEnd type="none" w="med" len="med"/>
                    </a:lnL>
                    <a:lnR w="6350" cap="flat" cmpd="sng" algn="ctr">
                      <a:solidFill>
                        <a:srgbClr val="000000"/>
                      </a:solidFill>
                      <a:prstDash val="solid"/>
                      <a:miter lim="800000"/>
                      <a:headEnd type="none" w="med" len="med"/>
                      <a:tailEnd type="none" w="med" len="med"/>
                    </a:lnR>
                    <a:lnT w="6350" cap="flat" cmpd="sng" algn="ctr">
                      <a:solidFill>
                        <a:srgbClr val="000000"/>
                      </a:solidFill>
                      <a:prstDash val="solid"/>
                      <a:miter lim="800000"/>
                      <a:headEnd type="none" w="med" len="med"/>
                      <a:tailEnd type="none" w="med" len="med"/>
                    </a:lnT>
                    <a:lnB w="6350" cap="flat" cmpd="sng" algn="ctr">
                      <a:solidFill>
                        <a:srgbClr val="000000"/>
                      </a:solidFill>
                      <a:prstDash val="solid"/>
                      <a:miter lim="800000"/>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pPr>
                      <a:r>
                        <a:rPr kumimoji="0" lang="zh-CN" altLang="zh-CN" sz="1200" b="0" i="0" u="none" strike="noStrike" cap="none" normalizeH="0" baseline="0" smtClean="0">
                          <a:ln>
                            <a:noFill/>
                          </a:ln>
                          <a:solidFill>
                            <a:srgbClr val="000000"/>
                          </a:solidFill>
                          <a:effectLst/>
                          <a:latin typeface="Times New Roman" panose="02020603050405020304" pitchFamily="18" charset="0"/>
                          <a:ea typeface="Arial Unicode MS" panose="020B0604020202020204" pitchFamily="34" charset="-122"/>
                          <a:cs typeface="Arial Unicode MS" panose="020B0604020202020204" pitchFamily="34" charset="-122"/>
                          <a:sym typeface="宋体" panose="02010600030101010101" pitchFamily="2" charset="-122"/>
                        </a:rPr>
                        <a:t>395</a:t>
                      </a:r>
                      <a:endParaRPr kumimoji="0" lang="zh-CN" altLang="zh-CN" sz="1200" b="0" i="0" u="none" strike="noStrike" cap="none" normalizeH="0" baseline="0" smtClean="0">
                        <a:ln>
                          <a:noFill/>
                        </a:ln>
                        <a:solidFill>
                          <a:srgbClr val="000000"/>
                        </a:solidFill>
                        <a:effectLst/>
                        <a:latin typeface="Times New Roman" panose="02020603050405020304" pitchFamily="18" charset="0"/>
                        <a:ea typeface="Arial Unicode MS" panose="020B0604020202020204" pitchFamily="34" charset="-122"/>
                        <a:cs typeface="Arial Unicode MS" panose="020B0604020202020204" pitchFamily="34" charset="-122"/>
                        <a:sym typeface="宋体" panose="02010600030101010101" pitchFamily="2" charset="-122"/>
                      </a:endParaRPr>
                    </a:p>
                  </a:txBody>
                  <a:tcPr marL="90000" marR="90000" marT="46787" marB="46787" anchor="ctr" horzOverflow="overflow">
                    <a:lnL w="6350" cap="flat" cmpd="sng" algn="ctr">
                      <a:solidFill>
                        <a:srgbClr val="000000"/>
                      </a:solidFill>
                      <a:prstDash val="solid"/>
                      <a:miter lim="800000"/>
                      <a:headEnd type="none" w="med" len="med"/>
                      <a:tailEnd type="none" w="med" len="med"/>
                    </a:lnL>
                    <a:lnR w="6350" cap="flat" cmpd="sng" algn="ctr">
                      <a:solidFill>
                        <a:srgbClr val="000000"/>
                      </a:solidFill>
                      <a:prstDash val="solid"/>
                      <a:miter lim="800000"/>
                      <a:headEnd type="none" w="med" len="med"/>
                      <a:tailEnd type="none" w="med" len="med"/>
                    </a:lnR>
                    <a:lnT w="6350" cap="flat" cmpd="sng" algn="ctr">
                      <a:solidFill>
                        <a:srgbClr val="000000"/>
                      </a:solidFill>
                      <a:prstDash val="solid"/>
                      <a:miter lim="800000"/>
                      <a:headEnd type="none" w="med" len="med"/>
                      <a:tailEnd type="none" w="med" len="med"/>
                    </a:lnT>
                    <a:lnB w="6350" cap="flat" cmpd="sng" algn="ctr">
                      <a:solidFill>
                        <a:srgbClr val="000000"/>
                      </a:solidFill>
                      <a:prstDash val="solid"/>
                      <a:miter lim="800000"/>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pPr>
                      <a:r>
                        <a:rPr kumimoji="0" lang="zh-CN" altLang="zh-CN" sz="1200" b="0" i="0" u="none" strike="noStrike" cap="none" normalizeH="0" baseline="0" smtClean="0">
                          <a:ln>
                            <a:noFill/>
                          </a:ln>
                          <a:solidFill>
                            <a:srgbClr val="000000"/>
                          </a:solidFill>
                          <a:effectLst/>
                          <a:latin typeface="Times New Roman" panose="02020603050405020304" pitchFamily="18" charset="0"/>
                          <a:ea typeface="Arial Unicode MS" panose="020B0604020202020204" pitchFamily="34" charset="-122"/>
                          <a:cs typeface="Arial Unicode MS" panose="020B0604020202020204" pitchFamily="34" charset="-122"/>
                          <a:sym typeface="宋体" panose="02010600030101010101" pitchFamily="2" charset="-122"/>
                        </a:rPr>
                        <a:t>490</a:t>
                      </a:r>
                      <a:endParaRPr kumimoji="0" lang="zh-CN" altLang="zh-CN" sz="1200" b="0" i="0" u="none" strike="noStrike" cap="none" normalizeH="0" baseline="0" smtClean="0">
                        <a:ln>
                          <a:noFill/>
                        </a:ln>
                        <a:solidFill>
                          <a:srgbClr val="000000"/>
                        </a:solidFill>
                        <a:effectLst/>
                        <a:latin typeface="Times New Roman" panose="02020603050405020304" pitchFamily="18" charset="0"/>
                        <a:ea typeface="Arial Unicode MS" panose="020B0604020202020204" pitchFamily="34" charset="-122"/>
                        <a:cs typeface="Arial Unicode MS" panose="020B0604020202020204" pitchFamily="34" charset="-122"/>
                        <a:sym typeface="宋体" panose="02010600030101010101" pitchFamily="2" charset="-122"/>
                      </a:endParaRPr>
                    </a:p>
                  </a:txBody>
                  <a:tcPr marL="90000" marR="90000" marT="46787" marB="46787" anchor="ctr" horzOverflow="overflow">
                    <a:lnL w="6350" cap="flat" cmpd="sng" algn="ctr">
                      <a:solidFill>
                        <a:srgbClr val="000000"/>
                      </a:solidFill>
                      <a:prstDash val="solid"/>
                      <a:miter lim="800000"/>
                      <a:headEnd type="none" w="med" len="med"/>
                      <a:tailEnd type="none" w="med" len="med"/>
                    </a:lnL>
                    <a:lnR w="6350" cap="flat" cmpd="sng" algn="ctr">
                      <a:solidFill>
                        <a:srgbClr val="000000"/>
                      </a:solidFill>
                      <a:prstDash val="solid"/>
                      <a:miter lim="800000"/>
                      <a:headEnd type="none" w="med" len="med"/>
                      <a:tailEnd type="none" w="med" len="med"/>
                    </a:lnR>
                    <a:lnT w="6350" cap="flat" cmpd="sng" algn="ctr">
                      <a:solidFill>
                        <a:srgbClr val="000000"/>
                      </a:solidFill>
                      <a:prstDash val="solid"/>
                      <a:miter lim="800000"/>
                      <a:headEnd type="none" w="med" len="med"/>
                      <a:tailEnd type="none" w="med" len="med"/>
                    </a:lnT>
                    <a:lnB w="6350" cap="flat" cmpd="sng" algn="ctr">
                      <a:solidFill>
                        <a:srgbClr val="000000"/>
                      </a:solidFill>
                      <a:prstDash val="solid"/>
                      <a:miter lim="800000"/>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pPr>
                      <a:r>
                        <a:rPr kumimoji="0" lang="zh-CN" altLang="zh-CN" sz="1200" b="0" i="0" u="none" strike="noStrike" cap="none" normalizeH="0" baseline="0" smtClean="0">
                          <a:ln>
                            <a:noFill/>
                          </a:ln>
                          <a:solidFill>
                            <a:srgbClr val="000000"/>
                          </a:solidFill>
                          <a:effectLst/>
                          <a:latin typeface="Times New Roman" panose="02020603050405020304" pitchFamily="18" charset="0"/>
                          <a:ea typeface="Arial Unicode MS" panose="020B0604020202020204" pitchFamily="34" charset="-122"/>
                          <a:cs typeface="Arial Unicode MS" panose="020B0604020202020204" pitchFamily="34" charset="-122"/>
                          <a:sym typeface="宋体" panose="02010600030101010101" pitchFamily="2" charset="-122"/>
                        </a:rPr>
                        <a:t>625</a:t>
                      </a:r>
                      <a:endParaRPr kumimoji="0" lang="zh-CN" altLang="zh-CN" sz="1200" b="0" i="0" u="none" strike="noStrike" cap="none" normalizeH="0" baseline="0" smtClean="0">
                        <a:ln>
                          <a:noFill/>
                        </a:ln>
                        <a:solidFill>
                          <a:srgbClr val="000000"/>
                        </a:solidFill>
                        <a:effectLst/>
                        <a:latin typeface="Times New Roman" panose="02020603050405020304" pitchFamily="18" charset="0"/>
                        <a:ea typeface="Arial Unicode MS" panose="020B0604020202020204" pitchFamily="34" charset="-122"/>
                        <a:cs typeface="Arial Unicode MS" panose="020B0604020202020204" pitchFamily="34" charset="-122"/>
                        <a:sym typeface="宋体" panose="02010600030101010101" pitchFamily="2" charset="-122"/>
                      </a:endParaRPr>
                    </a:p>
                  </a:txBody>
                  <a:tcPr marL="90000" marR="90000" marT="46787" marB="46787" anchor="ctr" horzOverflow="overflow">
                    <a:lnL w="6350" cap="flat" cmpd="sng" algn="ctr">
                      <a:solidFill>
                        <a:srgbClr val="000000"/>
                      </a:solidFill>
                      <a:prstDash val="solid"/>
                      <a:miter lim="800000"/>
                      <a:headEnd type="none" w="med" len="med"/>
                      <a:tailEnd type="none" w="med" len="med"/>
                    </a:lnL>
                    <a:lnR w="6350" cap="flat" cmpd="sng" algn="ctr">
                      <a:solidFill>
                        <a:srgbClr val="000000"/>
                      </a:solidFill>
                      <a:prstDash val="solid"/>
                      <a:miter lim="800000"/>
                      <a:headEnd type="none" w="med" len="med"/>
                      <a:tailEnd type="none" w="med" len="med"/>
                    </a:lnR>
                    <a:lnT w="6350" cap="flat" cmpd="sng" algn="ctr">
                      <a:solidFill>
                        <a:srgbClr val="000000"/>
                      </a:solidFill>
                      <a:prstDash val="solid"/>
                      <a:miter lim="800000"/>
                      <a:headEnd type="none" w="med" len="med"/>
                      <a:tailEnd type="none" w="med" len="med"/>
                    </a:lnT>
                    <a:lnB w="6350" cap="flat" cmpd="sng" algn="ctr">
                      <a:solidFill>
                        <a:srgbClr val="000000"/>
                      </a:solidFill>
                      <a:prstDash val="solid"/>
                      <a:miter lim="800000"/>
                      <a:headEnd type="none" w="med" len="med"/>
                      <a:tailEnd type="none" w="med" len="med"/>
                    </a:lnB>
                    <a:lnTlToBr>
                      <a:noFill/>
                    </a:lnTlToBr>
                    <a:lnBlToTr>
                      <a:noFill/>
                    </a:lnBlToTr>
                    <a:noFill/>
                  </a:tcPr>
                </a:tc>
              </a:tr>
              <a:tr h="459740">
                <a:tc>
                  <a:txBody>
                    <a:bodyPr/>
                    <a:lstStyle/>
                    <a:p>
                      <a:pPr marL="0" marR="0" lvl="0" indent="0" algn="ctr" defTabSz="914400" rtl="0" eaLnBrk="1" fontAlgn="base" latinLnBrk="0" hangingPunct="1">
                        <a:lnSpc>
                          <a:spcPct val="100000"/>
                        </a:lnSpc>
                        <a:spcBef>
                          <a:spcPct val="20000"/>
                        </a:spcBef>
                        <a:spcAft>
                          <a:spcPct val="0"/>
                        </a:spcAft>
                        <a:buClrTx/>
                        <a:buSzTx/>
                        <a:buFontTx/>
                        <a:buNone/>
                      </a:pPr>
                      <a:r>
                        <a:rPr kumimoji="0" lang="zh-CN" altLang="en-US" sz="1200" b="0" i="0" u="none" strike="noStrike" cap="none" normalizeH="0" baseline="0" dirty="0" smtClean="0">
                          <a:ln>
                            <a:noFill/>
                          </a:ln>
                          <a:solidFill>
                            <a:srgbClr val="000000"/>
                          </a:solidFill>
                          <a:effectLst/>
                          <a:latin typeface="Times New Roman" panose="02020603050405020304" pitchFamily="18" charset="0"/>
                          <a:ea typeface="Arial Unicode MS" panose="020B0604020202020204" pitchFamily="34" charset="-122"/>
                          <a:cs typeface="Arial Unicode MS" panose="020B0604020202020204" pitchFamily="34" charset="-122"/>
                          <a:sym typeface="宋体" panose="02010600030101010101" pitchFamily="2" charset="-122"/>
                        </a:rPr>
                        <a:t>制动释放压力（</a:t>
                      </a:r>
                      <a:r>
                        <a:rPr kumimoji="0" lang="en-US" sz="1200" b="0" i="0" u="none" strike="noStrike" cap="none" normalizeH="0" baseline="0" dirty="0" smtClean="0">
                          <a:ln>
                            <a:noFill/>
                          </a:ln>
                          <a:solidFill>
                            <a:srgbClr val="000000"/>
                          </a:solidFill>
                          <a:effectLst/>
                          <a:latin typeface="Times New Roman" panose="02020603050405020304" pitchFamily="18" charset="0"/>
                          <a:ea typeface="Arial Unicode MS" panose="020B0604020202020204" pitchFamily="34" charset="-122"/>
                          <a:cs typeface="Arial Unicode MS" panose="020B0604020202020204" pitchFamily="34" charset="-122"/>
                          <a:sym typeface="Times New Roman" panose="02020603050405020304" pitchFamily="18" charset="0"/>
                        </a:rPr>
                        <a:t>bar</a:t>
                      </a:r>
                      <a:r>
                        <a:rPr kumimoji="0" lang="zh-CN" altLang="en-US" sz="1200" b="0" i="0" u="none" strike="noStrike" cap="none" normalizeH="0" baseline="0" dirty="0" smtClean="0">
                          <a:ln>
                            <a:noFill/>
                          </a:ln>
                          <a:solidFill>
                            <a:srgbClr val="000000"/>
                          </a:solidFill>
                          <a:effectLst/>
                          <a:latin typeface="Times New Roman" panose="02020603050405020304" pitchFamily="18" charset="0"/>
                          <a:ea typeface="Arial Unicode MS" panose="020B0604020202020204" pitchFamily="34" charset="-122"/>
                          <a:cs typeface="Arial Unicode MS" panose="020B0604020202020204" pitchFamily="34" charset="-122"/>
                          <a:sym typeface="宋体" panose="02010600030101010101" pitchFamily="2" charset="-122"/>
                        </a:rPr>
                        <a:t>）</a:t>
                      </a:r>
                      <a:endParaRPr kumimoji="0" lang="zh-CN" altLang="en-US" sz="1200" b="0" i="0" u="none" strike="noStrike" cap="none" normalizeH="0" baseline="0" dirty="0" smtClean="0">
                        <a:ln>
                          <a:noFill/>
                        </a:ln>
                        <a:solidFill>
                          <a:srgbClr val="000000"/>
                        </a:solidFill>
                        <a:effectLst/>
                        <a:latin typeface="Times New Roman" panose="02020603050405020304" pitchFamily="18" charset="0"/>
                        <a:ea typeface="Arial Unicode MS" panose="020B0604020202020204" pitchFamily="34" charset="-122"/>
                        <a:cs typeface="Arial Unicode MS" panose="020B0604020202020204" pitchFamily="34" charset="-122"/>
                        <a:sym typeface="宋体" panose="02010600030101010101" pitchFamily="2" charset="-122"/>
                      </a:endParaRPr>
                    </a:p>
                  </a:txBody>
                  <a:tcPr marL="90000" marR="90000" marT="46787" marB="46787" anchor="ctr" horzOverflow="overflow">
                    <a:lnL w="6350" cap="flat" cmpd="sng" algn="ctr">
                      <a:solidFill>
                        <a:srgbClr val="000000"/>
                      </a:solidFill>
                      <a:prstDash val="solid"/>
                      <a:miter lim="800000"/>
                      <a:headEnd type="none" w="med" len="med"/>
                      <a:tailEnd type="none" w="med" len="med"/>
                    </a:lnL>
                    <a:lnR w="6350" cap="flat" cmpd="sng" algn="ctr">
                      <a:solidFill>
                        <a:srgbClr val="000000"/>
                      </a:solidFill>
                      <a:prstDash val="solid"/>
                      <a:miter lim="800000"/>
                      <a:headEnd type="none" w="med" len="med"/>
                      <a:tailEnd type="none" w="med" len="med"/>
                    </a:lnR>
                    <a:lnT w="6350" cap="flat" cmpd="sng" algn="ctr">
                      <a:solidFill>
                        <a:srgbClr val="000000"/>
                      </a:solidFill>
                      <a:prstDash val="solid"/>
                      <a:miter lim="800000"/>
                      <a:headEnd type="none" w="med" len="med"/>
                      <a:tailEnd type="none" w="med" len="med"/>
                    </a:lnT>
                    <a:lnB w="6350" cap="flat" cmpd="sng" algn="ctr">
                      <a:solidFill>
                        <a:srgbClr val="000000"/>
                      </a:solidFill>
                      <a:prstDash val="solid"/>
                      <a:miter lim="800000"/>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pPr>
                      <a:r>
                        <a:rPr kumimoji="0" lang="en-US" sz="1200" b="0" i="0" u="none" strike="noStrike" cap="none" normalizeH="0" baseline="0" dirty="0" smtClean="0">
                          <a:ln>
                            <a:noFill/>
                          </a:ln>
                          <a:solidFill>
                            <a:srgbClr val="000000"/>
                          </a:solidFill>
                          <a:effectLst/>
                          <a:latin typeface="Times New Roman" panose="02020603050405020304" pitchFamily="18" charset="0"/>
                          <a:ea typeface="Arial Unicode MS" panose="020B0604020202020204" pitchFamily="34" charset="-122"/>
                          <a:cs typeface="Arial Unicode MS" panose="020B0604020202020204" pitchFamily="34" charset="-122"/>
                          <a:sym typeface="宋体" panose="02010600030101010101" pitchFamily="2" charset="-122"/>
                        </a:rPr>
                        <a:t>25</a:t>
                      </a:r>
                      <a:endParaRPr kumimoji="0" lang="en-US" sz="1200" b="0" i="0" u="none" strike="noStrike" cap="none" normalizeH="0" baseline="0" dirty="0" smtClean="0">
                        <a:ln>
                          <a:noFill/>
                        </a:ln>
                        <a:solidFill>
                          <a:srgbClr val="000000"/>
                        </a:solidFill>
                        <a:effectLst/>
                        <a:latin typeface="Times New Roman" panose="02020603050405020304" pitchFamily="18" charset="0"/>
                        <a:ea typeface="Arial Unicode MS" panose="020B0604020202020204" pitchFamily="34" charset="-122"/>
                        <a:cs typeface="Arial Unicode MS" panose="020B0604020202020204" pitchFamily="34" charset="-122"/>
                        <a:sym typeface="宋体" panose="02010600030101010101" pitchFamily="2" charset="-122"/>
                      </a:endParaRPr>
                    </a:p>
                  </a:txBody>
                  <a:tcPr marL="90000" marR="90000" marT="46787" marB="46787" anchor="ctr" horzOverflow="overflow">
                    <a:lnL w="6350" cap="flat" cmpd="sng" algn="ctr">
                      <a:solidFill>
                        <a:srgbClr val="000000"/>
                      </a:solidFill>
                      <a:prstDash val="solid"/>
                      <a:miter lim="800000"/>
                      <a:headEnd type="none" w="med" len="med"/>
                      <a:tailEnd type="none" w="med" len="med"/>
                    </a:lnL>
                    <a:lnR w="6350" cap="flat" cmpd="sng" algn="ctr">
                      <a:solidFill>
                        <a:srgbClr val="000000"/>
                      </a:solidFill>
                      <a:prstDash val="solid"/>
                      <a:miter lim="800000"/>
                      <a:headEnd type="none" w="med" len="med"/>
                      <a:tailEnd type="none" w="med" len="med"/>
                    </a:lnR>
                    <a:lnT w="6350" cap="flat" cmpd="sng" algn="ctr">
                      <a:solidFill>
                        <a:srgbClr val="000000"/>
                      </a:solidFill>
                      <a:prstDash val="solid"/>
                      <a:miter lim="800000"/>
                      <a:headEnd type="none" w="med" len="med"/>
                      <a:tailEnd type="none" w="med" len="med"/>
                    </a:lnT>
                    <a:lnB w="6350" cap="flat" cmpd="sng" algn="ctr">
                      <a:solidFill>
                        <a:srgbClr val="000000"/>
                      </a:solidFill>
                      <a:prstDash val="solid"/>
                      <a:miter lim="800000"/>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pPr>
                      <a:r>
                        <a:rPr kumimoji="0" lang="en-US" sz="1200" b="0" i="0" u="none" strike="noStrike" cap="none" normalizeH="0" baseline="0" dirty="0" smtClean="0">
                          <a:ln>
                            <a:noFill/>
                          </a:ln>
                          <a:solidFill>
                            <a:srgbClr val="000000"/>
                          </a:solidFill>
                          <a:effectLst/>
                          <a:latin typeface="Times New Roman" panose="02020603050405020304" pitchFamily="18" charset="0"/>
                          <a:ea typeface="Arial Unicode MS" panose="020B0604020202020204" pitchFamily="34" charset="-122"/>
                          <a:cs typeface="Arial Unicode MS" panose="020B0604020202020204" pitchFamily="34" charset="-122"/>
                          <a:sym typeface="宋体" panose="02010600030101010101" pitchFamily="2" charset="-122"/>
                        </a:rPr>
                        <a:t>25</a:t>
                      </a:r>
                      <a:endParaRPr kumimoji="0" lang="en-US" sz="1200" b="0" i="0" u="none" strike="noStrike" cap="none" normalizeH="0" baseline="0" dirty="0" smtClean="0">
                        <a:ln>
                          <a:noFill/>
                        </a:ln>
                        <a:solidFill>
                          <a:srgbClr val="000000"/>
                        </a:solidFill>
                        <a:effectLst/>
                        <a:latin typeface="Times New Roman" panose="02020603050405020304" pitchFamily="18" charset="0"/>
                        <a:ea typeface="Arial Unicode MS" panose="020B0604020202020204" pitchFamily="34" charset="-122"/>
                        <a:cs typeface="Arial Unicode MS" panose="020B0604020202020204" pitchFamily="34" charset="-122"/>
                        <a:sym typeface="宋体" panose="02010600030101010101" pitchFamily="2" charset="-122"/>
                      </a:endParaRPr>
                    </a:p>
                  </a:txBody>
                  <a:tcPr marL="90000" marR="90000" marT="46787" marB="46787" anchor="ctr" horzOverflow="overflow">
                    <a:lnL w="6350" cap="flat" cmpd="sng" algn="ctr">
                      <a:solidFill>
                        <a:srgbClr val="000000"/>
                      </a:solidFill>
                      <a:prstDash val="solid"/>
                      <a:miter lim="800000"/>
                      <a:headEnd type="none" w="med" len="med"/>
                      <a:tailEnd type="none" w="med" len="med"/>
                    </a:lnL>
                    <a:lnR w="6350" cap="flat" cmpd="sng" algn="ctr">
                      <a:solidFill>
                        <a:srgbClr val="000000"/>
                      </a:solidFill>
                      <a:prstDash val="solid"/>
                      <a:miter lim="800000"/>
                      <a:headEnd type="none" w="med" len="med"/>
                      <a:tailEnd type="none" w="med" len="med"/>
                    </a:lnR>
                    <a:lnT w="6350" cap="flat" cmpd="sng" algn="ctr">
                      <a:solidFill>
                        <a:srgbClr val="000000"/>
                      </a:solidFill>
                      <a:prstDash val="solid"/>
                      <a:miter lim="800000"/>
                      <a:headEnd type="none" w="med" len="med"/>
                      <a:tailEnd type="none" w="med" len="med"/>
                    </a:lnT>
                    <a:lnB w="6350" cap="flat" cmpd="sng" algn="ctr">
                      <a:solidFill>
                        <a:srgbClr val="000000"/>
                      </a:solidFill>
                      <a:prstDash val="solid"/>
                      <a:miter lim="800000"/>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pPr>
                      <a:r>
                        <a:rPr kumimoji="0" lang="en-US" sz="1200" b="0" i="0" u="none" strike="noStrike" cap="none" normalizeH="0" baseline="0" dirty="0" smtClean="0">
                          <a:ln>
                            <a:noFill/>
                          </a:ln>
                          <a:solidFill>
                            <a:srgbClr val="000000"/>
                          </a:solidFill>
                          <a:effectLst/>
                          <a:latin typeface="Times New Roman" panose="02020603050405020304" pitchFamily="18" charset="0"/>
                          <a:ea typeface="Arial Unicode MS" panose="020B0604020202020204" pitchFamily="34" charset="-122"/>
                          <a:cs typeface="Arial Unicode MS" panose="020B0604020202020204" pitchFamily="34" charset="-122"/>
                          <a:sym typeface="宋体" panose="02010600030101010101" pitchFamily="2" charset="-122"/>
                        </a:rPr>
                        <a:t>25</a:t>
                      </a:r>
                      <a:endParaRPr kumimoji="0" lang="en-US" sz="1200" b="0" i="0" u="none" strike="noStrike" cap="none" normalizeH="0" baseline="0" dirty="0" smtClean="0">
                        <a:ln>
                          <a:noFill/>
                        </a:ln>
                        <a:solidFill>
                          <a:srgbClr val="000000"/>
                        </a:solidFill>
                        <a:effectLst/>
                        <a:latin typeface="Times New Roman" panose="02020603050405020304" pitchFamily="18" charset="0"/>
                        <a:ea typeface="Arial Unicode MS" panose="020B0604020202020204" pitchFamily="34" charset="-122"/>
                        <a:cs typeface="Arial Unicode MS" panose="020B0604020202020204" pitchFamily="34" charset="-122"/>
                        <a:sym typeface="宋体" panose="02010600030101010101" pitchFamily="2" charset="-122"/>
                      </a:endParaRPr>
                    </a:p>
                  </a:txBody>
                  <a:tcPr marL="90000" marR="90000" marT="46787" marB="46787" anchor="ctr" horzOverflow="overflow">
                    <a:lnL w="6350" cap="flat" cmpd="sng" algn="ctr">
                      <a:solidFill>
                        <a:srgbClr val="000000"/>
                      </a:solidFill>
                      <a:prstDash val="solid"/>
                      <a:miter lim="800000"/>
                      <a:headEnd type="none" w="med" len="med"/>
                      <a:tailEnd type="none" w="med" len="med"/>
                    </a:lnL>
                    <a:lnR w="6350" cap="flat" cmpd="sng" algn="ctr">
                      <a:solidFill>
                        <a:srgbClr val="000000"/>
                      </a:solidFill>
                      <a:prstDash val="solid"/>
                      <a:miter lim="800000"/>
                      <a:headEnd type="none" w="med" len="med"/>
                      <a:tailEnd type="none" w="med" len="med"/>
                    </a:lnR>
                    <a:lnT w="6350" cap="flat" cmpd="sng" algn="ctr">
                      <a:solidFill>
                        <a:srgbClr val="000000"/>
                      </a:solidFill>
                      <a:prstDash val="solid"/>
                      <a:miter lim="800000"/>
                      <a:headEnd type="none" w="med" len="med"/>
                      <a:tailEnd type="none" w="med" len="med"/>
                    </a:lnT>
                    <a:lnB w="6350" cap="flat" cmpd="sng" algn="ctr">
                      <a:solidFill>
                        <a:srgbClr val="000000"/>
                      </a:solidFill>
                      <a:prstDash val="solid"/>
                      <a:miter lim="800000"/>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pPr>
                      <a:r>
                        <a:rPr kumimoji="0" lang="en-US" sz="1200" b="0" i="0" u="none" strike="noStrike" cap="none" normalizeH="0" baseline="0" smtClean="0">
                          <a:ln>
                            <a:noFill/>
                          </a:ln>
                          <a:solidFill>
                            <a:srgbClr val="000000"/>
                          </a:solidFill>
                          <a:effectLst/>
                          <a:latin typeface="Times New Roman" panose="02020603050405020304" pitchFamily="18" charset="0"/>
                          <a:ea typeface="Arial Unicode MS" panose="020B0604020202020204" pitchFamily="34" charset="-122"/>
                          <a:cs typeface="Arial Unicode MS" panose="020B0604020202020204" pitchFamily="34" charset="-122"/>
                          <a:sym typeface="宋体" panose="02010600030101010101" pitchFamily="2" charset="-122"/>
                        </a:rPr>
                        <a:t>25</a:t>
                      </a:r>
                      <a:endParaRPr kumimoji="0" lang="en-US" sz="1200" b="0" i="0" u="none" strike="noStrike" cap="none" normalizeH="0" baseline="0" smtClean="0">
                        <a:ln>
                          <a:noFill/>
                        </a:ln>
                        <a:solidFill>
                          <a:srgbClr val="000000"/>
                        </a:solidFill>
                        <a:effectLst/>
                        <a:latin typeface="Times New Roman" panose="02020603050405020304" pitchFamily="18" charset="0"/>
                        <a:ea typeface="Arial Unicode MS" panose="020B0604020202020204" pitchFamily="34" charset="-122"/>
                        <a:cs typeface="Arial Unicode MS" panose="020B0604020202020204" pitchFamily="34" charset="-122"/>
                        <a:sym typeface="宋体" panose="02010600030101010101" pitchFamily="2" charset="-122"/>
                      </a:endParaRPr>
                    </a:p>
                  </a:txBody>
                  <a:tcPr marL="90000" marR="90000" marT="46787" marB="46787" anchor="ctr" horzOverflow="overflow">
                    <a:lnL w="6350" cap="flat" cmpd="sng" algn="ctr">
                      <a:solidFill>
                        <a:srgbClr val="000000"/>
                      </a:solidFill>
                      <a:prstDash val="solid"/>
                      <a:miter lim="800000"/>
                      <a:headEnd type="none" w="med" len="med"/>
                      <a:tailEnd type="none" w="med" len="med"/>
                    </a:lnL>
                    <a:lnR w="6350" cap="flat" cmpd="sng" algn="ctr">
                      <a:solidFill>
                        <a:srgbClr val="000000"/>
                      </a:solidFill>
                      <a:prstDash val="solid"/>
                      <a:miter lim="800000"/>
                      <a:headEnd type="none" w="med" len="med"/>
                      <a:tailEnd type="none" w="med" len="med"/>
                    </a:lnR>
                    <a:lnT w="6350" cap="flat" cmpd="sng" algn="ctr">
                      <a:solidFill>
                        <a:srgbClr val="000000"/>
                      </a:solidFill>
                      <a:prstDash val="solid"/>
                      <a:miter lim="800000"/>
                      <a:headEnd type="none" w="med" len="med"/>
                      <a:tailEnd type="none" w="med" len="med"/>
                    </a:lnT>
                    <a:lnB w="6350" cap="flat" cmpd="sng" algn="ctr">
                      <a:solidFill>
                        <a:srgbClr val="000000"/>
                      </a:solidFill>
                      <a:prstDash val="solid"/>
                      <a:miter lim="800000"/>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pPr>
                      <a:r>
                        <a:rPr kumimoji="0" lang="en-US" sz="1200" b="0" i="0" u="none" strike="noStrike" cap="none" normalizeH="0" baseline="0" smtClean="0">
                          <a:ln>
                            <a:noFill/>
                          </a:ln>
                          <a:solidFill>
                            <a:srgbClr val="000000"/>
                          </a:solidFill>
                          <a:effectLst/>
                          <a:latin typeface="Times New Roman" panose="02020603050405020304" pitchFamily="18" charset="0"/>
                          <a:ea typeface="Arial Unicode MS" panose="020B0604020202020204" pitchFamily="34" charset="-122"/>
                          <a:cs typeface="Arial Unicode MS" panose="020B0604020202020204" pitchFamily="34" charset="-122"/>
                          <a:sym typeface="宋体" panose="02010600030101010101" pitchFamily="2" charset="-122"/>
                        </a:rPr>
                        <a:t>25</a:t>
                      </a:r>
                      <a:endParaRPr kumimoji="0" lang="en-US" sz="1200" b="0" i="0" u="none" strike="noStrike" cap="none" normalizeH="0" baseline="0" smtClean="0">
                        <a:ln>
                          <a:noFill/>
                        </a:ln>
                        <a:solidFill>
                          <a:srgbClr val="000000"/>
                        </a:solidFill>
                        <a:effectLst/>
                        <a:latin typeface="Times New Roman" panose="02020603050405020304" pitchFamily="18" charset="0"/>
                        <a:ea typeface="Arial Unicode MS" panose="020B0604020202020204" pitchFamily="34" charset="-122"/>
                        <a:cs typeface="Arial Unicode MS" panose="020B0604020202020204" pitchFamily="34" charset="-122"/>
                        <a:sym typeface="宋体" panose="02010600030101010101" pitchFamily="2" charset="-122"/>
                      </a:endParaRPr>
                    </a:p>
                  </a:txBody>
                  <a:tcPr marL="90000" marR="90000" marT="46787" marB="46787" anchor="ctr" horzOverflow="overflow">
                    <a:lnL w="6350" cap="flat" cmpd="sng" algn="ctr">
                      <a:solidFill>
                        <a:srgbClr val="000000"/>
                      </a:solidFill>
                      <a:prstDash val="solid"/>
                      <a:miter lim="800000"/>
                      <a:headEnd type="none" w="med" len="med"/>
                      <a:tailEnd type="none" w="med" len="med"/>
                    </a:lnL>
                    <a:lnR w="6350" cap="flat" cmpd="sng" algn="ctr">
                      <a:solidFill>
                        <a:srgbClr val="000000"/>
                      </a:solidFill>
                      <a:prstDash val="solid"/>
                      <a:miter lim="800000"/>
                      <a:headEnd type="none" w="med" len="med"/>
                      <a:tailEnd type="none" w="med" len="med"/>
                    </a:lnR>
                    <a:lnT w="6350" cap="flat" cmpd="sng" algn="ctr">
                      <a:solidFill>
                        <a:srgbClr val="000000"/>
                      </a:solidFill>
                      <a:prstDash val="solid"/>
                      <a:miter lim="800000"/>
                      <a:headEnd type="none" w="med" len="med"/>
                      <a:tailEnd type="none" w="med" len="med"/>
                    </a:lnT>
                    <a:lnB w="6350" cap="flat" cmpd="sng" algn="ctr">
                      <a:solidFill>
                        <a:srgbClr val="000000"/>
                      </a:solidFill>
                      <a:prstDash val="solid"/>
                      <a:miter lim="800000"/>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pPr>
                      <a:r>
                        <a:rPr kumimoji="0" lang="en-US" sz="1200" b="0" i="0" u="none" strike="noStrike" cap="none" normalizeH="0" baseline="0" smtClean="0">
                          <a:ln>
                            <a:noFill/>
                          </a:ln>
                          <a:solidFill>
                            <a:srgbClr val="000000"/>
                          </a:solidFill>
                          <a:effectLst/>
                          <a:latin typeface="Times New Roman" panose="02020603050405020304" pitchFamily="18" charset="0"/>
                          <a:ea typeface="Arial Unicode MS" panose="020B0604020202020204" pitchFamily="34" charset="-122"/>
                          <a:cs typeface="Arial Unicode MS" panose="020B0604020202020204" pitchFamily="34" charset="-122"/>
                          <a:sym typeface="宋体" panose="02010600030101010101" pitchFamily="2" charset="-122"/>
                        </a:rPr>
                        <a:t>25</a:t>
                      </a:r>
                      <a:endParaRPr kumimoji="0" lang="en-US" sz="1200" b="0" i="0" u="none" strike="noStrike" cap="none" normalizeH="0" baseline="0" smtClean="0">
                        <a:ln>
                          <a:noFill/>
                        </a:ln>
                        <a:solidFill>
                          <a:srgbClr val="000000"/>
                        </a:solidFill>
                        <a:effectLst/>
                        <a:latin typeface="Times New Roman" panose="02020603050405020304" pitchFamily="18" charset="0"/>
                        <a:ea typeface="Arial Unicode MS" panose="020B0604020202020204" pitchFamily="34" charset="-122"/>
                        <a:cs typeface="Arial Unicode MS" panose="020B0604020202020204" pitchFamily="34" charset="-122"/>
                        <a:sym typeface="宋体" panose="02010600030101010101" pitchFamily="2" charset="-122"/>
                      </a:endParaRPr>
                    </a:p>
                  </a:txBody>
                  <a:tcPr marL="90000" marR="90000" marT="46787" marB="46787" anchor="ctr" horzOverflow="overflow">
                    <a:lnL w="6350" cap="flat" cmpd="sng" algn="ctr">
                      <a:solidFill>
                        <a:srgbClr val="000000"/>
                      </a:solidFill>
                      <a:prstDash val="solid"/>
                      <a:miter lim="800000"/>
                      <a:headEnd type="none" w="med" len="med"/>
                      <a:tailEnd type="none" w="med" len="med"/>
                    </a:lnL>
                    <a:lnR w="6350" cap="flat" cmpd="sng" algn="ctr">
                      <a:solidFill>
                        <a:srgbClr val="000000"/>
                      </a:solidFill>
                      <a:prstDash val="solid"/>
                      <a:miter lim="800000"/>
                      <a:headEnd type="none" w="med" len="med"/>
                      <a:tailEnd type="none" w="med" len="med"/>
                    </a:lnR>
                    <a:lnT w="6350" cap="flat" cmpd="sng" algn="ctr">
                      <a:solidFill>
                        <a:srgbClr val="000000"/>
                      </a:solidFill>
                      <a:prstDash val="solid"/>
                      <a:miter lim="800000"/>
                      <a:headEnd type="none" w="med" len="med"/>
                      <a:tailEnd type="none" w="med" len="med"/>
                    </a:lnT>
                    <a:lnB w="6350" cap="flat" cmpd="sng" algn="ctr">
                      <a:solidFill>
                        <a:srgbClr val="000000"/>
                      </a:solidFill>
                      <a:prstDash val="solid"/>
                      <a:miter lim="800000"/>
                      <a:headEnd type="none" w="med" len="med"/>
                      <a:tailEnd type="none" w="med" len="med"/>
                    </a:lnB>
                    <a:lnTlToBr>
                      <a:noFill/>
                    </a:lnTlToBr>
                    <a:lnBlToTr>
                      <a:noFill/>
                    </a:lnBlToTr>
                    <a:noFill/>
                  </a:tcPr>
                </a:tc>
              </a:tr>
              <a:tr h="489585">
                <a:tc>
                  <a:txBody>
                    <a:bodyPr/>
                    <a:lstStyle/>
                    <a:p>
                      <a:pPr marL="0" marR="0" lvl="0" indent="0" algn="ctr" defTabSz="914400" rtl="0" eaLnBrk="1" fontAlgn="base" latinLnBrk="0" hangingPunct="1">
                        <a:lnSpc>
                          <a:spcPct val="100000"/>
                        </a:lnSpc>
                        <a:spcBef>
                          <a:spcPct val="20000"/>
                        </a:spcBef>
                        <a:spcAft>
                          <a:spcPct val="0"/>
                        </a:spcAft>
                        <a:buClrTx/>
                        <a:buSzTx/>
                        <a:buFontTx/>
                        <a:buNone/>
                      </a:pPr>
                      <a:r>
                        <a:rPr kumimoji="0" lang="zh-CN" altLang="en-US" sz="1200" b="0" i="0" u="none" strike="noStrike" cap="none" normalizeH="0" baseline="0" dirty="0" smtClean="0">
                          <a:ln>
                            <a:noFill/>
                          </a:ln>
                          <a:solidFill>
                            <a:schemeClr val="tx1"/>
                          </a:solidFill>
                          <a:effectLst/>
                          <a:latin typeface="Times New Roman" panose="02020603050405020304" pitchFamily="18" charset="0"/>
                          <a:ea typeface="宋体" panose="02010600030101010101" pitchFamily="2" charset="-122"/>
                          <a:cs typeface="Arial" panose="020B0604020202020204" pitchFamily="34" charset="0"/>
                        </a:rPr>
                        <a:t>制动扭矩</a:t>
                      </a:r>
                      <a:r>
                        <a:rPr kumimoji="0" lang="en-US" sz="1200" b="0" i="0" u="none" strike="noStrike" cap="none" normalizeH="0" baseline="0" dirty="0" smtClean="0">
                          <a:ln>
                            <a:noFill/>
                          </a:ln>
                          <a:solidFill>
                            <a:schemeClr val="tx1"/>
                          </a:solidFill>
                          <a:effectLst/>
                          <a:latin typeface="Times New Roman" panose="02020603050405020304" pitchFamily="18" charset="0"/>
                          <a:ea typeface="宋体" panose="02010600030101010101" pitchFamily="2" charset="-122"/>
                          <a:cs typeface="Arial" panose="020B0604020202020204" pitchFamily="34" charset="0"/>
                        </a:rPr>
                        <a:t> </a:t>
                      </a:r>
                      <a:r>
                        <a:rPr kumimoji="0" lang="zh-CN" altLang="en-US" sz="1200" b="0" i="0" u="none" strike="noStrike" cap="none" normalizeH="0" baseline="0" dirty="0" smtClean="0">
                          <a:ln>
                            <a:noFill/>
                          </a:ln>
                          <a:solidFill>
                            <a:srgbClr val="000000"/>
                          </a:solidFill>
                          <a:effectLst/>
                          <a:latin typeface="Times New Roman" panose="02020603050405020304" pitchFamily="18" charset="0"/>
                          <a:ea typeface="Arial Unicode MS" panose="020B0604020202020204" pitchFamily="34" charset="-122"/>
                          <a:cs typeface="Arial Unicode MS" panose="020B0604020202020204" pitchFamily="34" charset="-122"/>
                          <a:sym typeface="宋体" panose="02010600030101010101" pitchFamily="2" charset="-122"/>
                        </a:rPr>
                        <a:t>（</a:t>
                      </a:r>
                      <a:r>
                        <a:rPr kumimoji="0" lang="en-US" sz="1200" b="0" i="0" u="none" strike="noStrike" cap="none" normalizeH="0" baseline="0" dirty="0" smtClean="0">
                          <a:ln>
                            <a:noFill/>
                          </a:ln>
                          <a:solidFill>
                            <a:srgbClr val="000000"/>
                          </a:solidFill>
                          <a:effectLst/>
                          <a:latin typeface="Times New Roman" panose="02020603050405020304" pitchFamily="18" charset="0"/>
                          <a:ea typeface="Arial Unicode MS" panose="020B0604020202020204" pitchFamily="34" charset="-122"/>
                          <a:cs typeface="Arial Unicode MS" panose="020B0604020202020204" pitchFamily="34" charset="-122"/>
                          <a:sym typeface="Times New Roman" panose="02020603050405020304" pitchFamily="18" charset="0"/>
                        </a:rPr>
                        <a:t>NM</a:t>
                      </a:r>
                      <a:r>
                        <a:rPr kumimoji="0" lang="zh-CN" altLang="en-US" sz="1200" b="0" i="0" u="none" strike="noStrike" cap="none" normalizeH="0" baseline="0" dirty="0" smtClean="0">
                          <a:ln>
                            <a:noFill/>
                          </a:ln>
                          <a:solidFill>
                            <a:srgbClr val="000000"/>
                          </a:solidFill>
                          <a:effectLst/>
                          <a:latin typeface="Times New Roman" panose="02020603050405020304" pitchFamily="18" charset="0"/>
                          <a:ea typeface="Arial Unicode MS" panose="020B0604020202020204" pitchFamily="34" charset="-122"/>
                          <a:cs typeface="Arial Unicode MS" panose="020B0604020202020204" pitchFamily="34" charset="-122"/>
                          <a:sym typeface="宋体" panose="02010600030101010101" pitchFamily="2" charset="-122"/>
                        </a:rPr>
                        <a:t>）</a:t>
                      </a:r>
                      <a:endParaRPr kumimoji="0" lang="zh-CN" altLang="en-US" sz="1200" b="0" i="0" u="none" strike="noStrike" cap="none" normalizeH="0" baseline="0" dirty="0" smtClean="0">
                        <a:ln>
                          <a:noFill/>
                        </a:ln>
                        <a:solidFill>
                          <a:srgbClr val="000000"/>
                        </a:solidFill>
                        <a:effectLst/>
                        <a:latin typeface="Times New Roman" panose="02020603050405020304" pitchFamily="18" charset="0"/>
                        <a:ea typeface="Arial Unicode MS" panose="020B0604020202020204" pitchFamily="34" charset="-122"/>
                        <a:cs typeface="Arial Unicode MS" panose="020B0604020202020204" pitchFamily="34" charset="-122"/>
                        <a:sym typeface="宋体" panose="02010600030101010101" pitchFamily="2" charset="-122"/>
                      </a:endParaRPr>
                    </a:p>
                  </a:txBody>
                  <a:tcPr marL="90000" marR="90000" marT="46787" marB="46787" anchor="ctr" horzOverflow="overflow">
                    <a:lnL w="6350" cap="flat" cmpd="sng" algn="ctr">
                      <a:solidFill>
                        <a:srgbClr val="000000"/>
                      </a:solidFill>
                      <a:prstDash val="solid"/>
                      <a:miter lim="800000"/>
                      <a:headEnd type="none" w="med" len="med"/>
                      <a:tailEnd type="none" w="med" len="med"/>
                    </a:lnL>
                    <a:lnR w="6350" cap="flat" cmpd="sng" algn="ctr">
                      <a:solidFill>
                        <a:srgbClr val="000000"/>
                      </a:solidFill>
                      <a:prstDash val="solid"/>
                      <a:miter lim="800000"/>
                      <a:headEnd type="none" w="med" len="med"/>
                      <a:tailEnd type="none" w="med" len="med"/>
                    </a:lnR>
                    <a:lnT w="6350" cap="flat" cmpd="sng" algn="ctr">
                      <a:solidFill>
                        <a:srgbClr val="000000"/>
                      </a:solidFill>
                      <a:prstDash val="solid"/>
                      <a:miter lim="800000"/>
                      <a:headEnd type="none" w="med" len="med"/>
                      <a:tailEnd type="none" w="med" len="med"/>
                    </a:lnT>
                    <a:lnB w="6350" cap="flat" cmpd="sng" algn="ctr">
                      <a:solidFill>
                        <a:srgbClr val="000000"/>
                      </a:solidFill>
                      <a:prstDash val="solid"/>
                      <a:miter lim="800000"/>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pPr>
                      <a:r>
                        <a:rPr kumimoji="0" lang="en-US" sz="1200" b="0" i="0" u="none" strike="noStrike" cap="none" normalizeH="0" baseline="0" dirty="0" smtClean="0">
                          <a:ln>
                            <a:noFill/>
                          </a:ln>
                          <a:solidFill>
                            <a:srgbClr val="000000"/>
                          </a:solidFill>
                          <a:effectLst/>
                          <a:latin typeface="Times New Roman" panose="02020603050405020304" pitchFamily="18" charset="0"/>
                          <a:ea typeface="Arial Unicode MS" panose="020B0604020202020204" pitchFamily="34" charset="-122"/>
                          <a:cs typeface="Arial Unicode MS" panose="020B0604020202020204" pitchFamily="34" charset="-122"/>
                          <a:sym typeface="Times New Roman" panose="02020603050405020304" pitchFamily="18" charset="0"/>
                        </a:rPr>
                        <a:t>&lt;=800</a:t>
                      </a:r>
                      <a:endParaRPr kumimoji="0" lang="en-US" sz="1200" b="0" i="0" u="none" strike="noStrike" cap="none" normalizeH="0" baseline="0" dirty="0" smtClean="0">
                        <a:ln>
                          <a:noFill/>
                        </a:ln>
                        <a:solidFill>
                          <a:srgbClr val="000000"/>
                        </a:solidFill>
                        <a:effectLst/>
                        <a:latin typeface="Times New Roman" panose="02020603050405020304" pitchFamily="18" charset="0"/>
                        <a:ea typeface="Arial Unicode MS" panose="020B0604020202020204" pitchFamily="34" charset="-122"/>
                        <a:cs typeface="Arial Unicode MS" panose="020B0604020202020204" pitchFamily="34" charset="-122"/>
                        <a:sym typeface="Times New Roman" panose="02020603050405020304" pitchFamily="18" charset="0"/>
                      </a:endParaRPr>
                    </a:p>
                  </a:txBody>
                  <a:tcPr marL="90000" marR="90000" marT="46787" marB="46787" anchor="ctr" horzOverflow="overflow">
                    <a:lnL w="6350" cap="flat" cmpd="sng" algn="ctr">
                      <a:solidFill>
                        <a:srgbClr val="000000"/>
                      </a:solidFill>
                      <a:prstDash val="solid"/>
                      <a:miter lim="800000"/>
                      <a:headEnd type="none" w="med" len="med"/>
                      <a:tailEnd type="none" w="med" len="med"/>
                    </a:lnL>
                    <a:lnR w="6350" cap="flat" cmpd="sng" algn="ctr">
                      <a:solidFill>
                        <a:srgbClr val="000000"/>
                      </a:solidFill>
                      <a:prstDash val="solid"/>
                      <a:miter lim="800000"/>
                      <a:headEnd type="none" w="med" len="med"/>
                      <a:tailEnd type="none" w="med" len="med"/>
                    </a:lnR>
                    <a:lnT w="6350" cap="flat" cmpd="sng" algn="ctr">
                      <a:solidFill>
                        <a:srgbClr val="000000"/>
                      </a:solidFill>
                      <a:prstDash val="solid"/>
                      <a:miter lim="800000"/>
                      <a:headEnd type="none" w="med" len="med"/>
                      <a:tailEnd type="none" w="med" len="med"/>
                    </a:lnT>
                    <a:lnB w="6350" cap="flat" cmpd="sng" algn="ctr">
                      <a:solidFill>
                        <a:srgbClr val="000000"/>
                      </a:solidFill>
                      <a:prstDash val="solid"/>
                      <a:miter lim="800000"/>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pPr>
                      <a:r>
                        <a:rPr kumimoji="0" lang="en-US" sz="1200" b="0" i="0" u="none" strike="noStrike" cap="none" normalizeH="0" baseline="0" smtClean="0">
                          <a:ln>
                            <a:noFill/>
                          </a:ln>
                          <a:solidFill>
                            <a:srgbClr val="000000"/>
                          </a:solidFill>
                          <a:effectLst/>
                          <a:latin typeface="Times New Roman" panose="02020603050405020304" pitchFamily="18" charset="0"/>
                          <a:ea typeface="Arial Unicode MS" panose="020B0604020202020204" pitchFamily="34" charset="-122"/>
                          <a:cs typeface="Arial Unicode MS" panose="020B0604020202020204" pitchFamily="34" charset="-122"/>
                          <a:sym typeface="Times New Roman" panose="02020603050405020304" pitchFamily="18" charset="0"/>
                        </a:rPr>
                        <a:t>&lt;=800</a:t>
                      </a:r>
                      <a:endParaRPr kumimoji="0" lang="en-US" sz="1200" b="0" i="0" u="none" strike="noStrike" cap="none" normalizeH="0" baseline="0" smtClean="0">
                        <a:ln>
                          <a:noFill/>
                        </a:ln>
                        <a:solidFill>
                          <a:srgbClr val="000000"/>
                        </a:solidFill>
                        <a:effectLst/>
                        <a:latin typeface="Times New Roman" panose="02020603050405020304" pitchFamily="18" charset="0"/>
                        <a:ea typeface="Arial Unicode MS" panose="020B0604020202020204" pitchFamily="34" charset="-122"/>
                        <a:cs typeface="Arial Unicode MS" panose="020B0604020202020204" pitchFamily="34" charset="-122"/>
                        <a:sym typeface="Times New Roman" panose="02020603050405020304" pitchFamily="18" charset="0"/>
                      </a:endParaRPr>
                    </a:p>
                  </a:txBody>
                  <a:tcPr marL="90000" marR="90000" marT="46787" marB="46787" anchor="ctr" horzOverflow="overflow">
                    <a:lnL w="6350" cap="flat" cmpd="sng" algn="ctr">
                      <a:solidFill>
                        <a:srgbClr val="000000"/>
                      </a:solidFill>
                      <a:prstDash val="solid"/>
                      <a:miter lim="800000"/>
                      <a:headEnd type="none" w="med" len="med"/>
                      <a:tailEnd type="none" w="med" len="med"/>
                    </a:lnL>
                    <a:lnR w="6350" cap="flat" cmpd="sng" algn="ctr">
                      <a:solidFill>
                        <a:srgbClr val="000000"/>
                      </a:solidFill>
                      <a:prstDash val="solid"/>
                      <a:miter lim="800000"/>
                      <a:headEnd type="none" w="med" len="med"/>
                      <a:tailEnd type="none" w="med" len="med"/>
                    </a:lnR>
                    <a:lnT w="6350" cap="flat" cmpd="sng" algn="ctr">
                      <a:solidFill>
                        <a:srgbClr val="000000"/>
                      </a:solidFill>
                      <a:prstDash val="solid"/>
                      <a:miter lim="800000"/>
                      <a:headEnd type="none" w="med" len="med"/>
                      <a:tailEnd type="none" w="med" len="med"/>
                    </a:lnT>
                    <a:lnB w="6350" cap="flat" cmpd="sng" algn="ctr">
                      <a:solidFill>
                        <a:srgbClr val="000000"/>
                      </a:solidFill>
                      <a:prstDash val="solid"/>
                      <a:miter lim="800000"/>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pPr>
                      <a:r>
                        <a:rPr kumimoji="0" lang="en-US" sz="1200" b="0" i="0" u="none" strike="noStrike" cap="none" normalizeH="0" baseline="0" smtClean="0">
                          <a:ln>
                            <a:noFill/>
                          </a:ln>
                          <a:solidFill>
                            <a:srgbClr val="000000"/>
                          </a:solidFill>
                          <a:effectLst/>
                          <a:latin typeface="Times New Roman" panose="02020603050405020304" pitchFamily="18" charset="0"/>
                          <a:ea typeface="Arial Unicode MS" panose="020B0604020202020204" pitchFamily="34" charset="-122"/>
                          <a:cs typeface="Arial Unicode MS" panose="020B0604020202020204" pitchFamily="34" charset="-122"/>
                          <a:sym typeface="Times New Roman" panose="02020603050405020304" pitchFamily="18" charset="0"/>
                        </a:rPr>
                        <a:t>&lt;=800</a:t>
                      </a:r>
                      <a:endParaRPr kumimoji="0" lang="en-US" sz="1200" b="0" i="0" u="none" strike="noStrike" cap="none" normalizeH="0" baseline="0" smtClean="0">
                        <a:ln>
                          <a:noFill/>
                        </a:ln>
                        <a:solidFill>
                          <a:srgbClr val="000000"/>
                        </a:solidFill>
                        <a:effectLst/>
                        <a:latin typeface="Times New Roman" panose="02020603050405020304" pitchFamily="18" charset="0"/>
                        <a:ea typeface="Arial Unicode MS" panose="020B0604020202020204" pitchFamily="34" charset="-122"/>
                        <a:cs typeface="Arial Unicode MS" panose="020B0604020202020204" pitchFamily="34" charset="-122"/>
                        <a:sym typeface="Times New Roman" panose="02020603050405020304" pitchFamily="18" charset="0"/>
                      </a:endParaRPr>
                    </a:p>
                  </a:txBody>
                  <a:tcPr marL="90000" marR="90000" marT="46787" marB="46787" anchor="ctr" horzOverflow="overflow">
                    <a:lnL w="6350" cap="flat" cmpd="sng" algn="ctr">
                      <a:solidFill>
                        <a:srgbClr val="000000"/>
                      </a:solidFill>
                      <a:prstDash val="solid"/>
                      <a:miter lim="800000"/>
                      <a:headEnd type="none" w="med" len="med"/>
                      <a:tailEnd type="none" w="med" len="med"/>
                    </a:lnL>
                    <a:lnR w="6350" cap="flat" cmpd="sng" algn="ctr">
                      <a:solidFill>
                        <a:srgbClr val="000000"/>
                      </a:solidFill>
                      <a:prstDash val="solid"/>
                      <a:miter lim="800000"/>
                      <a:headEnd type="none" w="med" len="med"/>
                      <a:tailEnd type="none" w="med" len="med"/>
                    </a:lnR>
                    <a:lnT w="6350" cap="flat" cmpd="sng" algn="ctr">
                      <a:solidFill>
                        <a:srgbClr val="000000"/>
                      </a:solidFill>
                      <a:prstDash val="solid"/>
                      <a:miter lim="800000"/>
                      <a:headEnd type="none" w="med" len="med"/>
                      <a:tailEnd type="none" w="med" len="med"/>
                    </a:lnT>
                    <a:lnB w="6350" cap="flat" cmpd="sng" algn="ctr">
                      <a:solidFill>
                        <a:srgbClr val="000000"/>
                      </a:solidFill>
                      <a:prstDash val="solid"/>
                      <a:miter lim="800000"/>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pPr>
                      <a:r>
                        <a:rPr kumimoji="0" lang="en-US" sz="1200" b="0" i="0" u="none" strike="noStrike" cap="none" normalizeH="0" baseline="0" smtClean="0">
                          <a:ln>
                            <a:noFill/>
                          </a:ln>
                          <a:solidFill>
                            <a:srgbClr val="000000"/>
                          </a:solidFill>
                          <a:effectLst/>
                          <a:latin typeface="Times New Roman" panose="02020603050405020304" pitchFamily="18" charset="0"/>
                          <a:ea typeface="Arial Unicode MS" panose="020B0604020202020204" pitchFamily="34" charset="-122"/>
                          <a:cs typeface="Arial Unicode MS" panose="020B0604020202020204" pitchFamily="34" charset="-122"/>
                          <a:sym typeface="Times New Roman" panose="02020603050405020304" pitchFamily="18" charset="0"/>
                        </a:rPr>
                        <a:t>&lt;=800</a:t>
                      </a:r>
                      <a:endParaRPr kumimoji="0" lang="en-US" sz="1200" b="0" i="0" u="none" strike="noStrike" cap="none" normalizeH="0" baseline="0" smtClean="0">
                        <a:ln>
                          <a:noFill/>
                        </a:ln>
                        <a:solidFill>
                          <a:srgbClr val="000000"/>
                        </a:solidFill>
                        <a:effectLst/>
                        <a:latin typeface="Times New Roman" panose="02020603050405020304" pitchFamily="18" charset="0"/>
                        <a:ea typeface="Arial Unicode MS" panose="020B0604020202020204" pitchFamily="34" charset="-122"/>
                        <a:cs typeface="Arial Unicode MS" panose="020B0604020202020204" pitchFamily="34" charset="-122"/>
                        <a:sym typeface="Times New Roman" panose="02020603050405020304" pitchFamily="18" charset="0"/>
                      </a:endParaRPr>
                    </a:p>
                  </a:txBody>
                  <a:tcPr marL="90000" marR="90000" marT="46787" marB="46787" anchor="ctr" horzOverflow="overflow">
                    <a:lnL w="6350" cap="flat" cmpd="sng" algn="ctr">
                      <a:solidFill>
                        <a:srgbClr val="000000"/>
                      </a:solidFill>
                      <a:prstDash val="solid"/>
                      <a:miter lim="800000"/>
                      <a:headEnd type="none" w="med" len="med"/>
                      <a:tailEnd type="none" w="med" len="med"/>
                    </a:lnL>
                    <a:lnR w="6350" cap="flat" cmpd="sng" algn="ctr">
                      <a:solidFill>
                        <a:srgbClr val="000000"/>
                      </a:solidFill>
                      <a:prstDash val="solid"/>
                      <a:miter lim="800000"/>
                      <a:headEnd type="none" w="med" len="med"/>
                      <a:tailEnd type="none" w="med" len="med"/>
                    </a:lnR>
                    <a:lnT w="6350" cap="flat" cmpd="sng" algn="ctr">
                      <a:solidFill>
                        <a:srgbClr val="000000"/>
                      </a:solidFill>
                      <a:prstDash val="solid"/>
                      <a:miter lim="800000"/>
                      <a:headEnd type="none" w="med" len="med"/>
                      <a:tailEnd type="none" w="med" len="med"/>
                    </a:lnT>
                    <a:lnB w="6350" cap="flat" cmpd="sng" algn="ctr">
                      <a:solidFill>
                        <a:srgbClr val="000000"/>
                      </a:solidFill>
                      <a:prstDash val="solid"/>
                      <a:miter lim="800000"/>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pPr>
                      <a:r>
                        <a:rPr kumimoji="0" lang="en-US" sz="1200" b="0" i="0" u="none" strike="noStrike" cap="none" normalizeH="0" baseline="0" smtClean="0">
                          <a:ln>
                            <a:noFill/>
                          </a:ln>
                          <a:solidFill>
                            <a:srgbClr val="000000"/>
                          </a:solidFill>
                          <a:effectLst/>
                          <a:latin typeface="Times New Roman" panose="02020603050405020304" pitchFamily="18" charset="0"/>
                          <a:ea typeface="Arial Unicode MS" panose="020B0604020202020204" pitchFamily="34" charset="-122"/>
                          <a:cs typeface="Arial Unicode MS" panose="020B0604020202020204" pitchFamily="34" charset="-122"/>
                          <a:sym typeface="Times New Roman" panose="02020603050405020304" pitchFamily="18" charset="0"/>
                        </a:rPr>
                        <a:t>&lt;=</a:t>
                      </a:r>
                      <a:r>
                        <a:rPr kumimoji="0" lang="en-US" sz="1200" b="0" i="0" u="none" strike="noStrike" cap="none" normalizeH="0" baseline="0" smtClean="0">
                          <a:ln>
                            <a:noFill/>
                          </a:ln>
                          <a:solidFill>
                            <a:srgbClr val="000000"/>
                          </a:solidFill>
                          <a:effectLst/>
                          <a:latin typeface="Times New Roman" panose="02020603050405020304" pitchFamily="18" charset="0"/>
                          <a:ea typeface="Arial Unicode MS" panose="020B0604020202020204" pitchFamily="34" charset="-122"/>
                          <a:cs typeface="Arial Unicode MS" panose="020B0604020202020204" pitchFamily="34" charset="-122"/>
                          <a:sym typeface="宋体" panose="02010600030101010101" pitchFamily="2" charset="-122"/>
                        </a:rPr>
                        <a:t>800</a:t>
                      </a:r>
                      <a:endParaRPr kumimoji="0" lang="en-US" sz="1200" b="0" i="0" u="none" strike="noStrike" cap="none" normalizeH="0" baseline="0" smtClean="0">
                        <a:ln>
                          <a:noFill/>
                        </a:ln>
                        <a:solidFill>
                          <a:srgbClr val="000000"/>
                        </a:solidFill>
                        <a:effectLst/>
                        <a:latin typeface="Times New Roman" panose="02020603050405020304" pitchFamily="18" charset="0"/>
                        <a:ea typeface="Arial Unicode MS" panose="020B0604020202020204" pitchFamily="34" charset="-122"/>
                        <a:cs typeface="Arial Unicode MS" panose="020B0604020202020204" pitchFamily="34" charset="-122"/>
                        <a:sym typeface="Times New Roman" panose="02020603050405020304" pitchFamily="18" charset="0"/>
                      </a:endParaRPr>
                    </a:p>
                  </a:txBody>
                  <a:tcPr marL="90000" marR="90000" marT="46787" marB="46787" anchor="ctr" horzOverflow="overflow">
                    <a:lnL w="6350" cap="flat" cmpd="sng" algn="ctr">
                      <a:solidFill>
                        <a:srgbClr val="000000"/>
                      </a:solidFill>
                      <a:prstDash val="solid"/>
                      <a:miter lim="800000"/>
                      <a:headEnd type="none" w="med" len="med"/>
                      <a:tailEnd type="none" w="med" len="med"/>
                    </a:lnL>
                    <a:lnR w="6350" cap="flat" cmpd="sng" algn="ctr">
                      <a:solidFill>
                        <a:srgbClr val="000000"/>
                      </a:solidFill>
                      <a:prstDash val="solid"/>
                      <a:miter lim="800000"/>
                      <a:headEnd type="none" w="med" len="med"/>
                      <a:tailEnd type="none" w="med" len="med"/>
                    </a:lnR>
                    <a:lnT w="6350" cap="flat" cmpd="sng" algn="ctr">
                      <a:solidFill>
                        <a:srgbClr val="000000"/>
                      </a:solidFill>
                      <a:prstDash val="solid"/>
                      <a:miter lim="800000"/>
                      <a:headEnd type="none" w="med" len="med"/>
                      <a:tailEnd type="none" w="med" len="med"/>
                    </a:lnT>
                    <a:lnB w="6350" cap="flat" cmpd="sng" algn="ctr">
                      <a:solidFill>
                        <a:srgbClr val="000000"/>
                      </a:solidFill>
                      <a:prstDash val="solid"/>
                      <a:miter lim="800000"/>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pPr>
                      <a:r>
                        <a:rPr kumimoji="0" lang="en-US" sz="1200" b="0" i="0" u="none" strike="noStrike" cap="none" normalizeH="0" baseline="0" smtClean="0">
                          <a:ln>
                            <a:noFill/>
                          </a:ln>
                          <a:solidFill>
                            <a:srgbClr val="000000"/>
                          </a:solidFill>
                          <a:effectLst/>
                          <a:latin typeface="Times New Roman" panose="02020603050405020304" pitchFamily="18" charset="0"/>
                          <a:ea typeface="Arial Unicode MS" panose="020B0604020202020204" pitchFamily="34" charset="-122"/>
                          <a:cs typeface="Arial Unicode MS" panose="020B0604020202020204" pitchFamily="34" charset="-122"/>
                          <a:sym typeface="Times New Roman" panose="02020603050405020304" pitchFamily="18" charset="0"/>
                        </a:rPr>
                        <a:t>&lt;=</a:t>
                      </a:r>
                      <a:r>
                        <a:rPr kumimoji="0" lang="en-US" sz="1200" b="0" i="0" u="none" strike="noStrike" cap="none" normalizeH="0" baseline="0" smtClean="0">
                          <a:ln>
                            <a:noFill/>
                          </a:ln>
                          <a:solidFill>
                            <a:srgbClr val="000000"/>
                          </a:solidFill>
                          <a:effectLst/>
                          <a:latin typeface="Times New Roman" panose="02020603050405020304" pitchFamily="18" charset="0"/>
                          <a:ea typeface="Arial Unicode MS" panose="020B0604020202020204" pitchFamily="34" charset="-122"/>
                          <a:cs typeface="Arial Unicode MS" panose="020B0604020202020204" pitchFamily="34" charset="-122"/>
                          <a:sym typeface="宋体" panose="02010600030101010101" pitchFamily="2" charset="-122"/>
                        </a:rPr>
                        <a:t>800</a:t>
                      </a:r>
                      <a:endParaRPr kumimoji="0" lang="en-US" sz="1200" b="0" i="0" u="none" strike="noStrike" cap="none" normalizeH="0" baseline="0" smtClean="0">
                        <a:ln>
                          <a:noFill/>
                        </a:ln>
                        <a:solidFill>
                          <a:srgbClr val="000000"/>
                        </a:solidFill>
                        <a:effectLst/>
                        <a:latin typeface="Times New Roman" panose="02020603050405020304" pitchFamily="18" charset="0"/>
                        <a:ea typeface="Arial Unicode MS" panose="020B0604020202020204" pitchFamily="34" charset="-122"/>
                        <a:cs typeface="Arial Unicode MS" panose="020B0604020202020204" pitchFamily="34" charset="-122"/>
                        <a:sym typeface="Times New Roman" panose="02020603050405020304" pitchFamily="18" charset="0"/>
                      </a:endParaRPr>
                    </a:p>
                  </a:txBody>
                  <a:tcPr marL="90000" marR="90000" marT="46787" marB="46787" anchor="ctr" horzOverflow="overflow">
                    <a:lnL w="6350" cap="flat" cmpd="sng" algn="ctr">
                      <a:solidFill>
                        <a:srgbClr val="000000"/>
                      </a:solidFill>
                      <a:prstDash val="solid"/>
                      <a:miter lim="800000"/>
                      <a:headEnd type="none" w="med" len="med"/>
                      <a:tailEnd type="none" w="med" len="med"/>
                    </a:lnL>
                    <a:lnR w="6350" cap="flat" cmpd="sng" algn="ctr">
                      <a:solidFill>
                        <a:srgbClr val="000000"/>
                      </a:solidFill>
                      <a:prstDash val="solid"/>
                      <a:miter lim="800000"/>
                      <a:headEnd type="none" w="med" len="med"/>
                      <a:tailEnd type="none" w="med" len="med"/>
                    </a:lnR>
                    <a:lnT w="6350" cap="flat" cmpd="sng" algn="ctr">
                      <a:solidFill>
                        <a:srgbClr val="000000"/>
                      </a:solidFill>
                      <a:prstDash val="solid"/>
                      <a:miter lim="800000"/>
                      <a:headEnd type="none" w="med" len="med"/>
                      <a:tailEnd type="none" w="med" len="med"/>
                    </a:lnT>
                    <a:lnB w="6350" cap="flat" cmpd="sng" algn="ctr">
                      <a:solidFill>
                        <a:srgbClr val="000000"/>
                      </a:solidFill>
                      <a:prstDash val="solid"/>
                      <a:miter lim="800000"/>
                      <a:headEnd type="none" w="med" len="med"/>
                      <a:tailEnd type="none" w="med" len="med"/>
                    </a:lnB>
                    <a:lnTlToBr>
                      <a:noFill/>
                    </a:lnTlToBr>
                    <a:lnBlToTr>
                      <a:noFill/>
                    </a:lnBlToTr>
                    <a:noFill/>
                  </a:tcPr>
                </a:tc>
              </a:tr>
              <a:tr h="489585">
                <a:tc>
                  <a:txBody>
                    <a:bodyPr/>
                    <a:lstStyle/>
                    <a:p>
                      <a:pPr marL="0" marR="0" lvl="0" indent="0" algn="ctr" defTabSz="914400" rtl="0" eaLnBrk="1" fontAlgn="base" latinLnBrk="0" hangingPunct="1">
                        <a:lnSpc>
                          <a:spcPct val="100000"/>
                        </a:lnSpc>
                        <a:spcBef>
                          <a:spcPct val="20000"/>
                        </a:spcBef>
                        <a:spcAft>
                          <a:spcPct val="0"/>
                        </a:spcAft>
                        <a:buClrTx/>
                        <a:buSzTx/>
                        <a:buFontTx/>
                        <a:buNone/>
                      </a:pPr>
                      <a:r>
                        <a:rPr kumimoji="0" lang="zh-CN" altLang="en-US" sz="1200" b="0" i="0" u="none" strike="noStrike" cap="none" normalizeH="0" baseline="0" dirty="0" smtClean="0">
                          <a:ln>
                            <a:noFill/>
                          </a:ln>
                          <a:solidFill>
                            <a:srgbClr val="000000"/>
                          </a:solidFill>
                          <a:effectLst/>
                          <a:latin typeface="Times New Roman" panose="02020603050405020304" pitchFamily="18" charset="0"/>
                          <a:ea typeface="Arial Unicode MS" panose="020B0604020202020204" pitchFamily="34" charset="-122"/>
                          <a:cs typeface="Arial Unicode MS" panose="020B0604020202020204" pitchFamily="34" charset="-122"/>
                          <a:sym typeface="宋体" panose="02010600030101010101" pitchFamily="2" charset="-122"/>
                        </a:rPr>
                        <a:t>最大压力（</a:t>
                      </a:r>
                      <a:r>
                        <a:rPr kumimoji="0" lang="en-US" sz="1200" b="0" i="0" u="none" strike="noStrike" cap="none" normalizeH="0" baseline="0" dirty="0" smtClean="0">
                          <a:ln>
                            <a:noFill/>
                          </a:ln>
                          <a:solidFill>
                            <a:srgbClr val="000000"/>
                          </a:solidFill>
                          <a:effectLst/>
                          <a:latin typeface="Times New Roman" panose="02020603050405020304" pitchFamily="18" charset="0"/>
                          <a:ea typeface="Arial Unicode MS" panose="020B0604020202020204" pitchFamily="34" charset="-122"/>
                          <a:cs typeface="Arial Unicode MS" panose="020B0604020202020204" pitchFamily="34" charset="-122"/>
                          <a:sym typeface="Times New Roman" panose="02020603050405020304" pitchFamily="18" charset="0"/>
                        </a:rPr>
                        <a:t>bar</a:t>
                      </a:r>
                      <a:r>
                        <a:rPr kumimoji="0" lang="zh-CN" altLang="en-US" sz="1200" b="0" i="0" u="none" strike="noStrike" cap="none" normalizeH="0" baseline="0" dirty="0" smtClean="0">
                          <a:ln>
                            <a:noFill/>
                          </a:ln>
                          <a:solidFill>
                            <a:srgbClr val="000000"/>
                          </a:solidFill>
                          <a:effectLst/>
                          <a:latin typeface="Times New Roman" panose="02020603050405020304" pitchFamily="18" charset="0"/>
                          <a:ea typeface="Arial Unicode MS" panose="020B0604020202020204" pitchFamily="34" charset="-122"/>
                          <a:cs typeface="Arial Unicode MS" panose="020B0604020202020204" pitchFamily="34" charset="-122"/>
                          <a:sym typeface="宋体" panose="02010600030101010101" pitchFamily="2" charset="-122"/>
                        </a:rPr>
                        <a:t>）</a:t>
                      </a:r>
                      <a:endParaRPr kumimoji="0" lang="zh-CN" altLang="en-US" sz="1200" b="0" i="0" u="none" strike="noStrike" cap="none" normalizeH="0" baseline="0" dirty="0" smtClean="0">
                        <a:ln>
                          <a:noFill/>
                        </a:ln>
                        <a:solidFill>
                          <a:srgbClr val="000000"/>
                        </a:solidFill>
                        <a:effectLst/>
                        <a:latin typeface="Times New Roman" panose="02020603050405020304" pitchFamily="18" charset="0"/>
                        <a:ea typeface="Arial Unicode MS" panose="020B0604020202020204" pitchFamily="34" charset="-122"/>
                        <a:cs typeface="Arial Unicode MS" panose="020B0604020202020204" pitchFamily="34" charset="-122"/>
                        <a:sym typeface="宋体" panose="02010600030101010101" pitchFamily="2" charset="-122"/>
                      </a:endParaRPr>
                    </a:p>
                  </a:txBody>
                  <a:tcPr marL="90000" marR="90000" marT="46787" marB="46787" anchor="ctr" horzOverflow="overflow">
                    <a:lnL w="6350" cap="flat" cmpd="sng" algn="ctr">
                      <a:solidFill>
                        <a:srgbClr val="000000"/>
                      </a:solidFill>
                      <a:prstDash val="solid"/>
                      <a:miter lim="800000"/>
                      <a:headEnd type="none" w="med" len="med"/>
                      <a:tailEnd type="none" w="med" len="med"/>
                    </a:lnL>
                    <a:lnR w="6350" cap="flat" cmpd="sng" algn="ctr">
                      <a:solidFill>
                        <a:srgbClr val="000000"/>
                      </a:solidFill>
                      <a:prstDash val="solid"/>
                      <a:miter lim="800000"/>
                      <a:headEnd type="none" w="med" len="med"/>
                      <a:tailEnd type="none" w="med" len="med"/>
                    </a:lnR>
                    <a:lnT w="6350" cap="flat" cmpd="sng" algn="ctr">
                      <a:solidFill>
                        <a:srgbClr val="000000"/>
                      </a:solidFill>
                      <a:prstDash val="solid"/>
                      <a:miter lim="800000"/>
                      <a:headEnd type="none" w="med" len="med"/>
                      <a:tailEnd type="none" w="med" len="med"/>
                    </a:lnT>
                    <a:lnB w="6350" cap="flat" cmpd="sng" algn="ctr">
                      <a:solidFill>
                        <a:srgbClr val="000000"/>
                      </a:solidFill>
                      <a:prstDash val="solid"/>
                      <a:miter lim="800000"/>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pPr>
                      <a:r>
                        <a:rPr kumimoji="0" lang="zh-CN" altLang="zh-CN" sz="1200" b="0" i="0" u="none" strike="noStrike" cap="none" normalizeH="0" baseline="0" smtClean="0">
                          <a:ln>
                            <a:noFill/>
                          </a:ln>
                          <a:solidFill>
                            <a:srgbClr val="000000"/>
                          </a:solidFill>
                          <a:effectLst/>
                          <a:latin typeface="Times New Roman" panose="02020603050405020304" pitchFamily="18" charset="0"/>
                          <a:ea typeface="Arial Unicode MS" panose="020B0604020202020204" pitchFamily="34" charset="-122"/>
                          <a:cs typeface="Arial Unicode MS" panose="020B0604020202020204" pitchFamily="34" charset="-122"/>
                          <a:sym typeface="Times New Roman" panose="02020603050405020304" pitchFamily="18" charset="0"/>
                        </a:rPr>
                        <a:t>205</a:t>
                      </a:r>
                      <a:endParaRPr kumimoji="0" lang="zh-CN" altLang="zh-CN" sz="1200" b="0" i="0" u="none" strike="noStrike" cap="none" normalizeH="0" baseline="0" smtClean="0">
                        <a:ln>
                          <a:noFill/>
                        </a:ln>
                        <a:solidFill>
                          <a:srgbClr val="000000"/>
                        </a:solidFill>
                        <a:effectLst/>
                        <a:latin typeface="Times New Roman" panose="02020603050405020304" pitchFamily="18" charset="0"/>
                        <a:ea typeface="Arial Unicode MS" panose="020B0604020202020204" pitchFamily="34" charset="-122"/>
                        <a:cs typeface="Arial Unicode MS" panose="020B0604020202020204" pitchFamily="34" charset="-122"/>
                        <a:sym typeface="Times New Roman" panose="02020603050405020304" pitchFamily="18" charset="0"/>
                      </a:endParaRPr>
                    </a:p>
                  </a:txBody>
                  <a:tcPr marL="90000" marR="90000" marT="46787" marB="46787" anchor="ctr" horzOverflow="overflow">
                    <a:lnL w="6350" cap="flat" cmpd="sng" algn="ctr">
                      <a:solidFill>
                        <a:srgbClr val="000000"/>
                      </a:solidFill>
                      <a:prstDash val="solid"/>
                      <a:miter lim="800000"/>
                      <a:headEnd type="none" w="med" len="med"/>
                      <a:tailEnd type="none" w="med" len="med"/>
                    </a:lnL>
                    <a:lnR w="6350" cap="flat" cmpd="sng" algn="ctr">
                      <a:solidFill>
                        <a:srgbClr val="000000"/>
                      </a:solidFill>
                      <a:prstDash val="solid"/>
                      <a:miter lim="800000"/>
                      <a:headEnd type="none" w="med" len="med"/>
                      <a:tailEnd type="none" w="med" len="med"/>
                    </a:lnR>
                    <a:lnT w="6350" cap="flat" cmpd="sng" algn="ctr">
                      <a:solidFill>
                        <a:srgbClr val="000000"/>
                      </a:solidFill>
                      <a:prstDash val="solid"/>
                      <a:miter lim="800000"/>
                      <a:headEnd type="none" w="med" len="med"/>
                      <a:tailEnd type="none" w="med" len="med"/>
                    </a:lnT>
                    <a:lnB w="6350" cap="flat" cmpd="sng" algn="ctr">
                      <a:solidFill>
                        <a:srgbClr val="000000"/>
                      </a:solidFill>
                      <a:prstDash val="solid"/>
                      <a:miter lim="800000"/>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pPr>
                      <a:r>
                        <a:rPr kumimoji="0" lang="zh-CN" altLang="zh-CN" sz="1200" b="0" i="0" u="none" strike="noStrike" cap="none" normalizeH="0" baseline="0" dirty="0" smtClean="0">
                          <a:ln>
                            <a:noFill/>
                          </a:ln>
                          <a:solidFill>
                            <a:srgbClr val="000000"/>
                          </a:solidFill>
                          <a:effectLst/>
                          <a:latin typeface="Times New Roman" panose="02020603050405020304" pitchFamily="18" charset="0"/>
                          <a:ea typeface="Arial Unicode MS" panose="020B0604020202020204" pitchFamily="34" charset="-122"/>
                          <a:cs typeface="Arial Unicode MS" panose="020B0604020202020204" pitchFamily="34" charset="-122"/>
                          <a:sym typeface="Times New Roman" panose="02020603050405020304" pitchFamily="18" charset="0"/>
                        </a:rPr>
                        <a:t>205</a:t>
                      </a:r>
                      <a:endParaRPr kumimoji="0" lang="zh-CN" altLang="zh-CN" sz="1200" b="0" i="0" u="none" strike="noStrike" cap="none" normalizeH="0" baseline="0" dirty="0" smtClean="0">
                        <a:ln>
                          <a:noFill/>
                        </a:ln>
                        <a:solidFill>
                          <a:srgbClr val="000000"/>
                        </a:solidFill>
                        <a:effectLst/>
                        <a:latin typeface="Times New Roman" panose="02020603050405020304" pitchFamily="18" charset="0"/>
                        <a:ea typeface="Arial Unicode MS" panose="020B0604020202020204" pitchFamily="34" charset="-122"/>
                        <a:cs typeface="Arial Unicode MS" panose="020B0604020202020204" pitchFamily="34" charset="-122"/>
                        <a:sym typeface="Times New Roman" panose="02020603050405020304" pitchFamily="18" charset="0"/>
                      </a:endParaRPr>
                    </a:p>
                  </a:txBody>
                  <a:tcPr marL="90000" marR="90000" marT="46787" marB="46787" anchor="ctr" horzOverflow="overflow">
                    <a:lnL w="6350" cap="flat" cmpd="sng" algn="ctr">
                      <a:solidFill>
                        <a:srgbClr val="000000"/>
                      </a:solidFill>
                      <a:prstDash val="solid"/>
                      <a:miter lim="800000"/>
                      <a:headEnd type="none" w="med" len="med"/>
                      <a:tailEnd type="none" w="med" len="med"/>
                    </a:lnL>
                    <a:lnR w="6350" cap="flat" cmpd="sng" algn="ctr">
                      <a:solidFill>
                        <a:srgbClr val="000000"/>
                      </a:solidFill>
                      <a:prstDash val="solid"/>
                      <a:miter lim="800000"/>
                      <a:headEnd type="none" w="med" len="med"/>
                      <a:tailEnd type="none" w="med" len="med"/>
                    </a:lnR>
                    <a:lnT w="6350" cap="flat" cmpd="sng" algn="ctr">
                      <a:solidFill>
                        <a:srgbClr val="000000"/>
                      </a:solidFill>
                      <a:prstDash val="solid"/>
                      <a:miter lim="800000"/>
                      <a:headEnd type="none" w="med" len="med"/>
                      <a:tailEnd type="none" w="med" len="med"/>
                    </a:lnT>
                    <a:lnB w="6350" cap="flat" cmpd="sng" algn="ctr">
                      <a:solidFill>
                        <a:srgbClr val="000000"/>
                      </a:solidFill>
                      <a:prstDash val="solid"/>
                      <a:miter lim="800000"/>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pPr>
                      <a:r>
                        <a:rPr kumimoji="0" lang="zh-CN" altLang="zh-CN" sz="1200" b="0" i="0" u="none" strike="noStrike" cap="none" normalizeH="0" baseline="0" smtClean="0">
                          <a:ln>
                            <a:noFill/>
                          </a:ln>
                          <a:solidFill>
                            <a:srgbClr val="000000"/>
                          </a:solidFill>
                          <a:effectLst/>
                          <a:latin typeface="Times New Roman" panose="02020603050405020304" pitchFamily="18" charset="0"/>
                          <a:ea typeface="Arial Unicode MS" panose="020B0604020202020204" pitchFamily="34" charset="-122"/>
                          <a:cs typeface="Arial Unicode MS" panose="020B0604020202020204" pitchFamily="34" charset="-122"/>
                          <a:sym typeface="Times New Roman" panose="02020603050405020304" pitchFamily="18" charset="0"/>
                        </a:rPr>
                        <a:t>205</a:t>
                      </a:r>
                      <a:endParaRPr kumimoji="0" lang="zh-CN" altLang="zh-CN" sz="1200" b="0" i="0" u="none" strike="noStrike" cap="none" normalizeH="0" baseline="0" smtClean="0">
                        <a:ln>
                          <a:noFill/>
                        </a:ln>
                        <a:solidFill>
                          <a:srgbClr val="000000"/>
                        </a:solidFill>
                        <a:effectLst/>
                        <a:latin typeface="Times New Roman" panose="02020603050405020304" pitchFamily="18" charset="0"/>
                        <a:ea typeface="Arial Unicode MS" panose="020B0604020202020204" pitchFamily="34" charset="-122"/>
                        <a:cs typeface="Arial Unicode MS" panose="020B0604020202020204" pitchFamily="34" charset="-122"/>
                        <a:sym typeface="Times New Roman" panose="02020603050405020304" pitchFamily="18" charset="0"/>
                      </a:endParaRPr>
                    </a:p>
                  </a:txBody>
                  <a:tcPr marL="90000" marR="90000" marT="46787" marB="46787" anchor="ctr" horzOverflow="overflow">
                    <a:lnL w="6350" cap="flat" cmpd="sng" algn="ctr">
                      <a:solidFill>
                        <a:srgbClr val="000000"/>
                      </a:solidFill>
                      <a:prstDash val="solid"/>
                      <a:miter lim="800000"/>
                      <a:headEnd type="none" w="med" len="med"/>
                      <a:tailEnd type="none" w="med" len="med"/>
                    </a:lnL>
                    <a:lnR w="6350" cap="flat" cmpd="sng" algn="ctr">
                      <a:solidFill>
                        <a:srgbClr val="000000"/>
                      </a:solidFill>
                      <a:prstDash val="solid"/>
                      <a:miter lim="800000"/>
                      <a:headEnd type="none" w="med" len="med"/>
                      <a:tailEnd type="none" w="med" len="med"/>
                    </a:lnR>
                    <a:lnT w="6350" cap="flat" cmpd="sng" algn="ctr">
                      <a:solidFill>
                        <a:srgbClr val="000000"/>
                      </a:solidFill>
                      <a:prstDash val="solid"/>
                      <a:miter lim="800000"/>
                      <a:headEnd type="none" w="med" len="med"/>
                      <a:tailEnd type="none" w="med" len="med"/>
                    </a:lnT>
                    <a:lnB w="6350" cap="flat" cmpd="sng" algn="ctr">
                      <a:solidFill>
                        <a:srgbClr val="000000"/>
                      </a:solidFill>
                      <a:prstDash val="solid"/>
                      <a:miter lim="800000"/>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pPr>
                      <a:r>
                        <a:rPr kumimoji="0" lang="zh-CN" altLang="zh-CN" sz="1200" b="0" i="0" u="none" strike="noStrike" cap="none" normalizeH="0" baseline="0" smtClean="0">
                          <a:ln>
                            <a:noFill/>
                          </a:ln>
                          <a:solidFill>
                            <a:srgbClr val="000000"/>
                          </a:solidFill>
                          <a:effectLst/>
                          <a:latin typeface="Times New Roman" panose="02020603050405020304" pitchFamily="18" charset="0"/>
                          <a:ea typeface="Arial Unicode MS" panose="020B0604020202020204" pitchFamily="34" charset="-122"/>
                          <a:cs typeface="Arial Unicode MS" panose="020B0604020202020204" pitchFamily="34" charset="-122"/>
                          <a:sym typeface="Times New Roman" panose="02020603050405020304" pitchFamily="18" charset="0"/>
                        </a:rPr>
                        <a:t>205</a:t>
                      </a:r>
                      <a:endParaRPr kumimoji="0" lang="zh-CN" altLang="zh-CN" sz="1200" b="0" i="0" u="none" strike="noStrike" cap="none" normalizeH="0" baseline="0" smtClean="0">
                        <a:ln>
                          <a:noFill/>
                        </a:ln>
                        <a:solidFill>
                          <a:srgbClr val="000000"/>
                        </a:solidFill>
                        <a:effectLst/>
                        <a:latin typeface="Times New Roman" panose="02020603050405020304" pitchFamily="18" charset="0"/>
                        <a:ea typeface="Arial Unicode MS" panose="020B0604020202020204" pitchFamily="34" charset="-122"/>
                        <a:cs typeface="Arial Unicode MS" panose="020B0604020202020204" pitchFamily="34" charset="-122"/>
                        <a:sym typeface="Times New Roman" panose="02020603050405020304" pitchFamily="18" charset="0"/>
                      </a:endParaRPr>
                    </a:p>
                  </a:txBody>
                  <a:tcPr marL="90000" marR="90000" marT="46787" marB="46787" anchor="ctr" horzOverflow="overflow">
                    <a:lnL w="6350" cap="flat" cmpd="sng" algn="ctr">
                      <a:solidFill>
                        <a:srgbClr val="000000"/>
                      </a:solidFill>
                      <a:prstDash val="solid"/>
                      <a:miter lim="800000"/>
                      <a:headEnd type="none" w="med" len="med"/>
                      <a:tailEnd type="none" w="med" len="med"/>
                    </a:lnL>
                    <a:lnR w="6350" cap="flat" cmpd="sng" algn="ctr">
                      <a:solidFill>
                        <a:srgbClr val="000000"/>
                      </a:solidFill>
                      <a:prstDash val="solid"/>
                      <a:miter lim="800000"/>
                      <a:headEnd type="none" w="med" len="med"/>
                      <a:tailEnd type="none" w="med" len="med"/>
                    </a:lnR>
                    <a:lnT w="6350" cap="flat" cmpd="sng" algn="ctr">
                      <a:solidFill>
                        <a:srgbClr val="000000"/>
                      </a:solidFill>
                      <a:prstDash val="solid"/>
                      <a:miter lim="800000"/>
                      <a:headEnd type="none" w="med" len="med"/>
                      <a:tailEnd type="none" w="med" len="med"/>
                    </a:lnT>
                    <a:lnB w="6350" cap="flat" cmpd="sng" algn="ctr">
                      <a:solidFill>
                        <a:srgbClr val="000000"/>
                      </a:solidFill>
                      <a:prstDash val="solid"/>
                      <a:miter lim="800000"/>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pPr>
                      <a:r>
                        <a:rPr kumimoji="0" lang="zh-CN" altLang="zh-CN" sz="1200" b="0" i="0" u="none" strike="noStrike" cap="none" normalizeH="0" baseline="0" dirty="0" smtClean="0">
                          <a:ln>
                            <a:noFill/>
                          </a:ln>
                          <a:solidFill>
                            <a:srgbClr val="000000"/>
                          </a:solidFill>
                          <a:effectLst/>
                          <a:latin typeface="Times New Roman" panose="02020603050405020304" pitchFamily="18" charset="0"/>
                          <a:ea typeface="Arial Unicode MS" panose="020B0604020202020204" pitchFamily="34" charset="-122"/>
                          <a:cs typeface="Arial Unicode MS" panose="020B0604020202020204" pitchFamily="34" charset="-122"/>
                          <a:sym typeface="Times New Roman" panose="02020603050405020304" pitchFamily="18" charset="0"/>
                        </a:rPr>
                        <a:t>170</a:t>
                      </a:r>
                      <a:endParaRPr kumimoji="0" lang="zh-CN" altLang="zh-CN" sz="1200" b="0" i="0" u="none" strike="noStrike" cap="none" normalizeH="0" baseline="0" dirty="0" smtClean="0">
                        <a:ln>
                          <a:noFill/>
                        </a:ln>
                        <a:solidFill>
                          <a:srgbClr val="000000"/>
                        </a:solidFill>
                        <a:effectLst/>
                        <a:latin typeface="Times New Roman" panose="02020603050405020304" pitchFamily="18" charset="0"/>
                        <a:ea typeface="Arial Unicode MS" panose="020B0604020202020204" pitchFamily="34" charset="-122"/>
                        <a:cs typeface="Arial Unicode MS" panose="020B0604020202020204" pitchFamily="34" charset="-122"/>
                        <a:sym typeface="Times New Roman" panose="02020603050405020304" pitchFamily="18" charset="0"/>
                      </a:endParaRPr>
                    </a:p>
                  </a:txBody>
                  <a:tcPr marL="90000" marR="90000" marT="46787" marB="46787" anchor="ctr" horzOverflow="overflow">
                    <a:lnL w="6350" cap="flat" cmpd="sng" algn="ctr">
                      <a:solidFill>
                        <a:srgbClr val="000000"/>
                      </a:solidFill>
                      <a:prstDash val="solid"/>
                      <a:miter lim="800000"/>
                      <a:headEnd type="none" w="med" len="med"/>
                      <a:tailEnd type="none" w="med" len="med"/>
                    </a:lnL>
                    <a:lnR w="6350" cap="flat" cmpd="sng" algn="ctr">
                      <a:solidFill>
                        <a:srgbClr val="000000"/>
                      </a:solidFill>
                      <a:prstDash val="solid"/>
                      <a:miter lim="800000"/>
                      <a:headEnd type="none" w="med" len="med"/>
                      <a:tailEnd type="none" w="med" len="med"/>
                    </a:lnR>
                    <a:lnT w="6350" cap="flat" cmpd="sng" algn="ctr">
                      <a:solidFill>
                        <a:srgbClr val="000000"/>
                      </a:solidFill>
                      <a:prstDash val="solid"/>
                      <a:miter lim="800000"/>
                      <a:headEnd type="none" w="med" len="med"/>
                      <a:tailEnd type="none" w="med" len="med"/>
                    </a:lnT>
                    <a:lnB w="6350" cap="flat" cmpd="sng" algn="ctr">
                      <a:solidFill>
                        <a:srgbClr val="000000"/>
                      </a:solidFill>
                      <a:prstDash val="solid"/>
                      <a:miter lim="800000"/>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pPr>
                      <a:r>
                        <a:rPr kumimoji="0" lang="zh-CN" altLang="zh-CN" sz="1200" b="0" i="0" u="none" strike="noStrike" cap="none" normalizeH="0" baseline="0" smtClean="0">
                          <a:ln>
                            <a:noFill/>
                          </a:ln>
                          <a:solidFill>
                            <a:srgbClr val="000000"/>
                          </a:solidFill>
                          <a:effectLst/>
                          <a:latin typeface="Times New Roman" panose="02020603050405020304" pitchFamily="18" charset="0"/>
                          <a:ea typeface="Arial Unicode MS" panose="020B0604020202020204" pitchFamily="34" charset="-122"/>
                          <a:cs typeface="Arial Unicode MS" panose="020B0604020202020204" pitchFamily="34" charset="-122"/>
                          <a:sym typeface="Times New Roman" panose="02020603050405020304" pitchFamily="18" charset="0"/>
                        </a:rPr>
                        <a:t>140</a:t>
                      </a:r>
                      <a:endParaRPr kumimoji="0" lang="zh-CN" altLang="zh-CN" sz="1200" b="0" i="0" u="none" strike="noStrike" cap="none" normalizeH="0" baseline="0" smtClean="0">
                        <a:ln>
                          <a:noFill/>
                        </a:ln>
                        <a:solidFill>
                          <a:srgbClr val="000000"/>
                        </a:solidFill>
                        <a:effectLst/>
                        <a:latin typeface="Times New Roman" panose="02020603050405020304" pitchFamily="18" charset="0"/>
                        <a:ea typeface="Arial Unicode MS" panose="020B0604020202020204" pitchFamily="34" charset="-122"/>
                        <a:cs typeface="Arial Unicode MS" panose="020B0604020202020204" pitchFamily="34" charset="-122"/>
                        <a:sym typeface="Times New Roman" panose="02020603050405020304" pitchFamily="18" charset="0"/>
                      </a:endParaRPr>
                    </a:p>
                  </a:txBody>
                  <a:tcPr marL="90000" marR="90000" marT="46787" marB="46787" anchor="ctr" horzOverflow="overflow">
                    <a:lnL w="6350" cap="flat" cmpd="sng" algn="ctr">
                      <a:solidFill>
                        <a:srgbClr val="000000"/>
                      </a:solidFill>
                      <a:prstDash val="solid"/>
                      <a:miter lim="800000"/>
                      <a:headEnd type="none" w="med" len="med"/>
                      <a:tailEnd type="none" w="med" len="med"/>
                    </a:lnL>
                    <a:lnR w="6350" cap="flat" cmpd="sng" algn="ctr">
                      <a:solidFill>
                        <a:srgbClr val="000000"/>
                      </a:solidFill>
                      <a:prstDash val="solid"/>
                      <a:miter lim="800000"/>
                      <a:headEnd type="none" w="med" len="med"/>
                      <a:tailEnd type="none" w="med" len="med"/>
                    </a:lnR>
                    <a:lnT w="6350" cap="flat" cmpd="sng" algn="ctr">
                      <a:solidFill>
                        <a:srgbClr val="000000"/>
                      </a:solidFill>
                      <a:prstDash val="solid"/>
                      <a:miter lim="800000"/>
                      <a:headEnd type="none" w="med" len="med"/>
                      <a:tailEnd type="none" w="med" len="med"/>
                    </a:lnT>
                    <a:lnB w="6350" cap="flat" cmpd="sng" algn="ctr">
                      <a:solidFill>
                        <a:srgbClr val="000000"/>
                      </a:solidFill>
                      <a:prstDash val="solid"/>
                      <a:miter lim="800000"/>
                      <a:headEnd type="none" w="med" len="med"/>
                      <a:tailEnd type="none" w="med" len="med"/>
                    </a:lnB>
                    <a:lnTlToBr>
                      <a:noFill/>
                    </a:lnTlToBr>
                    <a:lnBlToTr>
                      <a:noFill/>
                    </a:lnBlToTr>
                    <a:noFill/>
                  </a:tcPr>
                </a:tc>
              </a:tr>
              <a:tr h="488950">
                <a:tc>
                  <a:txBody>
                    <a:bodyPr/>
                    <a:lstStyle/>
                    <a:p>
                      <a:pPr marL="0" marR="0" lvl="0" indent="0" algn="ctr" defTabSz="914400" rtl="0" eaLnBrk="1" fontAlgn="base" latinLnBrk="0" hangingPunct="1">
                        <a:lnSpc>
                          <a:spcPct val="100000"/>
                        </a:lnSpc>
                        <a:spcBef>
                          <a:spcPct val="20000"/>
                        </a:spcBef>
                        <a:spcAft>
                          <a:spcPct val="0"/>
                        </a:spcAft>
                        <a:buClrTx/>
                        <a:buSzTx/>
                        <a:buFontTx/>
                        <a:buNone/>
                      </a:pPr>
                      <a:r>
                        <a:rPr kumimoji="0" lang="zh-CN" altLang="en-US" sz="1200" b="0" i="0" u="none" strike="noStrike" cap="none" normalizeH="0" baseline="0" dirty="0" smtClean="0">
                          <a:ln>
                            <a:noFill/>
                          </a:ln>
                          <a:solidFill>
                            <a:srgbClr val="000000"/>
                          </a:solidFill>
                          <a:effectLst/>
                          <a:latin typeface="Times New Roman" panose="02020603050405020304" pitchFamily="18" charset="0"/>
                          <a:ea typeface="Arial Unicode MS" panose="020B0604020202020204" pitchFamily="34" charset="-122"/>
                          <a:cs typeface="Arial Unicode MS" panose="020B0604020202020204" pitchFamily="34" charset="-122"/>
                          <a:sym typeface="宋体" panose="02010600030101010101" pitchFamily="2" charset="-122"/>
                        </a:rPr>
                        <a:t>最大流量（</a:t>
                      </a:r>
                      <a:r>
                        <a:rPr kumimoji="0" lang="en-US" sz="1200" b="0" i="0" u="none" strike="noStrike" cap="none" normalizeH="0" baseline="0" dirty="0" smtClean="0">
                          <a:ln>
                            <a:noFill/>
                          </a:ln>
                          <a:solidFill>
                            <a:srgbClr val="000000"/>
                          </a:solidFill>
                          <a:effectLst/>
                          <a:latin typeface="Times New Roman" panose="02020603050405020304" pitchFamily="18" charset="0"/>
                          <a:ea typeface="Arial Unicode MS" panose="020B0604020202020204" pitchFamily="34" charset="-122"/>
                          <a:cs typeface="Arial Unicode MS" panose="020B0604020202020204" pitchFamily="34" charset="-122"/>
                          <a:sym typeface="Times New Roman" panose="02020603050405020304" pitchFamily="18" charset="0"/>
                        </a:rPr>
                        <a:t>LPM</a:t>
                      </a:r>
                      <a:r>
                        <a:rPr kumimoji="0" lang="zh-CN" altLang="en-US" sz="1200" b="0" i="0" u="none" strike="noStrike" cap="none" normalizeH="0" baseline="0" dirty="0" smtClean="0">
                          <a:ln>
                            <a:noFill/>
                          </a:ln>
                          <a:solidFill>
                            <a:srgbClr val="000000"/>
                          </a:solidFill>
                          <a:effectLst/>
                          <a:latin typeface="Times New Roman" panose="02020603050405020304" pitchFamily="18" charset="0"/>
                          <a:ea typeface="Arial Unicode MS" panose="020B0604020202020204" pitchFamily="34" charset="-122"/>
                          <a:cs typeface="Arial Unicode MS" panose="020B0604020202020204" pitchFamily="34" charset="-122"/>
                          <a:sym typeface="宋体" panose="02010600030101010101" pitchFamily="2" charset="-122"/>
                        </a:rPr>
                        <a:t>）</a:t>
                      </a:r>
                      <a:endParaRPr kumimoji="0" lang="zh-CN" altLang="en-US" sz="1200" b="0" i="0" u="none" strike="noStrike" cap="none" normalizeH="0" baseline="0" dirty="0" smtClean="0">
                        <a:ln>
                          <a:noFill/>
                        </a:ln>
                        <a:solidFill>
                          <a:srgbClr val="000000"/>
                        </a:solidFill>
                        <a:effectLst/>
                        <a:latin typeface="Times New Roman" panose="02020603050405020304" pitchFamily="18" charset="0"/>
                        <a:ea typeface="Arial Unicode MS" panose="020B0604020202020204" pitchFamily="34" charset="-122"/>
                        <a:cs typeface="Arial Unicode MS" panose="020B0604020202020204" pitchFamily="34" charset="-122"/>
                        <a:sym typeface="宋体" panose="02010600030101010101" pitchFamily="2" charset="-122"/>
                      </a:endParaRPr>
                    </a:p>
                  </a:txBody>
                  <a:tcPr marL="90000" marR="90000" marT="46787" marB="46787" anchor="ctr" horzOverflow="overflow">
                    <a:lnL w="6350" cap="flat" cmpd="sng" algn="ctr">
                      <a:solidFill>
                        <a:srgbClr val="000000"/>
                      </a:solidFill>
                      <a:prstDash val="solid"/>
                      <a:miter lim="800000"/>
                      <a:headEnd type="none" w="med" len="med"/>
                      <a:tailEnd type="none" w="med" len="med"/>
                    </a:lnL>
                    <a:lnR w="6350" cap="flat" cmpd="sng" algn="ctr">
                      <a:solidFill>
                        <a:srgbClr val="000000"/>
                      </a:solidFill>
                      <a:prstDash val="solid"/>
                      <a:miter lim="800000"/>
                      <a:headEnd type="none" w="med" len="med"/>
                      <a:tailEnd type="none" w="med" len="med"/>
                    </a:lnR>
                    <a:lnT w="6350" cap="flat" cmpd="sng" algn="ctr">
                      <a:solidFill>
                        <a:srgbClr val="000000"/>
                      </a:solidFill>
                      <a:prstDash val="solid"/>
                      <a:miter lim="800000"/>
                      <a:headEnd type="none" w="med" len="med"/>
                      <a:tailEnd type="none" w="med" len="med"/>
                    </a:lnT>
                    <a:lnB w="6350" cap="flat" cmpd="sng" algn="ctr">
                      <a:solidFill>
                        <a:srgbClr val="000000"/>
                      </a:solidFill>
                      <a:prstDash val="solid"/>
                      <a:miter lim="800000"/>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pPr>
                      <a:r>
                        <a:rPr kumimoji="0" lang="en-US" sz="1200" b="0" i="0" u="none" strike="noStrike" cap="none" normalizeH="0" baseline="0" smtClean="0">
                          <a:ln>
                            <a:noFill/>
                          </a:ln>
                          <a:solidFill>
                            <a:srgbClr val="000000"/>
                          </a:solidFill>
                          <a:effectLst/>
                          <a:latin typeface="Times New Roman" panose="02020603050405020304" pitchFamily="18" charset="0"/>
                          <a:ea typeface="Arial Unicode MS" panose="020B0604020202020204" pitchFamily="34" charset="-122"/>
                          <a:cs typeface="Arial Unicode MS" panose="020B0604020202020204" pitchFamily="34" charset="-122"/>
                          <a:sym typeface="宋体" panose="02010600030101010101" pitchFamily="2" charset="-122"/>
                        </a:rPr>
                        <a:t>150</a:t>
                      </a:r>
                      <a:endParaRPr kumimoji="0" lang="en-US" sz="1200" b="0" i="0" u="none" strike="noStrike" cap="none" normalizeH="0" baseline="0" smtClean="0">
                        <a:ln>
                          <a:noFill/>
                        </a:ln>
                        <a:solidFill>
                          <a:srgbClr val="000000"/>
                        </a:solidFill>
                        <a:effectLst/>
                        <a:latin typeface="Times New Roman" panose="02020603050405020304" pitchFamily="18" charset="0"/>
                        <a:ea typeface="Arial Unicode MS" panose="020B0604020202020204" pitchFamily="34" charset="-122"/>
                        <a:cs typeface="Arial Unicode MS" panose="020B0604020202020204" pitchFamily="34" charset="-122"/>
                        <a:sym typeface="宋体" panose="02010600030101010101" pitchFamily="2" charset="-122"/>
                      </a:endParaRPr>
                    </a:p>
                  </a:txBody>
                  <a:tcPr marL="90000" marR="90000" marT="46787" marB="46787" anchor="ctr" horzOverflow="overflow">
                    <a:lnL w="6350" cap="flat" cmpd="sng" algn="ctr">
                      <a:solidFill>
                        <a:srgbClr val="000000"/>
                      </a:solidFill>
                      <a:prstDash val="solid"/>
                      <a:miter lim="800000"/>
                      <a:headEnd type="none" w="med" len="med"/>
                      <a:tailEnd type="none" w="med" len="med"/>
                    </a:lnL>
                    <a:lnR w="6350" cap="flat" cmpd="sng" algn="ctr">
                      <a:solidFill>
                        <a:srgbClr val="000000"/>
                      </a:solidFill>
                      <a:prstDash val="solid"/>
                      <a:miter lim="800000"/>
                      <a:headEnd type="none" w="med" len="med"/>
                      <a:tailEnd type="none" w="med" len="med"/>
                    </a:lnR>
                    <a:lnT w="6350" cap="flat" cmpd="sng" algn="ctr">
                      <a:solidFill>
                        <a:srgbClr val="000000"/>
                      </a:solidFill>
                      <a:prstDash val="solid"/>
                      <a:miter lim="800000"/>
                      <a:headEnd type="none" w="med" len="med"/>
                      <a:tailEnd type="none" w="med" len="med"/>
                    </a:lnT>
                    <a:lnB w="6350" cap="flat" cmpd="sng" algn="ctr">
                      <a:solidFill>
                        <a:srgbClr val="000000"/>
                      </a:solidFill>
                      <a:prstDash val="solid"/>
                      <a:miter lim="800000"/>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pPr>
                      <a:r>
                        <a:rPr kumimoji="0" lang="en-US" sz="1200" b="0" i="0" u="none" strike="noStrike" cap="none" normalizeH="0" baseline="0" smtClean="0">
                          <a:ln>
                            <a:noFill/>
                          </a:ln>
                          <a:solidFill>
                            <a:srgbClr val="000000"/>
                          </a:solidFill>
                          <a:effectLst/>
                          <a:latin typeface="Times New Roman" panose="02020603050405020304" pitchFamily="18" charset="0"/>
                          <a:ea typeface="Arial Unicode MS" panose="020B0604020202020204" pitchFamily="34" charset="-122"/>
                          <a:cs typeface="Arial Unicode MS" panose="020B0604020202020204" pitchFamily="34" charset="-122"/>
                          <a:sym typeface="宋体" panose="02010600030101010101" pitchFamily="2" charset="-122"/>
                        </a:rPr>
                        <a:t>150</a:t>
                      </a:r>
                      <a:endParaRPr kumimoji="0" lang="en-US" sz="1200" b="0" i="0" u="none" strike="noStrike" cap="none" normalizeH="0" baseline="0" smtClean="0">
                        <a:ln>
                          <a:noFill/>
                        </a:ln>
                        <a:solidFill>
                          <a:srgbClr val="000000"/>
                        </a:solidFill>
                        <a:effectLst/>
                        <a:latin typeface="Times New Roman" panose="02020603050405020304" pitchFamily="18" charset="0"/>
                        <a:ea typeface="Arial Unicode MS" panose="020B0604020202020204" pitchFamily="34" charset="-122"/>
                        <a:cs typeface="Arial Unicode MS" panose="020B0604020202020204" pitchFamily="34" charset="-122"/>
                        <a:sym typeface="宋体" panose="02010600030101010101" pitchFamily="2" charset="-122"/>
                      </a:endParaRPr>
                    </a:p>
                  </a:txBody>
                  <a:tcPr marL="90000" marR="90000" marT="46787" marB="46787" anchor="ctr" horzOverflow="overflow">
                    <a:lnL w="6350" cap="flat" cmpd="sng" algn="ctr">
                      <a:solidFill>
                        <a:srgbClr val="000000"/>
                      </a:solidFill>
                      <a:prstDash val="solid"/>
                      <a:miter lim="800000"/>
                      <a:headEnd type="none" w="med" len="med"/>
                      <a:tailEnd type="none" w="med" len="med"/>
                    </a:lnL>
                    <a:lnR w="6350" cap="flat" cmpd="sng" algn="ctr">
                      <a:solidFill>
                        <a:srgbClr val="000000"/>
                      </a:solidFill>
                      <a:prstDash val="solid"/>
                      <a:miter lim="800000"/>
                      <a:headEnd type="none" w="med" len="med"/>
                      <a:tailEnd type="none" w="med" len="med"/>
                    </a:lnR>
                    <a:lnT w="6350" cap="flat" cmpd="sng" algn="ctr">
                      <a:solidFill>
                        <a:srgbClr val="000000"/>
                      </a:solidFill>
                      <a:prstDash val="solid"/>
                      <a:miter lim="800000"/>
                      <a:headEnd type="none" w="med" len="med"/>
                      <a:tailEnd type="none" w="med" len="med"/>
                    </a:lnT>
                    <a:lnB w="6350" cap="flat" cmpd="sng" algn="ctr">
                      <a:solidFill>
                        <a:srgbClr val="000000"/>
                      </a:solidFill>
                      <a:prstDash val="solid"/>
                      <a:miter lim="800000"/>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pPr>
                      <a:r>
                        <a:rPr kumimoji="0" lang="en-US" sz="1200" b="0" i="0" u="none" strike="noStrike" cap="none" normalizeH="0" baseline="0" dirty="0" smtClean="0">
                          <a:ln>
                            <a:noFill/>
                          </a:ln>
                          <a:solidFill>
                            <a:srgbClr val="000000"/>
                          </a:solidFill>
                          <a:effectLst/>
                          <a:latin typeface="Times New Roman" panose="02020603050405020304" pitchFamily="18" charset="0"/>
                          <a:ea typeface="Arial Unicode MS" panose="020B0604020202020204" pitchFamily="34" charset="-122"/>
                          <a:cs typeface="Arial Unicode MS" panose="020B0604020202020204" pitchFamily="34" charset="-122"/>
                          <a:sym typeface="宋体" panose="02010600030101010101" pitchFamily="2" charset="-122"/>
                        </a:rPr>
                        <a:t>150</a:t>
                      </a:r>
                      <a:endParaRPr kumimoji="0" lang="en-US" sz="1200" b="0" i="0" u="none" strike="noStrike" cap="none" normalizeH="0" baseline="0" dirty="0" smtClean="0">
                        <a:ln>
                          <a:noFill/>
                        </a:ln>
                        <a:solidFill>
                          <a:srgbClr val="000000"/>
                        </a:solidFill>
                        <a:effectLst/>
                        <a:latin typeface="Times New Roman" panose="02020603050405020304" pitchFamily="18" charset="0"/>
                        <a:ea typeface="Arial Unicode MS" panose="020B0604020202020204" pitchFamily="34" charset="-122"/>
                        <a:cs typeface="Arial Unicode MS" panose="020B0604020202020204" pitchFamily="34" charset="-122"/>
                        <a:sym typeface="宋体" panose="02010600030101010101" pitchFamily="2" charset="-122"/>
                      </a:endParaRPr>
                    </a:p>
                  </a:txBody>
                  <a:tcPr marL="90000" marR="90000" marT="46787" marB="46787" anchor="ctr" horzOverflow="overflow">
                    <a:lnL w="6350" cap="flat" cmpd="sng" algn="ctr">
                      <a:solidFill>
                        <a:srgbClr val="000000"/>
                      </a:solidFill>
                      <a:prstDash val="solid"/>
                      <a:miter lim="800000"/>
                      <a:headEnd type="none" w="med" len="med"/>
                      <a:tailEnd type="none" w="med" len="med"/>
                    </a:lnL>
                    <a:lnR w="6350" cap="flat" cmpd="sng" algn="ctr">
                      <a:solidFill>
                        <a:srgbClr val="000000"/>
                      </a:solidFill>
                      <a:prstDash val="solid"/>
                      <a:miter lim="800000"/>
                      <a:headEnd type="none" w="med" len="med"/>
                      <a:tailEnd type="none" w="med" len="med"/>
                    </a:lnR>
                    <a:lnT w="6350" cap="flat" cmpd="sng" algn="ctr">
                      <a:solidFill>
                        <a:srgbClr val="000000"/>
                      </a:solidFill>
                      <a:prstDash val="solid"/>
                      <a:miter lim="800000"/>
                      <a:headEnd type="none" w="med" len="med"/>
                      <a:tailEnd type="none" w="med" len="med"/>
                    </a:lnT>
                    <a:lnB w="6350" cap="flat" cmpd="sng" algn="ctr">
                      <a:solidFill>
                        <a:srgbClr val="000000"/>
                      </a:solidFill>
                      <a:prstDash val="solid"/>
                      <a:miter lim="800000"/>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pPr>
                      <a:r>
                        <a:rPr kumimoji="0" lang="en-US" sz="1200" b="0" i="0" u="none" strike="noStrike" cap="none" normalizeH="0" baseline="0" smtClean="0">
                          <a:ln>
                            <a:noFill/>
                          </a:ln>
                          <a:solidFill>
                            <a:srgbClr val="000000"/>
                          </a:solidFill>
                          <a:effectLst/>
                          <a:latin typeface="Times New Roman" panose="02020603050405020304" pitchFamily="18" charset="0"/>
                          <a:ea typeface="Arial Unicode MS" panose="020B0604020202020204" pitchFamily="34" charset="-122"/>
                          <a:cs typeface="Arial Unicode MS" panose="020B0604020202020204" pitchFamily="34" charset="-122"/>
                          <a:sym typeface="宋体" panose="02010600030101010101" pitchFamily="2" charset="-122"/>
                        </a:rPr>
                        <a:t>150</a:t>
                      </a:r>
                      <a:endParaRPr kumimoji="0" lang="en-US" sz="1200" b="0" i="0" u="none" strike="noStrike" cap="none" normalizeH="0" baseline="0" smtClean="0">
                        <a:ln>
                          <a:noFill/>
                        </a:ln>
                        <a:solidFill>
                          <a:srgbClr val="000000"/>
                        </a:solidFill>
                        <a:effectLst/>
                        <a:latin typeface="Times New Roman" panose="02020603050405020304" pitchFamily="18" charset="0"/>
                        <a:ea typeface="Arial Unicode MS" panose="020B0604020202020204" pitchFamily="34" charset="-122"/>
                        <a:cs typeface="Arial Unicode MS" panose="020B0604020202020204" pitchFamily="34" charset="-122"/>
                        <a:sym typeface="宋体" panose="02010600030101010101" pitchFamily="2" charset="-122"/>
                      </a:endParaRPr>
                    </a:p>
                  </a:txBody>
                  <a:tcPr marL="90000" marR="90000" marT="46787" marB="46787" anchor="ctr" horzOverflow="overflow">
                    <a:lnL w="6350" cap="flat" cmpd="sng" algn="ctr">
                      <a:solidFill>
                        <a:srgbClr val="000000"/>
                      </a:solidFill>
                      <a:prstDash val="solid"/>
                      <a:miter lim="800000"/>
                      <a:headEnd type="none" w="med" len="med"/>
                      <a:tailEnd type="none" w="med" len="med"/>
                    </a:lnL>
                    <a:lnR w="6350" cap="flat" cmpd="sng" algn="ctr">
                      <a:solidFill>
                        <a:srgbClr val="000000"/>
                      </a:solidFill>
                      <a:prstDash val="solid"/>
                      <a:miter lim="800000"/>
                      <a:headEnd type="none" w="med" len="med"/>
                      <a:tailEnd type="none" w="med" len="med"/>
                    </a:lnR>
                    <a:lnT w="6350" cap="flat" cmpd="sng" algn="ctr">
                      <a:solidFill>
                        <a:srgbClr val="000000"/>
                      </a:solidFill>
                      <a:prstDash val="solid"/>
                      <a:miter lim="800000"/>
                      <a:headEnd type="none" w="med" len="med"/>
                      <a:tailEnd type="none" w="med" len="med"/>
                    </a:lnT>
                    <a:lnB w="6350" cap="flat" cmpd="sng" algn="ctr">
                      <a:solidFill>
                        <a:srgbClr val="000000"/>
                      </a:solidFill>
                      <a:prstDash val="solid"/>
                      <a:miter lim="800000"/>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pPr>
                      <a:r>
                        <a:rPr kumimoji="0" lang="en-US" sz="1200" b="0" i="0" u="none" strike="noStrike" cap="none" normalizeH="0" baseline="0" smtClean="0">
                          <a:ln>
                            <a:noFill/>
                          </a:ln>
                          <a:solidFill>
                            <a:srgbClr val="000000"/>
                          </a:solidFill>
                          <a:effectLst/>
                          <a:latin typeface="Times New Roman" panose="02020603050405020304" pitchFamily="18" charset="0"/>
                          <a:ea typeface="Arial Unicode MS" panose="020B0604020202020204" pitchFamily="34" charset="-122"/>
                          <a:cs typeface="Arial Unicode MS" panose="020B0604020202020204" pitchFamily="34" charset="-122"/>
                          <a:sym typeface="宋体" panose="02010600030101010101" pitchFamily="2" charset="-122"/>
                        </a:rPr>
                        <a:t>150</a:t>
                      </a:r>
                      <a:endParaRPr kumimoji="0" lang="en-US" sz="1200" b="0" i="0" u="none" strike="noStrike" cap="none" normalizeH="0" baseline="0" smtClean="0">
                        <a:ln>
                          <a:noFill/>
                        </a:ln>
                        <a:solidFill>
                          <a:srgbClr val="000000"/>
                        </a:solidFill>
                        <a:effectLst/>
                        <a:latin typeface="Times New Roman" panose="02020603050405020304" pitchFamily="18" charset="0"/>
                        <a:ea typeface="Arial Unicode MS" panose="020B0604020202020204" pitchFamily="34" charset="-122"/>
                        <a:cs typeface="Arial Unicode MS" panose="020B0604020202020204" pitchFamily="34" charset="-122"/>
                        <a:sym typeface="宋体" panose="02010600030101010101" pitchFamily="2" charset="-122"/>
                      </a:endParaRPr>
                    </a:p>
                  </a:txBody>
                  <a:tcPr marL="90000" marR="90000" marT="46787" marB="46787" anchor="ctr" horzOverflow="overflow">
                    <a:lnL w="6350" cap="flat" cmpd="sng" algn="ctr">
                      <a:solidFill>
                        <a:srgbClr val="000000"/>
                      </a:solidFill>
                      <a:prstDash val="solid"/>
                      <a:miter lim="800000"/>
                      <a:headEnd type="none" w="med" len="med"/>
                      <a:tailEnd type="none" w="med" len="med"/>
                    </a:lnL>
                    <a:lnR w="6350" cap="flat" cmpd="sng" algn="ctr">
                      <a:solidFill>
                        <a:srgbClr val="000000"/>
                      </a:solidFill>
                      <a:prstDash val="solid"/>
                      <a:miter lim="800000"/>
                      <a:headEnd type="none" w="med" len="med"/>
                      <a:tailEnd type="none" w="med" len="med"/>
                    </a:lnR>
                    <a:lnT w="6350" cap="flat" cmpd="sng" algn="ctr">
                      <a:solidFill>
                        <a:srgbClr val="000000"/>
                      </a:solidFill>
                      <a:prstDash val="solid"/>
                      <a:miter lim="800000"/>
                      <a:headEnd type="none" w="med" len="med"/>
                      <a:tailEnd type="none" w="med" len="med"/>
                    </a:lnT>
                    <a:lnB w="6350" cap="flat" cmpd="sng" algn="ctr">
                      <a:solidFill>
                        <a:srgbClr val="000000"/>
                      </a:solidFill>
                      <a:prstDash val="solid"/>
                      <a:miter lim="800000"/>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pPr>
                      <a:r>
                        <a:rPr kumimoji="0" lang="en-US" sz="1200" b="0" i="0" u="none" strike="noStrike" cap="none" normalizeH="0" baseline="0" dirty="0" smtClean="0">
                          <a:ln>
                            <a:noFill/>
                          </a:ln>
                          <a:solidFill>
                            <a:srgbClr val="000000"/>
                          </a:solidFill>
                          <a:effectLst/>
                          <a:latin typeface="Times New Roman" panose="02020603050405020304" pitchFamily="18" charset="0"/>
                          <a:ea typeface="Arial Unicode MS" panose="020B0604020202020204" pitchFamily="34" charset="-122"/>
                          <a:cs typeface="Arial Unicode MS" panose="020B0604020202020204" pitchFamily="34" charset="-122"/>
                          <a:sym typeface="宋体" panose="02010600030101010101" pitchFamily="2" charset="-122"/>
                        </a:rPr>
                        <a:t>150</a:t>
                      </a:r>
                      <a:endParaRPr kumimoji="0" lang="en-US" sz="1200" b="0" i="0" u="none" strike="noStrike" cap="none" normalizeH="0" baseline="0" dirty="0" smtClean="0">
                        <a:ln>
                          <a:noFill/>
                        </a:ln>
                        <a:solidFill>
                          <a:srgbClr val="000000"/>
                        </a:solidFill>
                        <a:effectLst/>
                        <a:latin typeface="Times New Roman" panose="02020603050405020304" pitchFamily="18" charset="0"/>
                        <a:ea typeface="Arial Unicode MS" panose="020B0604020202020204" pitchFamily="34" charset="-122"/>
                        <a:cs typeface="Arial Unicode MS" panose="020B0604020202020204" pitchFamily="34" charset="-122"/>
                        <a:sym typeface="宋体" panose="02010600030101010101" pitchFamily="2" charset="-122"/>
                      </a:endParaRPr>
                    </a:p>
                  </a:txBody>
                  <a:tcPr marL="90000" marR="90000" marT="46787" marB="46787" anchor="ctr" horzOverflow="overflow">
                    <a:lnL w="6350" cap="flat" cmpd="sng" algn="ctr">
                      <a:solidFill>
                        <a:srgbClr val="000000"/>
                      </a:solidFill>
                      <a:prstDash val="solid"/>
                      <a:miter lim="800000"/>
                      <a:headEnd type="none" w="med" len="med"/>
                      <a:tailEnd type="none" w="med" len="med"/>
                    </a:lnL>
                    <a:lnR w="6350" cap="flat" cmpd="sng" algn="ctr">
                      <a:solidFill>
                        <a:srgbClr val="000000"/>
                      </a:solidFill>
                      <a:prstDash val="solid"/>
                      <a:miter lim="800000"/>
                      <a:headEnd type="none" w="med" len="med"/>
                      <a:tailEnd type="none" w="med" len="med"/>
                    </a:lnR>
                    <a:lnT w="6350" cap="flat" cmpd="sng" algn="ctr">
                      <a:solidFill>
                        <a:srgbClr val="000000"/>
                      </a:solidFill>
                      <a:prstDash val="solid"/>
                      <a:miter lim="800000"/>
                      <a:headEnd type="none" w="med" len="med"/>
                      <a:tailEnd type="none" w="med" len="med"/>
                    </a:lnT>
                    <a:lnB w="6350" cap="flat" cmpd="sng" algn="ctr">
                      <a:solidFill>
                        <a:srgbClr val="000000"/>
                      </a:solidFill>
                      <a:prstDash val="solid"/>
                      <a:miter lim="800000"/>
                      <a:headEnd type="none" w="med" len="med"/>
                      <a:tailEnd type="none" w="med" len="med"/>
                    </a:lnB>
                    <a:lnTlToBr>
                      <a:noFill/>
                    </a:lnTlToBr>
                    <a:lnBlToTr>
                      <a:noFill/>
                    </a:lnBlToTr>
                    <a:noFill/>
                  </a:tcPr>
                </a:tc>
              </a:tr>
            </a:tbl>
          </a:graphicData>
        </a:graphic>
      </p:graphicFrame>
      <p:pic>
        <p:nvPicPr>
          <p:cNvPr id="138243" name="Picture 3"/>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476950" y="6465199"/>
            <a:ext cx="3232842" cy="223224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cSld>
  <p:clrMapOvr>
    <a:masterClrMapping/>
  </p:clrMapOvr>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平行四边形 3"/>
          <p:cNvSpPr/>
          <p:nvPr/>
        </p:nvSpPr>
        <p:spPr>
          <a:xfrm>
            <a:off x="403122" y="318099"/>
            <a:ext cx="1801742" cy="69027"/>
          </a:xfrm>
          <a:prstGeom prst="parallelogram">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TextBox 5"/>
          <p:cNvSpPr txBox="1"/>
          <p:nvPr/>
        </p:nvSpPr>
        <p:spPr>
          <a:xfrm>
            <a:off x="4581128" y="159821"/>
            <a:ext cx="2321446" cy="384721"/>
          </a:xfrm>
          <a:prstGeom prst="rect">
            <a:avLst/>
          </a:prstGeom>
          <a:noFill/>
        </p:spPr>
        <p:txBody>
          <a:bodyPr wrap="square" rtlCol="0">
            <a:spAutoFit/>
          </a:bodyPr>
          <a:lstStyle/>
          <a:p>
            <a:r>
              <a:rPr lang="zh-CN" altLang="en-US" sz="1000" b="1" kern="1400" spc="110" dirty="0">
                <a:latin typeface="+mn-ea"/>
              </a:rPr>
              <a:t>济宁钧华液压机械有限公司</a:t>
            </a:r>
            <a:endParaRPr lang="en-US" altLang="zh-CN" sz="1000" b="1" kern="1400" spc="110" dirty="0">
              <a:latin typeface="+mn-ea"/>
            </a:endParaRPr>
          </a:p>
          <a:p>
            <a:r>
              <a:rPr lang="en-US" altLang="zh-CN" sz="900" dirty="0">
                <a:latin typeface="Arial Unicode MS" panose="020B0604020202020204" pitchFamily="34" charset="-122"/>
                <a:ea typeface="Arial Unicode MS" panose="020B0604020202020204" pitchFamily="34" charset="-122"/>
                <a:cs typeface="Arial Unicode MS" panose="020B0604020202020204" pitchFamily="34" charset="-122"/>
              </a:rPr>
              <a:t>Jining  </a:t>
            </a:r>
            <a:r>
              <a:rPr lang="en-US" altLang="zh-CN" sz="900" dirty="0" err="1">
                <a:latin typeface="Arial Unicode MS" panose="020B0604020202020204" pitchFamily="34" charset="-122"/>
                <a:ea typeface="Arial Unicode MS" panose="020B0604020202020204" pitchFamily="34" charset="-122"/>
                <a:cs typeface="Arial Unicode MS" panose="020B0604020202020204" pitchFamily="34" charset="-122"/>
              </a:rPr>
              <a:t>JunHua</a:t>
            </a:r>
            <a:r>
              <a:rPr lang="en-US" altLang="zh-CN" sz="900" dirty="0">
                <a:latin typeface="Arial Unicode MS" panose="020B0604020202020204" pitchFamily="34" charset="-122"/>
                <a:ea typeface="Arial Unicode MS" panose="020B0604020202020204" pitchFamily="34" charset="-122"/>
                <a:cs typeface="Arial Unicode MS" panose="020B0604020202020204" pitchFamily="34" charset="-122"/>
              </a:rPr>
              <a:t> Hydraulic Co.,Ltd</a:t>
            </a:r>
            <a:endParaRPr lang="zh-CN" altLang="en-US" sz="900" dirty="0">
              <a:latin typeface="Arial Unicode MS" panose="020B0604020202020204" pitchFamily="34" charset="-122"/>
              <a:ea typeface="Arial Unicode MS" panose="020B0604020202020204" pitchFamily="34" charset="-122"/>
              <a:cs typeface="Arial Unicode MS" panose="020B0604020202020204" pitchFamily="34" charset="-122"/>
            </a:endParaRPr>
          </a:p>
        </p:txBody>
      </p:sp>
      <p:sp>
        <p:nvSpPr>
          <p:cNvPr id="7" name="平行四边形 6"/>
          <p:cNvSpPr/>
          <p:nvPr/>
        </p:nvSpPr>
        <p:spPr>
          <a:xfrm>
            <a:off x="2276872" y="315026"/>
            <a:ext cx="1368152" cy="72100"/>
          </a:xfrm>
          <a:prstGeom prst="parallelogram">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 name="Text Box 8"/>
          <p:cNvSpPr txBox="1">
            <a:spLocks noChangeArrowheads="1"/>
          </p:cNvSpPr>
          <p:nvPr/>
        </p:nvSpPr>
        <p:spPr bwMode="auto">
          <a:xfrm>
            <a:off x="342900" y="488504"/>
            <a:ext cx="1975757" cy="536436"/>
          </a:xfrm>
          <a:prstGeom prst="rect">
            <a:avLst/>
          </a:prstGeom>
          <a:noFill/>
          <a:ln>
            <a:noFill/>
          </a:ln>
          <a:effectLst/>
          <a:extLst>
            <a:ext uri="{909E8E84-426E-40DD-AFC4-6F175D3DCCD1}">
              <a14:hiddenFill xmlns:a14="http://schemas.microsoft.com/office/drawing/2010/main">
                <a:gradFill rotWithShape="0">
                  <a:gsLst>
                    <a:gs pos="0">
                      <a:srgbClr val="003366">
                        <a:gamma/>
                        <a:shade val="46275"/>
                        <a:invGamma/>
                      </a:srgbClr>
                    </a:gs>
                    <a:gs pos="100000">
                      <a:srgbClr val="003366"/>
                    </a:gs>
                  </a:gsLst>
                  <a:lin ang="5400000" scaled="1"/>
                </a:gradFill>
              </a14:hiddenFill>
            </a:ext>
            <a:ext uri="{91240B29-F687-4F45-9708-019B960494DF}">
              <a14:hiddenLine xmlns:a14="http://schemas.microsoft.com/office/drawing/2010/main" w="9525">
                <a:solidFill>
                  <a:srgbClr val="FFFF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74630" tIns="37315" rIns="74630" bIns="37315">
            <a:spAutoFit/>
          </a:bodyPr>
          <a:lstStyle>
            <a:lvl1pPr algn="l" defTabSz="860425">
              <a:spcBef>
                <a:spcPct val="0"/>
              </a:spcBef>
              <a:defRPr kumimoji="1" sz="2400">
                <a:solidFill>
                  <a:schemeClr val="tx1"/>
                </a:solidFill>
                <a:latin typeface="Times New Roman" panose="02020603050405020304" pitchFamily="18" charset="0"/>
                <a:ea typeface="宋体" panose="02010600030101010101" pitchFamily="2" charset="-122"/>
              </a:defRPr>
            </a:lvl1pPr>
            <a:lvl2pPr marL="430530" algn="l" defTabSz="860425">
              <a:spcBef>
                <a:spcPct val="0"/>
              </a:spcBef>
              <a:defRPr kumimoji="1" sz="2400">
                <a:solidFill>
                  <a:schemeClr val="tx1"/>
                </a:solidFill>
                <a:latin typeface="Times New Roman" panose="02020603050405020304" pitchFamily="18" charset="0"/>
                <a:ea typeface="宋体" panose="02010600030101010101" pitchFamily="2" charset="-122"/>
              </a:defRPr>
            </a:lvl2pPr>
            <a:lvl3pPr marL="860425" algn="l" defTabSz="860425">
              <a:spcBef>
                <a:spcPct val="0"/>
              </a:spcBef>
              <a:defRPr kumimoji="1" sz="2400">
                <a:solidFill>
                  <a:schemeClr val="tx1"/>
                </a:solidFill>
                <a:latin typeface="Times New Roman" panose="02020603050405020304" pitchFamily="18" charset="0"/>
                <a:ea typeface="宋体" panose="02010600030101010101" pitchFamily="2" charset="-122"/>
              </a:defRPr>
            </a:lvl3pPr>
            <a:lvl4pPr marL="1290955" algn="l" defTabSz="860425">
              <a:spcBef>
                <a:spcPct val="0"/>
              </a:spcBef>
              <a:defRPr kumimoji="1" sz="2400">
                <a:solidFill>
                  <a:schemeClr val="tx1"/>
                </a:solidFill>
                <a:latin typeface="Times New Roman" panose="02020603050405020304" pitchFamily="18" charset="0"/>
                <a:ea typeface="宋体" panose="02010600030101010101" pitchFamily="2" charset="-122"/>
              </a:defRPr>
            </a:lvl4pPr>
            <a:lvl5pPr marL="1719580" algn="l" defTabSz="860425">
              <a:spcBef>
                <a:spcPct val="0"/>
              </a:spcBef>
              <a:defRPr kumimoji="1" sz="2400">
                <a:solidFill>
                  <a:schemeClr val="tx1"/>
                </a:solidFill>
                <a:latin typeface="Times New Roman" panose="02020603050405020304" pitchFamily="18" charset="0"/>
                <a:ea typeface="宋体" panose="02010600030101010101" pitchFamily="2" charset="-122"/>
              </a:defRPr>
            </a:lvl5pPr>
            <a:lvl6pPr marL="21767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6339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0911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5483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0" hangingPunct="0">
              <a:lnSpc>
                <a:spcPct val="90000"/>
              </a:lnSpc>
              <a:spcBef>
                <a:spcPct val="50000"/>
              </a:spcBef>
              <a:buFontTx/>
              <a:buNone/>
            </a:pPr>
            <a:r>
              <a:rPr kumimoji="0" lang="en-US" altLang="zh-CN" sz="1300" b="1" dirty="0">
                <a:solidFill>
                  <a:schemeClr val="accent1"/>
                </a:solidFill>
                <a:effectLst>
                  <a:outerShdw blurRad="38100" dist="25400" dir="5400000" algn="ctr" rotWithShape="0">
                    <a:srgbClr val="6E747A">
                      <a:alpha val="43000"/>
                    </a:srgbClr>
                  </a:outerShdw>
                </a:effectLst>
              </a:rPr>
              <a:t>BM6 </a:t>
            </a:r>
            <a:r>
              <a:rPr kumimoji="0" lang="zh-CN" altLang="en-US" sz="1300" b="1" dirty="0">
                <a:solidFill>
                  <a:schemeClr val="accent1"/>
                </a:solidFill>
                <a:effectLst>
                  <a:outerShdw blurRad="38100" dist="25400" dir="5400000" algn="ctr" rotWithShape="0">
                    <a:srgbClr val="6E747A">
                      <a:alpha val="43000"/>
                    </a:srgbClr>
                  </a:outerShdw>
                </a:effectLst>
              </a:rPr>
              <a:t>马达工作参数表  </a:t>
            </a:r>
            <a:endParaRPr kumimoji="0" lang="zh-CN" altLang="en-US" sz="1300" b="1" dirty="0">
              <a:solidFill>
                <a:schemeClr val="accent1"/>
              </a:solidFill>
              <a:effectLst>
                <a:outerShdw blurRad="38100" dist="25400" dir="5400000" algn="ctr" rotWithShape="0">
                  <a:srgbClr val="6E747A">
                    <a:alpha val="43000"/>
                  </a:srgbClr>
                </a:outerShdw>
              </a:effectLst>
            </a:endParaRPr>
          </a:p>
          <a:p>
            <a:pPr eaLnBrk="0" hangingPunct="0">
              <a:lnSpc>
                <a:spcPct val="90000"/>
              </a:lnSpc>
              <a:spcBef>
                <a:spcPct val="50000"/>
              </a:spcBef>
              <a:buFontTx/>
              <a:buNone/>
            </a:pPr>
            <a:r>
              <a:rPr kumimoji="0" lang="zh-CN" altLang="en-US" sz="1300" b="1" dirty="0">
                <a:solidFill>
                  <a:schemeClr val="accent1"/>
                </a:solidFill>
                <a:effectLst>
                  <a:outerShdw blurRad="38100" dist="25400" dir="5400000" algn="ctr" rotWithShape="0">
                    <a:srgbClr val="6E747A">
                      <a:alpha val="43000"/>
                    </a:srgbClr>
                  </a:outerShdw>
                </a:effectLst>
              </a:rPr>
              <a:t>         </a:t>
            </a:r>
            <a:r>
              <a:rPr kumimoji="0" lang="en-US" altLang="zh-CN" sz="1300" b="1" dirty="0">
                <a:solidFill>
                  <a:schemeClr val="accent1"/>
                </a:solidFill>
                <a:effectLst>
                  <a:outerShdw blurRad="38100" dist="25400" dir="5400000" algn="ctr" rotWithShape="0">
                    <a:srgbClr val="6E747A">
                      <a:alpha val="43000"/>
                    </a:srgbClr>
                  </a:outerShdw>
                </a:effectLst>
              </a:rPr>
              <a:t>Performance Data   </a:t>
            </a:r>
            <a:r>
              <a:rPr kumimoji="0" lang="en-US" altLang="zh-CN" sz="1300" b="1" dirty="0">
                <a:solidFill>
                  <a:schemeClr val="accent2"/>
                </a:solidFill>
                <a:effectLst>
                  <a:outerShdw blurRad="38100" dist="38100" dir="2700000" algn="tl">
                    <a:srgbClr val="C0C0C0"/>
                  </a:outerShdw>
                </a:effectLst>
              </a:rPr>
              <a:t>            </a:t>
            </a:r>
            <a:endParaRPr kumimoji="0" lang="en-US" altLang="zh-CN" sz="1000" dirty="0">
              <a:latin typeface="仿宋_GB2312" panose="02010609030101010101" pitchFamily="49" charset="-122"/>
              <a:ea typeface="仿宋_GB2312" panose="02010609030101010101" pitchFamily="49" charset="-122"/>
            </a:endParaRPr>
          </a:p>
        </p:txBody>
      </p:sp>
      <p:sp useBgFill="1">
        <p:nvSpPr>
          <p:cNvPr id="10" name="Rectangle 141"/>
          <p:cNvSpPr>
            <a:spLocks noChangeArrowheads="1"/>
          </p:cNvSpPr>
          <p:nvPr/>
        </p:nvSpPr>
        <p:spPr bwMode="auto">
          <a:xfrm>
            <a:off x="2688772" y="677507"/>
            <a:ext cx="122464" cy="125076"/>
          </a:xfrm>
          <a:prstGeom prst="rect">
            <a:avLst/>
          </a:prstGeom>
          <a:ln w="9525" algn="ctr">
            <a:solidFill>
              <a:schemeClr val="tx1"/>
            </a:solidFill>
            <a:miter lim="800000"/>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79352" tIns="39676" rIns="79352" bIns="39676" anchor="ctr"/>
          <a:lstStyle/>
          <a:p>
            <a:endParaRPr lang="zh-CN" altLang="en-US"/>
          </a:p>
        </p:txBody>
      </p:sp>
      <p:sp>
        <p:nvSpPr>
          <p:cNvPr id="11" name="Rectangle 143"/>
          <p:cNvSpPr>
            <a:spLocks noChangeArrowheads="1"/>
          </p:cNvSpPr>
          <p:nvPr/>
        </p:nvSpPr>
        <p:spPr bwMode="auto">
          <a:xfrm>
            <a:off x="4293054" y="677507"/>
            <a:ext cx="123825" cy="125076"/>
          </a:xfrm>
          <a:prstGeom prst="rect">
            <a:avLst/>
          </a:prstGeom>
          <a:solidFill>
            <a:schemeClr val="accent5"/>
          </a:solidFill>
          <a:ln w="9525" algn="ctr">
            <a:solidFill>
              <a:schemeClr val="tx1"/>
            </a:solidFill>
            <a:miter lim="800000"/>
          </a:ln>
          <a:effectLst>
            <a:outerShdw sy="50000" rotWithShape="0">
              <a:schemeClr val="bg2">
                <a:alpha val="50000"/>
              </a:schemeClr>
            </a:outerShdw>
          </a:effectLst>
        </p:spPr>
        <p:txBody>
          <a:bodyPr wrap="none" lIns="79352" tIns="39676" rIns="79352" bIns="39676" anchor="ctr">
            <a:scene3d>
              <a:camera prst="orthographicFront"/>
              <a:lightRig rig="threePt" dir="t"/>
            </a:scene3d>
          </a:bodyPr>
          <a:lstStyle/>
          <a:p>
            <a:endParaRPr lang="zh-CN" altLang="en-US">
              <a:solidFill>
                <a:schemeClr val="accent1"/>
              </a:solidFill>
              <a:effectLst>
                <a:outerShdw blurRad="38100" dist="25400" dir="5400000" algn="ctr" rotWithShape="0">
                  <a:srgbClr val="6E747A">
                    <a:alpha val="43000"/>
                  </a:srgbClr>
                </a:outerShdw>
              </a:effectLst>
            </a:endParaRPr>
          </a:p>
        </p:txBody>
      </p:sp>
      <p:sp>
        <p:nvSpPr>
          <p:cNvPr id="12" name="Text Box 144"/>
          <p:cNvSpPr txBox="1">
            <a:spLocks noChangeArrowheads="1"/>
          </p:cNvSpPr>
          <p:nvPr/>
        </p:nvSpPr>
        <p:spPr bwMode="auto">
          <a:xfrm>
            <a:off x="4416879" y="614970"/>
            <a:ext cx="1049111" cy="255710"/>
          </a:xfrm>
          <a:prstGeom prst="rect">
            <a:avLst/>
          </a:prstGeom>
          <a:noFill/>
          <a:ln>
            <a:noFill/>
          </a:ln>
          <a:effectLst/>
          <a:extLst>
            <a:ext uri="{909E8E84-426E-40DD-AFC4-6F175D3DCCD1}">
              <a14:hiddenFill xmlns:a14="http://schemas.microsoft.com/office/drawing/2010/main">
                <a:gradFill rotWithShape="0">
                  <a:gsLst>
                    <a:gs pos="0">
                      <a:srgbClr val="003366">
                        <a:gamma/>
                        <a:shade val="46275"/>
                        <a:invGamma/>
                      </a:srgbClr>
                    </a:gs>
                    <a:gs pos="100000">
                      <a:srgbClr val="003366"/>
                    </a:gs>
                  </a:gsLst>
                  <a:lin ang="5400000" scaled="1"/>
                </a:gradFill>
              </a14:hiddenFill>
            </a:ext>
            <a:ext uri="{91240B29-F687-4F45-9708-019B960494DF}">
              <a14:hiddenLine xmlns:a14="http://schemas.microsoft.com/office/drawing/2010/main" w="9525">
                <a:solidFill>
                  <a:srgbClr val="FFFF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74630" tIns="37315" rIns="74630" bIns="37315">
            <a:spAutoFit/>
          </a:bodyPr>
          <a:lstStyle>
            <a:lvl1pPr algn="l" defTabSz="860425">
              <a:spcBef>
                <a:spcPct val="0"/>
              </a:spcBef>
              <a:defRPr kumimoji="1" sz="2400">
                <a:solidFill>
                  <a:schemeClr val="tx1"/>
                </a:solidFill>
                <a:latin typeface="Times New Roman" panose="02020603050405020304" pitchFamily="18" charset="0"/>
                <a:ea typeface="宋体" panose="02010600030101010101" pitchFamily="2" charset="-122"/>
              </a:defRPr>
            </a:lvl1pPr>
            <a:lvl2pPr marL="430530" algn="l" defTabSz="860425">
              <a:spcBef>
                <a:spcPct val="0"/>
              </a:spcBef>
              <a:defRPr kumimoji="1" sz="2400">
                <a:solidFill>
                  <a:schemeClr val="tx1"/>
                </a:solidFill>
                <a:latin typeface="Times New Roman" panose="02020603050405020304" pitchFamily="18" charset="0"/>
                <a:ea typeface="宋体" panose="02010600030101010101" pitchFamily="2" charset="-122"/>
              </a:defRPr>
            </a:lvl2pPr>
            <a:lvl3pPr marL="860425" algn="l" defTabSz="860425">
              <a:spcBef>
                <a:spcPct val="0"/>
              </a:spcBef>
              <a:defRPr kumimoji="1" sz="2400">
                <a:solidFill>
                  <a:schemeClr val="tx1"/>
                </a:solidFill>
                <a:latin typeface="Times New Roman" panose="02020603050405020304" pitchFamily="18" charset="0"/>
                <a:ea typeface="宋体" panose="02010600030101010101" pitchFamily="2" charset="-122"/>
              </a:defRPr>
            </a:lvl3pPr>
            <a:lvl4pPr marL="1290955" algn="l" defTabSz="860425">
              <a:spcBef>
                <a:spcPct val="0"/>
              </a:spcBef>
              <a:defRPr kumimoji="1" sz="2400">
                <a:solidFill>
                  <a:schemeClr val="tx1"/>
                </a:solidFill>
                <a:latin typeface="Times New Roman" panose="02020603050405020304" pitchFamily="18" charset="0"/>
                <a:ea typeface="宋体" panose="02010600030101010101" pitchFamily="2" charset="-122"/>
              </a:defRPr>
            </a:lvl4pPr>
            <a:lvl5pPr marL="1719580" algn="l" defTabSz="860425">
              <a:spcBef>
                <a:spcPct val="0"/>
              </a:spcBef>
              <a:defRPr kumimoji="1" sz="2400">
                <a:solidFill>
                  <a:schemeClr val="tx1"/>
                </a:solidFill>
                <a:latin typeface="Times New Roman" panose="02020603050405020304" pitchFamily="18" charset="0"/>
                <a:ea typeface="宋体" panose="02010600030101010101" pitchFamily="2" charset="-122"/>
              </a:defRPr>
            </a:lvl5pPr>
            <a:lvl6pPr marL="21767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6339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0911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5483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0" hangingPunct="0">
              <a:lnSpc>
                <a:spcPct val="90000"/>
              </a:lnSpc>
              <a:spcBef>
                <a:spcPct val="50000"/>
              </a:spcBef>
              <a:buFontTx/>
              <a:buNone/>
            </a:pPr>
            <a:r>
              <a:rPr kumimoji="0" lang="zh-CN" altLang="en-US" sz="1300" b="1">
                <a:solidFill>
                  <a:schemeClr val="accent1"/>
                </a:solidFill>
                <a:effectLst>
                  <a:outerShdw blurRad="38100" dist="25400" dir="5400000" algn="ctr" rotWithShape="0">
                    <a:srgbClr val="6E747A">
                      <a:alpha val="43000"/>
                    </a:srgbClr>
                  </a:outerShdw>
                </a:effectLst>
              </a:rPr>
              <a:t>间断工作区  </a:t>
            </a:r>
            <a:r>
              <a:rPr kumimoji="0" lang="zh-CN" altLang="en-US" sz="1300" b="1">
                <a:solidFill>
                  <a:schemeClr val="accent2"/>
                </a:solidFill>
                <a:effectLst>
                  <a:outerShdw blurRad="38100" dist="38100" dir="2700000" algn="tl">
                    <a:srgbClr val="C0C0C0"/>
                  </a:outerShdw>
                </a:effectLst>
              </a:rPr>
              <a:t>              </a:t>
            </a:r>
            <a:endParaRPr kumimoji="0" lang="zh-CN" altLang="en-US" sz="1000">
              <a:latin typeface="仿宋_GB2312" panose="02010609030101010101" pitchFamily="49" charset="-122"/>
              <a:ea typeface="仿宋_GB2312" panose="02010609030101010101" pitchFamily="49" charset="-122"/>
            </a:endParaRPr>
          </a:p>
        </p:txBody>
      </p:sp>
      <p:sp>
        <p:nvSpPr>
          <p:cNvPr id="13" name="Text Box 633"/>
          <p:cNvSpPr txBox="1">
            <a:spLocks noChangeArrowheads="1"/>
          </p:cNvSpPr>
          <p:nvPr/>
        </p:nvSpPr>
        <p:spPr bwMode="auto">
          <a:xfrm>
            <a:off x="2811236" y="614970"/>
            <a:ext cx="1049111" cy="255710"/>
          </a:xfrm>
          <a:prstGeom prst="rect">
            <a:avLst/>
          </a:prstGeom>
          <a:noFill/>
          <a:ln>
            <a:noFill/>
          </a:ln>
          <a:effectLst/>
          <a:extLst>
            <a:ext uri="{909E8E84-426E-40DD-AFC4-6F175D3DCCD1}">
              <a14:hiddenFill xmlns:a14="http://schemas.microsoft.com/office/drawing/2010/main">
                <a:gradFill rotWithShape="0">
                  <a:gsLst>
                    <a:gs pos="0">
                      <a:srgbClr val="003366">
                        <a:gamma/>
                        <a:shade val="46275"/>
                        <a:invGamma/>
                      </a:srgbClr>
                    </a:gs>
                    <a:gs pos="100000">
                      <a:srgbClr val="003366"/>
                    </a:gs>
                  </a:gsLst>
                  <a:lin ang="5400000" scaled="1"/>
                </a:gradFill>
              </a14:hiddenFill>
            </a:ext>
            <a:ext uri="{91240B29-F687-4F45-9708-019B960494DF}">
              <a14:hiddenLine xmlns:a14="http://schemas.microsoft.com/office/drawing/2010/main" w="9525">
                <a:solidFill>
                  <a:srgbClr val="FFFF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74630" tIns="37315" rIns="74630" bIns="37315">
            <a:spAutoFit/>
            <a:scene3d>
              <a:camera prst="orthographicFront"/>
              <a:lightRig rig="threePt" dir="t"/>
            </a:scene3d>
          </a:bodyPr>
          <a:lstStyle>
            <a:lvl1pPr algn="l" defTabSz="860425">
              <a:spcBef>
                <a:spcPct val="0"/>
              </a:spcBef>
              <a:defRPr kumimoji="1" sz="2400">
                <a:solidFill>
                  <a:schemeClr val="tx1"/>
                </a:solidFill>
                <a:latin typeface="Times New Roman" panose="02020603050405020304" pitchFamily="18" charset="0"/>
                <a:ea typeface="宋体" panose="02010600030101010101" pitchFamily="2" charset="-122"/>
              </a:defRPr>
            </a:lvl1pPr>
            <a:lvl2pPr marL="430530" algn="l" defTabSz="860425">
              <a:spcBef>
                <a:spcPct val="0"/>
              </a:spcBef>
              <a:defRPr kumimoji="1" sz="2400">
                <a:solidFill>
                  <a:schemeClr val="tx1"/>
                </a:solidFill>
                <a:latin typeface="Times New Roman" panose="02020603050405020304" pitchFamily="18" charset="0"/>
                <a:ea typeface="宋体" panose="02010600030101010101" pitchFamily="2" charset="-122"/>
              </a:defRPr>
            </a:lvl2pPr>
            <a:lvl3pPr marL="860425" algn="l" defTabSz="860425">
              <a:spcBef>
                <a:spcPct val="0"/>
              </a:spcBef>
              <a:defRPr kumimoji="1" sz="2400">
                <a:solidFill>
                  <a:schemeClr val="tx1"/>
                </a:solidFill>
                <a:latin typeface="Times New Roman" panose="02020603050405020304" pitchFamily="18" charset="0"/>
                <a:ea typeface="宋体" panose="02010600030101010101" pitchFamily="2" charset="-122"/>
              </a:defRPr>
            </a:lvl3pPr>
            <a:lvl4pPr marL="1290955" algn="l" defTabSz="860425">
              <a:spcBef>
                <a:spcPct val="0"/>
              </a:spcBef>
              <a:defRPr kumimoji="1" sz="2400">
                <a:solidFill>
                  <a:schemeClr val="tx1"/>
                </a:solidFill>
                <a:latin typeface="Times New Roman" panose="02020603050405020304" pitchFamily="18" charset="0"/>
                <a:ea typeface="宋体" panose="02010600030101010101" pitchFamily="2" charset="-122"/>
              </a:defRPr>
            </a:lvl4pPr>
            <a:lvl5pPr marL="1719580" algn="l" defTabSz="860425">
              <a:spcBef>
                <a:spcPct val="0"/>
              </a:spcBef>
              <a:defRPr kumimoji="1" sz="2400">
                <a:solidFill>
                  <a:schemeClr val="tx1"/>
                </a:solidFill>
                <a:latin typeface="Times New Roman" panose="02020603050405020304" pitchFamily="18" charset="0"/>
                <a:ea typeface="宋体" panose="02010600030101010101" pitchFamily="2" charset="-122"/>
              </a:defRPr>
            </a:lvl5pPr>
            <a:lvl6pPr marL="21767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6339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0911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5483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0" hangingPunct="0">
              <a:lnSpc>
                <a:spcPct val="90000"/>
              </a:lnSpc>
              <a:spcBef>
                <a:spcPct val="50000"/>
              </a:spcBef>
              <a:buFontTx/>
              <a:buNone/>
            </a:pPr>
            <a:r>
              <a:rPr kumimoji="0" lang="zh-CN" altLang="en-US" sz="1300" b="1">
                <a:solidFill>
                  <a:schemeClr val="accent1"/>
                </a:solidFill>
                <a:effectLst>
                  <a:outerShdw blurRad="38100" dist="25400" dir="5400000" algn="ctr" rotWithShape="0">
                    <a:srgbClr val="6E747A">
                      <a:alpha val="43000"/>
                    </a:srgbClr>
                  </a:outerShdw>
                </a:effectLst>
              </a:rPr>
              <a:t>连续工作区                </a:t>
            </a:r>
            <a:endParaRPr kumimoji="0" lang="zh-CN" altLang="en-US" sz="1300" b="1">
              <a:solidFill>
                <a:schemeClr val="accent1"/>
              </a:solidFill>
              <a:effectLst>
                <a:outerShdw blurRad="38100" dist="25400" dir="5400000" algn="ctr" rotWithShape="0">
                  <a:srgbClr val="6E747A">
                    <a:alpha val="43000"/>
                  </a:srgbClr>
                </a:outerShdw>
              </a:effectLst>
              <a:latin typeface="仿宋_GB2312" panose="02010609030101010101" pitchFamily="49" charset="-122"/>
              <a:ea typeface="仿宋_GB2312" panose="02010609030101010101" pitchFamily="49" charset="-122"/>
            </a:endParaRPr>
          </a:p>
        </p:txBody>
      </p:sp>
      <p:sp>
        <p:nvSpPr>
          <p:cNvPr id="2" name="TextBox 1"/>
          <p:cNvSpPr txBox="1"/>
          <p:nvPr/>
        </p:nvSpPr>
        <p:spPr>
          <a:xfrm>
            <a:off x="630011" y="1155676"/>
            <a:ext cx="802672" cy="268932"/>
          </a:xfrm>
          <a:prstGeom prst="rect">
            <a:avLst/>
          </a:prstGeom>
          <a:solidFill>
            <a:schemeClr val="bg1"/>
          </a:solidFill>
        </p:spPr>
        <p:txBody>
          <a:bodyPr wrap="square" rtlCol="0">
            <a:spAutoFit/>
          </a:bodyPr>
          <a:lstStyle/>
          <a:p>
            <a:endParaRPr lang="zh-CN" altLang="en-US" dirty="0"/>
          </a:p>
        </p:txBody>
      </p:sp>
      <p:sp>
        <p:nvSpPr>
          <p:cNvPr id="18" name="TextBox 17"/>
          <p:cNvSpPr txBox="1"/>
          <p:nvPr/>
        </p:nvSpPr>
        <p:spPr>
          <a:xfrm>
            <a:off x="3552053" y="1155676"/>
            <a:ext cx="802672" cy="268932"/>
          </a:xfrm>
          <a:prstGeom prst="rect">
            <a:avLst/>
          </a:prstGeom>
          <a:solidFill>
            <a:schemeClr val="bg1"/>
          </a:solidFill>
        </p:spPr>
        <p:txBody>
          <a:bodyPr wrap="square" rtlCol="0">
            <a:spAutoFit/>
          </a:bodyPr>
          <a:lstStyle/>
          <a:p>
            <a:endParaRPr lang="zh-CN" altLang="en-US" dirty="0"/>
          </a:p>
        </p:txBody>
      </p:sp>
      <p:sp>
        <p:nvSpPr>
          <p:cNvPr id="19" name="TextBox 18"/>
          <p:cNvSpPr txBox="1"/>
          <p:nvPr/>
        </p:nvSpPr>
        <p:spPr>
          <a:xfrm>
            <a:off x="970144" y="3872880"/>
            <a:ext cx="802672" cy="268932"/>
          </a:xfrm>
          <a:prstGeom prst="rect">
            <a:avLst/>
          </a:prstGeom>
          <a:solidFill>
            <a:schemeClr val="bg1"/>
          </a:solidFill>
        </p:spPr>
        <p:txBody>
          <a:bodyPr wrap="square" rtlCol="0">
            <a:spAutoFit/>
          </a:bodyPr>
          <a:lstStyle/>
          <a:p>
            <a:endParaRPr lang="zh-CN" altLang="en-US" dirty="0"/>
          </a:p>
        </p:txBody>
      </p:sp>
      <p:sp>
        <p:nvSpPr>
          <p:cNvPr id="20" name="TextBox 19"/>
          <p:cNvSpPr txBox="1"/>
          <p:nvPr/>
        </p:nvSpPr>
        <p:spPr>
          <a:xfrm>
            <a:off x="3484790" y="3891980"/>
            <a:ext cx="802672" cy="268932"/>
          </a:xfrm>
          <a:prstGeom prst="rect">
            <a:avLst/>
          </a:prstGeom>
          <a:solidFill>
            <a:schemeClr val="bg1"/>
          </a:solidFill>
        </p:spPr>
        <p:txBody>
          <a:bodyPr wrap="square" rtlCol="0">
            <a:spAutoFit/>
          </a:bodyPr>
          <a:lstStyle/>
          <a:p>
            <a:endParaRPr lang="zh-CN" altLang="en-US" dirty="0"/>
          </a:p>
        </p:txBody>
      </p:sp>
      <p:sp>
        <p:nvSpPr>
          <p:cNvPr id="21" name="TextBox 20"/>
          <p:cNvSpPr txBox="1"/>
          <p:nvPr/>
        </p:nvSpPr>
        <p:spPr>
          <a:xfrm>
            <a:off x="836712" y="6628284"/>
            <a:ext cx="802672" cy="268932"/>
          </a:xfrm>
          <a:prstGeom prst="rect">
            <a:avLst/>
          </a:prstGeom>
          <a:solidFill>
            <a:schemeClr val="bg1"/>
          </a:solidFill>
        </p:spPr>
        <p:txBody>
          <a:bodyPr wrap="square" rtlCol="0">
            <a:spAutoFit/>
          </a:bodyPr>
          <a:lstStyle/>
          <a:p>
            <a:endParaRPr lang="zh-CN" altLang="en-US" dirty="0"/>
          </a:p>
        </p:txBody>
      </p:sp>
      <p:sp>
        <p:nvSpPr>
          <p:cNvPr id="3" name="TextBox 2"/>
          <p:cNvSpPr txBox="1"/>
          <p:nvPr/>
        </p:nvSpPr>
        <p:spPr>
          <a:xfrm>
            <a:off x="908720" y="1064568"/>
            <a:ext cx="720080" cy="268932"/>
          </a:xfrm>
          <a:prstGeom prst="rect">
            <a:avLst/>
          </a:prstGeom>
          <a:solidFill>
            <a:schemeClr val="bg1"/>
          </a:solidFill>
        </p:spPr>
        <p:txBody>
          <a:bodyPr wrap="square" rtlCol="0">
            <a:spAutoFit/>
          </a:bodyPr>
          <a:lstStyle/>
          <a:p>
            <a:endParaRPr lang="zh-CN" altLang="en-US" dirty="0"/>
          </a:p>
        </p:txBody>
      </p:sp>
      <p:sp>
        <p:nvSpPr>
          <p:cNvPr id="27" name="TextBox 26"/>
          <p:cNvSpPr txBox="1"/>
          <p:nvPr/>
        </p:nvSpPr>
        <p:spPr>
          <a:xfrm>
            <a:off x="3953388" y="1014368"/>
            <a:ext cx="771755" cy="369332"/>
          </a:xfrm>
          <a:prstGeom prst="rect">
            <a:avLst/>
          </a:prstGeom>
          <a:solidFill>
            <a:schemeClr val="bg1"/>
          </a:solidFill>
        </p:spPr>
        <p:txBody>
          <a:bodyPr wrap="square" rtlCol="0">
            <a:spAutoFit/>
          </a:bodyPr>
          <a:lstStyle/>
          <a:p>
            <a:endParaRPr lang="zh-CN" altLang="en-US" dirty="0"/>
          </a:p>
        </p:txBody>
      </p:sp>
      <p:sp>
        <p:nvSpPr>
          <p:cNvPr id="30" name="TextBox 29"/>
          <p:cNvSpPr txBox="1"/>
          <p:nvPr/>
        </p:nvSpPr>
        <p:spPr>
          <a:xfrm>
            <a:off x="4005064" y="3891980"/>
            <a:ext cx="720080" cy="268932"/>
          </a:xfrm>
          <a:prstGeom prst="rect">
            <a:avLst/>
          </a:prstGeom>
          <a:solidFill>
            <a:schemeClr val="bg1"/>
          </a:solidFill>
        </p:spPr>
        <p:txBody>
          <a:bodyPr wrap="square" rtlCol="0">
            <a:spAutoFit/>
          </a:bodyPr>
          <a:lstStyle/>
          <a:p>
            <a:endParaRPr lang="zh-CN" altLang="en-US" dirty="0"/>
          </a:p>
        </p:txBody>
      </p:sp>
      <p:sp>
        <p:nvSpPr>
          <p:cNvPr id="31" name="TextBox 30"/>
          <p:cNvSpPr txBox="1"/>
          <p:nvPr/>
        </p:nvSpPr>
        <p:spPr>
          <a:xfrm>
            <a:off x="980728" y="6393160"/>
            <a:ext cx="720080" cy="268932"/>
          </a:xfrm>
          <a:prstGeom prst="rect">
            <a:avLst/>
          </a:prstGeom>
          <a:solidFill>
            <a:schemeClr val="bg1"/>
          </a:solidFill>
        </p:spPr>
        <p:txBody>
          <a:bodyPr wrap="square" rtlCol="0">
            <a:spAutoFit/>
          </a:bodyPr>
          <a:lstStyle/>
          <a:p>
            <a:endParaRPr lang="zh-CN" altLang="en-US" dirty="0"/>
          </a:p>
        </p:txBody>
      </p:sp>
      <p:pic>
        <p:nvPicPr>
          <p:cNvPr id="3074" name="Picture 2" descr="d:/Pictures/BM6/195.png195"/>
          <p:cNvPicPr>
            <a:picLocks noChangeAspect="1" noChangeArrowheads="1"/>
          </p:cNvPicPr>
          <p:nvPr/>
        </p:nvPicPr>
        <p:blipFill>
          <a:blip r:embed="rId1"/>
          <a:srcRect l="753" r="753"/>
          <a:stretch>
            <a:fillRect/>
          </a:stretch>
        </p:blipFill>
        <p:spPr bwMode="auto">
          <a:xfrm>
            <a:off x="344805" y="1091565"/>
            <a:ext cx="3002280" cy="31489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3075" name="Picture 3" descr="D:/Pictures/BM6/245.png245"/>
          <p:cNvPicPr>
            <a:picLocks noChangeAspect="1" noChangeArrowheads="1"/>
          </p:cNvPicPr>
          <p:nvPr/>
        </p:nvPicPr>
        <p:blipFill>
          <a:blip r:embed="rId2"/>
          <a:srcRect l="4727" r="4727"/>
          <a:stretch>
            <a:fillRect/>
          </a:stretch>
        </p:blipFill>
        <p:spPr bwMode="auto">
          <a:xfrm>
            <a:off x="3644900" y="1017270"/>
            <a:ext cx="2818765" cy="33655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3077" name="Picture 5" descr="D:/Pictures/BM6/310.png310"/>
          <p:cNvPicPr>
            <a:picLocks noChangeAspect="1" noChangeArrowheads="1"/>
          </p:cNvPicPr>
          <p:nvPr/>
        </p:nvPicPr>
        <p:blipFill>
          <a:blip r:embed="rId3"/>
          <a:srcRect l="811" r="811"/>
          <a:stretch>
            <a:fillRect/>
          </a:stretch>
        </p:blipFill>
        <p:spPr bwMode="auto">
          <a:xfrm>
            <a:off x="392430" y="4461510"/>
            <a:ext cx="2972435" cy="365379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3078" name="Picture 6" descr="D:/Pictures/BM6/395.png395"/>
          <p:cNvPicPr>
            <a:picLocks noChangeAspect="1" noChangeArrowheads="1"/>
          </p:cNvPicPr>
          <p:nvPr/>
        </p:nvPicPr>
        <p:blipFill>
          <a:blip r:embed="rId4"/>
          <a:srcRect l="295" r="295"/>
          <a:stretch>
            <a:fillRect/>
          </a:stretch>
        </p:blipFill>
        <p:spPr bwMode="auto">
          <a:xfrm>
            <a:off x="3484880" y="4377055"/>
            <a:ext cx="3039745" cy="365061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29" name="组合 28"/>
          <p:cNvGrpSpPr/>
          <p:nvPr/>
        </p:nvGrpSpPr>
        <p:grpSpPr>
          <a:xfrm>
            <a:off x="6021288" y="9417496"/>
            <a:ext cx="776312" cy="369332"/>
            <a:chOff x="6021288" y="9417496"/>
            <a:chExt cx="776312" cy="369332"/>
          </a:xfrm>
        </p:grpSpPr>
        <p:sp>
          <p:nvSpPr>
            <p:cNvPr id="32" name="圆角矩形 31"/>
            <p:cNvSpPr/>
            <p:nvPr/>
          </p:nvSpPr>
          <p:spPr>
            <a:xfrm>
              <a:off x="6021288" y="9525218"/>
              <a:ext cx="214482" cy="153888"/>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3" name="TextBox 32"/>
            <p:cNvSpPr txBox="1"/>
            <p:nvPr/>
          </p:nvSpPr>
          <p:spPr>
            <a:xfrm>
              <a:off x="6235770" y="9417496"/>
              <a:ext cx="561830" cy="369332"/>
            </a:xfrm>
            <a:prstGeom prst="rect">
              <a:avLst/>
            </a:prstGeom>
            <a:noFill/>
          </p:spPr>
          <p:txBody>
            <a:bodyPr wrap="square" rtlCol="0">
              <a:spAutoFit/>
            </a:bodyPr>
            <a:lstStyle/>
            <a:p>
              <a:r>
                <a:rPr lang="en-US" altLang="zh-CN" dirty="0"/>
                <a:t>57</a:t>
              </a:r>
              <a:endParaRPr lang="zh-CN" altLang="en-US" dirty="0"/>
            </a:p>
          </p:txBody>
        </p:sp>
      </p:grpSp>
      <p:pic>
        <p:nvPicPr>
          <p:cNvPr id="14" name="图片 13"/>
          <p:cNvPicPr>
            <a:picLocks noChangeAspect="1"/>
          </p:cNvPicPr>
          <p:nvPr/>
        </p:nvPicPr>
        <p:blipFill rotWithShape="1">
          <a:blip r:embed="rId5">
            <a:extLst>
              <a:ext uri="{28A0092B-C50C-407E-A947-70E740481C1C}">
                <a14:useLocalDpi xmlns:a14="http://schemas.microsoft.com/office/drawing/2010/main" val="0"/>
              </a:ext>
            </a:extLst>
          </a:blip>
          <a:srcRect l="8001" t="9788" r="10800" b="33915"/>
          <a:stretch>
            <a:fillRect/>
          </a:stretch>
        </p:blipFill>
        <p:spPr>
          <a:xfrm>
            <a:off x="3644987" y="79214"/>
            <a:ext cx="1008151" cy="486694"/>
          </a:xfrm>
          <a:prstGeom prst="rect">
            <a:avLst/>
          </a:prstGeom>
        </p:spPr>
      </p:pic>
      <p:sp>
        <p:nvSpPr>
          <p:cNvPr id="26" name="AutoShape 10"/>
          <p:cNvSpPr>
            <a:spLocks noChangeArrowheads="1"/>
          </p:cNvSpPr>
          <p:nvPr/>
        </p:nvSpPr>
        <p:spPr bwMode="auto">
          <a:xfrm>
            <a:off x="2493025" y="4232672"/>
            <a:ext cx="872217" cy="291202"/>
          </a:xfrm>
          <a:prstGeom prst="wedgeRoundRectCallout">
            <a:avLst>
              <a:gd name="adj1" fmla="val -55461"/>
              <a:gd name="adj2" fmla="val -93312"/>
              <a:gd name="adj3" fmla="val 16667"/>
            </a:avLst>
          </a:prstGeom>
          <a:noFill/>
          <a:ln w="9525">
            <a:solidFill>
              <a:schemeClr val="tx1"/>
            </a:solidFill>
            <a:miter lim="800000"/>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lIns="58394" tIns="30366" rIns="58394" bIns="30366"/>
          <a:lstStyle/>
          <a:p>
            <a:pPr defTabSz="793750">
              <a:spcBef>
                <a:spcPct val="0"/>
              </a:spcBef>
              <a:buNone/>
            </a:pPr>
            <a:r>
              <a:rPr lang="zh-CN" altLang="en-US" sz="800" b="1" dirty="0">
                <a:solidFill>
                  <a:srgbClr val="0000FF"/>
                </a:solidFill>
              </a:rPr>
              <a:t>扭矩</a:t>
            </a:r>
            <a:r>
              <a:rPr lang="en-US" altLang="zh-CN" sz="800" b="1" dirty="0">
                <a:solidFill>
                  <a:srgbClr val="0000FF"/>
                </a:solidFill>
              </a:rPr>
              <a:t>655Nm   </a:t>
            </a:r>
            <a:endParaRPr lang="en-US" altLang="zh-CN" sz="800" b="1" dirty="0">
              <a:solidFill>
                <a:srgbClr val="0000FF"/>
              </a:solidFill>
            </a:endParaRPr>
          </a:p>
          <a:p>
            <a:pPr defTabSz="793750">
              <a:spcBef>
                <a:spcPct val="0"/>
              </a:spcBef>
              <a:buNone/>
            </a:pPr>
            <a:r>
              <a:rPr lang="zh-CN" altLang="en-US" sz="800" b="1" dirty="0">
                <a:solidFill>
                  <a:srgbClr val="0000FF"/>
                </a:solidFill>
              </a:rPr>
              <a:t>转速</a:t>
            </a:r>
            <a:r>
              <a:rPr lang="en-US" altLang="zh-CN" sz="800" b="1" dirty="0">
                <a:solidFill>
                  <a:srgbClr val="0000FF"/>
                </a:solidFill>
              </a:rPr>
              <a:t> 702 rpm</a:t>
            </a:r>
            <a:endParaRPr lang="en-US" altLang="zh-CN" sz="800" b="1" dirty="0">
              <a:solidFill>
                <a:srgbClr val="0000FF"/>
              </a:solidFill>
            </a:endParaRPr>
          </a:p>
        </p:txBody>
      </p:sp>
    </p:spTree>
  </p:cSld>
  <p:clrMapOvr>
    <a:masterClrMapping/>
  </p:clrMapOvr>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平行四边形 3"/>
          <p:cNvSpPr/>
          <p:nvPr/>
        </p:nvSpPr>
        <p:spPr>
          <a:xfrm>
            <a:off x="403122" y="318099"/>
            <a:ext cx="1801742" cy="69027"/>
          </a:xfrm>
          <a:prstGeom prst="parallelogram">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TextBox 5"/>
          <p:cNvSpPr txBox="1"/>
          <p:nvPr/>
        </p:nvSpPr>
        <p:spPr>
          <a:xfrm>
            <a:off x="4581128" y="159821"/>
            <a:ext cx="2321446" cy="384721"/>
          </a:xfrm>
          <a:prstGeom prst="rect">
            <a:avLst/>
          </a:prstGeom>
          <a:noFill/>
        </p:spPr>
        <p:txBody>
          <a:bodyPr wrap="square" rtlCol="0">
            <a:spAutoFit/>
          </a:bodyPr>
          <a:lstStyle/>
          <a:p>
            <a:r>
              <a:rPr lang="zh-CN" altLang="en-US" sz="1000" b="1" kern="1400" spc="110" dirty="0">
                <a:latin typeface="+mn-ea"/>
              </a:rPr>
              <a:t>济宁钧华液压机械有限公司</a:t>
            </a:r>
            <a:endParaRPr lang="en-US" altLang="zh-CN" sz="1000" b="1" kern="1400" spc="110" dirty="0">
              <a:latin typeface="+mn-ea"/>
            </a:endParaRPr>
          </a:p>
          <a:p>
            <a:r>
              <a:rPr lang="en-US" altLang="zh-CN" sz="900" dirty="0">
                <a:latin typeface="Arial Unicode MS" panose="020B0604020202020204" pitchFamily="34" charset="-122"/>
                <a:ea typeface="Arial Unicode MS" panose="020B0604020202020204" pitchFamily="34" charset="-122"/>
                <a:cs typeface="Arial Unicode MS" panose="020B0604020202020204" pitchFamily="34" charset="-122"/>
              </a:rPr>
              <a:t>Jining  </a:t>
            </a:r>
            <a:r>
              <a:rPr lang="en-US" altLang="zh-CN" sz="900" dirty="0" err="1">
                <a:latin typeface="Arial Unicode MS" panose="020B0604020202020204" pitchFamily="34" charset="-122"/>
                <a:ea typeface="Arial Unicode MS" panose="020B0604020202020204" pitchFamily="34" charset="-122"/>
                <a:cs typeface="Arial Unicode MS" panose="020B0604020202020204" pitchFamily="34" charset="-122"/>
              </a:rPr>
              <a:t>JunHua</a:t>
            </a:r>
            <a:r>
              <a:rPr lang="en-US" altLang="zh-CN" sz="900" dirty="0">
                <a:latin typeface="Arial Unicode MS" panose="020B0604020202020204" pitchFamily="34" charset="-122"/>
                <a:ea typeface="Arial Unicode MS" panose="020B0604020202020204" pitchFamily="34" charset="-122"/>
                <a:cs typeface="Arial Unicode MS" panose="020B0604020202020204" pitchFamily="34" charset="-122"/>
              </a:rPr>
              <a:t> Hydraulic Co.,Ltd</a:t>
            </a:r>
            <a:endParaRPr lang="zh-CN" altLang="en-US" sz="900" dirty="0">
              <a:latin typeface="Arial Unicode MS" panose="020B0604020202020204" pitchFamily="34" charset="-122"/>
              <a:ea typeface="Arial Unicode MS" panose="020B0604020202020204" pitchFamily="34" charset="-122"/>
              <a:cs typeface="Arial Unicode MS" panose="020B0604020202020204" pitchFamily="34" charset="-122"/>
            </a:endParaRPr>
          </a:p>
        </p:txBody>
      </p:sp>
      <p:sp>
        <p:nvSpPr>
          <p:cNvPr id="7" name="平行四边形 6"/>
          <p:cNvSpPr/>
          <p:nvPr/>
        </p:nvSpPr>
        <p:spPr>
          <a:xfrm>
            <a:off x="2276872" y="315026"/>
            <a:ext cx="1368152" cy="72100"/>
          </a:xfrm>
          <a:prstGeom prst="parallelogram">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 name="Text Box 8"/>
          <p:cNvSpPr txBox="1">
            <a:spLocks noChangeArrowheads="1"/>
          </p:cNvSpPr>
          <p:nvPr/>
        </p:nvSpPr>
        <p:spPr bwMode="auto">
          <a:xfrm>
            <a:off x="342900" y="488504"/>
            <a:ext cx="1975757" cy="536436"/>
          </a:xfrm>
          <a:prstGeom prst="rect">
            <a:avLst/>
          </a:prstGeom>
          <a:noFill/>
          <a:ln>
            <a:noFill/>
          </a:ln>
          <a:effectLst/>
          <a:extLst>
            <a:ext uri="{909E8E84-426E-40DD-AFC4-6F175D3DCCD1}">
              <a14:hiddenFill xmlns:a14="http://schemas.microsoft.com/office/drawing/2010/main">
                <a:gradFill rotWithShape="0">
                  <a:gsLst>
                    <a:gs pos="0">
                      <a:srgbClr val="003366">
                        <a:gamma/>
                        <a:shade val="46275"/>
                        <a:invGamma/>
                      </a:srgbClr>
                    </a:gs>
                    <a:gs pos="100000">
                      <a:srgbClr val="003366"/>
                    </a:gs>
                  </a:gsLst>
                  <a:lin ang="5400000" scaled="1"/>
                </a:gradFill>
              </a14:hiddenFill>
            </a:ext>
            <a:ext uri="{91240B29-F687-4F45-9708-019B960494DF}">
              <a14:hiddenLine xmlns:a14="http://schemas.microsoft.com/office/drawing/2010/main" w="9525">
                <a:solidFill>
                  <a:srgbClr val="FFFF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74630" tIns="37315" rIns="74630" bIns="37315">
            <a:spAutoFit/>
            <a:scene3d>
              <a:camera prst="orthographicFront"/>
              <a:lightRig rig="threePt" dir="t"/>
            </a:scene3d>
          </a:bodyPr>
          <a:lstStyle>
            <a:lvl1pPr algn="l" defTabSz="860425">
              <a:spcBef>
                <a:spcPct val="0"/>
              </a:spcBef>
              <a:defRPr kumimoji="1" sz="2400">
                <a:solidFill>
                  <a:schemeClr val="tx1"/>
                </a:solidFill>
                <a:latin typeface="Times New Roman" panose="02020603050405020304" pitchFamily="18" charset="0"/>
                <a:ea typeface="宋体" panose="02010600030101010101" pitchFamily="2" charset="-122"/>
              </a:defRPr>
            </a:lvl1pPr>
            <a:lvl2pPr marL="430530" algn="l" defTabSz="860425">
              <a:spcBef>
                <a:spcPct val="0"/>
              </a:spcBef>
              <a:defRPr kumimoji="1" sz="2400">
                <a:solidFill>
                  <a:schemeClr val="tx1"/>
                </a:solidFill>
                <a:latin typeface="Times New Roman" panose="02020603050405020304" pitchFamily="18" charset="0"/>
                <a:ea typeface="宋体" panose="02010600030101010101" pitchFamily="2" charset="-122"/>
              </a:defRPr>
            </a:lvl2pPr>
            <a:lvl3pPr marL="860425" algn="l" defTabSz="860425">
              <a:spcBef>
                <a:spcPct val="0"/>
              </a:spcBef>
              <a:defRPr kumimoji="1" sz="2400">
                <a:solidFill>
                  <a:schemeClr val="tx1"/>
                </a:solidFill>
                <a:latin typeface="Times New Roman" panose="02020603050405020304" pitchFamily="18" charset="0"/>
                <a:ea typeface="宋体" panose="02010600030101010101" pitchFamily="2" charset="-122"/>
              </a:defRPr>
            </a:lvl3pPr>
            <a:lvl4pPr marL="1290955" algn="l" defTabSz="860425">
              <a:spcBef>
                <a:spcPct val="0"/>
              </a:spcBef>
              <a:defRPr kumimoji="1" sz="2400">
                <a:solidFill>
                  <a:schemeClr val="tx1"/>
                </a:solidFill>
                <a:latin typeface="Times New Roman" panose="02020603050405020304" pitchFamily="18" charset="0"/>
                <a:ea typeface="宋体" panose="02010600030101010101" pitchFamily="2" charset="-122"/>
              </a:defRPr>
            </a:lvl4pPr>
            <a:lvl5pPr marL="1719580" algn="l" defTabSz="860425">
              <a:spcBef>
                <a:spcPct val="0"/>
              </a:spcBef>
              <a:defRPr kumimoji="1" sz="2400">
                <a:solidFill>
                  <a:schemeClr val="tx1"/>
                </a:solidFill>
                <a:latin typeface="Times New Roman" panose="02020603050405020304" pitchFamily="18" charset="0"/>
                <a:ea typeface="宋体" panose="02010600030101010101" pitchFamily="2" charset="-122"/>
              </a:defRPr>
            </a:lvl5pPr>
            <a:lvl6pPr marL="21767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6339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0911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5483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0" hangingPunct="0">
              <a:lnSpc>
                <a:spcPct val="90000"/>
              </a:lnSpc>
              <a:spcBef>
                <a:spcPct val="50000"/>
              </a:spcBef>
              <a:buFontTx/>
              <a:buNone/>
            </a:pPr>
            <a:r>
              <a:rPr kumimoji="0" lang="en-US" altLang="zh-CN" sz="1300" b="1" dirty="0">
                <a:solidFill>
                  <a:schemeClr val="accent1"/>
                </a:solidFill>
                <a:effectLst>
                  <a:outerShdw blurRad="38100" dist="25400" dir="5400000" algn="ctr" rotWithShape="0">
                    <a:srgbClr val="6E747A">
                      <a:alpha val="43000"/>
                    </a:srgbClr>
                  </a:outerShdw>
                </a:effectLst>
              </a:rPr>
              <a:t>BM6 </a:t>
            </a:r>
            <a:r>
              <a:rPr kumimoji="0" lang="zh-CN" altLang="en-US" sz="1300" b="1" dirty="0">
                <a:solidFill>
                  <a:schemeClr val="accent1"/>
                </a:solidFill>
                <a:effectLst>
                  <a:outerShdw blurRad="38100" dist="25400" dir="5400000" algn="ctr" rotWithShape="0">
                    <a:srgbClr val="6E747A">
                      <a:alpha val="43000"/>
                    </a:srgbClr>
                  </a:outerShdw>
                </a:effectLst>
              </a:rPr>
              <a:t>马达工作参数表  </a:t>
            </a:r>
            <a:endParaRPr kumimoji="0" lang="zh-CN" altLang="en-US" sz="1300" b="1" dirty="0">
              <a:solidFill>
                <a:schemeClr val="accent1"/>
              </a:solidFill>
              <a:effectLst>
                <a:outerShdw blurRad="38100" dist="25400" dir="5400000" algn="ctr" rotWithShape="0">
                  <a:srgbClr val="6E747A">
                    <a:alpha val="43000"/>
                  </a:srgbClr>
                </a:outerShdw>
              </a:effectLst>
            </a:endParaRPr>
          </a:p>
          <a:p>
            <a:pPr eaLnBrk="0" hangingPunct="0">
              <a:lnSpc>
                <a:spcPct val="90000"/>
              </a:lnSpc>
              <a:spcBef>
                <a:spcPct val="50000"/>
              </a:spcBef>
              <a:buFontTx/>
              <a:buNone/>
            </a:pPr>
            <a:r>
              <a:rPr kumimoji="0" lang="zh-CN" altLang="en-US" sz="1300" b="1" dirty="0">
                <a:solidFill>
                  <a:schemeClr val="accent1"/>
                </a:solidFill>
                <a:effectLst>
                  <a:outerShdw blurRad="38100" dist="25400" dir="5400000" algn="ctr" rotWithShape="0">
                    <a:srgbClr val="6E747A">
                      <a:alpha val="43000"/>
                    </a:srgbClr>
                  </a:outerShdw>
                </a:effectLst>
              </a:rPr>
              <a:t>         </a:t>
            </a:r>
            <a:r>
              <a:rPr kumimoji="0" lang="en-US" altLang="zh-CN" sz="1300" b="1" dirty="0">
                <a:solidFill>
                  <a:schemeClr val="accent1"/>
                </a:solidFill>
                <a:effectLst>
                  <a:outerShdw blurRad="38100" dist="25400" dir="5400000" algn="ctr" rotWithShape="0">
                    <a:srgbClr val="6E747A">
                      <a:alpha val="43000"/>
                    </a:srgbClr>
                  </a:outerShdw>
                </a:effectLst>
              </a:rPr>
              <a:t>               </a:t>
            </a:r>
            <a:endParaRPr kumimoji="0" lang="en-US" altLang="zh-CN" sz="1300" b="1" dirty="0">
              <a:solidFill>
                <a:schemeClr val="accent1"/>
              </a:solidFill>
              <a:effectLst>
                <a:outerShdw blurRad="38100" dist="25400" dir="5400000" algn="ctr" rotWithShape="0">
                  <a:srgbClr val="6E747A">
                    <a:alpha val="43000"/>
                  </a:srgbClr>
                </a:outerShdw>
              </a:effectLst>
              <a:latin typeface="仿宋_GB2312" panose="02010609030101010101" pitchFamily="49" charset="-122"/>
              <a:ea typeface="仿宋_GB2312" panose="02010609030101010101" pitchFamily="49" charset="-122"/>
            </a:endParaRPr>
          </a:p>
        </p:txBody>
      </p:sp>
      <p:sp useBgFill="1">
        <p:nvSpPr>
          <p:cNvPr id="10" name="Rectangle 141"/>
          <p:cNvSpPr>
            <a:spLocks noChangeArrowheads="1"/>
          </p:cNvSpPr>
          <p:nvPr/>
        </p:nvSpPr>
        <p:spPr bwMode="auto">
          <a:xfrm>
            <a:off x="2688772" y="677507"/>
            <a:ext cx="122464" cy="125076"/>
          </a:xfrm>
          <a:prstGeom prst="rect">
            <a:avLst/>
          </a:prstGeom>
          <a:ln w="9525" algn="ctr">
            <a:solidFill>
              <a:schemeClr val="tx1"/>
            </a:solidFill>
            <a:miter lim="800000"/>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79352" tIns="39676" rIns="79352" bIns="39676" anchor="ctr"/>
          <a:lstStyle/>
          <a:p>
            <a:endParaRPr lang="zh-CN" altLang="en-US"/>
          </a:p>
        </p:txBody>
      </p:sp>
      <p:sp>
        <p:nvSpPr>
          <p:cNvPr id="11" name="Rectangle 143"/>
          <p:cNvSpPr>
            <a:spLocks noChangeArrowheads="1"/>
          </p:cNvSpPr>
          <p:nvPr/>
        </p:nvSpPr>
        <p:spPr bwMode="auto">
          <a:xfrm>
            <a:off x="4293054" y="677507"/>
            <a:ext cx="123825" cy="125076"/>
          </a:xfrm>
          <a:prstGeom prst="rect">
            <a:avLst/>
          </a:prstGeom>
          <a:solidFill>
            <a:schemeClr val="accent5"/>
          </a:solidFill>
          <a:ln w="9525" algn="ctr">
            <a:solidFill>
              <a:schemeClr val="tx1"/>
            </a:solidFill>
            <a:miter lim="800000"/>
          </a:ln>
          <a:effectLst>
            <a:outerShdw sy="50000" rotWithShape="0">
              <a:schemeClr val="bg2">
                <a:alpha val="50000"/>
              </a:schemeClr>
            </a:outerShdw>
          </a:effectLst>
        </p:spPr>
        <p:txBody>
          <a:bodyPr wrap="none" lIns="79352" tIns="39676" rIns="79352" bIns="39676" anchor="ctr"/>
          <a:lstStyle/>
          <a:p>
            <a:endParaRPr lang="zh-CN" altLang="en-US"/>
          </a:p>
        </p:txBody>
      </p:sp>
      <p:sp>
        <p:nvSpPr>
          <p:cNvPr id="12" name="Text Box 144"/>
          <p:cNvSpPr txBox="1">
            <a:spLocks noChangeArrowheads="1"/>
          </p:cNvSpPr>
          <p:nvPr/>
        </p:nvSpPr>
        <p:spPr bwMode="auto">
          <a:xfrm>
            <a:off x="4416879" y="614970"/>
            <a:ext cx="1049111" cy="255710"/>
          </a:xfrm>
          <a:prstGeom prst="rect">
            <a:avLst/>
          </a:prstGeom>
          <a:noFill/>
          <a:ln>
            <a:noFill/>
          </a:ln>
          <a:effectLst/>
          <a:extLst>
            <a:ext uri="{909E8E84-426E-40DD-AFC4-6F175D3DCCD1}">
              <a14:hiddenFill xmlns:a14="http://schemas.microsoft.com/office/drawing/2010/main">
                <a:gradFill rotWithShape="0">
                  <a:gsLst>
                    <a:gs pos="0">
                      <a:srgbClr val="003366">
                        <a:gamma/>
                        <a:shade val="46275"/>
                        <a:invGamma/>
                      </a:srgbClr>
                    </a:gs>
                    <a:gs pos="100000">
                      <a:srgbClr val="003366"/>
                    </a:gs>
                  </a:gsLst>
                  <a:lin ang="5400000" scaled="1"/>
                </a:gradFill>
              </a14:hiddenFill>
            </a:ext>
            <a:ext uri="{91240B29-F687-4F45-9708-019B960494DF}">
              <a14:hiddenLine xmlns:a14="http://schemas.microsoft.com/office/drawing/2010/main" w="9525">
                <a:solidFill>
                  <a:srgbClr val="FFFF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74630" tIns="37315" rIns="74630" bIns="37315">
            <a:spAutoFit/>
          </a:bodyPr>
          <a:lstStyle>
            <a:lvl1pPr algn="l" defTabSz="860425">
              <a:spcBef>
                <a:spcPct val="0"/>
              </a:spcBef>
              <a:defRPr kumimoji="1" sz="2400">
                <a:solidFill>
                  <a:schemeClr val="tx1"/>
                </a:solidFill>
                <a:latin typeface="Times New Roman" panose="02020603050405020304" pitchFamily="18" charset="0"/>
                <a:ea typeface="宋体" panose="02010600030101010101" pitchFamily="2" charset="-122"/>
              </a:defRPr>
            </a:lvl1pPr>
            <a:lvl2pPr marL="430530" algn="l" defTabSz="860425">
              <a:spcBef>
                <a:spcPct val="0"/>
              </a:spcBef>
              <a:defRPr kumimoji="1" sz="2400">
                <a:solidFill>
                  <a:schemeClr val="tx1"/>
                </a:solidFill>
                <a:latin typeface="Times New Roman" panose="02020603050405020304" pitchFamily="18" charset="0"/>
                <a:ea typeface="宋体" panose="02010600030101010101" pitchFamily="2" charset="-122"/>
              </a:defRPr>
            </a:lvl2pPr>
            <a:lvl3pPr marL="860425" algn="l" defTabSz="860425">
              <a:spcBef>
                <a:spcPct val="0"/>
              </a:spcBef>
              <a:defRPr kumimoji="1" sz="2400">
                <a:solidFill>
                  <a:schemeClr val="tx1"/>
                </a:solidFill>
                <a:latin typeface="Times New Roman" panose="02020603050405020304" pitchFamily="18" charset="0"/>
                <a:ea typeface="宋体" panose="02010600030101010101" pitchFamily="2" charset="-122"/>
              </a:defRPr>
            </a:lvl3pPr>
            <a:lvl4pPr marL="1290955" algn="l" defTabSz="860425">
              <a:spcBef>
                <a:spcPct val="0"/>
              </a:spcBef>
              <a:defRPr kumimoji="1" sz="2400">
                <a:solidFill>
                  <a:schemeClr val="tx1"/>
                </a:solidFill>
                <a:latin typeface="Times New Roman" panose="02020603050405020304" pitchFamily="18" charset="0"/>
                <a:ea typeface="宋体" panose="02010600030101010101" pitchFamily="2" charset="-122"/>
              </a:defRPr>
            </a:lvl4pPr>
            <a:lvl5pPr marL="1719580" algn="l" defTabSz="860425">
              <a:spcBef>
                <a:spcPct val="0"/>
              </a:spcBef>
              <a:defRPr kumimoji="1" sz="2400">
                <a:solidFill>
                  <a:schemeClr val="tx1"/>
                </a:solidFill>
                <a:latin typeface="Times New Roman" panose="02020603050405020304" pitchFamily="18" charset="0"/>
                <a:ea typeface="宋体" panose="02010600030101010101" pitchFamily="2" charset="-122"/>
              </a:defRPr>
            </a:lvl5pPr>
            <a:lvl6pPr marL="21767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6339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0911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5483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0" hangingPunct="0">
              <a:lnSpc>
                <a:spcPct val="90000"/>
              </a:lnSpc>
              <a:spcBef>
                <a:spcPct val="50000"/>
              </a:spcBef>
              <a:buFontTx/>
              <a:buNone/>
            </a:pPr>
            <a:r>
              <a:rPr kumimoji="0" lang="zh-CN" altLang="en-US" sz="1300" b="1">
                <a:solidFill>
                  <a:schemeClr val="accent1"/>
                </a:solidFill>
                <a:effectLst>
                  <a:outerShdw blurRad="38100" dist="25400" dir="5400000" algn="ctr" rotWithShape="0">
                    <a:srgbClr val="6E747A">
                      <a:alpha val="43000"/>
                    </a:srgbClr>
                  </a:outerShdw>
                </a:effectLst>
              </a:rPr>
              <a:t>间断工作区    </a:t>
            </a:r>
            <a:r>
              <a:rPr kumimoji="0" lang="zh-CN" altLang="en-US" sz="1300" b="1">
                <a:solidFill>
                  <a:schemeClr val="accent2"/>
                </a:solidFill>
                <a:effectLst>
                  <a:outerShdw blurRad="38100" dist="38100" dir="2700000" algn="tl">
                    <a:srgbClr val="C0C0C0"/>
                  </a:outerShdw>
                </a:effectLst>
              </a:rPr>
              <a:t>            </a:t>
            </a:r>
            <a:endParaRPr kumimoji="0" lang="zh-CN" altLang="en-US" sz="1000">
              <a:latin typeface="仿宋_GB2312" panose="02010609030101010101" pitchFamily="49" charset="-122"/>
              <a:ea typeface="仿宋_GB2312" panose="02010609030101010101" pitchFamily="49" charset="-122"/>
            </a:endParaRPr>
          </a:p>
        </p:txBody>
      </p:sp>
      <p:sp>
        <p:nvSpPr>
          <p:cNvPr id="13" name="Text Box 633"/>
          <p:cNvSpPr txBox="1">
            <a:spLocks noChangeArrowheads="1"/>
          </p:cNvSpPr>
          <p:nvPr/>
        </p:nvSpPr>
        <p:spPr bwMode="auto">
          <a:xfrm>
            <a:off x="2811236" y="614970"/>
            <a:ext cx="1049111" cy="255710"/>
          </a:xfrm>
          <a:prstGeom prst="rect">
            <a:avLst/>
          </a:prstGeom>
          <a:noFill/>
          <a:ln>
            <a:noFill/>
          </a:ln>
          <a:effectLst/>
          <a:extLst>
            <a:ext uri="{909E8E84-426E-40DD-AFC4-6F175D3DCCD1}">
              <a14:hiddenFill xmlns:a14="http://schemas.microsoft.com/office/drawing/2010/main">
                <a:gradFill rotWithShape="0">
                  <a:gsLst>
                    <a:gs pos="0">
                      <a:srgbClr val="003366">
                        <a:gamma/>
                        <a:shade val="46275"/>
                        <a:invGamma/>
                      </a:srgbClr>
                    </a:gs>
                    <a:gs pos="100000">
                      <a:srgbClr val="003366"/>
                    </a:gs>
                  </a:gsLst>
                  <a:lin ang="5400000" scaled="1"/>
                </a:gradFill>
              </a14:hiddenFill>
            </a:ext>
            <a:ext uri="{91240B29-F687-4F45-9708-019B960494DF}">
              <a14:hiddenLine xmlns:a14="http://schemas.microsoft.com/office/drawing/2010/main" w="9525">
                <a:solidFill>
                  <a:srgbClr val="FFFF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74630" tIns="37315" rIns="74630" bIns="37315">
            <a:spAutoFit/>
            <a:scene3d>
              <a:camera prst="orthographicFront"/>
              <a:lightRig rig="threePt" dir="t"/>
            </a:scene3d>
          </a:bodyPr>
          <a:lstStyle>
            <a:lvl1pPr algn="l" defTabSz="860425">
              <a:spcBef>
                <a:spcPct val="0"/>
              </a:spcBef>
              <a:defRPr kumimoji="1" sz="2400">
                <a:solidFill>
                  <a:schemeClr val="tx1"/>
                </a:solidFill>
                <a:latin typeface="Times New Roman" panose="02020603050405020304" pitchFamily="18" charset="0"/>
                <a:ea typeface="宋体" panose="02010600030101010101" pitchFamily="2" charset="-122"/>
              </a:defRPr>
            </a:lvl1pPr>
            <a:lvl2pPr marL="430530" algn="l" defTabSz="860425">
              <a:spcBef>
                <a:spcPct val="0"/>
              </a:spcBef>
              <a:defRPr kumimoji="1" sz="2400">
                <a:solidFill>
                  <a:schemeClr val="tx1"/>
                </a:solidFill>
                <a:latin typeface="Times New Roman" panose="02020603050405020304" pitchFamily="18" charset="0"/>
                <a:ea typeface="宋体" panose="02010600030101010101" pitchFamily="2" charset="-122"/>
              </a:defRPr>
            </a:lvl2pPr>
            <a:lvl3pPr marL="860425" algn="l" defTabSz="860425">
              <a:spcBef>
                <a:spcPct val="0"/>
              </a:spcBef>
              <a:defRPr kumimoji="1" sz="2400">
                <a:solidFill>
                  <a:schemeClr val="tx1"/>
                </a:solidFill>
                <a:latin typeface="Times New Roman" panose="02020603050405020304" pitchFamily="18" charset="0"/>
                <a:ea typeface="宋体" panose="02010600030101010101" pitchFamily="2" charset="-122"/>
              </a:defRPr>
            </a:lvl3pPr>
            <a:lvl4pPr marL="1290955" algn="l" defTabSz="860425">
              <a:spcBef>
                <a:spcPct val="0"/>
              </a:spcBef>
              <a:defRPr kumimoji="1" sz="2400">
                <a:solidFill>
                  <a:schemeClr val="tx1"/>
                </a:solidFill>
                <a:latin typeface="Times New Roman" panose="02020603050405020304" pitchFamily="18" charset="0"/>
                <a:ea typeface="宋体" panose="02010600030101010101" pitchFamily="2" charset="-122"/>
              </a:defRPr>
            </a:lvl4pPr>
            <a:lvl5pPr marL="1719580" algn="l" defTabSz="860425">
              <a:spcBef>
                <a:spcPct val="0"/>
              </a:spcBef>
              <a:defRPr kumimoji="1" sz="2400">
                <a:solidFill>
                  <a:schemeClr val="tx1"/>
                </a:solidFill>
                <a:latin typeface="Times New Roman" panose="02020603050405020304" pitchFamily="18" charset="0"/>
                <a:ea typeface="宋体" panose="02010600030101010101" pitchFamily="2" charset="-122"/>
              </a:defRPr>
            </a:lvl5pPr>
            <a:lvl6pPr marL="21767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6339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0911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5483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0" hangingPunct="0">
              <a:lnSpc>
                <a:spcPct val="90000"/>
              </a:lnSpc>
              <a:spcBef>
                <a:spcPct val="50000"/>
              </a:spcBef>
              <a:buFontTx/>
              <a:buNone/>
            </a:pPr>
            <a:r>
              <a:rPr kumimoji="0" lang="zh-CN" altLang="en-US" sz="1300" b="1" dirty="0">
                <a:solidFill>
                  <a:schemeClr val="accent1"/>
                </a:solidFill>
                <a:effectLst>
                  <a:outerShdw blurRad="38100" dist="25400" dir="5400000" algn="ctr" rotWithShape="0">
                    <a:srgbClr val="6E747A">
                      <a:alpha val="43000"/>
                    </a:srgbClr>
                  </a:outerShdw>
                </a:effectLst>
              </a:rPr>
              <a:t>连续工作区                </a:t>
            </a:r>
            <a:endParaRPr kumimoji="0" lang="zh-CN" altLang="en-US" sz="1300" b="1" dirty="0">
              <a:solidFill>
                <a:schemeClr val="accent1"/>
              </a:solidFill>
              <a:effectLst>
                <a:outerShdw blurRad="38100" dist="25400" dir="5400000" algn="ctr" rotWithShape="0">
                  <a:srgbClr val="6E747A">
                    <a:alpha val="43000"/>
                  </a:srgbClr>
                </a:outerShdw>
              </a:effectLst>
              <a:latin typeface="仿宋_GB2312" panose="02010609030101010101" pitchFamily="49" charset="-122"/>
              <a:ea typeface="仿宋_GB2312" panose="02010609030101010101" pitchFamily="49" charset="-122"/>
            </a:endParaRPr>
          </a:p>
        </p:txBody>
      </p:sp>
      <p:sp>
        <p:nvSpPr>
          <p:cNvPr id="16" name="Text Box 144"/>
          <p:cNvSpPr txBox="1">
            <a:spLocks noChangeArrowheads="1"/>
          </p:cNvSpPr>
          <p:nvPr/>
        </p:nvSpPr>
        <p:spPr bwMode="auto">
          <a:xfrm>
            <a:off x="1412776" y="8137483"/>
            <a:ext cx="2966156" cy="559933"/>
          </a:xfrm>
          <a:prstGeom prst="rect">
            <a:avLst/>
          </a:prstGeom>
          <a:noFill/>
          <a:ln>
            <a:noFill/>
          </a:ln>
          <a:effectLst/>
          <a:extLst>
            <a:ext uri="{909E8E84-426E-40DD-AFC4-6F175D3DCCD1}">
              <a14:hiddenFill xmlns:a14="http://schemas.microsoft.com/office/drawing/2010/main">
                <a:solidFill>
                  <a:srgbClr val="003366"/>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lIns="74456" tIns="37229" rIns="74456" bIns="37229">
            <a:spAutoFit/>
          </a:bodyPr>
          <a:lstStyle>
            <a:lvl1pPr algn="ctr" defTabSz="860425" eaLnBrk="0" hangingPunct="0">
              <a:spcBef>
                <a:spcPct val="20000"/>
              </a:spcBef>
              <a:buChar char="–"/>
              <a:defRPr kumimoji="1" sz="2000">
                <a:solidFill>
                  <a:schemeClr val="tx1"/>
                </a:solidFill>
                <a:latin typeface="Times New Roman" panose="02020603050405020304" pitchFamily="18" charset="0"/>
                <a:ea typeface="宋体" panose="02010600030101010101" pitchFamily="2" charset="-122"/>
              </a:defRPr>
            </a:lvl1pPr>
            <a:lvl2pPr marL="742950" indent="-285750" algn="ctr" defTabSz="860425" eaLnBrk="0" hangingPunct="0">
              <a:spcBef>
                <a:spcPct val="20000"/>
              </a:spcBef>
              <a:buChar char="–"/>
              <a:defRPr kumimoji="1" sz="2000">
                <a:solidFill>
                  <a:schemeClr val="tx1"/>
                </a:solidFill>
                <a:latin typeface="Times New Roman" panose="02020603050405020304" pitchFamily="18" charset="0"/>
                <a:ea typeface="宋体" panose="02010600030101010101" pitchFamily="2" charset="-122"/>
              </a:defRPr>
            </a:lvl2pPr>
            <a:lvl3pPr marL="1143000" indent="-228600" algn="ctr" defTabSz="860425" eaLnBrk="0" hangingPunct="0">
              <a:spcBef>
                <a:spcPct val="20000"/>
              </a:spcBef>
              <a:buChar char="–"/>
              <a:defRPr kumimoji="1" sz="2000">
                <a:solidFill>
                  <a:schemeClr val="tx1"/>
                </a:solidFill>
                <a:latin typeface="Times New Roman" panose="02020603050405020304" pitchFamily="18" charset="0"/>
                <a:ea typeface="宋体" panose="02010600030101010101" pitchFamily="2" charset="-122"/>
              </a:defRPr>
            </a:lvl3pPr>
            <a:lvl4pPr marL="1600200" indent="-228600" algn="ctr" defTabSz="860425" eaLnBrk="0" hangingPunct="0">
              <a:spcBef>
                <a:spcPct val="20000"/>
              </a:spcBef>
              <a:buChar char="–"/>
              <a:defRPr kumimoji="1" sz="2000">
                <a:solidFill>
                  <a:schemeClr val="tx1"/>
                </a:solidFill>
                <a:latin typeface="Times New Roman" panose="02020603050405020304" pitchFamily="18" charset="0"/>
                <a:ea typeface="宋体" panose="02010600030101010101" pitchFamily="2" charset="-122"/>
              </a:defRPr>
            </a:lvl4pPr>
            <a:lvl5pPr marL="2057400" indent="-228600" algn="ctr" defTabSz="860425" eaLnBrk="0" hangingPunct="0">
              <a:spcBef>
                <a:spcPct val="20000"/>
              </a:spcBef>
              <a:buChar char="–"/>
              <a:defRPr kumimoji="1" sz="2000">
                <a:solidFill>
                  <a:schemeClr val="tx1"/>
                </a:solidFill>
                <a:latin typeface="Times New Roman" panose="02020603050405020304" pitchFamily="18" charset="0"/>
                <a:ea typeface="宋体" panose="02010600030101010101" pitchFamily="2" charset="-122"/>
              </a:defRPr>
            </a:lvl5pPr>
            <a:lvl6pPr marL="2514600" indent="-228600" algn="ctr" defTabSz="860425" eaLnBrk="0" fontAlgn="base" hangingPunct="0">
              <a:spcBef>
                <a:spcPct val="20000"/>
              </a:spcBef>
              <a:spcAft>
                <a:spcPct val="0"/>
              </a:spcAft>
              <a:buChar char="–"/>
              <a:defRPr kumimoji="1" sz="2000">
                <a:solidFill>
                  <a:schemeClr val="tx1"/>
                </a:solidFill>
                <a:latin typeface="Times New Roman" panose="02020603050405020304" pitchFamily="18" charset="0"/>
                <a:ea typeface="宋体" panose="02010600030101010101" pitchFamily="2" charset="-122"/>
              </a:defRPr>
            </a:lvl6pPr>
            <a:lvl7pPr marL="2971800" indent="-228600" algn="ctr" defTabSz="860425" eaLnBrk="0" fontAlgn="base" hangingPunct="0">
              <a:spcBef>
                <a:spcPct val="20000"/>
              </a:spcBef>
              <a:spcAft>
                <a:spcPct val="0"/>
              </a:spcAft>
              <a:buChar char="–"/>
              <a:defRPr kumimoji="1" sz="2000">
                <a:solidFill>
                  <a:schemeClr val="tx1"/>
                </a:solidFill>
                <a:latin typeface="Times New Roman" panose="02020603050405020304" pitchFamily="18" charset="0"/>
                <a:ea typeface="宋体" panose="02010600030101010101" pitchFamily="2" charset="-122"/>
              </a:defRPr>
            </a:lvl7pPr>
            <a:lvl8pPr marL="3429000" indent="-228600" algn="ctr" defTabSz="860425" eaLnBrk="0" fontAlgn="base" hangingPunct="0">
              <a:spcBef>
                <a:spcPct val="20000"/>
              </a:spcBef>
              <a:spcAft>
                <a:spcPct val="0"/>
              </a:spcAft>
              <a:buChar char="–"/>
              <a:defRPr kumimoji="1" sz="2000">
                <a:solidFill>
                  <a:schemeClr val="tx1"/>
                </a:solidFill>
                <a:latin typeface="Times New Roman" panose="02020603050405020304" pitchFamily="18" charset="0"/>
                <a:ea typeface="宋体" panose="02010600030101010101" pitchFamily="2" charset="-122"/>
              </a:defRPr>
            </a:lvl8pPr>
            <a:lvl9pPr marL="3886200" indent="-228600" algn="ctr" defTabSz="860425" eaLnBrk="0" fontAlgn="base" hangingPunct="0">
              <a:spcBef>
                <a:spcPct val="20000"/>
              </a:spcBef>
              <a:spcAft>
                <a:spcPct val="0"/>
              </a:spcAft>
              <a:buChar char="–"/>
              <a:defRPr kumimoji="1" sz="2000">
                <a:solidFill>
                  <a:schemeClr val="tx1"/>
                </a:solidFill>
                <a:latin typeface="Times New Roman" panose="02020603050405020304" pitchFamily="18" charset="0"/>
                <a:ea typeface="宋体" panose="02010600030101010101" pitchFamily="2" charset="-122"/>
              </a:defRPr>
            </a:lvl9pPr>
          </a:lstStyle>
          <a:p>
            <a:pPr algn="l">
              <a:lnSpc>
                <a:spcPct val="90000"/>
              </a:lnSpc>
              <a:spcBef>
                <a:spcPct val="50000"/>
              </a:spcBef>
              <a:buFontTx/>
              <a:buNone/>
            </a:pPr>
            <a:r>
              <a:rPr kumimoji="0" lang="zh-CN" altLang="en-US" sz="1050" dirty="0">
                <a:latin typeface="+mj-ea"/>
                <a:ea typeface="+mj-ea"/>
              </a:rPr>
              <a:t>表中数据在使用</a:t>
            </a:r>
            <a:r>
              <a:rPr kumimoji="0" lang="en-US" altLang="zh-CN" sz="1050" dirty="0">
                <a:latin typeface="+mj-ea"/>
                <a:ea typeface="+mj-ea"/>
              </a:rPr>
              <a:t>68#</a:t>
            </a:r>
            <a:r>
              <a:rPr kumimoji="0" lang="zh-CN" altLang="en-US" sz="1050" dirty="0">
                <a:latin typeface="+mj-ea"/>
                <a:ea typeface="+mj-ea"/>
              </a:rPr>
              <a:t>抗磨液压油</a:t>
            </a:r>
            <a:r>
              <a:rPr kumimoji="0" lang="en-US" altLang="zh-CN" sz="1050" dirty="0">
                <a:latin typeface="+mj-ea"/>
                <a:ea typeface="+mj-ea"/>
              </a:rPr>
              <a:t>,50℃ </a:t>
            </a:r>
            <a:r>
              <a:rPr kumimoji="0" lang="zh-CN" altLang="en-US" sz="1050" dirty="0">
                <a:latin typeface="+mj-ea"/>
                <a:ea typeface="+mj-ea"/>
              </a:rPr>
              <a:t>油温条件下测试的</a:t>
            </a:r>
            <a:r>
              <a:rPr kumimoji="0" lang="en-US" altLang="zh-CN" sz="1050" dirty="0">
                <a:latin typeface="+mj-ea"/>
                <a:ea typeface="+mj-ea"/>
              </a:rPr>
              <a:t>,</a:t>
            </a:r>
            <a:r>
              <a:rPr kumimoji="0" lang="zh-CN" altLang="en-US" sz="1050" dirty="0">
                <a:latin typeface="+mj-ea"/>
                <a:ea typeface="+mj-ea"/>
              </a:rPr>
              <a:t>不同马达结果略有差别</a:t>
            </a:r>
            <a:r>
              <a:rPr kumimoji="0" lang="en-US" altLang="zh-CN" sz="1050" dirty="0">
                <a:latin typeface="+mj-ea"/>
                <a:ea typeface="+mj-ea"/>
              </a:rPr>
              <a:t>.</a:t>
            </a:r>
            <a:endParaRPr kumimoji="0" lang="en-US" altLang="zh-CN" sz="1050" dirty="0">
              <a:latin typeface="+mj-ea"/>
              <a:ea typeface="+mj-ea"/>
            </a:endParaRPr>
          </a:p>
          <a:p>
            <a:pPr algn="l">
              <a:lnSpc>
                <a:spcPct val="90000"/>
              </a:lnSpc>
              <a:spcBef>
                <a:spcPct val="50000"/>
              </a:spcBef>
              <a:buFontTx/>
              <a:buNone/>
            </a:pPr>
            <a:r>
              <a:rPr kumimoji="0" lang="en-US" altLang="zh-CN" sz="900" dirty="0">
                <a:latin typeface="+mj-lt"/>
                <a:ea typeface="楷体_GB2312" panose="02010609030101010101" pitchFamily="49" charset="-122"/>
              </a:rPr>
              <a:t>             </a:t>
            </a:r>
            <a:endParaRPr kumimoji="0" lang="en-US" altLang="zh-CN" sz="900" dirty="0">
              <a:latin typeface="+mj-lt"/>
              <a:ea typeface="楷体_GB2312" panose="02010609030101010101" pitchFamily="49" charset="-122"/>
            </a:endParaRPr>
          </a:p>
        </p:txBody>
      </p:sp>
      <p:sp>
        <p:nvSpPr>
          <p:cNvPr id="2" name="TextBox 1"/>
          <p:cNvSpPr txBox="1"/>
          <p:nvPr/>
        </p:nvSpPr>
        <p:spPr>
          <a:xfrm>
            <a:off x="692696" y="1208584"/>
            <a:ext cx="864096" cy="369332"/>
          </a:xfrm>
          <a:prstGeom prst="rect">
            <a:avLst/>
          </a:prstGeom>
          <a:solidFill>
            <a:schemeClr val="bg1"/>
          </a:solidFill>
        </p:spPr>
        <p:txBody>
          <a:bodyPr wrap="square" rtlCol="0">
            <a:spAutoFit/>
          </a:bodyPr>
          <a:lstStyle/>
          <a:p>
            <a:endParaRPr lang="zh-CN" altLang="en-US" dirty="0"/>
          </a:p>
        </p:txBody>
      </p:sp>
      <p:sp>
        <p:nvSpPr>
          <p:cNvPr id="17" name="TextBox 16"/>
          <p:cNvSpPr txBox="1"/>
          <p:nvPr/>
        </p:nvSpPr>
        <p:spPr>
          <a:xfrm>
            <a:off x="3356992" y="1249284"/>
            <a:ext cx="864096" cy="369332"/>
          </a:xfrm>
          <a:prstGeom prst="rect">
            <a:avLst/>
          </a:prstGeom>
          <a:solidFill>
            <a:schemeClr val="bg1"/>
          </a:solidFill>
        </p:spPr>
        <p:txBody>
          <a:bodyPr wrap="square" rtlCol="0">
            <a:spAutoFit/>
          </a:bodyPr>
          <a:lstStyle/>
          <a:p>
            <a:endParaRPr lang="zh-CN" altLang="en-US" dirty="0"/>
          </a:p>
        </p:txBody>
      </p:sp>
      <p:sp>
        <p:nvSpPr>
          <p:cNvPr id="18" name="TextBox 17"/>
          <p:cNvSpPr txBox="1"/>
          <p:nvPr/>
        </p:nvSpPr>
        <p:spPr>
          <a:xfrm>
            <a:off x="620688" y="4575333"/>
            <a:ext cx="864096" cy="369332"/>
          </a:xfrm>
          <a:prstGeom prst="rect">
            <a:avLst/>
          </a:prstGeom>
          <a:solidFill>
            <a:schemeClr val="bg1"/>
          </a:solidFill>
        </p:spPr>
        <p:txBody>
          <a:bodyPr wrap="square" rtlCol="0">
            <a:spAutoFit/>
          </a:bodyPr>
          <a:lstStyle/>
          <a:p>
            <a:endParaRPr lang="zh-CN" altLang="en-US" dirty="0"/>
          </a:p>
        </p:txBody>
      </p:sp>
      <p:sp>
        <p:nvSpPr>
          <p:cNvPr id="19" name="TextBox 18"/>
          <p:cNvSpPr txBox="1"/>
          <p:nvPr/>
        </p:nvSpPr>
        <p:spPr>
          <a:xfrm>
            <a:off x="3519669" y="4576523"/>
            <a:ext cx="864096" cy="369332"/>
          </a:xfrm>
          <a:prstGeom prst="rect">
            <a:avLst/>
          </a:prstGeom>
          <a:solidFill>
            <a:schemeClr val="bg1"/>
          </a:solidFill>
        </p:spPr>
        <p:txBody>
          <a:bodyPr wrap="square" rtlCol="0">
            <a:spAutoFit/>
          </a:bodyPr>
          <a:lstStyle/>
          <a:p>
            <a:endParaRPr lang="zh-CN" altLang="en-US" dirty="0"/>
          </a:p>
        </p:txBody>
      </p:sp>
      <p:sp>
        <p:nvSpPr>
          <p:cNvPr id="3" name="TextBox 2"/>
          <p:cNvSpPr txBox="1"/>
          <p:nvPr/>
        </p:nvSpPr>
        <p:spPr>
          <a:xfrm>
            <a:off x="764704" y="1136576"/>
            <a:ext cx="720080" cy="225366"/>
          </a:xfrm>
          <a:prstGeom prst="rect">
            <a:avLst/>
          </a:prstGeom>
          <a:solidFill>
            <a:schemeClr val="bg1"/>
          </a:solidFill>
        </p:spPr>
        <p:txBody>
          <a:bodyPr wrap="square" rtlCol="0">
            <a:spAutoFit/>
          </a:bodyPr>
          <a:lstStyle/>
          <a:p>
            <a:endParaRPr lang="zh-CN" altLang="en-US" dirty="0"/>
          </a:p>
        </p:txBody>
      </p:sp>
      <p:sp>
        <p:nvSpPr>
          <p:cNvPr id="23" name="TextBox 22"/>
          <p:cNvSpPr txBox="1"/>
          <p:nvPr/>
        </p:nvSpPr>
        <p:spPr>
          <a:xfrm>
            <a:off x="692696" y="6311810"/>
            <a:ext cx="864096" cy="225366"/>
          </a:xfrm>
          <a:prstGeom prst="rect">
            <a:avLst/>
          </a:prstGeom>
          <a:solidFill>
            <a:schemeClr val="bg1"/>
          </a:solidFill>
        </p:spPr>
        <p:txBody>
          <a:bodyPr wrap="square" rtlCol="0">
            <a:spAutoFit/>
          </a:bodyPr>
          <a:lstStyle/>
          <a:p>
            <a:endParaRPr lang="zh-CN" altLang="en-US" dirty="0"/>
          </a:p>
        </p:txBody>
      </p:sp>
      <p:sp>
        <p:nvSpPr>
          <p:cNvPr id="24" name="TextBox 23"/>
          <p:cNvSpPr txBox="1"/>
          <p:nvPr/>
        </p:nvSpPr>
        <p:spPr>
          <a:xfrm>
            <a:off x="3519669" y="3728864"/>
            <a:ext cx="845435" cy="225366"/>
          </a:xfrm>
          <a:prstGeom prst="rect">
            <a:avLst/>
          </a:prstGeom>
          <a:solidFill>
            <a:schemeClr val="bg1"/>
          </a:solidFill>
        </p:spPr>
        <p:txBody>
          <a:bodyPr wrap="square" rtlCol="0">
            <a:spAutoFit/>
          </a:bodyPr>
          <a:lstStyle/>
          <a:p>
            <a:endParaRPr lang="zh-CN" altLang="en-US" dirty="0"/>
          </a:p>
        </p:txBody>
      </p:sp>
      <p:sp>
        <p:nvSpPr>
          <p:cNvPr id="25" name="TextBox 24"/>
          <p:cNvSpPr txBox="1"/>
          <p:nvPr/>
        </p:nvSpPr>
        <p:spPr>
          <a:xfrm>
            <a:off x="764704" y="3728864"/>
            <a:ext cx="792088" cy="225366"/>
          </a:xfrm>
          <a:prstGeom prst="rect">
            <a:avLst/>
          </a:prstGeom>
          <a:solidFill>
            <a:schemeClr val="bg1"/>
          </a:solidFill>
        </p:spPr>
        <p:txBody>
          <a:bodyPr wrap="square" rtlCol="0">
            <a:spAutoFit/>
          </a:bodyPr>
          <a:lstStyle/>
          <a:p>
            <a:endParaRPr lang="zh-CN" altLang="en-US" dirty="0"/>
          </a:p>
        </p:txBody>
      </p:sp>
      <p:sp>
        <p:nvSpPr>
          <p:cNvPr id="26" name="TextBox 25"/>
          <p:cNvSpPr txBox="1"/>
          <p:nvPr/>
        </p:nvSpPr>
        <p:spPr>
          <a:xfrm>
            <a:off x="3429000" y="1136576"/>
            <a:ext cx="720080" cy="225366"/>
          </a:xfrm>
          <a:prstGeom prst="rect">
            <a:avLst/>
          </a:prstGeom>
          <a:solidFill>
            <a:schemeClr val="bg1"/>
          </a:solidFill>
        </p:spPr>
        <p:txBody>
          <a:bodyPr wrap="square" rtlCol="0">
            <a:spAutoFit/>
          </a:bodyPr>
          <a:lstStyle/>
          <a:p>
            <a:endParaRPr lang="zh-CN" altLang="en-US" dirty="0"/>
          </a:p>
        </p:txBody>
      </p:sp>
      <p:pic>
        <p:nvPicPr>
          <p:cNvPr id="4098" name="Picture 2" descr="D:/Pictures/BM6/490.png490"/>
          <p:cNvPicPr>
            <a:picLocks noChangeAspect="1" noChangeArrowheads="1"/>
          </p:cNvPicPr>
          <p:nvPr/>
        </p:nvPicPr>
        <p:blipFill>
          <a:blip r:embed="rId1"/>
          <a:srcRect l="2424" r="2424"/>
          <a:stretch>
            <a:fillRect/>
          </a:stretch>
        </p:blipFill>
        <p:spPr bwMode="auto">
          <a:xfrm>
            <a:off x="359652" y="1033637"/>
            <a:ext cx="2560815" cy="319928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28" name="组合 27"/>
          <p:cNvGrpSpPr/>
          <p:nvPr/>
        </p:nvGrpSpPr>
        <p:grpSpPr>
          <a:xfrm>
            <a:off x="6021288" y="9417496"/>
            <a:ext cx="776312" cy="369332"/>
            <a:chOff x="6021288" y="9417496"/>
            <a:chExt cx="776312" cy="369332"/>
          </a:xfrm>
        </p:grpSpPr>
        <p:sp>
          <p:nvSpPr>
            <p:cNvPr id="29" name="圆角矩形 28"/>
            <p:cNvSpPr/>
            <p:nvPr/>
          </p:nvSpPr>
          <p:spPr>
            <a:xfrm>
              <a:off x="6021288" y="9525218"/>
              <a:ext cx="214482" cy="153888"/>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 name="TextBox 29"/>
            <p:cNvSpPr txBox="1"/>
            <p:nvPr/>
          </p:nvSpPr>
          <p:spPr>
            <a:xfrm>
              <a:off x="6235770" y="9417496"/>
              <a:ext cx="561830" cy="369332"/>
            </a:xfrm>
            <a:prstGeom prst="rect">
              <a:avLst/>
            </a:prstGeom>
            <a:noFill/>
          </p:spPr>
          <p:txBody>
            <a:bodyPr wrap="square" rtlCol="0">
              <a:spAutoFit/>
            </a:bodyPr>
            <a:lstStyle/>
            <a:p>
              <a:r>
                <a:rPr lang="en-US" altLang="zh-CN" dirty="0"/>
                <a:t>58</a:t>
              </a:r>
              <a:endParaRPr lang="zh-CN" altLang="en-US" dirty="0"/>
            </a:p>
          </p:txBody>
        </p:sp>
      </p:grpSp>
      <p:pic>
        <p:nvPicPr>
          <p:cNvPr id="14" name="图片 13"/>
          <p:cNvPicPr>
            <a:picLocks noChangeAspect="1"/>
          </p:cNvPicPr>
          <p:nvPr/>
        </p:nvPicPr>
        <p:blipFill rotWithShape="1">
          <a:blip r:embed="rId2">
            <a:extLst>
              <a:ext uri="{28A0092B-C50C-407E-A947-70E740481C1C}">
                <a14:useLocalDpi xmlns:a14="http://schemas.microsoft.com/office/drawing/2010/main" val="0"/>
              </a:ext>
            </a:extLst>
          </a:blip>
          <a:srcRect l="8001" t="9788" r="10800" b="33915"/>
          <a:stretch>
            <a:fillRect/>
          </a:stretch>
        </p:blipFill>
        <p:spPr>
          <a:xfrm>
            <a:off x="3644987" y="79214"/>
            <a:ext cx="1008151" cy="486694"/>
          </a:xfrm>
          <a:prstGeom prst="rect">
            <a:avLst/>
          </a:prstGeom>
        </p:spPr>
      </p:pic>
      <p:pic>
        <p:nvPicPr>
          <p:cNvPr id="15" name="图片 14" descr="800"/>
          <p:cNvPicPr>
            <a:picLocks noChangeAspect="1"/>
          </p:cNvPicPr>
          <p:nvPr/>
        </p:nvPicPr>
        <p:blipFill>
          <a:blip r:embed="rId3"/>
          <a:stretch>
            <a:fillRect/>
          </a:stretch>
        </p:blipFill>
        <p:spPr>
          <a:xfrm>
            <a:off x="332740" y="4241800"/>
            <a:ext cx="2719070" cy="3589020"/>
          </a:xfrm>
          <a:prstGeom prst="rect">
            <a:avLst/>
          </a:prstGeom>
        </p:spPr>
      </p:pic>
      <p:pic>
        <p:nvPicPr>
          <p:cNvPr id="21" name="图片 20" descr="985"/>
          <p:cNvPicPr>
            <a:picLocks noChangeAspect="1"/>
          </p:cNvPicPr>
          <p:nvPr/>
        </p:nvPicPr>
        <p:blipFill>
          <a:blip r:embed="rId4"/>
          <a:stretch>
            <a:fillRect/>
          </a:stretch>
        </p:blipFill>
        <p:spPr>
          <a:xfrm>
            <a:off x="3357245" y="4295140"/>
            <a:ext cx="2811145" cy="3552825"/>
          </a:xfrm>
          <a:prstGeom prst="rect">
            <a:avLst/>
          </a:prstGeom>
        </p:spPr>
      </p:pic>
      <p:pic>
        <p:nvPicPr>
          <p:cNvPr id="22" name="图片 21" descr="625"/>
          <p:cNvPicPr>
            <a:picLocks noChangeAspect="1"/>
          </p:cNvPicPr>
          <p:nvPr/>
        </p:nvPicPr>
        <p:blipFill>
          <a:blip r:embed="rId5"/>
          <a:stretch>
            <a:fillRect/>
          </a:stretch>
        </p:blipFill>
        <p:spPr>
          <a:xfrm>
            <a:off x="3357245" y="1138555"/>
            <a:ext cx="2897505" cy="3176905"/>
          </a:xfrm>
          <a:prstGeom prst="rect">
            <a:avLst/>
          </a:prstGeom>
        </p:spPr>
      </p:pic>
    </p:spTree>
  </p:cSld>
  <p:clrMapOvr>
    <a:masterClrMapping/>
  </p:clrMapOvr>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平行四边形 3"/>
          <p:cNvSpPr/>
          <p:nvPr/>
        </p:nvSpPr>
        <p:spPr>
          <a:xfrm>
            <a:off x="403122" y="318099"/>
            <a:ext cx="1801742" cy="69027"/>
          </a:xfrm>
          <a:prstGeom prst="parallelogram">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TextBox 5"/>
          <p:cNvSpPr txBox="1"/>
          <p:nvPr/>
        </p:nvSpPr>
        <p:spPr>
          <a:xfrm>
            <a:off x="4581128" y="159821"/>
            <a:ext cx="2321446" cy="384721"/>
          </a:xfrm>
          <a:prstGeom prst="rect">
            <a:avLst/>
          </a:prstGeom>
          <a:noFill/>
        </p:spPr>
        <p:txBody>
          <a:bodyPr wrap="square" rtlCol="0">
            <a:spAutoFit/>
          </a:bodyPr>
          <a:lstStyle/>
          <a:p>
            <a:r>
              <a:rPr lang="zh-CN" altLang="en-US" sz="1000" b="1" kern="1400" spc="110" dirty="0">
                <a:latin typeface="+mn-ea"/>
              </a:rPr>
              <a:t>济宁钧华液压机械有限公司</a:t>
            </a:r>
            <a:endParaRPr lang="en-US" altLang="zh-CN" sz="1000" b="1" kern="1400" spc="110" dirty="0">
              <a:latin typeface="+mn-ea"/>
            </a:endParaRPr>
          </a:p>
          <a:p>
            <a:r>
              <a:rPr lang="en-US" altLang="zh-CN" sz="900" dirty="0">
                <a:latin typeface="Arial Unicode MS" panose="020B0604020202020204" pitchFamily="34" charset="-122"/>
                <a:ea typeface="Arial Unicode MS" panose="020B0604020202020204" pitchFamily="34" charset="-122"/>
                <a:cs typeface="Arial Unicode MS" panose="020B0604020202020204" pitchFamily="34" charset="-122"/>
              </a:rPr>
              <a:t>Jining  </a:t>
            </a:r>
            <a:r>
              <a:rPr lang="en-US" altLang="zh-CN" sz="900" dirty="0" err="1">
                <a:latin typeface="Arial Unicode MS" panose="020B0604020202020204" pitchFamily="34" charset="-122"/>
                <a:ea typeface="Arial Unicode MS" panose="020B0604020202020204" pitchFamily="34" charset="-122"/>
                <a:cs typeface="Arial Unicode MS" panose="020B0604020202020204" pitchFamily="34" charset="-122"/>
              </a:rPr>
              <a:t>JunHua</a:t>
            </a:r>
            <a:r>
              <a:rPr lang="en-US" altLang="zh-CN" sz="900" dirty="0">
                <a:latin typeface="Arial Unicode MS" panose="020B0604020202020204" pitchFamily="34" charset="-122"/>
                <a:ea typeface="Arial Unicode MS" panose="020B0604020202020204" pitchFamily="34" charset="-122"/>
                <a:cs typeface="Arial Unicode MS" panose="020B0604020202020204" pitchFamily="34" charset="-122"/>
              </a:rPr>
              <a:t> Hydraulic Co.,Ltd</a:t>
            </a:r>
            <a:endParaRPr lang="zh-CN" altLang="en-US" sz="900" dirty="0">
              <a:latin typeface="Arial Unicode MS" panose="020B0604020202020204" pitchFamily="34" charset="-122"/>
              <a:ea typeface="Arial Unicode MS" panose="020B0604020202020204" pitchFamily="34" charset="-122"/>
              <a:cs typeface="Arial Unicode MS" panose="020B0604020202020204" pitchFamily="34" charset="-122"/>
            </a:endParaRPr>
          </a:p>
        </p:txBody>
      </p:sp>
      <p:sp>
        <p:nvSpPr>
          <p:cNvPr id="7" name="平行四边形 6"/>
          <p:cNvSpPr/>
          <p:nvPr/>
        </p:nvSpPr>
        <p:spPr>
          <a:xfrm>
            <a:off x="2276872" y="315026"/>
            <a:ext cx="1368152" cy="72100"/>
          </a:xfrm>
          <a:prstGeom prst="parallelogram">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 name="Text Box 8"/>
          <p:cNvSpPr txBox="1">
            <a:spLocks noChangeArrowheads="1"/>
          </p:cNvSpPr>
          <p:nvPr/>
        </p:nvSpPr>
        <p:spPr bwMode="auto">
          <a:xfrm>
            <a:off x="342900" y="488504"/>
            <a:ext cx="1975757" cy="536436"/>
          </a:xfrm>
          <a:prstGeom prst="rect">
            <a:avLst/>
          </a:prstGeom>
          <a:noFill/>
          <a:ln>
            <a:noFill/>
          </a:ln>
          <a:effectLst/>
          <a:extLst>
            <a:ext uri="{909E8E84-426E-40DD-AFC4-6F175D3DCCD1}">
              <a14:hiddenFill xmlns:a14="http://schemas.microsoft.com/office/drawing/2010/main">
                <a:gradFill rotWithShape="0">
                  <a:gsLst>
                    <a:gs pos="0">
                      <a:srgbClr val="003366">
                        <a:gamma/>
                        <a:shade val="46275"/>
                        <a:invGamma/>
                      </a:srgbClr>
                    </a:gs>
                    <a:gs pos="100000">
                      <a:srgbClr val="003366"/>
                    </a:gs>
                  </a:gsLst>
                  <a:lin ang="5400000" scaled="1"/>
                </a:gradFill>
              </a14:hiddenFill>
            </a:ext>
            <a:ext uri="{91240B29-F687-4F45-9708-019B960494DF}">
              <a14:hiddenLine xmlns:a14="http://schemas.microsoft.com/office/drawing/2010/main" w="9525">
                <a:solidFill>
                  <a:srgbClr val="FFFF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74630" tIns="37315" rIns="74630" bIns="37315">
            <a:spAutoFit/>
          </a:bodyPr>
          <a:lstStyle>
            <a:lvl1pPr algn="l" defTabSz="860425">
              <a:spcBef>
                <a:spcPct val="0"/>
              </a:spcBef>
              <a:defRPr kumimoji="1" sz="2400">
                <a:solidFill>
                  <a:schemeClr val="tx1"/>
                </a:solidFill>
                <a:latin typeface="Times New Roman" panose="02020603050405020304" pitchFamily="18" charset="0"/>
                <a:ea typeface="宋体" panose="02010600030101010101" pitchFamily="2" charset="-122"/>
              </a:defRPr>
            </a:lvl1pPr>
            <a:lvl2pPr marL="430530" algn="l" defTabSz="860425">
              <a:spcBef>
                <a:spcPct val="0"/>
              </a:spcBef>
              <a:defRPr kumimoji="1" sz="2400">
                <a:solidFill>
                  <a:schemeClr val="tx1"/>
                </a:solidFill>
                <a:latin typeface="Times New Roman" panose="02020603050405020304" pitchFamily="18" charset="0"/>
                <a:ea typeface="宋体" panose="02010600030101010101" pitchFamily="2" charset="-122"/>
              </a:defRPr>
            </a:lvl2pPr>
            <a:lvl3pPr marL="860425" algn="l" defTabSz="860425">
              <a:spcBef>
                <a:spcPct val="0"/>
              </a:spcBef>
              <a:defRPr kumimoji="1" sz="2400">
                <a:solidFill>
                  <a:schemeClr val="tx1"/>
                </a:solidFill>
                <a:latin typeface="Times New Roman" panose="02020603050405020304" pitchFamily="18" charset="0"/>
                <a:ea typeface="宋体" panose="02010600030101010101" pitchFamily="2" charset="-122"/>
              </a:defRPr>
            </a:lvl3pPr>
            <a:lvl4pPr marL="1290955" algn="l" defTabSz="860425">
              <a:spcBef>
                <a:spcPct val="0"/>
              </a:spcBef>
              <a:defRPr kumimoji="1" sz="2400">
                <a:solidFill>
                  <a:schemeClr val="tx1"/>
                </a:solidFill>
                <a:latin typeface="Times New Roman" panose="02020603050405020304" pitchFamily="18" charset="0"/>
                <a:ea typeface="宋体" panose="02010600030101010101" pitchFamily="2" charset="-122"/>
              </a:defRPr>
            </a:lvl4pPr>
            <a:lvl5pPr marL="1719580" algn="l" defTabSz="860425">
              <a:spcBef>
                <a:spcPct val="0"/>
              </a:spcBef>
              <a:defRPr kumimoji="1" sz="2400">
                <a:solidFill>
                  <a:schemeClr val="tx1"/>
                </a:solidFill>
                <a:latin typeface="Times New Roman" panose="02020603050405020304" pitchFamily="18" charset="0"/>
                <a:ea typeface="宋体" panose="02010600030101010101" pitchFamily="2" charset="-122"/>
              </a:defRPr>
            </a:lvl5pPr>
            <a:lvl6pPr marL="21767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6339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0911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5483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0" hangingPunct="0">
              <a:lnSpc>
                <a:spcPct val="90000"/>
              </a:lnSpc>
              <a:spcBef>
                <a:spcPct val="50000"/>
              </a:spcBef>
              <a:buFontTx/>
              <a:buNone/>
            </a:pPr>
            <a:r>
              <a:rPr kumimoji="0" lang="en-US" altLang="zh-CN" sz="1300" b="1" dirty="0">
                <a:solidFill>
                  <a:schemeClr val="accent1"/>
                </a:solidFill>
                <a:effectLst>
                  <a:outerShdw blurRad="38100" dist="25400" dir="5400000" algn="ctr" rotWithShape="0">
                    <a:srgbClr val="6E747A">
                      <a:alpha val="43000"/>
                    </a:srgbClr>
                  </a:outerShdw>
                </a:effectLst>
              </a:rPr>
              <a:t>BM6 </a:t>
            </a:r>
            <a:r>
              <a:rPr kumimoji="0" lang="zh-CN" altLang="en-US" sz="1300" b="1" dirty="0">
                <a:solidFill>
                  <a:schemeClr val="accent1"/>
                </a:solidFill>
                <a:effectLst>
                  <a:outerShdw blurRad="38100" dist="25400" dir="5400000" algn="ctr" rotWithShape="0">
                    <a:srgbClr val="6E747A">
                      <a:alpha val="43000"/>
                    </a:srgbClr>
                  </a:outerShdw>
                </a:effectLst>
              </a:rPr>
              <a:t>系列马达外形图  </a:t>
            </a:r>
            <a:endParaRPr kumimoji="0" lang="zh-CN" altLang="en-US" sz="1300" b="1" dirty="0">
              <a:solidFill>
                <a:schemeClr val="accent1"/>
              </a:solidFill>
              <a:effectLst>
                <a:outerShdw blurRad="38100" dist="25400" dir="5400000" algn="ctr" rotWithShape="0">
                  <a:srgbClr val="6E747A">
                    <a:alpha val="43000"/>
                  </a:srgbClr>
                </a:outerShdw>
              </a:effectLst>
            </a:endParaRPr>
          </a:p>
          <a:p>
            <a:pPr eaLnBrk="0" hangingPunct="0">
              <a:lnSpc>
                <a:spcPct val="90000"/>
              </a:lnSpc>
              <a:spcBef>
                <a:spcPct val="50000"/>
              </a:spcBef>
              <a:buFontTx/>
              <a:buNone/>
            </a:pPr>
            <a:r>
              <a:rPr kumimoji="0" lang="zh-CN" altLang="en-US" sz="1300" b="1" dirty="0">
                <a:solidFill>
                  <a:schemeClr val="accent2"/>
                </a:solidFill>
                <a:effectLst>
                  <a:outerShdw blurRad="38100" dist="38100" dir="2700000" algn="tl">
                    <a:srgbClr val="C0C0C0"/>
                  </a:outerShdw>
                </a:effectLst>
              </a:rPr>
              <a:t>         </a:t>
            </a:r>
            <a:r>
              <a:rPr kumimoji="0" lang="en-US" altLang="zh-CN" sz="1300" b="1" dirty="0">
                <a:solidFill>
                  <a:schemeClr val="accent2"/>
                </a:solidFill>
                <a:effectLst>
                  <a:outerShdw blurRad="38100" dist="38100" dir="2700000" algn="tl">
                    <a:srgbClr val="C0C0C0"/>
                  </a:outerShdw>
                </a:effectLst>
              </a:rPr>
              <a:t>              </a:t>
            </a:r>
            <a:endParaRPr kumimoji="0" lang="en-US" altLang="zh-CN" sz="1000" dirty="0">
              <a:latin typeface="仿宋_GB2312" panose="02010609030101010101" pitchFamily="49" charset="-122"/>
              <a:ea typeface="仿宋_GB2312" panose="02010609030101010101" pitchFamily="49" charset="-122"/>
            </a:endParaRPr>
          </a:p>
        </p:txBody>
      </p:sp>
      <p:pic>
        <p:nvPicPr>
          <p:cNvPr id="17" name="Picture 9"/>
          <p:cNvPicPr>
            <a:picLocks noChangeAspect="1" noChangeArrowheads="1"/>
          </p:cNvPicPr>
          <p:nvPr/>
        </p:nvPicPr>
        <p:blipFill>
          <a:blip r:embed="rId1">
            <a:extLst>
              <a:ext uri="{28A0092B-C50C-407E-A947-70E740481C1C}">
                <a14:useLocalDpi xmlns:a14="http://schemas.microsoft.com/office/drawing/2010/main" val="0"/>
              </a:ext>
            </a:extLst>
          </a:blip>
          <a:srcRect/>
          <a:stretch>
            <a:fillRect/>
          </a:stretch>
        </p:blipFill>
        <p:spPr bwMode="auto">
          <a:xfrm>
            <a:off x="257810" y="8808720"/>
            <a:ext cx="2954020" cy="536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8" name="Picture 3"/>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704581" y="632520"/>
            <a:ext cx="5172691" cy="205127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9" name="Picture 4"/>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48680" y="3152800"/>
            <a:ext cx="2701032" cy="125319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20" name="Picture 5"/>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356992" y="3224808"/>
            <a:ext cx="3276277" cy="13759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21" name="Picture 6"/>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84467" y="4880992"/>
            <a:ext cx="2829458" cy="146183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22" name="Picture 5"/>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356992" y="5009382"/>
            <a:ext cx="3276277" cy="13759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23" name="Picture 8"/>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403096" y="6681192"/>
            <a:ext cx="5327547" cy="178965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24" name="Picture 9"/>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3249035" y="8614866"/>
            <a:ext cx="3261857" cy="76488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25" name="TextBox 24"/>
          <p:cNvSpPr txBox="1"/>
          <p:nvPr/>
        </p:nvSpPr>
        <p:spPr>
          <a:xfrm>
            <a:off x="116632" y="1548810"/>
            <a:ext cx="504056" cy="246221"/>
          </a:xfrm>
          <a:prstGeom prst="rect">
            <a:avLst/>
          </a:prstGeom>
          <a:noFill/>
        </p:spPr>
        <p:txBody>
          <a:bodyPr wrap="square" rtlCol="0">
            <a:spAutoFit/>
          </a:bodyPr>
          <a:lstStyle/>
          <a:p>
            <a:pPr>
              <a:buNone/>
            </a:pPr>
            <a:r>
              <a:rPr lang="en-US" altLang="zh-CN" sz="1000" b="1" dirty="0"/>
              <a:t>A</a:t>
            </a:r>
            <a:r>
              <a:rPr lang="zh-CN" altLang="en-US" sz="1000" b="1" dirty="0"/>
              <a:t>型</a:t>
            </a:r>
            <a:endParaRPr lang="zh-CN" altLang="en-US" sz="1000" b="1" dirty="0"/>
          </a:p>
        </p:txBody>
      </p:sp>
      <p:sp>
        <p:nvSpPr>
          <p:cNvPr id="26" name="TextBox 25"/>
          <p:cNvSpPr txBox="1"/>
          <p:nvPr/>
        </p:nvSpPr>
        <p:spPr>
          <a:xfrm>
            <a:off x="-27384" y="7113240"/>
            <a:ext cx="792088" cy="246221"/>
          </a:xfrm>
          <a:prstGeom prst="rect">
            <a:avLst/>
          </a:prstGeom>
          <a:noFill/>
        </p:spPr>
        <p:txBody>
          <a:bodyPr wrap="square" rtlCol="0">
            <a:spAutoFit/>
          </a:bodyPr>
          <a:lstStyle/>
          <a:p>
            <a:pPr>
              <a:buNone/>
            </a:pPr>
            <a:r>
              <a:rPr lang="en-US" altLang="zh-CN" sz="1000" b="1" dirty="0"/>
              <a:t>D</a:t>
            </a:r>
            <a:r>
              <a:rPr lang="zh-CN" altLang="en-US" sz="1000" b="1" dirty="0"/>
              <a:t>型</a:t>
            </a:r>
            <a:r>
              <a:rPr lang="en-US" altLang="zh-CN" sz="1000" b="1" dirty="0"/>
              <a:t>(</a:t>
            </a:r>
            <a:r>
              <a:rPr lang="zh-CN" altLang="en-US" sz="1000" b="1" dirty="0"/>
              <a:t>车轮</a:t>
            </a:r>
            <a:r>
              <a:rPr lang="en-US" altLang="zh-CN" sz="1000" b="1" dirty="0"/>
              <a:t>)</a:t>
            </a:r>
            <a:endParaRPr lang="zh-CN" altLang="en-US" sz="1000" b="1" dirty="0"/>
          </a:p>
        </p:txBody>
      </p:sp>
      <p:sp>
        <p:nvSpPr>
          <p:cNvPr id="27" name="TextBox 26"/>
          <p:cNvSpPr txBox="1"/>
          <p:nvPr/>
        </p:nvSpPr>
        <p:spPr>
          <a:xfrm>
            <a:off x="25237" y="5601072"/>
            <a:ext cx="504056" cy="246221"/>
          </a:xfrm>
          <a:prstGeom prst="rect">
            <a:avLst/>
          </a:prstGeom>
          <a:noFill/>
        </p:spPr>
        <p:txBody>
          <a:bodyPr wrap="square" rtlCol="0">
            <a:spAutoFit/>
          </a:bodyPr>
          <a:lstStyle/>
          <a:p>
            <a:pPr>
              <a:buNone/>
            </a:pPr>
            <a:r>
              <a:rPr lang="en-US" altLang="zh-CN" sz="1000" b="1" dirty="0"/>
              <a:t>C</a:t>
            </a:r>
            <a:r>
              <a:rPr lang="zh-CN" altLang="en-US" sz="1000" b="1" dirty="0"/>
              <a:t>型</a:t>
            </a:r>
            <a:endParaRPr lang="zh-CN" altLang="en-US" sz="1000" b="1" dirty="0"/>
          </a:p>
        </p:txBody>
      </p:sp>
      <p:sp>
        <p:nvSpPr>
          <p:cNvPr id="28" name="TextBox 27"/>
          <p:cNvSpPr txBox="1"/>
          <p:nvPr/>
        </p:nvSpPr>
        <p:spPr>
          <a:xfrm>
            <a:off x="38426" y="3789679"/>
            <a:ext cx="504056" cy="246221"/>
          </a:xfrm>
          <a:prstGeom prst="rect">
            <a:avLst/>
          </a:prstGeom>
          <a:noFill/>
        </p:spPr>
        <p:txBody>
          <a:bodyPr wrap="square" rtlCol="0">
            <a:spAutoFit/>
          </a:bodyPr>
          <a:lstStyle/>
          <a:p>
            <a:pPr>
              <a:buNone/>
            </a:pPr>
            <a:r>
              <a:rPr lang="en-US" altLang="zh-CN" sz="1000" b="1" dirty="0"/>
              <a:t>B</a:t>
            </a:r>
            <a:r>
              <a:rPr lang="zh-CN" altLang="en-US" sz="1000" b="1" dirty="0"/>
              <a:t>型</a:t>
            </a:r>
            <a:endParaRPr lang="zh-CN" altLang="en-US" sz="1000" b="1" dirty="0"/>
          </a:p>
        </p:txBody>
      </p:sp>
      <p:grpSp>
        <p:nvGrpSpPr>
          <p:cNvPr id="30" name="组合 29"/>
          <p:cNvGrpSpPr/>
          <p:nvPr/>
        </p:nvGrpSpPr>
        <p:grpSpPr>
          <a:xfrm>
            <a:off x="6021288" y="9417496"/>
            <a:ext cx="776312" cy="369332"/>
            <a:chOff x="6021288" y="9417496"/>
            <a:chExt cx="776312" cy="369332"/>
          </a:xfrm>
        </p:grpSpPr>
        <p:sp>
          <p:nvSpPr>
            <p:cNvPr id="31" name="圆角矩形 30"/>
            <p:cNvSpPr/>
            <p:nvPr/>
          </p:nvSpPr>
          <p:spPr>
            <a:xfrm>
              <a:off x="6021288" y="9525218"/>
              <a:ext cx="214482" cy="153888"/>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 name="TextBox 31"/>
            <p:cNvSpPr txBox="1"/>
            <p:nvPr/>
          </p:nvSpPr>
          <p:spPr>
            <a:xfrm>
              <a:off x="6235770" y="9417496"/>
              <a:ext cx="561830" cy="369332"/>
            </a:xfrm>
            <a:prstGeom prst="rect">
              <a:avLst/>
            </a:prstGeom>
            <a:noFill/>
          </p:spPr>
          <p:txBody>
            <a:bodyPr wrap="square" rtlCol="0">
              <a:spAutoFit/>
            </a:bodyPr>
            <a:lstStyle/>
            <a:p>
              <a:r>
                <a:rPr lang="en-US" altLang="zh-CN" dirty="0"/>
                <a:t>59</a:t>
              </a:r>
              <a:endParaRPr lang="zh-CN" altLang="en-US" dirty="0"/>
            </a:p>
          </p:txBody>
        </p:sp>
      </p:grpSp>
      <p:pic>
        <p:nvPicPr>
          <p:cNvPr id="14" name="图片 13"/>
          <p:cNvPicPr>
            <a:picLocks noChangeAspect="1"/>
          </p:cNvPicPr>
          <p:nvPr/>
        </p:nvPicPr>
        <p:blipFill rotWithShape="1">
          <a:blip r:embed="rId8">
            <a:extLst>
              <a:ext uri="{28A0092B-C50C-407E-A947-70E740481C1C}">
                <a14:useLocalDpi xmlns:a14="http://schemas.microsoft.com/office/drawing/2010/main" val="0"/>
              </a:ext>
            </a:extLst>
          </a:blip>
          <a:srcRect l="8001" t="9788" r="10800" b="33915"/>
          <a:stretch>
            <a:fillRect/>
          </a:stretch>
        </p:blipFill>
        <p:spPr>
          <a:xfrm>
            <a:off x="3644987" y="79214"/>
            <a:ext cx="1008151" cy="486694"/>
          </a:xfrm>
          <a:prstGeom prst="rect">
            <a:avLst/>
          </a:prstGeom>
        </p:spPr>
      </p:pic>
    </p:spTree>
  </p:cSld>
  <p:clrMapOvr>
    <a:masterClrMapping/>
  </p:clrMapOvr>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平行四边形 3"/>
          <p:cNvSpPr/>
          <p:nvPr/>
        </p:nvSpPr>
        <p:spPr>
          <a:xfrm>
            <a:off x="403122" y="318099"/>
            <a:ext cx="1801742" cy="69027"/>
          </a:xfrm>
          <a:prstGeom prst="parallelogram">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TextBox 5"/>
          <p:cNvSpPr txBox="1"/>
          <p:nvPr/>
        </p:nvSpPr>
        <p:spPr>
          <a:xfrm>
            <a:off x="4581128" y="159821"/>
            <a:ext cx="2321446" cy="384721"/>
          </a:xfrm>
          <a:prstGeom prst="rect">
            <a:avLst/>
          </a:prstGeom>
          <a:noFill/>
        </p:spPr>
        <p:txBody>
          <a:bodyPr wrap="square" rtlCol="0">
            <a:spAutoFit/>
          </a:bodyPr>
          <a:lstStyle/>
          <a:p>
            <a:r>
              <a:rPr lang="zh-CN" altLang="en-US" sz="1000" b="1" kern="1400" spc="110" dirty="0">
                <a:latin typeface="+mn-ea"/>
              </a:rPr>
              <a:t>济宁钧华液压机械有限公司</a:t>
            </a:r>
            <a:endParaRPr lang="en-US" altLang="zh-CN" sz="1000" b="1" kern="1400" spc="110" dirty="0">
              <a:latin typeface="+mn-ea"/>
            </a:endParaRPr>
          </a:p>
          <a:p>
            <a:r>
              <a:rPr lang="en-US" altLang="zh-CN" sz="900" dirty="0">
                <a:latin typeface="Arial Unicode MS" panose="020B0604020202020204" pitchFamily="34" charset="-122"/>
                <a:ea typeface="Arial Unicode MS" panose="020B0604020202020204" pitchFamily="34" charset="-122"/>
                <a:cs typeface="Arial Unicode MS" panose="020B0604020202020204" pitchFamily="34" charset="-122"/>
              </a:rPr>
              <a:t>Jining  </a:t>
            </a:r>
            <a:r>
              <a:rPr lang="en-US" altLang="zh-CN" sz="900" dirty="0" err="1">
                <a:latin typeface="Arial Unicode MS" panose="020B0604020202020204" pitchFamily="34" charset="-122"/>
                <a:ea typeface="Arial Unicode MS" panose="020B0604020202020204" pitchFamily="34" charset="-122"/>
                <a:cs typeface="Arial Unicode MS" panose="020B0604020202020204" pitchFamily="34" charset="-122"/>
              </a:rPr>
              <a:t>JunHua</a:t>
            </a:r>
            <a:r>
              <a:rPr lang="en-US" altLang="zh-CN" sz="900" dirty="0">
                <a:latin typeface="Arial Unicode MS" panose="020B0604020202020204" pitchFamily="34" charset="-122"/>
                <a:ea typeface="Arial Unicode MS" panose="020B0604020202020204" pitchFamily="34" charset="-122"/>
                <a:cs typeface="Arial Unicode MS" panose="020B0604020202020204" pitchFamily="34" charset="-122"/>
              </a:rPr>
              <a:t> Hydraulic Co.,Ltd</a:t>
            </a:r>
            <a:endParaRPr lang="zh-CN" altLang="en-US" sz="900" dirty="0">
              <a:latin typeface="Arial Unicode MS" panose="020B0604020202020204" pitchFamily="34" charset="-122"/>
              <a:ea typeface="Arial Unicode MS" panose="020B0604020202020204" pitchFamily="34" charset="-122"/>
              <a:cs typeface="Arial Unicode MS" panose="020B0604020202020204" pitchFamily="34" charset="-122"/>
            </a:endParaRPr>
          </a:p>
        </p:txBody>
      </p:sp>
      <p:sp>
        <p:nvSpPr>
          <p:cNvPr id="7" name="平行四边形 6"/>
          <p:cNvSpPr/>
          <p:nvPr/>
        </p:nvSpPr>
        <p:spPr>
          <a:xfrm>
            <a:off x="2276872" y="315026"/>
            <a:ext cx="1368152" cy="72100"/>
          </a:xfrm>
          <a:prstGeom prst="parallelogram">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 name="Text Box 7"/>
          <p:cNvSpPr txBox="1">
            <a:spLocks noChangeArrowheads="1"/>
          </p:cNvSpPr>
          <p:nvPr/>
        </p:nvSpPr>
        <p:spPr bwMode="auto">
          <a:xfrm>
            <a:off x="342900" y="488504"/>
            <a:ext cx="2653393" cy="536436"/>
          </a:xfrm>
          <a:prstGeom prst="rect">
            <a:avLst/>
          </a:prstGeom>
          <a:noFill/>
          <a:ln>
            <a:noFill/>
          </a:ln>
          <a:effectLst/>
          <a:extLst>
            <a:ext uri="{909E8E84-426E-40DD-AFC4-6F175D3DCCD1}">
              <a14:hiddenFill xmlns:a14="http://schemas.microsoft.com/office/drawing/2010/main">
                <a:gradFill rotWithShape="0">
                  <a:gsLst>
                    <a:gs pos="0">
                      <a:srgbClr val="003366">
                        <a:gamma/>
                        <a:shade val="46275"/>
                        <a:invGamma/>
                      </a:srgbClr>
                    </a:gs>
                    <a:gs pos="100000">
                      <a:srgbClr val="003366"/>
                    </a:gs>
                  </a:gsLst>
                  <a:lin ang="5400000" scaled="1"/>
                </a:gradFill>
              </a14:hiddenFill>
            </a:ext>
            <a:ext uri="{91240B29-F687-4F45-9708-019B960494DF}">
              <a14:hiddenLine xmlns:a14="http://schemas.microsoft.com/office/drawing/2010/main" w="9525">
                <a:solidFill>
                  <a:srgbClr val="FFFF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74630" tIns="37315" rIns="74630" bIns="37315">
            <a:spAutoFit/>
          </a:bodyPr>
          <a:lstStyle>
            <a:lvl1pPr algn="l" defTabSz="860425">
              <a:spcBef>
                <a:spcPct val="0"/>
              </a:spcBef>
              <a:defRPr kumimoji="1" sz="2400">
                <a:solidFill>
                  <a:schemeClr val="tx1"/>
                </a:solidFill>
                <a:latin typeface="Times New Roman" panose="02020603050405020304" pitchFamily="18" charset="0"/>
                <a:ea typeface="宋体" panose="02010600030101010101" pitchFamily="2" charset="-122"/>
              </a:defRPr>
            </a:lvl1pPr>
            <a:lvl2pPr marL="430530" algn="l" defTabSz="860425">
              <a:spcBef>
                <a:spcPct val="0"/>
              </a:spcBef>
              <a:defRPr kumimoji="1" sz="2400">
                <a:solidFill>
                  <a:schemeClr val="tx1"/>
                </a:solidFill>
                <a:latin typeface="Times New Roman" panose="02020603050405020304" pitchFamily="18" charset="0"/>
                <a:ea typeface="宋体" panose="02010600030101010101" pitchFamily="2" charset="-122"/>
              </a:defRPr>
            </a:lvl2pPr>
            <a:lvl3pPr marL="860425" algn="l" defTabSz="860425">
              <a:spcBef>
                <a:spcPct val="0"/>
              </a:spcBef>
              <a:defRPr kumimoji="1" sz="2400">
                <a:solidFill>
                  <a:schemeClr val="tx1"/>
                </a:solidFill>
                <a:latin typeface="Times New Roman" panose="02020603050405020304" pitchFamily="18" charset="0"/>
                <a:ea typeface="宋体" panose="02010600030101010101" pitchFamily="2" charset="-122"/>
              </a:defRPr>
            </a:lvl3pPr>
            <a:lvl4pPr marL="1290955" algn="l" defTabSz="860425">
              <a:spcBef>
                <a:spcPct val="0"/>
              </a:spcBef>
              <a:defRPr kumimoji="1" sz="2400">
                <a:solidFill>
                  <a:schemeClr val="tx1"/>
                </a:solidFill>
                <a:latin typeface="Times New Roman" panose="02020603050405020304" pitchFamily="18" charset="0"/>
                <a:ea typeface="宋体" panose="02010600030101010101" pitchFamily="2" charset="-122"/>
              </a:defRPr>
            </a:lvl4pPr>
            <a:lvl5pPr marL="1719580" algn="l" defTabSz="860425">
              <a:spcBef>
                <a:spcPct val="0"/>
              </a:spcBef>
              <a:defRPr kumimoji="1" sz="2400">
                <a:solidFill>
                  <a:schemeClr val="tx1"/>
                </a:solidFill>
                <a:latin typeface="Times New Roman" panose="02020603050405020304" pitchFamily="18" charset="0"/>
                <a:ea typeface="宋体" panose="02010600030101010101" pitchFamily="2" charset="-122"/>
              </a:defRPr>
            </a:lvl5pPr>
            <a:lvl6pPr marL="21767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6339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0911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5483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0" hangingPunct="0">
              <a:lnSpc>
                <a:spcPct val="90000"/>
              </a:lnSpc>
              <a:spcBef>
                <a:spcPct val="50000"/>
              </a:spcBef>
              <a:buFontTx/>
              <a:buNone/>
            </a:pPr>
            <a:r>
              <a:rPr kumimoji="0" lang="en-US" altLang="zh-CN" sz="1300" b="1" dirty="0">
                <a:solidFill>
                  <a:schemeClr val="accent1"/>
                </a:solidFill>
                <a:effectLst>
                  <a:outerShdw blurRad="38100" dist="25400" dir="5400000" algn="ctr" rotWithShape="0">
                    <a:srgbClr val="6E747A">
                      <a:alpha val="43000"/>
                    </a:srgbClr>
                  </a:outerShdw>
                </a:effectLst>
              </a:rPr>
              <a:t>BM6 </a:t>
            </a:r>
            <a:r>
              <a:rPr kumimoji="0" lang="zh-CN" altLang="en-US" sz="1300" b="1" dirty="0">
                <a:solidFill>
                  <a:schemeClr val="accent1"/>
                </a:solidFill>
                <a:effectLst>
                  <a:outerShdw blurRad="38100" dist="25400" dir="5400000" algn="ctr" rotWithShape="0">
                    <a:srgbClr val="6E747A">
                      <a:alpha val="43000"/>
                    </a:srgbClr>
                  </a:outerShdw>
                </a:effectLst>
              </a:rPr>
              <a:t>连接尺寸  </a:t>
            </a:r>
            <a:r>
              <a:rPr kumimoji="0" lang="en-US" altLang="zh-CN" sz="1300" b="1" dirty="0">
                <a:solidFill>
                  <a:schemeClr val="accent1"/>
                </a:solidFill>
                <a:effectLst>
                  <a:outerShdw blurRad="38100" dist="25400" dir="5400000" algn="ctr" rotWithShape="0">
                    <a:srgbClr val="6E747A">
                      <a:alpha val="43000"/>
                    </a:srgbClr>
                  </a:outerShdw>
                </a:effectLst>
              </a:rPr>
              <a:t>----</a:t>
            </a:r>
            <a:r>
              <a:rPr kumimoji="0" lang="zh-CN" altLang="en-US" sz="1300" b="1" dirty="0">
                <a:solidFill>
                  <a:schemeClr val="accent1"/>
                </a:solidFill>
                <a:effectLst>
                  <a:outerShdw blurRad="38100" dist="25400" dir="5400000" algn="ctr" rotWithShape="0">
                    <a:srgbClr val="6E747A">
                      <a:alpha val="43000"/>
                    </a:srgbClr>
                  </a:outerShdw>
                </a:effectLst>
              </a:rPr>
              <a:t>输出轴</a:t>
            </a:r>
            <a:endParaRPr kumimoji="0" lang="zh-CN" altLang="en-US" sz="1300" b="1" dirty="0">
              <a:solidFill>
                <a:schemeClr val="accent1"/>
              </a:solidFill>
              <a:effectLst>
                <a:outerShdw blurRad="38100" dist="25400" dir="5400000" algn="ctr" rotWithShape="0">
                  <a:srgbClr val="6E747A">
                    <a:alpha val="43000"/>
                  </a:srgbClr>
                </a:outerShdw>
              </a:effectLst>
            </a:endParaRPr>
          </a:p>
          <a:p>
            <a:pPr eaLnBrk="0" hangingPunct="0">
              <a:lnSpc>
                <a:spcPct val="90000"/>
              </a:lnSpc>
              <a:spcBef>
                <a:spcPct val="50000"/>
              </a:spcBef>
              <a:buFontTx/>
              <a:buNone/>
            </a:pPr>
            <a:r>
              <a:rPr kumimoji="0" lang="zh-CN" altLang="en-US" sz="1300" b="1" dirty="0">
                <a:solidFill>
                  <a:schemeClr val="accent1"/>
                </a:solidFill>
                <a:effectLst>
                  <a:outerShdw blurRad="38100" dist="25400" dir="5400000" algn="ctr" rotWithShape="0">
                    <a:srgbClr val="6E747A">
                      <a:alpha val="43000"/>
                    </a:srgbClr>
                  </a:outerShdw>
                </a:effectLst>
              </a:rPr>
              <a:t>         </a:t>
            </a:r>
            <a:r>
              <a:rPr kumimoji="0" lang="zh-CN" altLang="en-US" sz="1000" b="1" dirty="0">
                <a:solidFill>
                  <a:schemeClr val="accent1"/>
                </a:solidFill>
                <a:effectLst>
                  <a:outerShdw blurRad="38100" dist="25400" dir="5400000" algn="ctr" rotWithShape="0">
                    <a:srgbClr val="6E747A">
                      <a:alpha val="43000"/>
                    </a:srgbClr>
                  </a:outerShdw>
                </a:effectLst>
              </a:rPr>
              <a:t> </a:t>
            </a:r>
            <a:r>
              <a:rPr kumimoji="0" lang="en-US" altLang="zh-CN" sz="1000" b="1" dirty="0">
                <a:solidFill>
                  <a:schemeClr val="accent1"/>
                </a:solidFill>
                <a:effectLst>
                  <a:outerShdw blurRad="38100" dist="25400" dir="5400000" algn="ctr" rotWithShape="0">
                    <a:srgbClr val="6E747A">
                      <a:alpha val="43000"/>
                    </a:srgbClr>
                  </a:outerShdw>
                </a:effectLst>
              </a:rPr>
              <a:t>Shaft</a:t>
            </a:r>
            <a:r>
              <a:rPr kumimoji="0" lang="en-US" altLang="zh-CN" sz="1300" b="1" dirty="0">
                <a:solidFill>
                  <a:schemeClr val="accent1"/>
                </a:solidFill>
                <a:effectLst>
                  <a:outerShdw blurRad="38100" dist="25400" dir="5400000" algn="ctr" rotWithShape="0">
                    <a:srgbClr val="6E747A">
                      <a:alpha val="43000"/>
                    </a:srgbClr>
                  </a:outerShdw>
                </a:effectLst>
              </a:rPr>
              <a:t>    </a:t>
            </a:r>
            <a:r>
              <a:rPr kumimoji="0" lang="en-US" altLang="zh-CN" sz="1300" b="1" dirty="0">
                <a:solidFill>
                  <a:schemeClr val="accent2"/>
                </a:solidFill>
                <a:effectLst>
                  <a:outerShdw blurRad="38100" dist="38100" dir="2700000" algn="tl">
                    <a:srgbClr val="C0C0C0"/>
                  </a:outerShdw>
                </a:effectLst>
              </a:rPr>
              <a:t> </a:t>
            </a:r>
            <a:endParaRPr kumimoji="0" lang="en-US" altLang="zh-CN" sz="1000" dirty="0">
              <a:latin typeface="仿宋_GB2312" panose="02010609030101010101" pitchFamily="49" charset="-122"/>
              <a:ea typeface="仿宋_GB2312" panose="02010609030101010101" pitchFamily="49" charset="-122"/>
            </a:endParaRPr>
          </a:p>
        </p:txBody>
      </p:sp>
      <p:grpSp>
        <p:nvGrpSpPr>
          <p:cNvPr id="12" name="组合 11"/>
          <p:cNvGrpSpPr/>
          <p:nvPr/>
        </p:nvGrpSpPr>
        <p:grpSpPr>
          <a:xfrm>
            <a:off x="6021288" y="9417496"/>
            <a:ext cx="776312" cy="369332"/>
            <a:chOff x="6021288" y="9417496"/>
            <a:chExt cx="776312" cy="369332"/>
          </a:xfrm>
        </p:grpSpPr>
        <p:sp>
          <p:nvSpPr>
            <p:cNvPr id="13" name="圆角矩形 12"/>
            <p:cNvSpPr/>
            <p:nvPr/>
          </p:nvSpPr>
          <p:spPr>
            <a:xfrm>
              <a:off x="6021288" y="9525218"/>
              <a:ext cx="214482" cy="153888"/>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 name="TextBox 13"/>
            <p:cNvSpPr txBox="1"/>
            <p:nvPr/>
          </p:nvSpPr>
          <p:spPr>
            <a:xfrm>
              <a:off x="6235770" y="9417496"/>
              <a:ext cx="561830" cy="369332"/>
            </a:xfrm>
            <a:prstGeom prst="rect">
              <a:avLst/>
            </a:prstGeom>
            <a:noFill/>
          </p:spPr>
          <p:txBody>
            <a:bodyPr wrap="square" rtlCol="0">
              <a:spAutoFit/>
            </a:bodyPr>
            <a:lstStyle/>
            <a:p>
              <a:r>
                <a:rPr lang="en-US" altLang="zh-CN" dirty="0"/>
                <a:t>60</a:t>
              </a:r>
              <a:endParaRPr lang="zh-CN" altLang="en-US" dirty="0"/>
            </a:p>
          </p:txBody>
        </p:sp>
      </p:grpSp>
      <p:pic>
        <p:nvPicPr>
          <p:cNvPr id="3074" name="Picture 2"/>
          <p:cNvPicPr>
            <a:picLocks noChangeAspect="1" noChangeArrowheads="1"/>
          </p:cNvPicPr>
          <p:nvPr/>
        </p:nvPicPr>
        <p:blipFill>
          <a:blip r:embed="rId1">
            <a:extLst>
              <a:ext uri="{28A0092B-C50C-407E-A947-70E740481C1C}">
                <a14:useLocalDpi xmlns:a14="http://schemas.microsoft.com/office/drawing/2010/main" val="0"/>
              </a:ext>
            </a:extLst>
          </a:blip>
          <a:srcRect/>
          <a:stretch>
            <a:fillRect/>
          </a:stretch>
        </p:blipFill>
        <p:spPr bwMode="auto">
          <a:xfrm>
            <a:off x="403122" y="1312972"/>
            <a:ext cx="6165538" cy="580026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3" name="图片 2"/>
          <p:cNvPicPr>
            <a:picLocks noChangeAspect="1"/>
          </p:cNvPicPr>
          <p:nvPr/>
        </p:nvPicPr>
        <p:blipFill rotWithShape="1">
          <a:blip r:embed="rId2">
            <a:extLst>
              <a:ext uri="{28A0092B-C50C-407E-A947-70E740481C1C}">
                <a14:useLocalDpi xmlns:a14="http://schemas.microsoft.com/office/drawing/2010/main" val="0"/>
              </a:ext>
            </a:extLst>
          </a:blip>
          <a:srcRect l="8001" t="9788" r="10800" b="33915"/>
          <a:stretch>
            <a:fillRect/>
          </a:stretch>
        </p:blipFill>
        <p:spPr>
          <a:xfrm>
            <a:off x="3644987" y="79214"/>
            <a:ext cx="1008151" cy="486694"/>
          </a:xfrm>
          <a:prstGeom prst="rect">
            <a:avLst/>
          </a:prstGeom>
        </p:spPr>
      </p:pic>
    </p:spTree>
  </p:cSld>
  <p:clrMapOvr>
    <a:masterClrMapping/>
  </p:clrMapOvr>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平行四边形 3"/>
          <p:cNvSpPr/>
          <p:nvPr/>
        </p:nvSpPr>
        <p:spPr>
          <a:xfrm>
            <a:off x="403122" y="318099"/>
            <a:ext cx="1801742" cy="69027"/>
          </a:xfrm>
          <a:prstGeom prst="parallelogram">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TextBox 5"/>
          <p:cNvSpPr txBox="1"/>
          <p:nvPr/>
        </p:nvSpPr>
        <p:spPr>
          <a:xfrm>
            <a:off x="4581128" y="159821"/>
            <a:ext cx="2321446" cy="384721"/>
          </a:xfrm>
          <a:prstGeom prst="rect">
            <a:avLst/>
          </a:prstGeom>
          <a:noFill/>
        </p:spPr>
        <p:txBody>
          <a:bodyPr wrap="square" rtlCol="0">
            <a:spAutoFit/>
          </a:bodyPr>
          <a:lstStyle/>
          <a:p>
            <a:r>
              <a:rPr lang="zh-CN" altLang="en-US" sz="1000" b="1" kern="1400" spc="110" dirty="0">
                <a:latin typeface="+mn-ea"/>
              </a:rPr>
              <a:t>济宁钧华液压机械有限公司</a:t>
            </a:r>
            <a:endParaRPr lang="en-US" altLang="zh-CN" sz="1000" b="1" kern="1400" spc="110" dirty="0">
              <a:latin typeface="+mn-ea"/>
            </a:endParaRPr>
          </a:p>
          <a:p>
            <a:r>
              <a:rPr lang="en-US" altLang="zh-CN" sz="900" dirty="0">
                <a:latin typeface="Arial Unicode MS" panose="020B0604020202020204" pitchFamily="34" charset="-122"/>
                <a:ea typeface="Arial Unicode MS" panose="020B0604020202020204" pitchFamily="34" charset="-122"/>
                <a:cs typeface="Arial Unicode MS" panose="020B0604020202020204" pitchFamily="34" charset="-122"/>
              </a:rPr>
              <a:t>Jining  </a:t>
            </a:r>
            <a:r>
              <a:rPr lang="en-US" altLang="zh-CN" sz="900" dirty="0" err="1">
                <a:latin typeface="Arial Unicode MS" panose="020B0604020202020204" pitchFamily="34" charset="-122"/>
                <a:ea typeface="Arial Unicode MS" panose="020B0604020202020204" pitchFamily="34" charset="-122"/>
                <a:cs typeface="Arial Unicode MS" panose="020B0604020202020204" pitchFamily="34" charset="-122"/>
              </a:rPr>
              <a:t>JunHua</a:t>
            </a:r>
            <a:r>
              <a:rPr lang="en-US" altLang="zh-CN" sz="900" dirty="0">
                <a:latin typeface="Arial Unicode MS" panose="020B0604020202020204" pitchFamily="34" charset="-122"/>
                <a:ea typeface="Arial Unicode MS" panose="020B0604020202020204" pitchFamily="34" charset="-122"/>
                <a:cs typeface="Arial Unicode MS" panose="020B0604020202020204" pitchFamily="34" charset="-122"/>
              </a:rPr>
              <a:t> Hydraulic Co.,Ltd</a:t>
            </a:r>
            <a:endParaRPr lang="zh-CN" altLang="en-US" sz="900" dirty="0">
              <a:latin typeface="Arial Unicode MS" panose="020B0604020202020204" pitchFamily="34" charset="-122"/>
              <a:ea typeface="Arial Unicode MS" panose="020B0604020202020204" pitchFamily="34" charset="-122"/>
              <a:cs typeface="Arial Unicode MS" panose="020B0604020202020204" pitchFamily="34" charset="-122"/>
            </a:endParaRPr>
          </a:p>
        </p:txBody>
      </p:sp>
      <p:sp>
        <p:nvSpPr>
          <p:cNvPr id="7" name="平行四边形 6"/>
          <p:cNvSpPr/>
          <p:nvPr/>
        </p:nvSpPr>
        <p:spPr>
          <a:xfrm>
            <a:off x="2276872" y="315026"/>
            <a:ext cx="1368152" cy="72100"/>
          </a:xfrm>
          <a:prstGeom prst="parallelogram">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 name="Text Box 7"/>
          <p:cNvSpPr txBox="1">
            <a:spLocks noChangeArrowheads="1"/>
          </p:cNvSpPr>
          <p:nvPr/>
        </p:nvSpPr>
        <p:spPr bwMode="auto">
          <a:xfrm>
            <a:off x="342900" y="488504"/>
            <a:ext cx="2653393" cy="536436"/>
          </a:xfrm>
          <a:prstGeom prst="rect">
            <a:avLst/>
          </a:prstGeom>
          <a:noFill/>
          <a:ln>
            <a:noFill/>
          </a:ln>
          <a:effectLst/>
          <a:extLst>
            <a:ext uri="{909E8E84-426E-40DD-AFC4-6F175D3DCCD1}">
              <a14:hiddenFill xmlns:a14="http://schemas.microsoft.com/office/drawing/2010/main">
                <a:gradFill rotWithShape="0">
                  <a:gsLst>
                    <a:gs pos="0">
                      <a:srgbClr val="003366">
                        <a:gamma/>
                        <a:shade val="46275"/>
                        <a:invGamma/>
                      </a:srgbClr>
                    </a:gs>
                    <a:gs pos="100000">
                      <a:srgbClr val="003366"/>
                    </a:gs>
                  </a:gsLst>
                  <a:lin ang="5400000" scaled="1"/>
                </a:gradFill>
              </a14:hiddenFill>
            </a:ext>
            <a:ext uri="{91240B29-F687-4F45-9708-019B960494DF}">
              <a14:hiddenLine xmlns:a14="http://schemas.microsoft.com/office/drawing/2010/main" w="9525">
                <a:solidFill>
                  <a:srgbClr val="FFFF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74630" tIns="37315" rIns="74630" bIns="37315">
            <a:spAutoFit/>
            <a:scene3d>
              <a:camera prst="orthographicFront"/>
              <a:lightRig rig="threePt" dir="t"/>
            </a:scene3d>
          </a:bodyPr>
          <a:lstStyle>
            <a:lvl1pPr algn="l" defTabSz="860425">
              <a:spcBef>
                <a:spcPct val="0"/>
              </a:spcBef>
              <a:defRPr kumimoji="1" sz="2400">
                <a:solidFill>
                  <a:schemeClr val="tx1"/>
                </a:solidFill>
                <a:latin typeface="Times New Roman" panose="02020603050405020304" pitchFamily="18" charset="0"/>
                <a:ea typeface="宋体" panose="02010600030101010101" pitchFamily="2" charset="-122"/>
              </a:defRPr>
            </a:lvl1pPr>
            <a:lvl2pPr marL="430530" algn="l" defTabSz="860425">
              <a:spcBef>
                <a:spcPct val="0"/>
              </a:spcBef>
              <a:defRPr kumimoji="1" sz="2400">
                <a:solidFill>
                  <a:schemeClr val="tx1"/>
                </a:solidFill>
                <a:latin typeface="Times New Roman" panose="02020603050405020304" pitchFamily="18" charset="0"/>
                <a:ea typeface="宋体" panose="02010600030101010101" pitchFamily="2" charset="-122"/>
              </a:defRPr>
            </a:lvl2pPr>
            <a:lvl3pPr marL="860425" algn="l" defTabSz="860425">
              <a:spcBef>
                <a:spcPct val="0"/>
              </a:spcBef>
              <a:defRPr kumimoji="1" sz="2400">
                <a:solidFill>
                  <a:schemeClr val="tx1"/>
                </a:solidFill>
                <a:latin typeface="Times New Roman" panose="02020603050405020304" pitchFamily="18" charset="0"/>
                <a:ea typeface="宋体" panose="02010600030101010101" pitchFamily="2" charset="-122"/>
              </a:defRPr>
            </a:lvl3pPr>
            <a:lvl4pPr marL="1290955" algn="l" defTabSz="860425">
              <a:spcBef>
                <a:spcPct val="0"/>
              </a:spcBef>
              <a:defRPr kumimoji="1" sz="2400">
                <a:solidFill>
                  <a:schemeClr val="tx1"/>
                </a:solidFill>
                <a:latin typeface="Times New Roman" panose="02020603050405020304" pitchFamily="18" charset="0"/>
                <a:ea typeface="宋体" panose="02010600030101010101" pitchFamily="2" charset="-122"/>
              </a:defRPr>
            </a:lvl4pPr>
            <a:lvl5pPr marL="1719580" algn="l" defTabSz="860425">
              <a:spcBef>
                <a:spcPct val="0"/>
              </a:spcBef>
              <a:defRPr kumimoji="1" sz="2400">
                <a:solidFill>
                  <a:schemeClr val="tx1"/>
                </a:solidFill>
                <a:latin typeface="Times New Roman" panose="02020603050405020304" pitchFamily="18" charset="0"/>
                <a:ea typeface="宋体" panose="02010600030101010101" pitchFamily="2" charset="-122"/>
              </a:defRPr>
            </a:lvl5pPr>
            <a:lvl6pPr marL="21767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6339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0911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5483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0" hangingPunct="0">
              <a:lnSpc>
                <a:spcPct val="90000"/>
              </a:lnSpc>
              <a:spcBef>
                <a:spcPct val="50000"/>
              </a:spcBef>
              <a:buFontTx/>
              <a:buNone/>
            </a:pPr>
            <a:r>
              <a:rPr kumimoji="0" lang="en-US" altLang="zh-CN" sz="1300" b="1" dirty="0">
                <a:solidFill>
                  <a:schemeClr val="accent1"/>
                </a:solidFill>
                <a:effectLst>
                  <a:outerShdw blurRad="38100" dist="25400" dir="5400000" algn="ctr" rotWithShape="0">
                    <a:srgbClr val="6E747A">
                      <a:alpha val="43000"/>
                    </a:srgbClr>
                  </a:outerShdw>
                </a:effectLst>
              </a:rPr>
              <a:t>BM6 </a:t>
            </a:r>
            <a:r>
              <a:rPr kumimoji="0" lang="zh-CN" altLang="en-US" sz="1300" b="1" dirty="0">
                <a:solidFill>
                  <a:schemeClr val="accent1"/>
                </a:solidFill>
                <a:effectLst>
                  <a:outerShdw blurRad="38100" dist="25400" dir="5400000" algn="ctr" rotWithShape="0">
                    <a:srgbClr val="6E747A">
                      <a:alpha val="43000"/>
                    </a:srgbClr>
                  </a:outerShdw>
                </a:effectLst>
              </a:rPr>
              <a:t>连接尺寸  </a:t>
            </a:r>
            <a:r>
              <a:rPr kumimoji="0" lang="en-US" altLang="zh-CN" sz="1300" b="1" dirty="0">
                <a:solidFill>
                  <a:schemeClr val="accent1"/>
                </a:solidFill>
                <a:effectLst>
                  <a:outerShdw blurRad="38100" dist="25400" dir="5400000" algn="ctr" rotWithShape="0">
                    <a:srgbClr val="6E747A">
                      <a:alpha val="43000"/>
                    </a:srgbClr>
                  </a:outerShdw>
                </a:effectLst>
              </a:rPr>
              <a:t>----</a:t>
            </a:r>
            <a:r>
              <a:rPr kumimoji="0" lang="zh-CN" altLang="en-US" sz="1300" b="1" dirty="0">
                <a:solidFill>
                  <a:schemeClr val="accent1"/>
                </a:solidFill>
                <a:effectLst>
                  <a:outerShdw blurRad="38100" dist="25400" dir="5400000" algn="ctr" rotWithShape="0">
                    <a:srgbClr val="6E747A">
                      <a:alpha val="43000"/>
                    </a:srgbClr>
                  </a:outerShdw>
                </a:effectLst>
              </a:rPr>
              <a:t>油口</a:t>
            </a:r>
            <a:endParaRPr kumimoji="0" lang="zh-CN" altLang="en-US" sz="1300" b="1" dirty="0">
              <a:solidFill>
                <a:schemeClr val="accent1"/>
              </a:solidFill>
              <a:effectLst>
                <a:outerShdw blurRad="38100" dist="25400" dir="5400000" algn="ctr" rotWithShape="0">
                  <a:srgbClr val="6E747A">
                    <a:alpha val="43000"/>
                  </a:srgbClr>
                </a:outerShdw>
              </a:effectLst>
            </a:endParaRPr>
          </a:p>
          <a:p>
            <a:pPr eaLnBrk="0" hangingPunct="0">
              <a:lnSpc>
                <a:spcPct val="90000"/>
              </a:lnSpc>
              <a:spcBef>
                <a:spcPct val="50000"/>
              </a:spcBef>
              <a:buFontTx/>
              <a:buNone/>
            </a:pPr>
            <a:r>
              <a:rPr kumimoji="0" lang="zh-CN" altLang="en-US" sz="1300" b="1" dirty="0">
                <a:solidFill>
                  <a:schemeClr val="accent1"/>
                </a:solidFill>
                <a:effectLst>
                  <a:outerShdw blurRad="38100" dist="25400" dir="5400000" algn="ctr" rotWithShape="0">
                    <a:srgbClr val="6E747A">
                      <a:alpha val="43000"/>
                    </a:srgbClr>
                  </a:outerShdw>
                </a:effectLst>
              </a:rPr>
              <a:t>         </a:t>
            </a:r>
            <a:r>
              <a:rPr kumimoji="0" lang="zh-CN" altLang="en-US" sz="1000" b="1" dirty="0">
                <a:solidFill>
                  <a:schemeClr val="accent1"/>
                </a:solidFill>
                <a:effectLst>
                  <a:outerShdw blurRad="38100" dist="25400" dir="5400000" algn="ctr" rotWithShape="0">
                    <a:srgbClr val="6E747A">
                      <a:alpha val="43000"/>
                    </a:srgbClr>
                  </a:outerShdw>
                </a:effectLst>
              </a:rPr>
              <a:t> </a:t>
            </a:r>
            <a:r>
              <a:rPr kumimoji="0" lang="en-US" altLang="zh-CN" sz="1000" b="1" dirty="0">
                <a:solidFill>
                  <a:schemeClr val="accent1"/>
                </a:solidFill>
                <a:effectLst>
                  <a:outerShdw blurRad="38100" dist="25400" dir="5400000" algn="ctr" rotWithShape="0">
                    <a:srgbClr val="6E747A">
                      <a:alpha val="43000"/>
                    </a:srgbClr>
                  </a:outerShdw>
                </a:effectLst>
              </a:rPr>
              <a:t>Port</a:t>
            </a:r>
            <a:r>
              <a:rPr kumimoji="0" lang="en-US" altLang="zh-CN" sz="1300" b="1" dirty="0">
                <a:solidFill>
                  <a:schemeClr val="accent1"/>
                </a:solidFill>
                <a:effectLst>
                  <a:outerShdw blurRad="38100" dist="25400" dir="5400000" algn="ctr" rotWithShape="0">
                    <a:srgbClr val="6E747A">
                      <a:alpha val="43000"/>
                    </a:srgbClr>
                  </a:outerShdw>
                </a:effectLst>
              </a:rPr>
              <a:t>     </a:t>
            </a:r>
            <a:endParaRPr kumimoji="0" lang="en-US" altLang="zh-CN" sz="1300" b="1" dirty="0">
              <a:solidFill>
                <a:schemeClr val="accent1"/>
              </a:solidFill>
              <a:effectLst>
                <a:outerShdw blurRad="38100" dist="25400" dir="5400000" algn="ctr" rotWithShape="0">
                  <a:srgbClr val="6E747A">
                    <a:alpha val="43000"/>
                  </a:srgbClr>
                </a:outerShdw>
              </a:effectLst>
              <a:latin typeface="仿宋_GB2312" panose="02010609030101010101" pitchFamily="49" charset="-122"/>
              <a:ea typeface="仿宋_GB2312" panose="02010609030101010101" pitchFamily="49" charset="-122"/>
            </a:endParaRPr>
          </a:p>
        </p:txBody>
      </p:sp>
      <p:pic>
        <p:nvPicPr>
          <p:cNvPr id="11" name="Picture 2"/>
          <p:cNvPicPr>
            <a:picLocks noChangeAspect="1" noChangeArrowheads="1"/>
          </p:cNvPicPr>
          <p:nvPr/>
        </p:nvPicPr>
        <p:blipFill>
          <a:blip r:embed="rId1">
            <a:extLst>
              <a:ext uri="{28A0092B-C50C-407E-A947-70E740481C1C}">
                <a14:useLocalDpi xmlns:a14="http://schemas.microsoft.com/office/drawing/2010/main" val="0"/>
              </a:ext>
            </a:extLst>
          </a:blip>
          <a:srcRect/>
          <a:stretch>
            <a:fillRect/>
          </a:stretch>
        </p:blipFill>
        <p:spPr bwMode="auto">
          <a:xfrm>
            <a:off x="620688" y="1136576"/>
            <a:ext cx="1637170" cy="216024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2" name="Picture 3"/>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419997" y="1064568"/>
            <a:ext cx="1809203" cy="25639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3" name="Picture 4"/>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92696" y="3650512"/>
            <a:ext cx="2107445" cy="268014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4" name="Picture 5"/>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512700" y="3720661"/>
            <a:ext cx="2189373" cy="281651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5" name="Picture 6"/>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89043" y="6537176"/>
            <a:ext cx="1861809" cy="23277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6" name="Picture 7"/>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3645024" y="6681191"/>
            <a:ext cx="1663355" cy="21837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18" name="组合 17"/>
          <p:cNvGrpSpPr/>
          <p:nvPr/>
        </p:nvGrpSpPr>
        <p:grpSpPr>
          <a:xfrm>
            <a:off x="6021288" y="9417496"/>
            <a:ext cx="776312" cy="369332"/>
            <a:chOff x="6021288" y="9417496"/>
            <a:chExt cx="776312" cy="369332"/>
          </a:xfrm>
        </p:grpSpPr>
        <p:sp>
          <p:nvSpPr>
            <p:cNvPr id="19" name="圆角矩形 18"/>
            <p:cNvSpPr/>
            <p:nvPr/>
          </p:nvSpPr>
          <p:spPr>
            <a:xfrm>
              <a:off x="6021288" y="9525218"/>
              <a:ext cx="214482" cy="153888"/>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0" name="TextBox 19"/>
            <p:cNvSpPr txBox="1"/>
            <p:nvPr/>
          </p:nvSpPr>
          <p:spPr>
            <a:xfrm>
              <a:off x="6235770" y="9417496"/>
              <a:ext cx="561830" cy="369332"/>
            </a:xfrm>
            <a:prstGeom prst="rect">
              <a:avLst/>
            </a:prstGeom>
            <a:noFill/>
          </p:spPr>
          <p:txBody>
            <a:bodyPr wrap="square" rtlCol="0">
              <a:spAutoFit/>
            </a:bodyPr>
            <a:lstStyle/>
            <a:p>
              <a:r>
                <a:rPr lang="en-US" altLang="zh-CN" dirty="0"/>
                <a:t>61</a:t>
              </a:r>
              <a:endParaRPr lang="zh-CN" altLang="en-US" dirty="0"/>
            </a:p>
          </p:txBody>
        </p:sp>
      </p:grpSp>
      <p:pic>
        <p:nvPicPr>
          <p:cNvPr id="3" name="图片 2"/>
          <p:cNvPicPr>
            <a:picLocks noChangeAspect="1"/>
          </p:cNvPicPr>
          <p:nvPr/>
        </p:nvPicPr>
        <p:blipFill rotWithShape="1">
          <a:blip r:embed="rId7">
            <a:extLst>
              <a:ext uri="{28A0092B-C50C-407E-A947-70E740481C1C}">
                <a14:useLocalDpi xmlns:a14="http://schemas.microsoft.com/office/drawing/2010/main" val="0"/>
              </a:ext>
            </a:extLst>
          </a:blip>
          <a:srcRect l="8001" t="9788" r="10800" b="33915"/>
          <a:stretch>
            <a:fillRect/>
          </a:stretch>
        </p:blipFill>
        <p:spPr>
          <a:xfrm>
            <a:off x="3644987" y="79214"/>
            <a:ext cx="1008151" cy="486694"/>
          </a:xfrm>
          <a:prstGeom prst="rect">
            <a:avLst/>
          </a:prstGeom>
        </p:spPr>
      </p:pic>
    </p:spTree>
  </p:cSld>
  <p:clrMapOvr>
    <a:masterClrMapping/>
  </p:clrMapOvr>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图片 2"/>
          <p:cNvPicPr>
            <a:picLocks noChangeAspect="1"/>
          </p:cNvPicPr>
          <p:nvPr/>
        </p:nvPicPr>
        <p:blipFill rotWithShape="1">
          <a:blip r:embed="rId1">
            <a:extLst>
              <a:ext uri="{28A0092B-C50C-407E-A947-70E740481C1C}">
                <a14:useLocalDpi xmlns:a14="http://schemas.microsoft.com/office/drawing/2010/main" val="0"/>
              </a:ext>
            </a:extLst>
          </a:blip>
          <a:srcRect l="8001" t="9788" r="10800" b="33915"/>
          <a:stretch>
            <a:fillRect/>
          </a:stretch>
        </p:blipFill>
        <p:spPr>
          <a:xfrm>
            <a:off x="3644987" y="79214"/>
            <a:ext cx="1008151" cy="486694"/>
          </a:xfrm>
          <a:prstGeom prst="rect">
            <a:avLst/>
          </a:prstGeom>
        </p:spPr>
      </p:pic>
      <p:sp>
        <p:nvSpPr>
          <p:cNvPr id="4" name="平行四边形 3"/>
          <p:cNvSpPr/>
          <p:nvPr/>
        </p:nvSpPr>
        <p:spPr>
          <a:xfrm>
            <a:off x="403122" y="318099"/>
            <a:ext cx="1801742" cy="69027"/>
          </a:xfrm>
          <a:prstGeom prst="parallelogram">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TextBox 5"/>
          <p:cNvSpPr txBox="1"/>
          <p:nvPr/>
        </p:nvSpPr>
        <p:spPr>
          <a:xfrm>
            <a:off x="4581128" y="159821"/>
            <a:ext cx="2321446" cy="384721"/>
          </a:xfrm>
          <a:prstGeom prst="rect">
            <a:avLst/>
          </a:prstGeom>
          <a:noFill/>
        </p:spPr>
        <p:txBody>
          <a:bodyPr wrap="square" rtlCol="0">
            <a:spAutoFit/>
          </a:bodyPr>
          <a:lstStyle/>
          <a:p>
            <a:r>
              <a:rPr lang="zh-CN" altLang="en-US" sz="1000" b="1" kern="1400" spc="110" dirty="0">
                <a:latin typeface="+mn-ea"/>
              </a:rPr>
              <a:t>济宁钧华液压机械有限公司</a:t>
            </a:r>
            <a:endParaRPr lang="en-US" altLang="zh-CN" sz="1000" b="1" kern="1400" spc="110" dirty="0">
              <a:latin typeface="+mn-ea"/>
            </a:endParaRPr>
          </a:p>
          <a:p>
            <a:r>
              <a:rPr lang="en-US" altLang="zh-CN" sz="900" dirty="0">
                <a:latin typeface="Arial Unicode MS" panose="020B0604020202020204" pitchFamily="34" charset="-122"/>
                <a:ea typeface="Arial Unicode MS" panose="020B0604020202020204" pitchFamily="34" charset="-122"/>
                <a:cs typeface="Arial Unicode MS" panose="020B0604020202020204" pitchFamily="34" charset="-122"/>
              </a:rPr>
              <a:t>Jining  </a:t>
            </a:r>
            <a:r>
              <a:rPr lang="en-US" altLang="zh-CN" sz="900" dirty="0" err="1">
                <a:latin typeface="Arial Unicode MS" panose="020B0604020202020204" pitchFamily="34" charset="-122"/>
                <a:ea typeface="Arial Unicode MS" panose="020B0604020202020204" pitchFamily="34" charset="-122"/>
                <a:cs typeface="Arial Unicode MS" panose="020B0604020202020204" pitchFamily="34" charset="-122"/>
              </a:rPr>
              <a:t>JunHua</a:t>
            </a:r>
            <a:r>
              <a:rPr lang="en-US" altLang="zh-CN" sz="900" dirty="0">
                <a:latin typeface="Arial Unicode MS" panose="020B0604020202020204" pitchFamily="34" charset="-122"/>
                <a:ea typeface="Arial Unicode MS" panose="020B0604020202020204" pitchFamily="34" charset="-122"/>
                <a:cs typeface="Arial Unicode MS" panose="020B0604020202020204" pitchFamily="34" charset="-122"/>
              </a:rPr>
              <a:t> Hydraulic Co.,Ltd</a:t>
            </a:r>
            <a:endParaRPr lang="zh-CN" altLang="en-US" sz="900" dirty="0">
              <a:latin typeface="Arial Unicode MS" panose="020B0604020202020204" pitchFamily="34" charset="-122"/>
              <a:ea typeface="Arial Unicode MS" panose="020B0604020202020204" pitchFamily="34" charset="-122"/>
              <a:cs typeface="Arial Unicode MS" panose="020B0604020202020204" pitchFamily="34" charset="-122"/>
            </a:endParaRPr>
          </a:p>
        </p:txBody>
      </p:sp>
      <p:sp>
        <p:nvSpPr>
          <p:cNvPr id="7" name="平行四边形 6"/>
          <p:cNvSpPr/>
          <p:nvPr/>
        </p:nvSpPr>
        <p:spPr>
          <a:xfrm>
            <a:off x="2276872" y="315026"/>
            <a:ext cx="1368152" cy="72100"/>
          </a:xfrm>
          <a:prstGeom prst="parallelogram">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 name="Text Box 4"/>
          <p:cNvSpPr txBox="1">
            <a:spLocks noChangeArrowheads="1"/>
          </p:cNvSpPr>
          <p:nvPr/>
        </p:nvSpPr>
        <p:spPr bwMode="auto">
          <a:xfrm>
            <a:off x="219501" y="564199"/>
            <a:ext cx="2653393" cy="475288"/>
          </a:xfrm>
          <a:prstGeom prst="rect">
            <a:avLst/>
          </a:prstGeom>
          <a:noFill/>
          <a:ln>
            <a:noFill/>
          </a:ln>
          <a:effectLst/>
          <a:extLst>
            <a:ext uri="{909E8E84-426E-40DD-AFC4-6F175D3DCCD1}">
              <a14:hiddenFill xmlns:a14="http://schemas.microsoft.com/office/drawing/2010/main">
                <a:gradFill rotWithShape="0">
                  <a:gsLst>
                    <a:gs pos="0">
                      <a:srgbClr val="003366">
                        <a:gamma/>
                        <a:shade val="46275"/>
                        <a:invGamma/>
                      </a:srgbClr>
                    </a:gs>
                    <a:gs pos="100000">
                      <a:srgbClr val="003366"/>
                    </a:gs>
                  </a:gsLst>
                  <a:lin ang="5400000" scaled="1"/>
                </a:gradFill>
              </a14:hiddenFill>
            </a:ext>
            <a:ext uri="{91240B29-F687-4F45-9708-019B960494DF}">
              <a14:hiddenLine xmlns:a14="http://schemas.microsoft.com/office/drawing/2010/main" w="9525">
                <a:solidFill>
                  <a:srgbClr val="FFFF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74630" tIns="37315" rIns="74630" bIns="37315">
            <a:spAutoFit/>
            <a:scene3d>
              <a:camera prst="orthographicFront"/>
              <a:lightRig rig="threePt" dir="t"/>
            </a:scene3d>
          </a:bodyPr>
          <a:lstStyle>
            <a:lvl1pPr algn="l" defTabSz="860425">
              <a:spcBef>
                <a:spcPct val="0"/>
              </a:spcBef>
              <a:defRPr kumimoji="1" sz="2400">
                <a:solidFill>
                  <a:schemeClr val="tx1"/>
                </a:solidFill>
                <a:latin typeface="Times New Roman" panose="02020603050405020304" pitchFamily="18" charset="0"/>
                <a:ea typeface="宋体" panose="02010600030101010101" pitchFamily="2" charset="-122"/>
              </a:defRPr>
            </a:lvl1pPr>
            <a:lvl2pPr marL="430530" algn="l" defTabSz="860425">
              <a:spcBef>
                <a:spcPct val="0"/>
              </a:spcBef>
              <a:defRPr kumimoji="1" sz="2400">
                <a:solidFill>
                  <a:schemeClr val="tx1"/>
                </a:solidFill>
                <a:latin typeface="Times New Roman" panose="02020603050405020304" pitchFamily="18" charset="0"/>
                <a:ea typeface="宋体" panose="02010600030101010101" pitchFamily="2" charset="-122"/>
              </a:defRPr>
            </a:lvl2pPr>
            <a:lvl3pPr marL="860425" algn="l" defTabSz="860425">
              <a:spcBef>
                <a:spcPct val="0"/>
              </a:spcBef>
              <a:defRPr kumimoji="1" sz="2400">
                <a:solidFill>
                  <a:schemeClr val="tx1"/>
                </a:solidFill>
                <a:latin typeface="Times New Roman" panose="02020603050405020304" pitchFamily="18" charset="0"/>
                <a:ea typeface="宋体" panose="02010600030101010101" pitchFamily="2" charset="-122"/>
              </a:defRPr>
            </a:lvl3pPr>
            <a:lvl4pPr marL="1290955" algn="l" defTabSz="860425">
              <a:spcBef>
                <a:spcPct val="0"/>
              </a:spcBef>
              <a:defRPr kumimoji="1" sz="2400">
                <a:solidFill>
                  <a:schemeClr val="tx1"/>
                </a:solidFill>
                <a:latin typeface="Times New Roman" panose="02020603050405020304" pitchFamily="18" charset="0"/>
                <a:ea typeface="宋体" panose="02010600030101010101" pitchFamily="2" charset="-122"/>
              </a:defRPr>
            </a:lvl4pPr>
            <a:lvl5pPr marL="1719580" algn="l" defTabSz="860425">
              <a:spcBef>
                <a:spcPct val="0"/>
              </a:spcBef>
              <a:defRPr kumimoji="1" sz="2400">
                <a:solidFill>
                  <a:schemeClr val="tx1"/>
                </a:solidFill>
                <a:latin typeface="Times New Roman" panose="02020603050405020304" pitchFamily="18" charset="0"/>
                <a:ea typeface="宋体" panose="02010600030101010101" pitchFamily="2" charset="-122"/>
              </a:defRPr>
            </a:lvl5pPr>
            <a:lvl6pPr marL="21767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6339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0911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5483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0" hangingPunct="0">
              <a:lnSpc>
                <a:spcPct val="75000"/>
              </a:lnSpc>
              <a:spcBef>
                <a:spcPct val="50000"/>
              </a:spcBef>
              <a:buFontTx/>
              <a:buNone/>
            </a:pPr>
            <a:r>
              <a:rPr kumimoji="0" lang="en-US" altLang="zh-CN" sz="1300" b="1" dirty="0">
                <a:solidFill>
                  <a:schemeClr val="accent1"/>
                </a:solidFill>
                <a:effectLst>
                  <a:outerShdw blurRad="38100" dist="25400" dir="5400000" algn="ctr" rotWithShape="0">
                    <a:srgbClr val="6E747A">
                      <a:alpha val="43000"/>
                    </a:srgbClr>
                  </a:outerShdw>
                </a:effectLst>
              </a:rPr>
              <a:t>BM6</a:t>
            </a:r>
            <a:r>
              <a:rPr kumimoji="0" lang="zh-CN" altLang="en-US" sz="1300" b="1" dirty="0">
                <a:solidFill>
                  <a:schemeClr val="accent1"/>
                </a:solidFill>
                <a:effectLst>
                  <a:outerShdw blurRad="38100" dist="25400" dir="5400000" algn="ctr" rotWithShape="0">
                    <a:srgbClr val="6E747A">
                      <a:alpha val="43000"/>
                    </a:srgbClr>
                  </a:outerShdw>
                </a:effectLst>
              </a:rPr>
              <a:t>订货信息（八位代码形式）</a:t>
            </a:r>
            <a:endParaRPr kumimoji="0" lang="zh-CN" altLang="en-US" sz="1300" b="1" dirty="0">
              <a:solidFill>
                <a:schemeClr val="accent1"/>
              </a:solidFill>
              <a:effectLst>
                <a:outerShdw blurRad="38100" dist="25400" dir="5400000" algn="ctr" rotWithShape="0">
                  <a:srgbClr val="6E747A">
                    <a:alpha val="43000"/>
                  </a:srgbClr>
                </a:outerShdw>
              </a:effectLst>
            </a:endParaRPr>
          </a:p>
          <a:p>
            <a:pPr eaLnBrk="0" hangingPunct="0">
              <a:lnSpc>
                <a:spcPct val="75000"/>
              </a:lnSpc>
              <a:spcBef>
                <a:spcPct val="50000"/>
              </a:spcBef>
              <a:buFontTx/>
              <a:buNone/>
            </a:pPr>
            <a:r>
              <a:rPr kumimoji="0" lang="zh-CN" altLang="en-US" sz="1300" b="1" dirty="0">
                <a:solidFill>
                  <a:schemeClr val="accent1"/>
                </a:solidFill>
                <a:effectLst>
                  <a:outerShdw blurRad="38100" dist="25400" dir="5400000" algn="ctr" rotWithShape="0">
                    <a:srgbClr val="6E747A">
                      <a:alpha val="43000"/>
                    </a:srgbClr>
                  </a:outerShdw>
                </a:effectLst>
              </a:rPr>
              <a:t>         </a:t>
            </a:r>
            <a:r>
              <a:rPr kumimoji="0" lang="zh-CN" altLang="en-US" sz="1000" b="1" dirty="0">
                <a:solidFill>
                  <a:schemeClr val="accent1"/>
                </a:solidFill>
                <a:effectLst>
                  <a:outerShdw blurRad="38100" dist="25400" dir="5400000" algn="ctr" rotWithShape="0">
                    <a:srgbClr val="6E747A">
                      <a:alpha val="43000"/>
                    </a:srgbClr>
                  </a:outerShdw>
                </a:effectLst>
              </a:rPr>
              <a:t> </a:t>
            </a:r>
            <a:r>
              <a:rPr kumimoji="0" lang="en-US" altLang="zh-CN" sz="1000" b="1" dirty="0">
                <a:solidFill>
                  <a:schemeClr val="accent1"/>
                </a:solidFill>
                <a:effectLst>
                  <a:outerShdw blurRad="38100" dist="25400" dir="5400000" algn="ctr" rotWithShape="0">
                    <a:srgbClr val="6E747A">
                      <a:alpha val="43000"/>
                    </a:srgbClr>
                  </a:outerShdw>
                </a:effectLst>
              </a:rPr>
              <a:t>Ordering Information</a:t>
            </a:r>
            <a:r>
              <a:rPr kumimoji="0" lang="en-US" altLang="zh-CN" sz="1300" b="1" dirty="0">
                <a:solidFill>
                  <a:schemeClr val="accent1"/>
                </a:solidFill>
                <a:effectLst>
                  <a:outerShdw blurRad="38100" dist="25400" dir="5400000" algn="ctr" rotWithShape="0">
                    <a:srgbClr val="6E747A">
                      <a:alpha val="43000"/>
                    </a:srgbClr>
                  </a:outerShdw>
                </a:effectLst>
              </a:rPr>
              <a:t>        </a:t>
            </a:r>
            <a:endParaRPr kumimoji="0" lang="en-US" altLang="zh-CN" sz="1300" b="1" dirty="0">
              <a:solidFill>
                <a:schemeClr val="accent1"/>
              </a:solidFill>
              <a:effectLst>
                <a:outerShdw blurRad="38100" dist="25400" dir="5400000" algn="ctr" rotWithShape="0">
                  <a:srgbClr val="6E747A">
                    <a:alpha val="43000"/>
                  </a:srgbClr>
                </a:outerShdw>
              </a:effectLst>
              <a:latin typeface="仿宋_GB2312" panose="02010609030101010101" pitchFamily="49" charset="-122"/>
              <a:ea typeface="仿宋_GB2312" panose="02010609030101010101" pitchFamily="49" charset="-122"/>
            </a:endParaRPr>
          </a:p>
        </p:txBody>
      </p:sp>
      <p:sp>
        <p:nvSpPr>
          <p:cNvPr id="10" name="Text Box 5"/>
          <p:cNvSpPr txBox="1">
            <a:spLocks noChangeArrowheads="1"/>
          </p:cNvSpPr>
          <p:nvPr/>
        </p:nvSpPr>
        <p:spPr bwMode="auto">
          <a:xfrm>
            <a:off x="4169229" y="560512"/>
            <a:ext cx="2212100" cy="255408"/>
          </a:xfrm>
          <a:prstGeom prst="rect">
            <a:avLst/>
          </a:prstGeom>
          <a:noFill/>
          <a:ln w="9525">
            <a:solidFill>
              <a:srgbClr val="000000"/>
            </a:solidFill>
            <a:miter lim="800000"/>
          </a:ln>
          <a:effectLst/>
          <a:extLst>
            <a:ext uri="{909E8E84-426E-40DD-AFC4-6F175D3DCCD1}">
              <a14:hiddenFill xmlns:a14="http://schemas.microsoft.com/office/drawing/2010/main">
                <a:solidFill>
                  <a:srgbClr val="003366"/>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lIns="74630" tIns="37315" rIns="74630" bIns="37315">
            <a:spAutoFit/>
            <a:scene3d>
              <a:camera prst="orthographicFront"/>
              <a:lightRig rig="threePt" dir="t"/>
            </a:scene3d>
          </a:bodyPr>
          <a:lstStyle>
            <a:lvl1pPr algn="l" defTabSz="860425">
              <a:spcBef>
                <a:spcPct val="0"/>
              </a:spcBef>
              <a:defRPr kumimoji="1" sz="2400">
                <a:solidFill>
                  <a:schemeClr val="tx1"/>
                </a:solidFill>
                <a:latin typeface="Times New Roman" panose="02020603050405020304" pitchFamily="18" charset="0"/>
                <a:ea typeface="宋体" panose="02010600030101010101" pitchFamily="2" charset="-122"/>
              </a:defRPr>
            </a:lvl1pPr>
            <a:lvl2pPr marL="430530" algn="l" defTabSz="860425">
              <a:spcBef>
                <a:spcPct val="0"/>
              </a:spcBef>
              <a:defRPr kumimoji="1" sz="2400">
                <a:solidFill>
                  <a:schemeClr val="tx1"/>
                </a:solidFill>
                <a:latin typeface="Times New Roman" panose="02020603050405020304" pitchFamily="18" charset="0"/>
                <a:ea typeface="宋体" panose="02010600030101010101" pitchFamily="2" charset="-122"/>
              </a:defRPr>
            </a:lvl2pPr>
            <a:lvl3pPr marL="860425" algn="l" defTabSz="860425">
              <a:spcBef>
                <a:spcPct val="0"/>
              </a:spcBef>
              <a:defRPr kumimoji="1" sz="2400">
                <a:solidFill>
                  <a:schemeClr val="tx1"/>
                </a:solidFill>
                <a:latin typeface="Times New Roman" panose="02020603050405020304" pitchFamily="18" charset="0"/>
                <a:ea typeface="宋体" panose="02010600030101010101" pitchFamily="2" charset="-122"/>
              </a:defRPr>
            </a:lvl3pPr>
            <a:lvl4pPr marL="1290955" algn="l" defTabSz="860425">
              <a:spcBef>
                <a:spcPct val="0"/>
              </a:spcBef>
              <a:defRPr kumimoji="1" sz="2400">
                <a:solidFill>
                  <a:schemeClr val="tx1"/>
                </a:solidFill>
                <a:latin typeface="Times New Roman" panose="02020603050405020304" pitchFamily="18" charset="0"/>
                <a:ea typeface="宋体" panose="02010600030101010101" pitchFamily="2" charset="-122"/>
              </a:defRPr>
            </a:lvl4pPr>
            <a:lvl5pPr marL="1719580" algn="l" defTabSz="860425">
              <a:spcBef>
                <a:spcPct val="0"/>
              </a:spcBef>
              <a:defRPr kumimoji="1" sz="2400">
                <a:solidFill>
                  <a:schemeClr val="tx1"/>
                </a:solidFill>
                <a:latin typeface="Times New Roman" panose="02020603050405020304" pitchFamily="18" charset="0"/>
                <a:ea typeface="宋体" panose="02010600030101010101" pitchFamily="2" charset="-122"/>
              </a:defRPr>
            </a:lvl5pPr>
            <a:lvl6pPr marL="21767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6339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0911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5483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0" hangingPunct="0">
              <a:lnSpc>
                <a:spcPct val="90000"/>
              </a:lnSpc>
              <a:spcBef>
                <a:spcPct val="50000"/>
              </a:spcBef>
              <a:buFontTx/>
              <a:buNone/>
            </a:pPr>
            <a:r>
              <a:rPr kumimoji="0" lang="en-US" altLang="zh-CN" sz="1300" b="1" dirty="0">
                <a:solidFill>
                  <a:schemeClr val="accent1"/>
                </a:solidFill>
                <a:effectLst>
                  <a:outerShdw blurRad="38100" dist="25400" dir="5400000" algn="ctr" rotWithShape="0">
                    <a:srgbClr val="6E747A">
                      <a:alpha val="43000"/>
                    </a:srgbClr>
                  </a:outerShdw>
                </a:effectLst>
              </a:rPr>
              <a:t>BM6   1   2  3   4   5   6   7   8</a:t>
            </a:r>
            <a:endParaRPr kumimoji="0" lang="en-US" altLang="zh-CN" sz="1300" b="1" dirty="0">
              <a:solidFill>
                <a:schemeClr val="accent1"/>
              </a:solidFill>
              <a:effectLst>
                <a:outerShdw blurRad="38100" dist="25400" dir="5400000" algn="ctr" rotWithShape="0">
                  <a:srgbClr val="6E747A">
                    <a:alpha val="43000"/>
                  </a:srgbClr>
                </a:outerShdw>
              </a:effectLst>
              <a:latin typeface="仿宋_GB2312" panose="02010609030101010101" pitchFamily="49" charset="-122"/>
              <a:ea typeface="仿宋_GB2312" panose="02010609030101010101" pitchFamily="49" charset="-122"/>
            </a:endParaRPr>
          </a:p>
        </p:txBody>
      </p:sp>
      <p:graphicFrame>
        <p:nvGraphicFramePr>
          <p:cNvPr id="11" name="Group 4205"/>
          <p:cNvGraphicFramePr/>
          <p:nvPr/>
        </p:nvGraphicFramePr>
        <p:xfrm>
          <a:off x="342900" y="1064984"/>
          <a:ext cx="6214835" cy="7918329"/>
        </p:xfrm>
        <a:graphic>
          <a:graphicData uri="http://schemas.openxmlformats.org/drawingml/2006/table">
            <a:tbl>
              <a:tblPr/>
              <a:tblGrid>
                <a:gridCol w="182154"/>
                <a:gridCol w="474889"/>
                <a:gridCol w="182154"/>
                <a:gridCol w="423183"/>
                <a:gridCol w="182154"/>
                <a:gridCol w="1053193"/>
                <a:gridCol w="182154"/>
                <a:gridCol w="1073604"/>
                <a:gridCol w="208189"/>
                <a:gridCol w="379640"/>
                <a:gridCol w="236764"/>
                <a:gridCol w="432707"/>
                <a:gridCol w="246289"/>
                <a:gridCol w="383721"/>
                <a:gridCol w="182154"/>
                <a:gridCol w="391886"/>
              </a:tblGrid>
              <a:tr h="200121">
                <a:tc gridSpan="2">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1" i="0" u="none" strike="noStrike" cap="none" normalizeH="0" baseline="0" dirty="0">
                          <a:ln>
                            <a:noFill/>
                          </a:ln>
                          <a:solidFill>
                            <a:schemeClr val="tx1"/>
                          </a:solidFill>
                          <a:effectLst/>
                          <a:latin typeface="宋体" panose="02010600030101010101" pitchFamily="2" charset="-122"/>
                          <a:ea typeface="宋体" panose="02010600030101010101" pitchFamily="2" charset="-122"/>
                        </a:rPr>
                        <a:t>  </a:t>
                      </a:r>
                      <a:r>
                        <a:rPr kumimoji="1" lang="en-US" altLang="zh-CN" sz="800" b="1" i="0" u="none" strike="noStrike" cap="none" normalizeH="0" baseline="0" dirty="0" err="1">
                          <a:ln>
                            <a:noFill/>
                          </a:ln>
                          <a:solidFill>
                            <a:schemeClr val="tx1"/>
                          </a:solidFill>
                          <a:effectLst/>
                          <a:latin typeface="宋体" panose="02010600030101010101" pitchFamily="2" charset="-122"/>
                          <a:ea typeface="宋体" panose="02010600030101010101" pitchFamily="2" charset="-122"/>
                        </a:rPr>
                        <a:t>pos</a:t>
                      </a:r>
                      <a:r>
                        <a:rPr kumimoji="1" lang="en-US" altLang="zh-CN" sz="800" b="1" i="0" u="none" strike="noStrike" cap="none" normalizeH="0" baseline="0" dirty="0">
                          <a:ln>
                            <a:noFill/>
                          </a:ln>
                          <a:solidFill>
                            <a:schemeClr val="tx1"/>
                          </a:solidFill>
                          <a:effectLst/>
                          <a:latin typeface="宋体" panose="02010600030101010101" pitchFamily="2" charset="-122"/>
                          <a:ea typeface="宋体" panose="02010600030101010101" pitchFamily="2" charset="-122"/>
                        </a:rPr>
                        <a:t> 1</a:t>
                      </a:r>
                      <a:endParaRPr kumimoji="1" lang="en-US" altLang="zh-CN" sz="2100" b="1"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solidFill>
                  </a:tcPr>
                </a:tc>
                <a:tc hMerge="1">
                  <a:tcPr/>
                </a:tc>
                <a:tc gridSpan="2">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1" i="0" u="none" strike="noStrike" cap="none" normalizeH="0" baseline="0" dirty="0">
                          <a:ln>
                            <a:noFill/>
                          </a:ln>
                          <a:solidFill>
                            <a:schemeClr val="tx1"/>
                          </a:solidFill>
                          <a:effectLst/>
                          <a:latin typeface="宋体" panose="02010600030101010101" pitchFamily="2" charset="-122"/>
                          <a:ea typeface="宋体" panose="02010600030101010101" pitchFamily="2" charset="-122"/>
                        </a:rPr>
                        <a:t>2</a:t>
                      </a:r>
                      <a:endParaRPr kumimoji="1" lang="en-US" altLang="zh-CN" sz="2100" b="1"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solidFill>
                  </a:tcPr>
                </a:tc>
                <a:tc hMerge="1">
                  <a:tcPr/>
                </a:tc>
                <a:tc gridSpan="2">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1" i="0" u="none" strike="noStrike" cap="none" normalizeH="0" baseline="0" dirty="0">
                          <a:ln>
                            <a:noFill/>
                          </a:ln>
                          <a:solidFill>
                            <a:schemeClr val="tx1"/>
                          </a:solidFill>
                          <a:effectLst/>
                          <a:latin typeface="宋体" panose="02010600030101010101" pitchFamily="2" charset="-122"/>
                          <a:ea typeface="宋体" panose="02010600030101010101" pitchFamily="2" charset="-122"/>
                        </a:rPr>
                        <a:t>3</a:t>
                      </a:r>
                      <a:endParaRPr kumimoji="1" lang="en-US" altLang="zh-CN" sz="2100" b="1"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solidFill>
                  </a:tcPr>
                </a:tc>
                <a:tc hMerge="1">
                  <a:tcPr/>
                </a:tc>
                <a:tc gridSpan="2">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1" i="0" u="none" strike="noStrike" cap="none" normalizeH="0" baseline="0" dirty="0">
                          <a:ln>
                            <a:noFill/>
                          </a:ln>
                          <a:solidFill>
                            <a:schemeClr val="tx1"/>
                          </a:solidFill>
                          <a:effectLst/>
                          <a:latin typeface="宋体" panose="02010600030101010101" pitchFamily="2" charset="-122"/>
                          <a:ea typeface="宋体" panose="02010600030101010101" pitchFamily="2" charset="-122"/>
                        </a:rPr>
                        <a:t>4</a:t>
                      </a:r>
                      <a:endParaRPr kumimoji="1" lang="en-US" altLang="zh-CN" sz="2100" b="1"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solidFill>
                  </a:tcPr>
                </a:tc>
                <a:tc hMerge="1">
                  <a:tcPr/>
                </a:tc>
                <a:tc gridSpan="2">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1" i="0" u="none" strike="noStrike" cap="none" normalizeH="0" baseline="0" dirty="0">
                          <a:ln>
                            <a:noFill/>
                          </a:ln>
                          <a:solidFill>
                            <a:schemeClr val="tx1"/>
                          </a:solidFill>
                          <a:effectLst/>
                          <a:latin typeface="宋体" panose="02010600030101010101" pitchFamily="2" charset="-122"/>
                          <a:ea typeface="宋体" panose="02010600030101010101" pitchFamily="2" charset="-122"/>
                        </a:rPr>
                        <a:t>5</a:t>
                      </a:r>
                      <a:endParaRPr kumimoji="1" lang="en-US" altLang="zh-CN" sz="2100" b="1"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solidFill>
                  </a:tcPr>
                </a:tc>
                <a:tc hMerge="1">
                  <a:tcPr/>
                </a:tc>
                <a:tc gridSpan="2">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1" i="0" u="none" strike="noStrike" cap="none" normalizeH="0" baseline="0" dirty="0">
                          <a:ln>
                            <a:noFill/>
                          </a:ln>
                          <a:solidFill>
                            <a:schemeClr val="tx1"/>
                          </a:solidFill>
                          <a:effectLst/>
                          <a:latin typeface="宋体" panose="02010600030101010101" pitchFamily="2" charset="-122"/>
                          <a:ea typeface="宋体" panose="02010600030101010101" pitchFamily="2" charset="-122"/>
                        </a:rPr>
                        <a:t>6</a:t>
                      </a:r>
                      <a:endParaRPr kumimoji="1" lang="en-US" altLang="zh-CN" sz="2100" b="1"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solidFill>
                  </a:tcPr>
                </a:tc>
                <a:tc hMerge="1">
                  <a:tcPr/>
                </a:tc>
                <a:tc gridSpan="2">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1" i="0" u="none" strike="noStrike" cap="none" normalizeH="0" baseline="0" dirty="0">
                          <a:ln>
                            <a:noFill/>
                          </a:ln>
                          <a:solidFill>
                            <a:schemeClr val="tx1"/>
                          </a:solidFill>
                          <a:effectLst/>
                          <a:latin typeface="宋体" panose="02010600030101010101" pitchFamily="2" charset="-122"/>
                          <a:ea typeface="宋体" panose="02010600030101010101" pitchFamily="2" charset="-122"/>
                        </a:rPr>
                        <a:t>7</a:t>
                      </a:r>
                      <a:endParaRPr kumimoji="1" lang="en-US" altLang="zh-CN" sz="2100" b="1"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solidFill>
                  </a:tcPr>
                </a:tc>
                <a:tc hMerge="1">
                  <a:tcPr/>
                </a:tc>
                <a:tc gridSpan="2">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1" i="0" u="none" strike="noStrike" cap="none" normalizeH="0" baseline="0" dirty="0">
                          <a:ln>
                            <a:noFill/>
                          </a:ln>
                          <a:solidFill>
                            <a:schemeClr val="tx1"/>
                          </a:solidFill>
                          <a:effectLst/>
                          <a:latin typeface="宋体" panose="02010600030101010101" pitchFamily="2" charset="-122"/>
                          <a:ea typeface="宋体" panose="02010600030101010101" pitchFamily="2" charset="-122"/>
                        </a:rPr>
                        <a:t>8</a:t>
                      </a:r>
                      <a:endParaRPr kumimoji="1" lang="en-US" altLang="zh-CN" sz="2100" b="1"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solidFill>
                  </a:tcPr>
                </a:tc>
                <a:tc hMerge="1">
                  <a:tcPr/>
                </a:tc>
              </a:tr>
              <a:tr h="346877">
                <a:tc gridSpan="2">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900" b="1" i="0" u="none" strike="noStrike" cap="none" normalizeH="0" baseline="0">
                          <a:ln>
                            <a:noFill/>
                          </a:ln>
                          <a:solidFill>
                            <a:schemeClr val="tx1"/>
                          </a:solidFill>
                          <a:effectLst/>
                          <a:latin typeface="宋体" panose="02010600030101010101" pitchFamily="2" charset="-122"/>
                          <a:ea typeface="宋体" panose="02010600030101010101" pitchFamily="2" charset="-122"/>
                        </a:rPr>
                        <a:t>外形</a:t>
                      </a:r>
                      <a:endParaRPr kumimoji="1" lang="zh-CN" altLang="en-US" sz="2100" b="1"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hMerge="1">
                  <a:tcPr/>
                </a:tc>
                <a:tc gridSpan="2">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900" b="1" i="0" u="none" strike="noStrike" cap="none" normalizeH="0" baseline="0">
                          <a:ln>
                            <a:noFill/>
                          </a:ln>
                          <a:solidFill>
                            <a:schemeClr val="tx1"/>
                          </a:solidFill>
                          <a:effectLst/>
                          <a:latin typeface="宋体" panose="02010600030101010101" pitchFamily="2" charset="-122"/>
                          <a:ea typeface="宋体" panose="02010600030101010101" pitchFamily="2" charset="-122"/>
                        </a:rPr>
                        <a:t>排量</a:t>
                      </a:r>
                      <a:r>
                        <a:rPr kumimoji="1" lang="zh-CN" altLang="en-US" sz="900" b="1" i="0" u="none" strike="noStrike" cap="none" normalizeH="0" baseline="0">
                          <a:ln>
                            <a:noFill/>
                          </a:ln>
                          <a:solidFill>
                            <a:schemeClr val="tx1"/>
                          </a:solidFill>
                          <a:effectLst/>
                          <a:latin typeface="Times New Roman" panose="02020603050405020304" pitchFamily="18" charset="0"/>
                          <a:ea typeface="宋体" panose="02010600030101010101" pitchFamily="2" charset="-122"/>
                          <a:cs typeface="Times New Roman" panose="02020603050405020304" pitchFamily="18" charset="0"/>
                        </a:rPr>
                        <a:t>  </a:t>
                      </a:r>
                      <a:r>
                        <a:rPr kumimoji="1" lang="en-US" altLang="zh-CN" sz="900" b="1" i="0" u="none" strike="noStrike" cap="none" normalizeH="0" baseline="0">
                          <a:ln>
                            <a:noFill/>
                          </a:ln>
                          <a:solidFill>
                            <a:schemeClr val="tx1"/>
                          </a:solidFill>
                          <a:effectLst/>
                          <a:latin typeface="Times New Roman" panose="02020603050405020304" pitchFamily="18" charset="0"/>
                          <a:ea typeface="宋体" panose="02010600030101010101" pitchFamily="2" charset="-122"/>
                          <a:cs typeface="Times New Roman" panose="02020603050405020304" pitchFamily="18" charset="0"/>
                        </a:rPr>
                        <a:t>(ml/r)</a:t>
                      </a:r>
                      <a:endParaRPr kumimoji="1" lang="en-US" altLang="zh-CN" sz="2100" b="1"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hMerge="1">
                  <a:tcPr/>
                </a:tc>
                <a:tc gridSpan="2">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900" b="1" i="0" u="none" strike="noStrike" cap="none" normalizeH="0" baseline="0" dirty="0">
                          <a:ln>
                            <a:noFill/>
                          </a:ln>
                          <a:solidFill>
                            <a:schemeClr val="tx1"/>
                          </a:solidFill>
                          <a:effectLst/>
                          <a:latin typeface="宋体" panose="02010600030101010101" pitchFamily="2" charset="-122"/>
                          <a:ea typeface="宋体" panose="02010600030101010101" pitchFamily="2" charset="-122"/>
                        </a:rPr>
                        <a:t>法兰</a:t>
                      </a:r>
                      <a:r>
                        <a:rPr kumimoji="1" lang="en-US" altLang="zh-CN" sz="900" b="1"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cs typeface="Times New Roman" panose="02020603050405020304" pitchFamily="18" charset="0"/>
                        </a:rPr>
                        <a:t>&amp;</a:t>
                      </a:r>
                      <a:r>
                        <a:rPr kumimoji="1" lang="zh-CN" altLang="en-US" sz="900" b="1" i="0" u="none" strike="noStrike" cap="none" normalizeH="0" baseline="0" dirty="0">
                          <a:ln>
                            <a:noFill/>
                          </a:ln>
                          <a:solidFill>
                            <a:schemeClr val="tx1"/>
                          </a:solidFill>
                          <a:effectLst/>
                          <a:latin typeface="宋体" panose="02010600030101010101" pitchFamily="2" charset="-122"/>
                          <a:ea typeface="宋体" panose="02010600030101010101" pitchFamily="2" charset="-122"/>
                        </a:rPr>
                        <a:t>止口</a:t>
                      </a:r>
                      <a:r>
                        <a:rPr kumimoji="1" lang="zh-CN" altLang="en-US" sz="900" b="1"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cs typeface="Times New Roman" panose="02020603050405020304" pitchFamily="18" charset="0"/>
                        </a:rPr>
                        <a:t> </a:t>
                      </a:r>
                      <a:r>
                        <a:rPr kumimoji="1" lang="en-US" altLang="zh-CN" sz="900" b="1"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cs typeface="Times New Roman" panose="02020603050405020304" pitchFamily="18" charset="0"/>
                        </a:rPr>
                        <a:t>(mm)</a:t>
                      </a:r>
                      <a:endParaRPr kumimoji="1" lang="en-US" altLang="zh-CN" sz="2100" b="1"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hMerge="1">
                  <a:tcPr/>
                </a:tc>
                <a:tc gridSpan="2">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900" b="1"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cs typeface="Times New Roman" panose="02020603050405020304" pitchFamily="18" charset="0"/>
                        </a:rPr>
                        <a:t>     </a:t>
                      </a:r>
                      <a:r>
                        <a:rPr kumimoji="1" lang="zh-CN" altLang="en-US" sz="900" b="1" i="0" u="none" strike="noStrike" cap="none" normalizeH="0" baseline="0" dirty="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轴</a:t>
                      </a:r>
                      <a:r>
                        <a:rPr kumimoji="1" lang="en-US" altLang="zh-CN" sz="900" b="1"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cs typeface="Times New Roman" panose="02020603050405020304" pitchFamily="18" charset="0"/>
                        </a:rPr>
                        <a:t>&amp;</a:t>
                      </a:r>
                      <a:r>
                        <a:rPr kumimoji="1" lang="zh-CN" altLang="en-US" sz="900" b="1" i="0" u="none" strike="noStrike" cap="none" normalizeH="0" baseline="0" dirty="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键</a:t>
                      </a:r>
                      <a:r>
                        <a:rPr kumimoji="1" lang="zh-CN" altLang="en-US" sz="900" b="1"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cs typeface="Times New Roman" panose="02020603050405020304" pitchFamily="18" charset="0"/>
                        </a:rPr>
                        <a:t> </a:t>
                      </a:r>
                      <a:r>
                        <a:rPr kumimoji="1" lang="en-US" altLang="zh-CN" sz="900" b="1"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cs typeface="Times New Roman" panose="02020603050405020304" pitchFamily="18" charset="0"/>
                        </a:rPr>
                        <a:t>(mm)</a:t>
                      </a:r>
                      <a:endParaRPr kumimoji="1" lang="en-US" altLang="zh-CN" sz="2100" b="1"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hMerge="1">
                  <a:tcPr/>
                </a:tc>
                <a:tc gridSpan="2">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900" b="1" i="0" u="none" strike="noStrike" cap="none" normalizeH="0" baseline="0" dirty="0">
                          <a:ln>
                            <a:noFill/>
                          </a:ln>
                          <a:solidFill>
                            <a:schemeClr val="tx1"/>
                          </a:solidFill>
                          <a:effectLst/>
                          <a:latin typeface="宋体" panose="02010600030101010101" pitchFamily="2" charset="-122"/>
                          <a:ea typeface="宋体" panose="02010600030101010101" pitchFamily="2" charset="-122"/>
                        </a:rPr>
                        <a:t>后壳体</a:t>
                      </a:r>
                      <a:endParaRPr kumimoji="1" lang="zh-CN" altLang="en-US" sz="2100" b="1"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hMerge="1">
                  <a:tcPr/>
                </a:tc>
                <a:tc gridSpan="2">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900" b="1" i="0" u="none" strike="noStrike" cap="none" normalizeH="0" baseline="0" dirty="0">
                          <a:ln>
                            <a:noFill/>
                          </a:ln>
                          <a:solidFill>
                            <a:schemeClr val="tx1"/>
                          </a:solidFill>
                          <a:effectLst/>
                          <a:latin typeface="宋体" panose="02010600030101010101" pitchFamily="2" charset="-122"/>
                          <a:ea typeface="宋体" panose="02010600030101010101" pitchFamily="2" charset="-122"/>
                        </a:rPr>
                        <a:t>油口</a:t>
                      </a:r>
                      <a:endParaRPr kumimoji="1" lang="zh-CN" altLang="en-US" sz="2100" b="1"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hMerge="1">
                  <a:tcPr/>
                </a:tc>
                <a:tc gridSpan="2">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900" b="1" i="0" u="none" strike="noStrike" cap="none" normalizeH="0" baseline="0" dirty="0">
                          <a:ln>
                            <a:noFill/>
                          </a:ln>
                          <a:solidFill>
                            <a:schemeClr val="tx1"/>
                          </a:solidFill>
                          <a:effectLst/>
                          <a:latin typeface="宋体" panose="02010600030101010101" pitchFamily="2" charset="-122"/>
                          <a:ea typeface="宋体" panose="02010600030101010101" pitchFamily="2" charset="-122"/>
                        </a:rPr>
                        <a:t>油口面外           连螺纹            </a:t>
                      </a:r>
                      <a:endParaRPr kumimoji="1" lang="zh-CN" altLang="en-US" sz="2100" b="1"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hMerge="1">
                  <a:tcPr/>
                </a:tc>
                <a:tc gridSpan="2">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900" b="1" i="0" u="none" strike="noStrike" cap="none" normalizeH="0" baseline="0" dirty="0">
                          <a:ln>
                            <a:noFill/>
                          </a:ln>
                          <a:solidFill>
                            <a:schemeClr val="tx1"/>
                          </a:solidFill>
                          <a:effectLst/>
                          <a:latin typeface="宋体" panose="02010600030101010101" pitchFamily="2" charset="-122"/>
                          <a:ea typeface="宋体" panose="02010600030101010101" pitchFamily="2" charset="-122"/>
                        </a:rPr>
                        <a:t>外泄口</a:t>
                      </a:r>
                      <a:endParaRPr kumimoji="1" lang="zh-CN" altLang="en-US" sz="2100" b="1"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hMerge="1">
                  <a:tcPr/>
                </a:tc>
              </a:tr>
              <a:tr h="680412">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mn-ea"/>
                          <a:ea typeface="+mn-ea"/>
                        </a:rPr>
                        <a:t>A</a:t>
                      </a:r>
                      <a:endParaRPr kumimoji="1" lang="en-US" altLang="zh-CN" sz="800" b="0" i="0" u="none" strike="noStrike" cap="none" normalizeH="0" baseline="0" dirty="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dirty="0">
                          <a:ln>
                            <a:noFill/>
                          </a:ln>
                          <a:solidFill>
                            <a:schemeClr val="tx1"/>
                          </a:solidFill>
                          <a:effectLst/>
                          <a:latin typeface="+mn-ea"/>
                          <a:ea typeface="+mn-ea"/>
                        </a:rPr>
                        <a:t>大方法兰</a:t>
                      </a:r>
                      <a:endParaRPr kumimoji="1" lang="zh-CN" altLang="en-US" sz="800" b="0" i="0" u="none" strike="noStrike" cap="none" normalizeH="0" baseline="0" dirty="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mn-ea"/>
                          <a:ea typeface="+mn-ea"/>
                        </a:rPr>
                        <a:t>A</a:t>
                      </a:r>
                      <a:endParaRPr kumimoji="1" lang="en-US" altLang="zh-CN" sz="800" b="0" i="0" u="none" strike="noStrike" cap="none" normalizeH="0" baseline="0" dirty="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mn-ea"/>
                          <a:ea typeface="+mn-ea"/>
                        </a:rPr>
                        <a:t>195</a:t>
                      </a:r>
                      <a:endParaRPr kumimoji="1" lang="en-US" altLang="zh-CN" sz="800" b="0" i="0" u="none" strike="noStrike" cap="none" normalizeH="0" baseline="0" dirty="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mn-ea"/>
                          <a:ea typeface="+mn-ea"/>
                        </a:rPr>
                        <a:t>A</a:t>
                      </a:r>
                      <a:endParaRPr kumimoji="1" lang="en-US" altLang="zh-CN" sz="800" b="0" i="0" u="none" strike="noStrike" cap="none" normalizeH="0" baseline="0" dirty="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defRPr/>
                      </a:pPr>
                      <a:r>
                        <a:rPr kumimoji="1" lang="zh-CN" altLang="en-US" sz="800" b="0" i="0" u="none" strike="noStrike" cap="none" normalizeH="0" baseline="0" dirty="0">
                          <a:ln>
                            <a:noFill/>
                          </a:ln>
                          <a:solidFill>
                            <a:schemeClr val="tx1"/>
                          </a:solidFill>
                          <a:effectLst/>
                          <a:latin typeface="+mn-ea"/>
                          <a:ea typeface="+mn-ea"/>
                        </a:rPr>
                        <a:t>方法兰</a:t>
                      </a:r>
                      <a:r>
                        <a:rPr kumimoji="1" lang="en-US" altLang="zh-CN" sz="800" b="0" i="0" u="none" strike="noStrike" cap="none" normalizeH="0" baseline="0" dirty="0">
                          <a:ln>
                            <a:noFill/>
                          </a:ln>
                          <a:solidFill>
                            <a:schemeClr val="tx1"/>
                          </a:solidFill>
                          <a:effectLst/>
                          <a:latin typeface="+mn-ea"/>
                          <a:ea typeface="+mn-ea"/>
                        </a:rPr>
                        <a:t>178X178, 4-</a:t>
                      </a:r>
                      <a:r>
                        <a:rPr kumimoji="1" lang="el-GR" altLang="zh-CN" sz="800" b="0" i="0" u="none" strike="noStrike" cap="none" normalizeH="0" baseline="0" dirty="0">
                          <a:ln>
                            <a:noFill/>
                          </a:ln>
                          <a:solidFill>
                            <a:schemeClr val="tx1"/>
                          </a:solidFill>
                          <a:effectLst/>
                          <a:latin typeface="+mn-ea"/>
                          <a:ea typeface="+mn-ea"/>
                        </a:rPr>
                        <a:t>φ</a:t>
                      </a:r>
                      <a:r>
                        <a:rPr kumimoji="1" lang="en-US" altLang="zh-CN" sz="800" b="0" i="0" u="none" strike="noStrike" cap="none" normalizeH="0" baseline="0" dirty="0">
                          <a:ln>
                            <a:noFill/>
                          </a:ln>
                          <a:solidFill>
                            <a:schemeClr val="tx1"/>
                          </a:solidFill>
                          <a:effectLst/>
                          <a:latin typeface="+mn-ea"/>
                          <a:ea typeface="+mn-ea"/>
                        </a:rPr>
                        <a:t>18  </a:t>
                      </a:r>
                      <a:r>
                        <a:rPr kumimoji="1" lang="zh-CN" altLang="en-US" sz="800" b="0" i="0" u="none" strike="noStrike" cap="none" normalizeH="0" baseline="0" dirty="0">
                          <a:ln>
                            <a:noFill/>
                          </a:ln>
                          <a:solidFill>
                            <a:schemeClr val="tx1"/>
                          </a:solidFill>
                          <a:effectLst/>
                          <a:latin typeface="+mn-ea"/>
                          <a:ea typeface="+mn-ea"/>
                        </a:rPr>
                        <a:t>分度圆</a:t>
                      </a:r>
                      <a:r>
                        <a:rPr kumimoji="1" lang="el-GR" altLang="zh-CN" sz="800" b="0" i="0" u="none" strike="noStrike" cap="none" normalizeH="0" baseline="0" dirty="0">
                          <a:ln>
                            <a:noFill/>
                          </a:ln>
                          <a:solidFill>
                            <a:schemeClr val="tx1"/>
                          </a:solidFill>
                          <a:effectLst/>
                          <a:latin typeface="+mn-ea"/>
                          <a:ea typeface="+mn-ea"/>
                        </a:rPr>
                        <a:t>φ</a:t>
                      </a:r>
                      <a:r>
                        <a:rPr kumimoji="1" lang="en-US" altLang="zh-CN" sz="800" b="0" i="0" u="none" strike="noStrike" cap="none" normalizeH="0" baseline="0" dirty="0">
                          <a:ln>
                            <a:noFill/>
                          </a:ln>
                          <a:solidFill>
                            <a:schemeClr val="tx1"/>
                          </a:solidFill>
                          <a:effectLst/>
                          <a:latin typeface="+mn-ea"/>
                          <a:ea typeface="+mn-ea"/>
                        </a:rPr>
                        <a:t>200,                  </a:t>
                      </a:r>
                      <a:r>
                        <a:rPr kumimoji="1" lang="zh-CN" altLang="en-US" sz="800" b="0" i="0" u="none" strike="noStrike" cap="none" normalizeH="0" baseline="0" dirty="0">
                          <a:ln>
                            <a:noFill/>
                          </a:ln>
                          <a:solidFill>
                            <a:schemeClr val="tx1"/>
                          </a:solidFill>
                          <a:effectLst/>
                          <a:latin typeface="+mn-ea"/>
                          <a:ea typeface="+mn-ea"/>
                        </a:rPr>
                        <a:t>止口</a:t>
                      </a:r>
                      <a:r>
                        <a:rPr kumimoji="1" lang="el-GR" altLang="zh-CN" sz="800" b="0" i="0" u="none" strike="noStrike" cap="none" normalizeH="0" baseline="0" dirty="0">
                          <a:ln>
                            <a:noFill/>
                          </a:ln>
                          <a:solidFill>
                            <a:schemeClr val="tx1"/>
                          </a:solidFill>
                          <a:effectLst/>
                          <a:latin typeface="+mn-ea"/>
                          <a:ea typeface="+mn-ea"/>
                        </a:rPr>
                        <a:t>φ</a:t>
                      </a:r>
                      <a:r>
                        <a:rPr kumimoji="1" lang="en-US" altLang="zh-CN" sz="800" b="0" i="0" u="none" strike="noStrike" cap="none" normalizeH="0" baseline="0" dirty="0">
                          <a:ln>
                            <a:noFill/>
                          </a:ln>
                          <a:solidFill>
                            <a:schemeClr val="tx1"/>
                          </a:solidFill>
                          <a:effectLst/>
                          <a:latin typeface="+mn-ea"/>
                          <a:ea typeface="+mn-ea"/>
                        </a:rPr>
                        <a:t>160X8</a:t>
                      </a:r>
                      <a:r>
                        <a:rPr kumimoji="1" lang="zh-CN" altLang="en-US" sz="800" b="1" i="0" u="none" strike="noStrike" cap="none" normalizeH="0" baseline="0" dirty="0">
                          <a:ln>
                            <a:noFill/>
                          </a:ln>
                          <a:solidFill>
                            <a:schemeClr val="tx1"/>
                          </a:solidFill>
                          <a:effectLst/>
                          <a:latin typeface="+mn-ea"/>
                          <a:ea typeface="+mn-ea"/>
                        </a:rPr>
                        <a:t>（只能选马达</a:t>
                      </a:r>
                      <a:r>
                        <a:rPr kumimoji="1" lang="en-US" altLang="zh-CN" sz="800" b="1" i="0" u="none" strike="noStrike" cap="none" normalizeH="0" baseline="0" dirty="0">
                          <a:ln>
                            <a:noFill/>
                          </a:ln>
                          <a:solidFill>
                            <a:schemeClr val="tx1"/>
                          </a:solidFill>
                          <a:effectLst/>
                          <a:latin typeface="+mn-ea"/>
                          <a:ea typeface="+mn-ea"/>
                        </a:rPr>
                        <a:t>A</a:t>
                      </a:r>
                      <a:r>
                        <a:rPr kumimoji="1" lang="zh-CN" altLang="en-US" sz="800" b="1" i="0" u="none" strike="noStrike" cap="none" normalizeH="0" baseline="0" dirty="0">
                          <a:ln>
                            <a:noFill/>
                          </a:ln>
                          <a:solidFill>
                            <a:schemeClr val="tx1"/>
                          </a:solidFill>
                          <a:effectLst/>
                          <a:latin typeface="+mn-ea"/>
                          <a:ea typeface="+mn-ea"/>
                        </a:rPr>
                        <a:t>外形）</a:t>
                      </a:r>
                      <a:endParaRPr kumimoji="1" lang="en-US" altLang="zh-CN" sz="800" b="1" i="0" u="none" strike="noStrike" cap="none" normalizeH="0" baseline="0" dirty="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mn-ea"/>
                          <a:ea typeface="+mn-ea"/>
                        </a:rPr>
                        <a:t>A</a:t>
                      </a:r>
                      <a:endParaRPr kumimoji="1" lang="en-US" altLang="zh-CN" sz="800" b="0" i="0" u="none" strike="noStrike" cap="none" normalizeH="0" baseline="0" dirty="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t" latinLnBrk="0" hangingPunct="1">
                        <a:lnSpc>
                          <a:spcPct val="100000"/>
                        </a:lnSpc>
                        <a:spcBef>
                          <a:spcPct val="0"/>
                        </a:spcBef>
                        <a:spcAft>
                          <a:spcPct val="0"/>
                        </a:spcAft>
                        <a:buClrTx/>
                        <a:buSzTx/>
                        <a:buFontTx/>
                        <a:buNone/>
                      </a:pPr>
                      <a:r>
                        <a:rPr kumimoji="1" lang="zh-CN" altLang="en-US" sz="800" b="0" i="0" u="none" strike="noStrike" cap="none" normalizeH="0" baseline="0" dirty="0">
                          <a:ln>
                            <a:noFill/>
                          </a:ln>
                          <a:solidFill>
                            <a:schemeClr val="tx1"/>
                          </a:solidFill>
                          <a:effectLst/>
                          <a:latin typeface="+mn-ea"/>
                          <a:ea typeface="+mn-ea"/>
                        </a:rPr>
                        <a:t>圆柱轴</a:t>
                      </a:r>
                      <a:r>
                        <a:rPr kumimoji="1" lang="en-US" altLang="zh-CN" sz="800" b="0" i="0" u="none" strike="noStrike" cap="none" normalizeH="0" baseline="0" dirty="0">
                          <a:ln>
                            <a:noFill/>
                          </a:ln>
                          <a:solidFill>
                            <a:schemeClr val="tx1"/>
                          </a:solidFill>
                          <a:effectLst/>
                          <a:latin typeface="+mn-ea"/>
                          <a:ea typeface="+mn-ea"/>
                        </a:rPr>
                        <a:t>:</a:t>
                      </a:r>
                      <a:r>
                        <a:rPr kumimoji="1" lang="el-GR" altLang="zh-CN" sz="800" b="0" i="0" u="none" strike="noStrike" cap="none" normalizeH="0" baseline="0" dirty="0">
                          <a:ln>
                            <a:noFill/>
                          </a:ln>
                          <a:solidFill>
                            <a:schemeClr val="tx1"/>
                          </a:solidFill>
                          <a:effectLst/>
                          <a:latin typeface="+mn-ea"/>
                          <a:ea typeface="+mn-ea"/>
                        </a:rPr>
                        <a:t>φ</a:t>
                      </a:r>
                      <a:r>
                        <a:rPr kumimoji="1" lang="en-US" altLang="zh-CN" sz="800" b="0" i="0" u="none" strike="noStrike" cap="none" normalizeH="0" baseline="0" dirty="0">
                          <a:ln>
                            <a:noFill/>
                          </a:ln>
                          <a:solidFill>
                            <a:schemeClr val="tx1"/>
                          </a:solidFill>
                          <a:effectLst/>
                          <a:latin typeface="+mn-ea"/>
                          <a:ea typeface="+mn-ea"/>
                        </a:rPr>
                        <a:t>38.1X79,         </a:t>
                      </a:r>
                      <a:r>
                        <a:rPr kumimoji="1" lang="zh-CN" altLang="en-US" sz="800" b="0" i="0" u="none" strike="noStrike" cap="none" normalizeH="0" baseline="0" dirty="0">
                          <a:ln>
                            <a:noFill/>
                          </a:ln>
                          <a:solidFill>
                            <a:schemeClr val="tx1"/>
                          </a:solidFill>
                          <a:effectLst/>
                          <a:latin typeface="+mn-ea"/>
                          <a:ea typeface="+mn-ea"/>
                        </a:rPr>
                        <a:t>平键</a:t>
                      </a:r>
                      <a:r>
                        <a:rPr kumimoji="1" lang="en-US" altLang="zh-CN" sz="800" b="0" i="0" u="none" strike="noStrike" cap="none" normalizeH="0" baseline="0" dirty="0">
                          <a:ln>
                            <a:noFill/>
                          </a:ln>
                          <a:solidFill>
                            <a:schemeClr val="tx1"/>
                          </a:solidFill>
                          <a:effectLst/>
                          <a:latin typeface="+mn-ea"/>
                          <a:ea typeface="+mn-ea"/>
                        </a:rPr>
                        <a:t>:9.525X9.525X57,     </a:t>
                      </a:r>
                      <a:r>
                        <a:rPr kumimoji="1" lang="zh-CN" altLang="en-US" sz="800" b="0" i="0" u="none" strike="noStrike" cap="none" normalizeH="0" baseline="0" dirty="0">
                          <a:ln>
                            <a:noFill/>
                          </a:ln>
                          <a:solidFill>
                            <a:schemeClr val="tx1"/>
                          </a:solidFill>
                          <a:effectLst/>
                          <a:latin typeface="+mn-ea"/>
                          <a:ea typeface="+mn-ea"/>
                        </a:rPr>
                        <a:t>轴端螺纹  </a:t>
                      </a:r>
                      <a:r>
                        <a:rPr kumimoji="1" lang="en-US" altLang="zh-CN" sz="800" b="0" i="0" u="none" strike="noStrike" cap="none" normalizeH="0" baseline="0" dirty="0">
                          <a:ln>
                            <a:noFill/>
                          </a:ln>
                          <a:solidFill>
                            <a:schemeClr val="tx1"/>
                          </a:solidFill>
                          <a:effectLst/>
                          <a:latin typeface="+mn-ea"/>
                          <a:ea typeface="+mn-ea"/>
                        </a:rPr>
                        <a:t>:3/8-16UNC</a:t>
                      </a:r>
                      <a:endParaRPr kumimoji="1" lang="en-US" altLang="zh-CN" sz="800" b="0" i="0" u="none" strike="noStrike" cap="none" normalizeH="0" baseline="0" dirty="0">
                        <a:ln>
                          <a:noFill/>
                        </a:ln>
                        <a:solidFill>
                          <a:schemeClr val="tx1"/>
                        </a:solidFill>
                        <a:effectLst/>
                        <a:latin typeface="+mn-ea"/>
                        <a:ea typeface="+mn-ea"/>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mn-ea"/>
                          <a:ea typeface="+mn-ea"/>
                        </a:rPr>
                        <a:t>A</a:t>
                      </a:r>
                      <a:endParaRPr kumimoji="1" lang="en-US" altLang="zh-CN" sz="800" b="0" i="0" u="none" strike="noStrike" cap="none" normalizeH="0" baseline="0" dirty="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dirty="0">
                          <a:ln>
                            <a:noFill/>
                          </a:ln>
                          <a:solidFill>
                            <a:schemeClr val="tx1"/>
                          </a:solidFill>
                          <a:effectLst/>
                          <a:latin typeface="+mn-ea"/>
                          <a:ea typeface="+mn-ea"/>
                        </a:rPr>
                        <a:t>参照图示</a:t>
                      </a:r>
                      <a:endParaRPr kumimoji="1" lang="zh-CN" altLang="en-US" sz="800" b="0" i="0" u="none" strike="noStrike" cap="none" normalizeH="0" baseline="0" dirty="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mn-ea"/>
                          <a:ea typeface="+mn-ea"/>
                        </a:rPr>
                        <a:t>A</a:t>
                      </a:r>
                      <a:endParaRPr kumimoji="1" lang="en-US" altLang="zh-CN" sz="800" b="0" i="0" u="none" strike="noStrike" cap="none" normalizeH="0" baseline="0" dirty="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mn-ea"/>
                          <a:ea typeface="+mn-ea"/>
                        </a:rPr>
                        <a:t>2-G3/4</a:t>
                      </a:r>
                      <a:endParaRPr kumimoji="1" lang="en-US" altLang="zh-CN" sz="800" b="0" i="0" u="none" strike="noStrike" cap="none" normalizeH="0" baseline="0" dirty="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mn-ea"/>
                          <a:ea typeface="+mn-ea"/>
                        </a:rPr>
                        <a:t>A</a:t>
                      </a:r>
                      <a:endParaRPr kumimoji="1" lang="en-US" altLang="zh-CN" sz="800" b="0" i="0" u="none" strike="noStrike" cap="none" normalizeH="0" baseline="0" dirty="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dirty="0">
                          <a:ln>
                            <a:noFill/>
                          </a:ln>
                          <a:solidFill>
                            <a:schemeClr val="tx1"/>
                          </a:solidFill>
                          <a:effectLst/>
                          <a:latin typeface="+mn-ea"/>
                          <a:ea typeface="+mn-ea"/>
                        </a:rPr>
                        <a:t>无</a:t>
                      </a:r>
                      <a:endParaRPr kumimoji="1" lang="zh-CN" altLang="en-US" sz="800" b="0" i="0" u="none" strike="noStrike" cap="none" normalizeH="0" baseline="0" dirty="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mn-ea"/>
                          <a:ea typeface="+mn-ea"/>
                        </a:rPr>
                        <a:t>A</a:t>
                      </a:r>
                      <a:endParaRPr kumimoji="1" lang="en-US" altLang="zh-CN" sz="800" b="0" i="0" u="none" strike="noStrike" cap="none" normalizeH="0" baseline="0" dirty="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dirty="0">
                          <a:ln>
                            <a:noFill/>
                          </a:ln>
                          <a:solidFill>
                            <a:schemeClr val="tx1"/>
                          </a:solidFill>
                          <a:effectLst/>
                          <a:latin typeface="+mn-ea"/>
                          <a:ea typeface="+mn-ea"/>
                        </a:rPr>
                        <a:t>无</a:t>
                      </a:r>
                      <a:endParaRPr kumimoji="1" lang="zh-CN" altLang="en-US" sz="800" b="0" i="0" u="none" strike="noStrike" cap="none" normalizeH="0" baseline="0" dirty="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760461">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mn-ea"/>
                          <a:ea typeface="+mn-ea"/>
                        </a:rPr>
                        <a:t>B</a:t>
                      </a:r>
                      <a:endParaRPr kumimoji="1" lang="en-US" altLang="zh-CN"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mn-ea"/>
                          <a:ea typeface="+mn-ea"/>
                        </a:rPr>
                        <a:t>标准</a:t>
                      </a:r>
                      <a:endParaRPr kumimoji="1" lang="zh-CN" altLang="en-US"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mn-ea"/>
                          <a:ea typeface="+mn-ea"/>
                        </a:rPr>
                        <a:t>B</a:t>
                      </a:r>
                      <a:endParaRPr kumimoji="1" lang="en-US" altLang="zh-CN"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mn-ea"/>
                          <a:ea typeface="+mn-ea"/>
                        </a:rPr>
                        <a:t>245</a:t>
                      </a:r>
                      <a:endParaRPr kumimoji="1" lang="en-US" altLang="zh-CN"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mn-ea"/>
                          <a:ea typeface="+mn-ea"/>
                        </a:rPr>
                        <a:t>B</a:t>
                      </a:r>
                      <a:endParaRPr kumimoji="1" lang="en-US" altLang="zh-CN"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dirty="0">
                          <a:ln>
                            <a:noFill/>
                          </a:ln>
                          <a:solidFill>
                            <a:schemeClr val="tx1"/>
                          </a:solidFill>
                          <a:effectLst/>
                          <a:latin typeface="+mn-ea"/>
                          <a:ea typeface="+mn-ea"/>
                        </a:rPr>
                        <a:t>方法兰 </a:t>
                      </a:r>
                      <a:r>
                        <a:rPr kumimoji="1" lang="en-US" altLang="zh-CN" sz="800" b="0" i="0" u="none" strike="noStrike" cap="none" normalizeH="0" baseline="0" dirty="0">
                          <a:ln>
                            <a:noFill/>
                          </a:ln>
                          <a:solidFill>
                            <a:schemeClr val="tx1"/>
                          </a:solidFill>
                          <a:effectLst/>
                          <a:latin typeface="+mn-ea"/>
                          <a:ea typeface="+mn-ea"/>
                        </a:rPr>
                        <a:t>147X147, 4-</a:t>
                      </a:r>
                      <a:r>
                        <a:rPr kumimoji="1" lang="el-GR" altLang="zh-CN" sz="800" b="0" i="0" u="none" strike="noStrike" cap="none" normalizeH="0" baseline="0" dirty="0">
                          <a:ln>
                            <a:noFill/>
                          </a:ln>
                          <a:solidFill>
                            <a:schemeClr val="tx1"/>
                          </a:solidFill>
                          <a:effectLst/>
                          <a:latin typeface="+mn-ea"/>
                          <a:ea typeface="+mn-ea"/>
                        </a:rPr>
                        <a:t>φ</a:t>
                      </a:r>
                      <a:r>
                        <a:rPr kumimoji="1" lang="en-US" altLang="zh-CN" sz="800" b="0" i="0" u="none" strike="noStrike" cap="none" normalizeH="0" baseline="0" dirty="0">
                          <a:ln>
                            <a:noFill/>
                          </a:ln>
                          <a:solidFill>
                            <a:schemeClr val="tx1"/>
                          </a:solidFill>
                          <a:effectLst/>
                          <a:latin typeface="+mn-ea"/>
                          <a:ea typeface="+mn-ea"/>
                        </a:rPr>
                        <a:t>14  </a:t>
                      </a:r>
                      <a:r>
                        <a:rPr kumimoji="1" lang="zh-CN" altLang="en-US" sz="800" b="0" i="0" u="none" strike="noStrike" cap="none" normalizeH="0" baseline="0" dirty="0">
                          <a:ln>
                            <a:noFill/>
                          </a:ln>
                          <a:solidFill>
                            <a:schemeClr val="tx1"/>
                          </a:solidFill>
                          <a:effectLst/>
                          <a:latin typeface="+mn-ea"/>
                          <a:ea typeface="+mn-ea"/>
                        </a:rPr>
                        <a:t>分度圆</a:t>
                      </a:r>
                      <a:r>
                        <a:rPr kumimoji="1" lang="el-GR" altLang="zh-CN" sz="800" b="0" i="0" u="none" strike="noStrike" cap="none" normalizeH="0" baseline="0" dirty="0">
                          <a:ln>
                            <a:noFill/>
                          </a:ln>
                          <a:solidFill>
                            <a:schemeClr val="tx1"/>
                          </a:solidFill>
                          <a:effectLst/>
                          <a:latin typeface="+mn-ea"/>
                          <a:ea typeface="+mn-ea"/>
                        </a:rPr>
                        <a:t>φ</a:t>
                      </a:r>
                      <a:r>
                        <a:rPr kumimoji="1" lang="en-US" altLang="zh-CN" sz="800" b="0" i="0" u="none" strike="noStrike" cap="none" normalizeH="0" baseline="0" dirty="0">
                          <a:ln>
                            <a:noFill/>
                          </a:ln>
                          <a:solidFill>
                            <a:schemeClr val="tx1"/>
                          </a:solidFill>
                          <a:effectLst/>
                          <a:latin typeface="+mn-ea"/>
                          <a:ea typeface="+mn-ea"/>
                        </a:rPr>
                        <a:t>160 ,          </a:t>
                      </a:r>
                      <a:r>
                        <a:rPr kumimoji="1" lang="zh-CN" altLang="en-US" sz="800" b="0" i="0" u="none" strike="noStrike" cap="none" normalizeH="0" baseline="0" dirty="0">
                          <a:ln>
                            <a:noFill/>
                          </a:ln>
                          <a:solidFill>
                            <a:schemeClr val="tx1"/>
                          </a:solidFill>
                          <a:effectLst/>
                          <a:latin typeface="+mn-ea"/>
                          <a:ea typeface="+mn-ea"/>
                        </a:rPr>
                        <a:t>止口</a:t>
                      </a:r>
                      <a:r>
                        <a:rPr kumimoji="1" lang="el-GR" altLang="zh-CN" sz="800" b="0" i="0" u="none" strike="noStrike" cap="none" normalizeH="0" baseline="0" dirty="0">
                          <a:ln>
                            <a:noFill/>
                          </a:ln>
                          <a:solidFill>
                            <a:schemeClr val="tx1"/>
                          </a:solidFill>
                          <a:effectLst/>
                          <a:latin typeface="+mn-ea"/>
                          <a:ea typeface="+mn-ea"/>
                        </a:rPr>
                        <a:t>φ</a:t>
                      </a:r>
                      <a:r>
                        <a:rPr kumimoji="1" lang="en-US" altLang="zh-CN" sz="800" b="0" i="0" u="none" strike="noStrike" cap="none" normalizeH="0" baseline="0" dirty="0">
                          <a:ln>
                            <a:noFill/>
                          </a:ln>
                          <a:solidFill>
                            <a:schemeClr val="tx1"/>
                          </a:solidFill>
                          <a:effectLst/>
                          <a:latin typeface="+mn-ea"/>
                          <a:ea typeface="+mn-ea"/>
                        </a:rPr>
                        <a:t>125X13.2</a:t>
                      </a:r>
                      <a:endParaRPr kumimoji="1" lang="en-US" altLang="zh-CN" sz="800" b="0" i="0" u="none" strike="noStrike" cap="none" normalizeH="0" baseline="0" dirty="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mn-ea"/>
                          <a:ea typeface="+mn-ea"/>
                        </a:rPr>
                        <a:t>B</a:t>
                      </a:r>
                      <a:endParaRPr kumimoji="1" lang="en-US" altLang="zh-CN"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dirty="0">
                          <a:ln>
                            <a:noFill/>
                          </a:ln>
                          <a:solidFill>
                            <a:schemeClr val="tx1"/>
                          </a:solidFill>
                          <a:effectLst/>
                          <a:latin typeface="+mn-ea"/>
                          <a:ea typeface="+mn-ea"/>
                        </a:rPr>
                        <a:t>渐开线花键</a:t>
                      </a:r>
                      <a:r>
                        <a:rPr kumimoji="1" lang="en-US" altLang="zh-CN" sz="800" b="0" i="0" u="none" strike="noStrike" cap="none" normalizeH="0" baseline="0" dirty="0">
                          <a:ln>
                            <a:noFill/>
                          </a:ln>
                          <a:solidFill>
                            <a:schemeClr val="tx1"/>
                          </a:solidFill>
                          <a:effectLst/>
                          <a:latin typeface="+mn-ea"/>
                          <a:ea typeface="+mn-ea"/>
                        </a:rPr>
                        <a:t>:</a:t>
                      </a:r>
                      <a:r>
                        <a:rPr kumimoji="1" lang="el-GR" altLang="zh-CN" sz="800" b="0" i="0" u="none" strike="noStrike" cap="none" normalizeH="0" baseline="0">
                          <a:ln>
                            <a:noFill/>
                          </a:ln>
                          <a:solidFill>
                            <a:schemeClr val="tx1"/>
                          </a:solidFill>
                          <a:effectLst/>
                          <a:latin typeface="+mn-ea"/>
                          <a:ea typeface="+mn-ea"/>
                        </a:rPr>
                        <a:t>φ</a:t>
                      </a:r>
                      <a:r>
                        <a:rPr kumimoji="1" lang="en-US" altLang="zh-CN" sz="800" b="0" i="0" u="none" strike="noStrike" cap="none" normalizeH="0" baseline="0">
                          <a:ln>
                            <a:noFill/>
                          </a:ln>
                          <a:solidFill>
                            <a:schemeClr val="tx1"/>
                          </a:solidFill>
                          <a:effectLst/>
                          <a:latin typeface="+mn-ea"/>
                          <a:ea typeface="+mn-ea"/>
                        </a:rPr>
                        <a:t>38.1x79,  </a:t>
                      </a:r>
                      <a:r>
                        <a:rPr kumimoji="1" lang="en-US" altLang="zh-CN" sz="800" b="0" i="0" u="none" strike="noStrike" cap="none" normalizeH="0" baseline="0" dirty="0">
                          <a:ln>
                            <a:noFill/>
                          </a:ln>
                          <a:solidFill>
                            <a:schemeClr val="tx1"/>
                          </a:solidFill>
                          <a:effectLst/>
                          <a:latin typeface="+mn-ea"/>
                          <a:ea typeface="+mn-ea"/>
                        </a:rPr>
                        <a:t>17</a:t>
                      </a:r>
                      <a:r>
                        <a:rPr kumimoji="1" lang="zh-CN" altLang="en-US" sz="800" b="0" i="0" u="none" strike="noStrike" cap="none" normalizeH="0" baseline="0" dirty="0">
                          <a:ln>
                            <a:noFill/>
                          </a:ln>
                          <a:solidFill>
                            <a:schemeClr val="tx1"/>
                          </a:solidFill>
                          <a:effectLst/>
                          <a:latin typeface="+mn-ea"/>
                          <a:ea typeface="+mn-ea"/>
                        </a:rPr>
                        <a:t>齿</a:t>
                      </a:r>
                      <a:r>
                        <a:rPr kumimoji="1" lang="en-US" altLang="zh-CN" sz="800" b="0" i="0" u="none" strike="noStrike" cap="none" normalizeH="0" baseline="0" dirty="0">
                          <a:ln>
                            <a:noFill/>
                          </a:ln>
                          <a:solidFill>
                            <a:schemeClr val="tx1"/>
                          </a:solidFill>
                          <a:effectLst/>
                          <a:latin typeface="+mn-ea"/>
                          <a:ea typeface="+mn-ea"/>
                        </a:rPr>
                        <a:t>,DP12/24 ,</a:t>
                      </a:r>
                      <a:r>
                        <a:rPr kumimoji="1" lang="zh-CN" altLang="en-US" sz="800" b="0" i="0" u="none" strike="noStrike" cap="none" normalizeH="0" baseline="0" dirty="0">
                          <a:ln>
                            <a:noFill/>
                          </a:ln>
                          <a:solidFill>
                            <a:schemeClr val="tx1"/>
                          </a:solidFill>
                          <a:effectLst/>
                          <a:latin typeface="+mn-ea"/>
                          <a:ea typeface="+mn-ea"/>
                        </a:rPr>
                        <a:t>轴端螺纹  </a:t>
                      </a:r>
                      <a:r>
                        <a:rPr kumimoji="1" lang="en-US" altLang="zh-CN" sz="800" b="0" i="0" u="none" strike="noStrike" cap="none" normalizeH="0" baseline="0" dirty="0">
                          <a:ln>
                            <a:noFill/>
                          </a:ln>
                          <a:solidFill>
                            <a:schemeClr val="tx1"/>
                          </a:solidFill>
                          <a:effectLst/>
                          <a:latin typeface="+mn-ea"/>
                          <a:ea typeface="+mn-ea"/>
                        </a:rPr>
                        <a:t>:3/8-16UNC</a:t>
                      </a:r>
                      <a:endParaRPr kumimoji="1" lang="en-US" altLang="zh-CN" sz="800" b="0" i="0" u="none" strike="noStrike" cap="none" normalizeH="0" baseline="0" dirty="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mn-ea"/>
                          <a:ea typeface="+mn-ea"/>
                        </a:rPr>
                        <a:t>B</a:t>
                      </a:r>
                      <a:endParaRPr kumimoji="1" lang="en-US" altLang="zh-CN"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mn-ea"/>
                          <a:ea typeface="+mn-ea"/>
                        </a:rPr>
                        <a:t>参照图示</a:t>
                      </a:r>
                      <a:endParaRPr kumimoji="1" lang="zh-CN" altLang="en-US"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mn-ea"/>
                          <a:ea typeface="+mn-ea"/>
                        </a:rPr>
                        <a:t>B</a:t>
                      </a:r>
                      <a:endParaRPr kumimoji="1" lang="en-US" altLang="zh-CN"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mn-ea"/>
                          <a:ea typeface="+mn-ea"/>
                        </a:rPr>
                        <a:t>2-M27X2</a:t>
                      </a:r>
                      <a:endParaRPr kumimoji="1" lang="en-US" altLang="zh-CN"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mn-ea"/>
                          <a:ea typeface="+mn-ea"/>
                        </a:rPr>
                        <a:t>B</a:t>
                      </a:r>
                      <a:endParaRPr kumimoji="1" lang="en-US" altLang="zh-CN"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mn-ea"/>
                          <a:ea typeface="+mn-ea"/>
                        </a:rPr>
                        <a:t>4-M12</a:t>
                      </a:r>
                      <a:endParaRPr kumimoji="1" lang="en-US" altLang="zh-CN"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mn-ea"/>
                          <a:ea typeface="+mn-ea"/>
                        </a:rPr>
                        <a:t>B</a:t>
                      </a:r>
                      <a:endParaRPr kumimoji="1" lang="en-US" altLang="zh-CN"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mn-ea"/>
                          <a:ea typeface="+mn-ea"/>
                        </a:rPr>
                        <a:t>M14X1.5</a:t>
                      </a:r>
                      <a:endParaRPr kumimoji="1" lang="en-US" altLang="zh-CN" sz="800" b="0" i="0" u="none" strike="noStrike" cap="none" normalizeH="0" baseline="0" dirty="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440267">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mn-ea"/>
                          <a:ea typeface="+mn-ea"/>
                        </a:rPr>
                        <a:t>C</a:t>
                      </a:r>
                      <a:endParaRPr kumimoji="1" lang="en-US" altLang="zh-CN"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defRPr/>
                      </a:pPr>
                      <a:r>
                        <a:rPr kumimoji="1" lang="zh-CN" altLang="en-US" sz="800" b="0" i="0" u="none" strike="noStrike" cap="none" normalizeH="0" baseline="0" dirty="0">
                          <a:ln>
                            <a:noFill/>
                          </a:ln>
                          <a:solidFill>
                            <a:schemeClr val="tx1"/>
                          </a:solidFill>
                          <a:effectLst/>
                          <a:latin typeface="+mn-ea"/>
                          <a:ea typeface="+mn-ea"/>
                        </a:rPr>
                        <a:t>内泄型</a:t>
                      </a:r>
                      <a:endParaRPr kumimoji="1" lang="zh-CN" altLang="en-US" sz="800" b="0" i="0" u="none" strike="noStrike" cap="none" normalizeH="0" baseline="0" dirty="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mn-ea"/>
                          <a:ea typeface="+mn-ea"/>
                        </a:rPr>
                        <a:t>C</a:t>
                      </a:r>
                      <a:endParaRPr kumimoji="1" lang="en-US" altLang="zh-CN"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mn-ea"/>
                          <a:ea typeface="+mn-ea"/>
                        </a:rPr>
                        <a:t>310</a:t>
                      </a:r>
                      <a:endParaRPr kumimoji="1" lang="en-US" altLang="zh-CN"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mn-ea"/>
                          <a:ea typeface="+mn-ea"/>
                        </a:rPr>
                        <a:t>C</a:t>
                      </a:r>
                      <a:endParaRPr kumimoji="1" lang="en-US" altLang="zh-CN"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dirty="0">
                          <a:ln>
                            <a:noFill/>
                          </a:ln>
                          <a:solidFill>
                            <a:schemeClr val="tx1"/>
                          </a:solidFill>
                          <a:effectLst/>
                          <a:latin typeface="+mn-ea"/>
                          <a:ea typeface="+mn-ea"/>
                        </a:rPr>
                        <a:t>方法兰 </a:t>
                      </a:r>
                      <a:r>
                        <a:rPr kumimoji="1" lang="en-US" altLang="zh-CN" sz="800" b="0" i="0" u="none" strike="noStrike" cap="none" normalizeH="0" baseline="0" dirty="0">
                          <a:ln>
                            <a:noFill/>
                          </a:ln>
                          <a:solidFill>
                            <a:schemeClr val="tx1"/>
                          </a:solidFill>
                          <a:effectLst/>
                          <a:latin typeface="+mn-ea"/>
                          <a:ea typeface="+mn-ea"/>
                        </a:rPr>
                        <a:t>147X147, 4-</a:t>
                      </a:r>
                      <a:r>
                        <a:rPr kumimoji="1" lang="el-GR" altLang="zh-CN" sz="800" b="0" i="0" u="none" strike="noStrike" cap="none" normalizeH="0" baseline="0" dirty="0">
                          <a:ln>
                            <a:noFill/>
                          </a:ln>
                          <a:solidFill>
                            <a:schemeClr val="tx1"/>
                          </a:solidFill>
                          <a:effectLst/>
                          <a:latin typeface="+mn-ea"/>
                          <a:ea typeface="+mn-ea"/>
                        </a:rPr>
                        <a:t>φ</a:t>
                      </a:r>
                      <a:r>
                        <a:rPr kumimoji="1" lang="en-US" altLang="zh-CN" sz="800" b="0" i="0" u="none" strike="noStrike" cap="none" normalizeH="0" baseline="0" dirty="0">
                          <a:ln>
                            <a:noFill/>
                          </a:ln>
                          <a:solidFill>
                            <a:schemeClr val="tx1"/>
                          </a:solidFill>
                          <a:effectLst/>
                          <a:latin typeface="+mn-ea"/>
                          <a:ea typeface="+mn-ea"/>
                        </a:rPr>
                        <a:t>14  </a:t>
                      </a:r>
                      <a:r>
                        <a:rPr kumimoji="1" lang="zh-CN" altLang="en-US" sz="800" b="0" i="0" u="none" strike="noStrike" cap="none" normalizeH="0" baseline="0" dirty="0">
                          <a:ln>
                            <a:noFill/>
                          </a:ln>
                          <a:solidFill>
                            <a:schemeClr val="tx1"/>
                          </a:solidFill>
                          <a:effectLst/>
                          <a:latin typeface="+mn-ea"/>
                          <a:ea typeface="+mn-ea"/>
                        </a:rPr>
                        <a:t>分度圆</a:t>
                      </a:r>
                      <a:r>
                        <a:rPr kumimoji="1" lang="el-GR" altLang="zh-CN" sz="800" b="0" i="0" u="none" strike="noStrike" cap="none" normalizeH="0" baseline="0" dirty="0">
                          <a:ln>
                            <a:noFill/>
                          </a:ln>
                          <a:solidFill>
                            <a:schemeClr val="tx1"/>
                          </a:solidFill>
                          <a:effectLst/>
                          <a:latin typeface="+mn-ea"/>
                          <a:ea typeface="+mn-ea"/>
                        </a:rPr>
                        <a:t>φ</a:t>
                      </a:r>
                      <a:r>
                        <a:rPr kumimoji="1" lang="en-US" altLang="zh-CN" sz="800" b="0" i="0" u="none" strike="noStrike" cap="none" normalizeH="0" baseline="0" dirty="0">
                          <a:ln>
                            <a:noFill/>
                          </a:ln>
                          <a:solidFill>
                            <a:schemeClr val="tx1"/>
                          </a:solidFill>
                          <a:effectLst/>
                          <a:latin typeface="+mn-ea"/>
                          <a:ea typeface="+mn-ea"/>
                        </a:rPr>
                        <a:t>162 ,              </a:t>
                      </a:r>
                      <a:r>
                        <a:rPr kumimoji="1" lang="zh-CN" altLang="en-US" sz="800" b="0" i="0" u="none" strike="noStrike" cap="none" normalizeH="0" baseline="0" dirty="0">
                          <a:ln>
                            <a:noFill/>
                          </a:ln>
                          <a:solidFill>
                            <a:schemeClr val="tx1"/>
                          </a:solidFill>
                          <a:effectLst/>
                          <a:latin typeface="+mn-ea"/>
                          <a:ea typeface="+mn-ea"/>
                        </a:rPr>
                        <a:t>止口</a:t>
                      </a:r>
                      <a:r>
                        <a:rPr kumimoji="1" lang="el-GR" altLang="zh-CN" sz="800" b="0" i="0" u="none" strike="noStrike" cap="none" normalizeH="0" baseline="0" dirty="0">
                          <a:ln>
                            <a:noFill/>
                          </a:ln>
                          <a:solidFill>
                            <a:schemeClr val="tx1"/>
                          </a:solidFill>
                          <a:effectLst/>
                          <a:latin typeface="+mn-ea"/>
                          <a:ea typeface="+mn-ea"/>
                        </a:rPr>
                        <a:t>φ</a:t>
                      </a:r>
                      <a:r>
                        <a:rPr kumimoji="1" lang="en-US" altLang="zh-CN" sz="800" b="0" i="0" u="none" strike="noStrike" cap="none" normalizeH="0" baseline="0" dirty="0">
                          <a:ln>
                            <a:noFill/>
                          </a:ln>
                          <a:solidFill>
                            <a:schemeClr val="tx1"/>
                          </a:solidFill>
                          <a:effectLst/>
                          <a:latin typeface="+mn-ea"/>
                          <a:ea typeface="+mn-ea"/>
                        </a:rPr>
                        <a:t>127X13.2</a:t>
                      </a:r>
                      <a:endParaRPr kumimoji="1" lang="en-US" altLang="zh-CN" sz="800" b="0" i="0" u="none" strike="noStrike" cap="none" normalizeH="0" baseline="0" dirty="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mn-ea"/>
                          <a:ea typeface="+mn-ea"/>
                        </a:rPr>
                        <a:t>C</a:t>
                      </a:r>
                      <a:endParaRPr kumimoji="1" lang="en-US" altLang="zh-CN"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dirty="0">
                          <a:ln>
                            <a:noFill/>
                          </a:ln>
                          <a:solidFill>
                            <a:schemeClr val="tx1"/>
                          </a:solidFill>
                          <a:effectLst/>
                          <a:latin typeface="+mn-ea"/>
                          <a:ea typeface="+mn-ea"/>
                        </a:rPr>
                        <a:t>圆柱轴</a:t>
                      </a:r>
                      <a:r>
                        <a:rPr kumimoji="1" lang="en-US" altLang="zh-CN" sz="800" b="0" i="0" u="none" strike="noStrike" cap="none" normalizeH="0" baseline="0" dirty="0">
                          <a:ln>
                            <a:noFill/>
                          </a:ln>
                          <a:solidFill>
                            <a:schemeClr val="tx1"/>
                          </a:solidFill>
                          <a:effectLst/>
                          <a:latin typeface="+mn-ea"/>
                          <a:ea typeface="+mn-ea"/>
                        </a:rPr>
                        <a:t>:</a:t>
                      </a:r>
                      <a:r>
                        <a:rPr kumimoji="1" lang="el-GR" altLang="zh-CN" sz="800" b="0" i="0" u="none" strike="noStrike" cap="none" normalizeH="0" baseline="0">
                          <a:ln>
                            <a:noFill/>
                          </a:ln>
                          <a:solidFill>
                            <a:schemeClr val="tx1"/>
                          </a:solidFill>
                          <a:effectLst/>
                          <a:latin typeface="+mn-ea"/>
                          <a:ea typeface="+mn-ea"/>
                        </a:rPr>
                        <a:t>φ</a:t>
                      </a:r>
                      <a:r>
                        <a:rPr kumimoji="1" lang="en-US" altLang="zh-CN" sz="800" b="0" i="0" u="none" strike="noStrike" cap="none" normalizeH="0" baseline="0">
                          <a:ln>
                            <a:noFill/>
                          </a:ln>
                          <a:solidFill>
                            <a:schemeClr val="tx1"/>
                          </a:solidFill>
                          <a:effectLst/>
                          <a:latin typeface="+mn-ea"/>
                          <a:ea typeface="+mn-ea"/>
                        </a:rPr>
                        <a:t>40X79,               </a:t>
                      </a:r>
                      <a:r>
                        <a:rPr kumimoji="1" lang="zh-CN" altLang="en-US" sz="800" b="0" i="0" u="none" strike="noStrike" cap="none" normalizeH="0" baseline="0" dirty="0">
                          <a:ln>
                            <a:noFill/>
                          </a:ln>
                          <a:solidFill>
                            <a:schemeClr val="tx1"/>
                          </a:solidFill>
                          <a:effectLst/>
                          <a:latin typeface="+mn-ea"/>
                          <a:ea typeface="+mn-ea"/>
                        </a:rPr>
                        <a:t>平键</a:t>
                      </a:r>
                      <a:r>
                        <a:rPr kumimoji="1" lang="en-US" altLang="zh-CN" sz="800" b="0" i="0" u="none" strike="noStrike" cap="none" normalizeH="0" baseline="0" dirty="0">
                          <a:ln>
                            <a:noFill/>
                          </a:ln>
                          <a:solidFill>
                            <a:schemeClr val="tx1"/>
                          </a:solidFill>
                          <a:effectLst/>
                          <a:latin typeface="+mn-ea"/>
                          <a:ea typeface="+mn-ea"/>
                        </a:rPr>
                        <a:t>:12X8X70 ,           </a:t>
                      </a:r>
                      <a:r>
                        <a:rPr kumimoji="1" lang="zh-CN" altLang="en-US" sz="800" b="0" i="0" u="none" strike="noStrike" cap="none" normalizeH="0" baseline="0" dirty="0">
                          <a:ln>
                            <a:noFill/>
                          </a:ln>
                          <a:solidFill>
                            <a:schemeClr val="tx1"/>
                          </a:solidFill>
                          <a:effectLst/>
                          <a:latin typeface="+mn-ea"/>
                          <a:ea typeface="+mn-ea"/>
                        </a:rPr>
                        <a:t>轴端螺纹  </a:t>
                      </a:r>
                      <a:r>
                        <a:rPr kumimoji="1" lang="en-US" altLang="zh-CN" sz="800" b="0" i="0" u="none" strike="noStrike" cap="none" normalizeH="0" baseline="0" dirty="0">
                          <a:ln>
                            <a:noFill/>
                          </a:ln>
                          <a:solidFill>
                            <a:schemeClr val="tx1"/>
                          </a:solidFill>
                          <a:effectLst/>
                          <a:latin typeface="+mn-ea"/>
                          <a:ea typeface="+mn-ea"/>
                        </a:rPr>
                        <a:t>:M12 </a:t>
                      </a:r>
                      <a:endParaRPr kumimoji="1" lang="en-US" altLang="zh-CN" sz="800" b="0" i="0" u="none" strike="noStrike" cap="none" normalizeH="0" baseline="0" dirty="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mn-ea"/>
                          <a:ea typeface="+mn-ea"/>
                        </a:rPr>
                        <a:t>C</a:t>
                      </a:r>
                      <a:endParaRPr kumimoji="1" lang="en-US" altLang="zh-CN"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mn-ea"/>
                          <a:ea typeface="+mn-ea"/>
                        </a:rPr>
                        <a:t>参照图示</a:t>
                      </a:r>
                      <a:endParaRPr kumimoji="1" lang="zh-CN" altLang="en-US"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mn-ea"/>
                          <a:ea typeface="+mn-ea"/>
                        </a:rPr>
                        <a:t>C</a:t>
                      </a:r>
                      <a:endParaRPr kumimoji="1" lang="en-US" altLang="zh-CN"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defRPr/>
                      </a:pPr>
                      <a:r>
                        <a:rPr kumimoji="1" lang="en-US" altLang="zh-CN" sz="800" b="0" i="0" u="none" strike="noStrike" cap="none" normalizeH="0" baseline="0" dirty="0">
                          <a:ln>
                            <a:noFill/>
                          </a:ln>
                          <a:solidFill>
                            <a:schemeClr val="tx1"/>
                          </a:solidFill>
                          <a:effectLst/>
                          <a:latin typeface="+mn-ea"/>
                          <a:ea typeface="+mn-ea"/>
                        </a:rPr>
                        <a:t>2-M33X2</a:t>
                      </a:r>
                      <a:endParaRPr kumimoji="1" lang="en-US" altLang="zh-CN" sz="800" b="0" i="0" u="none" strike="noStrike" cap="none" normalizeH="0" baseline="0" dirty="0">
                        <a:ln>
                          <a:noFill/>
                        </a:ln>
                        <a:solidFill>
                          <a:schemeClr val="tx1"/>
                        </a:solidFill>
                        <a:effectLst/>
                        <a:latin typeface="+mn-ea"/>
                        <a:ea typeface="+mn-ea"/>
                      </a:endParaRPr>
                    </a:p>
                    <a:p>
                      <a:pPr marL="0" marR="0" lvl="0" indent="0" algn="ctr" defTabSz="914400" rtl="0" eaLnBrk="1" fontAlgn="ctr" latinLnBrk="0" hangingPunct="1">
                        <a:lnSpc>
                          <a:spcPct val="100000"/>
                        </a:lnSpc>
                        <a:spcBef>
                          <a:spcPct val="0"/>
                        </a:spcBef>
                        <a:spcAft>
                          <a:spcPct val="0"/>
                        </a:spcAft>
                        <a:buClrTx/>
                        <a:buSzTx/>
                        <a:buFontTx/>
                        <a:buNone/>
                      </a:pPr>
                      <a:endParaRPr kumimoji="1" lang="en-US" altLang="zh-CN" sz="800" b="0" i="0" u="none" strike="noStrike" cap="none" normalizeH="0" baseline="0" dirty="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mn-ea"/>
                          <a:ea typeface="+mn-ea"/>
                        </a:rPr>
                        <a:t>C</a:t>
                      </a:r>
                      <a:endParaRPr kumimoji="1" lang="en-US" altLang="zh-CN"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mn-ea"/>
                          <a:ea typeface="+mn-ea"/>
                        </a:rPr>
                        <a:t>4-M10</a:t>
                      </a:r>
                      <a:endParaRPr kumimoji="1" lang="en-US" altLang="zh-CN"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mn-ea"/>
                          <a:ea typeface="+mn-ea"/>
                        </a:rPr>
                        <a:t>C</a:t>
                      </a:r>
                      <a:endParaRPr kumimoji="1" lang="en-US" altLang="zh-CN"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mn-ea"/>
                          <a:ea typeface="+mn-ea"/>
                        </a:rPr>
                        <a:t>G1/4</a:t>
                      </a:r>
                      <a:endParaRPr kumimoji="1" lang="en-US" altLang="zh-CN"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680412">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mn-ea"/>
                          <a:ea typeface="+mn-ea"/>
                        </a:rPr>
                        <a:t>D</a:t>
                      </a:r>
                      <a:endParaRPr kumimoji="1" lang="en-US" altLang="zh-CN"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dirty="0">
                          <a:ln>
                            <a:noFill/>
                          </a:ln>
                          <a:solidFill>
                            <a:schemeClr val="tx1"/>
                          </a:solidFill>
                          <a:effectLst/>
                          <a:latin typeface="+mn-ea"/>
                          <a:ea typeface="+mn-ea"/>
                        </a:rPr>
                        <a:t>车轮马达</a:t>
                      </a:r>
                      <a:endParaRPr kumimoji="1" lang="zh-CN" altLang="en-US" sz="800" b="0" i="0" u="none" strike="noStrike" cap="none" normalizeH="0" baseline="0" dirty="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mn-ea"/>
                          <a:ea typeface="+mn-ea"/>
                        </a:rPr>
                        <a:t>D</a:t>
                      </a:r>
                      <a:endParaRPr kumimoji="1" lang="en-US" altLang="zh-CN"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mn-ea"/>
                          <a:ea typeface="+mn-ea"/>
                        </a:rPr>
                        <a:t>395</a:t>
                      </a:r>
                      <a:endParaRPr kumimoji="1" lang="en-US" altLang="zh-CN" sz="800" b="0" i="0" u="none" strike="noStrike" cap="none" normalizeH="0" baseline="0" dirty="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mn-ea"/>
                          <a:ea typeface="+mn-ea"/>
                        </a:rPr>
                        <a:t>D</a:t>
                      </a:r>
                      <a:endParaRPr kumimoji="1" lang="en-US" altLang="zh-CN"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r>
                        <a:rPr lang="zh-CN" altLang="en-US" sz="800" kern="1200" dirty="0">
                          <a:solidFill>
                            <a:schemeClr val="tx1"/>
                          </a:solidFill>
                          <a:effectLst/>
                          <a:latin typeface="+mn-ea"/>
                          <a:ea typeface="+mn-ea"/>
                          <a:cs typeface="+mn-cs"/>
                        </a:rPr>
                        <a:t>方法兰</a:t>
                      </a:r>
                      <a:r>
                        <a:rPr lang="en-US" altLang="zh-CN" sz="800" kern="1200" dirty="0">
                          <a:solidFill>
                            <a:schemeClr val="tx1"/>
                          </a:solidFill>
                          <a:effectLst/>
                          <a:latin typeface="+mn-ea"/>
                          <a:ea typeface="+mn-ea"/>
                          <a:cs typeface="+mn-cs"/>
                        </a:rPr>
                        <a:t>167</a:t>
                      </a:r>
                      <a:r>
                        <a:rPr lang="zh-CN" altLang="zh-CN" sz="800" kern="1200" dirty="0">
                          <a:solidFill>
                            <a:schemeClr val="tx1"/>
                          </a:solidFill>
                          <a:effectLst/>
                          <a:latin typeface="+mn-ea"/>
                          <a:ea typeface="+mn-ea"/>
                          <a:cs typeface="+mn-cs"/>
                        </a:rPr>
                        <a:t>×</a:t>
                      </a:r>
                      <a:r>
                        <a:rPr lang="en-US" altLang="zh-CN" sz="800" kern="1200" dirty="0">
                          <a:solidFill>
                            <a:schemeClr val="tx1"/>
                          </a:solidFill>
                          <a:effectLst/>
                          <a:latin typeface="+mn-ea"/>
                          <a:ea typeface="+mn-ea"/>
                          <a:cs typeface="+mn-cs"/>
                        </a:rPr>
                        <a:t>167</a:t>
                      </a:r>
                      <a:r>
                        <a:rPr lang="zh-CN" altLang="en-US" sz="800" kern="1200" dirty="0">
                          <a:solidFill>
                            <a:schemeClr val="tx1"/>
                          </a:solidFill>
                          <a:effectLst/>
                          <a:latin typeface="+mn-ea"/>
                          <a:ea typeface="+mn-ea"/>
                          <a:cs typeface="+mn-cs"/>
                        </a:rPr>
                        <a:t>，</a:t>
                      </a:r>
                      <a:endParaRPr lang="en-US" altLang="zh-CN" sz="800" kern="1200" dirty="0">
                        <a:solidFill>
                          <a:schemeClr val="tx1"/>
                        </a:solidFill>
                        <a:effectLst/>
                        <a:latin typeface="+mn-ea"/>
                        <a:ea typeface="+mn-ea"/>
                        <a:cs typeface="+mn-cs"/>
                      </a:endParaRPr>
                    </a:p>
                    <a:p>
                      <a:pPr marL="0" marR="0" lvl="0" indent="0" algn="l" defTabSz="793750" rtl="0" eaLnBrk="1" fontAlgn="auto" latinLnBrk="0" hangingPunct="1">
                        <a:lnSpc>
                          <a:spcPct val="100000"/>
                        </a:lnSpc>
                        <a:spcBef>
                          <a:spcPts val="0"/>
                        </a:spcBef>
                        <a:spcAft>
                          <a:spcPts val="0"/>
                        </a:spcAft>
                        <a:buClrTx/>
                        <a:buSzTx/>
                        <a:buFontTx/>
                        <a:buNone/>
                        <a:defRPr/>
                      </a:pPr>
                      <a:r>
                        <a:rPr kumimoji="1" lang="en-US" altLang="zh-CN" sz="800" b="0" i="0" u="none" strike="noStrike" cap="none" normalizeH="0" baseline="0" dirty="0">
                          <a:ln>
                            <a:noFill/>
                          </a:ln>
                          <a:solidFill>
                            <a:schemeClr val="tx1"/>
                          </a:solidFill>
                          <a:effectLst/>
                          <a:latin typeface="+mn-ea"/>
                          <a:ea typeface="+mn-ea"/>
                        </a:rPr>
                        <a:t>4-</a:t>
                      </a:r>
                      <a:r>
                        <a:rPr kumimoji="1" lang="el-GR" altLang="zh-CN" sz="800" b="0" i="0" u="none" strike="noStrike" cap="none" normalizeH="0" baseline="0" dirty="0">
                          <a:ln>
                            <a:noFill/>
                          </a:ln>
                          <a:solidFill>
                            <a:schemeClr val="tx1"/>
                          </a:solidFill>
                          <a:effectLst/>
                          <a:latin typeface="+mn-ea"/>
                          <a:ea typeface="+mn-ea"/>
                        </a:rPr>
                        <a:t>φ</a:t>
                      </a:r>
                      <a:r>
                        <a:rPr kumimoji="1" lang="en-US" altLang="zh-CN" sz="800" b="0" i="0" u="none" strike="noStrike" cap="none" normalizeH="0" baseline="0" dirty="0">
                          <a:ln>
                            <a:noFill/>
                          </a:ln>
                          <a:solidFill>
                            <a:schemeClr val="tx1"/>
                          </a:solidFill>
                          <a:effectLst/>
                          <a:latin typeface="+mn-ea"/>
                          <a:ea typeface="+mn-ea"/>
                        </a:rPr>
                        <a:t>14  </a:t>
                      </a:r>
                      <a:r>
                        <a:rPr kumimoji="1" lang="zh-CN" altLang="en-US" sz="800" b="0" i="0" u="none" strike="noStrike" cap="none" normalizeH="0" baseline="0" dirty="0">
                          <a:ln>
                            <a:noFill/>
                          </a:ln>
                          <a:solidFill>
                            <a:schemeClr val="tx1"/>
                          </a:solidFill>
                          <a:effectLst/>
                          <a:latin typeface="+mn-ea"/>
                          <a:ea typeface="+mn-ea"/>
                        </a:rPr>
                        <a:t>分度圆</a:t>
                      </a:r>
                      <a:r>
                        <a:rPr kumimoji="1" lang="el-GR" altLang="zh-CN" sz="800" b="0" i="0" u="none" strike="noStrike" cap="none" normalizeH="0" baseline="0" dirty="0">
                          <a:ln>
                            <a:noFill/>
                          </a:ln>
                          <a:solidFill>
                            <a:schemeClr val="tx1"/>
                          </a:solidFill>
                          <a:effectLst/>
                          <a:latin typeface="+mn-ea"/>
                          <a:ea typeface="+mn-ea"/>
                        </a:rPr>
                        <a:t>φ</a:t>
                      </a:r>
                      <a:r>
                        <a:rPr kumimoji="1" lang="en-US" altLang="zh-CN" sz="800" b="0" i="0" u="none" strike="noStrike" cap="none" normalizeH="0" baseline="0" dirty="0">
                          <a:ln>
                            <a:noFill/>
                          </a:ln>
                          <a:solidFill>
                            <a:schemeClr val="tx1"/>
                          </a:solidFill>
                          <a:effectLst/>
                          <a:latin typeface="+mn-ea"/>
                          <a:ea typeface="+mn-ea"/>
                        </a:rPr>
                        <a:t>1184</a:t>
                      </a:r>
                      <a:r>
                        <a:rPr lang="zh-CN" altLang="zh-CN" sz="800" kern="1200" dirty="0">
                          <a:solidFill>
                            <a:schemeClr val="tx1"/>
                          </a:solidFill>
                          <a:effectLst/>
                          <a:latin typeface="+mn-ea"/>
                          <a:ea typeface="+mn-ea"/>
                          <a:cs typeface="+mn-cs"/>
                        </a:rPr>
                        <a:t>止口</a:t>
                      </a:r>
                      <a:r>
                        <a:rPr lang="en-US" altLang="zh-CN" sz="800" kern="1200" dirty="0">
                          <a:solidFill>
                            <a:schemeClr val="tx1"/>
                          </a:solidFill>
                          <a:effectLst/>
                          <a:latin typeface="+mn-ea"/>
                          <a:ea typeface="+mn-ea"/>
                          <a:cs typeface="+mn-cs"/>
                        </a:rPr>
                        <a:t>Φ139.7</a:t>
                      </a:r>
                      <a:r>
                        <a:rPr kumimoji="1" lang="zh-CN" altLang="en-US" sz="800" b="1" i="0" u="none" strike="noStrike" cap="none" normalizeH="0" baseline="0" dirty="0">
                          <a:ln>
                            <a:noFill/>
                          </a:ln>
                          <a:solidFill>
                            <a:schemeClr val="tx1"/>
                          </a:solidFill>
                          <a:effectLst/>
                          <a:latin typeface="+mn-ea"/>
                          <a:ea typeface="+mn-ea"/>
                        </a:rPr>
                        <a:t>（只能选马达</a:t>
                      </a:r>
                      <a:r>
                        <a:rPr kumimoji="1" lang="en-US" altLang="zh-CN" sz="800" b="1" i="0" u="none" strike="noStrike" cap="none" normalizeH="0" baseline="0" dirty="0">
                          <a:ln>
                            <a:noFill/>
                          </a:ln>
                          <a:solidFill>
                            <a:schemeClr val="tx1"/>
                          </a:solidFill>
                          <a:effectLst/>
                          <a:latin typeface="+mn-ea"/>
                          <a:ea typeface="+mn-ea"/>
                        </a:rPr>
                        <a:t>D</a:t>
                      </a:r>
                      <a:r>
                        <a:rPr kumimoji="1" lang="zh-CN" altLang="en-US" sz="800" b="1" i="0" u="none" strike="noStrike" cap="none" normalizeH="0" baseline="0" dirty="0">
                          <a:ln>
                            <a:noFill/>
                          </a:ln>
                          <a:solidFill>
                            <a:schemeClr val="tx1"/>
                          </a:solidFill>
                          <a:effectLst/>
                          <a:latin typeface="+mn-ea"/>
                          <a:ea typeface="+mn-ea"/>
                        </a:rPr>
                        <a:t>外形）</a:t>
                      </a:r>
                      <a:endParaRPr kumimoji="1" lang="en-US" altLang="zh-CN" sz="800" b="1" i="0" u="none" strike="noStrike" cap="none" normalizeH="0" baseline="0" dirty="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mn-ea"/>
                          <a:ea typeface="+mn-ea"/>
                        </a:rPr>
                        <a:t>D</a:t>
                      </a:r>
                      <a:endParaRPr kumimoji="1" lang="en-US" altLang="zh-CN"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defRPr/>
                      </a:pPr>
                      <a:r>
                        <a:rPr kumimoji="1" lang="zh-CN" altLang="en-US" sz="800" b="0" i="0" u="none" strike="noStrike" cap="none" normalizeH="0" baseline="0" dirty="0">
                          <a:ln>
                            <a:noFill/>
                          </a:ln>
                          <a:solidFill>
                            <a:schemeClr val="tx1"/>
                          </a:solidFill>
                          <a:effectLst/>
                          <a:latin typeface="+mn-ea"/>
                          <a:ea typeface="+mn-ea"/>
                        </a:rPr>
                        <a:t>圆柱轴</a:t>
                      </a:r>
                      <a:r>
                        <a:rPr kumimoji="1" lang="en-US" altLang="zh-CN" sz="800" b="0" i="0" u="none" strike="noStrike" cap="none" normalizeH="0" baseline="0" dirty="0">
                          <a:ln>
                            <a:noFill/>
                          </a:ln>
                          <a:solidFill>
                            <a:schemeClr val="tx1"/>
                          </a:solidFill>
                          <a:effectLst/>
                          <a:latin typeface="+mn-ea"/>
                          <a:ea typeface="+mn-ea"/>
                        </a:rPr>
                        <a:t>:</a:t>
                      </a:r>
                      <a:r>
                        <a:rPr kumimoji="1" lang="el-GR" altLang="zh-CN" sz="800" b="0" i="0" u="none" strike="noStrike" cap="none" normalizeH="0" baseline="0" dirty="0">
                          <a:ln>
                            <a:noFill/>
                          </a:ln>
                          <a:solidFill>
                            <a:schemeClr val="tx1"/>
                          </a:solidFill>
                          <a:effectLst/>
                          <a:latin typeface="+mn-ea"/>
                          <a:ea typeface="+mn-ea"/>
                        </a:rPr>
                        <a:t>φ</a:t>
                      </a:r>
                      <a:r>
                        <a:rPr kumimoji="1" lang="en-US" altLang="zh-CN" sz="800" b="0" i="0" u="none" strike="noStrike" cap="none" normalizeH="0" baseline="0" dirty="0">
                          <a:ln>
                            <a:noFill/>
                          </a:ln>
                          <a:solidFill>
                            <a:schemeClr val="tx1"/>
                          </a:solidFill>
                          <a:effectLst/>
                          <a:latin typeface="+mn-ea"/>
                          <a:ea typeface="+mn-ea"/>
                        </a:rPr>
                        <a:t>40X75 ,           </a:t>
                      </a:r>
                      <a:r>
                        <a:rPr kumimoji="1" lang="zh-CN" altLang="en-US" sz="800" b="0" i="0" u="none" strike="noStrike" cap="none" normalizeH="0" baseline="0" dirty="0">
                          <a:ln>
                            <a:noFill/>
                          </a:ln>
                          <a:solidFill>
                            <a:schemeClr val="tx1"/>
                          </a:solidFill>
                          <a:effectLst/>
                          <a:latin typeface="+mn-ea"/>
                          <a:ea typeface="+mn-ea"/>
                        </a:rPr>
                        <a:t>平键</a:t>
                      </a:r>
                      <a:r>
                        <a:rPr kumimoji="1" lang="en-US" altLang="zh-CN" sz="800" b="0" i="0" u="none" strike="noStrike" cap="none" normalizeH="0" baseline="0" dirty="0">
                          <a:ln>
                            <a:noFill/>
                          </a:ln>
                          <a:solidFill>
                            <a:schemeClr val="tx1"/>
                          </a:solidFill>
                          <a:effectLst/>
                          <a:latin typeface="+mn-ea"/>
                          <a:ea typeface="+mn-ea"/>
                        </a:rPr>
                        <a:t>:12X8X70,                </a:t>
                      </a:r>
                      <a:r>
                        <a:rPr kumimoji="1" lang="zh-CN" altLang="en-US" sz="800" b="0" i="0" u="none" strike="noStrike" cap="none" normalizeH="0" baseline="0" dirty="0">
                          <a:ln>
                            <a:noFill/>
                          </a:ln>
                          <a:solidFill>
                            <a:schemeClr val="tx1"/>
                          </a:solidFill>
                          <a:effectLst/>
                          <a:latin typeface="+mn-ea"/>
                          <a:ea typeface="+mn-ea"/>
                        </a:rPr>
                        <a:t>轴端螺纹  </a:t>
                      </a:r>
                      <a:r>
                        <a:rPr kumimoji="1" lang="en-US" altLang="zh-CN" sz="800" b="0" i="0" u="none" strike="noStrike" cap="none" normalizeH="0" baseline="0" dirty="0">
                          <a:ln>
                            <a:noFill/>
                          </a:ln>
                          <a:solidFill>
                            <a:schemeClr val="tx1"/>
                          </a:solidFill>
                          <a:effectLst/>
                          <a:latin typeface="+mn-ea"/>
                          <a:ea typeface="+mn-ea"/>
                        </a:rPr>
                        <a:t>:M12  </a:t>
                      </a:r>
                      <a:endParaRPr kumimoji="1" lang="en-US" altLang="zh-CN" sz="800" b="0" i="0" u="none" strike="noStrike" cap="none" normalizeH="0" baseline="0" dirty="0">
                        <a:ln>
                          <a:noFill/>
                        </a:ln>
                        <a:solidFill>
                          <a:schemeClr val="tx1"/>
                        </a:solidFill>
                        <a:effectLst/>
                        <a:latin typeface="+mn-ea"/>
                        <a:ea typeface="+mn-ea"/>
                      </a:endParaRPr>
                    </a:p>
                    <a:p>
                      <a:pPr marL="0" marR="0" lvl="0" indent="0" algn="ctr" defTabSz="914400" rtl="0" eaLnBrk="1" fontAlgn="ctr" latinLnBrk="0" hangingPunct="1">
                        <a:lnSpc>
                          <a:spcPct val="100000"/>
                        </a:lnSpc>
                        <a:spcBef>
                          <a:spcPct val="0"/>
                        </a:spcBef>
                        <a:spcAft>
                          <a:spcPct val="0"/>
                        </a:spcAft>
                        <a:buClrTx/>
                        <a:buSzTx/>
                        <a:buFontTx/>
                        <a:buNone/>
                      </a:pPr>
                      <a:endParaRPr kumimoji="1" lang="en-US" altLang="zh-CN" sz="800" b="0" i="0" u="none" strike="noStrike" cap="none" normalizeH="0" baseline="0" dirty="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mn-ea"/>
                          <a:ea typeface="+mn-ea"/>
                        </a:rPr>
                        <a:t>D</a:t>
                      </a:r>
                      <a:endParaRPr kumimoji="1" lang="en-US" altLang="zh-CN"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mn-ea"/>
                          <a:ea typeface="+mn-ea"/>
                        </a:rPr>
                        <a:t>参照图示</a:t>
                      </a:r>
                      <a:endParaRPr kumimoji="1" lang="zh-CN" altLang="en-US"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mn-ea"/>
                          <a:ea typeface="+mn-ea"/>
                        </a:rPr>
                        <a:t>D</a:t>
                      </a:r>
                      <a:endParaRPr kumimoji="1" lang="en-US" altLang="zh-CN"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defRPr/>
                      </a:pPr>
                      <a:r>
                        <a:rPr kumimoji="1" lang="en-US" altLang="zh-CN" sz="800" b="0" i="0" u="none" strike="noStrike" cap="none" normalizeH="0" baseline="0" dirty="0">
                          <a:ln>
                            <a:noFill/>
                          </a:ln>
                          <a:solidFill>
                            <a:schemeClr val="tx1"/>
                          </a:solidFill>
                          <a:effectLst/>
                          <a:latin typeface="+mn-ea"/>
                          <a:ea typeface="+mn-ea"/>
                        </a:rPr>
                        <a:t>2-G1</a:t>
                      </a:r>
                      <a:endParaRPr kumimoji="1" lang="en-US" altLang="zh-CN" sz="800" b="0" i="0" u="none" strike="noStrike" cap="none" normalizeH="0" baseline="0" dirty="0">
                        <a:ln>
                          <a:noFill/>
                        </a:ln>
                        <a:solidFill>
                          <a:schemeClr val="tx1"/>
                        </a:solidFill>
                        <a:effectLst/>
                        <a:latin typeface="+mn-ea"/>
                        <a:ea typeface="+mn-ea"/>
                      </a:endParaRPr>
                    </a:p>
                    <a:p>
                      <a:pPr marL="0" marR="0" lvl="0" indent="0" algn="ctr" defTabSz="914400" rtl="0" eaLnBrk="1" fontAlgn="ctr" latinLnBrk="0" hangingPunct="1">
                        <a:lnSpc>
                          <a:spcPct val="100000"/>
                        </a:lnSpc>
                        <a:spcBef>
                          <a:spcPct val="0"/>
                        </a:spcBef>
                        <a:spcAft>
                          <a:spcPct val="0"/>
                        </a:spcAft>
                        <a:buClrTx/>
                        <a:buSzTx/>
                        <a:buFontTx/>
                        <a:buNone/>
                      </a:pPr>
                      <a:endParaRPr kumimoji="1" lang="en-US" altLang="zh-CN" sz="800" b="0" i="0" u="none" strike="noStrike" cap="none" normalizeH="0" baseline="0" dirty="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endParaRPr kumimoji="1" lang="zh-CN" altLang="zh-CN" sz="800" b="0" i="0" u="none" strike="noStrike" cap="none" normalizeH="0" baseline="0" dirty="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dirty="0">
                          <a:ln>
                            <a:noFill/>
                          </a:ln>
                          <a:solidFill>
                            <a:schemeClr val="tx1"/>
                          </a:solidFill>
                          <a:effectLst/>
                          <a:latin typeface="+mn-ea"/>
                          <a:ea typeface="+mn-ea"/>
                        </a:rPr>
                        <a:t>　</a:t>
                      </a:r>
                      <a:endParaRPr kumimoji="1" lang="zh-CN" altLang="en-US" sz="800" b="0" i="0" u="none" strike="noStrike" cap="none" normalizeH="0" baseline="0" dirty="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mn-ea"/>
                          <a:ea typeface="+mn-ea"/>
                        </a:rPr>
                        <a:t>D</a:t>
                      </a:r>
                      <a:endParaRPr kumimoji="1" lang="en-US" altLang="zh-CN" sz="800" b="0" i="0" u="none" strike="noStrike" cap="none" normalizeH="0" baseline="0" dirty="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mn-ea"/>
                          <a:ea typeface="+mn-ea"/>
                        </a:rPr>
                        <a:t>7/16-20UNF</a:t>
                      </a:r>
                      <a:endParaRPr kumimoji="1" lang="en-US" altLang="zh-CN"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560339">
                <a:tc>
                  <a:txBody>
                    <a:bodyPr/>
                    <a:lstStyle/>
                    <a:p>
                      <a:pPr marL="0" marR="0" lvl="0" indent="0" algn="ctr" defTabSz="914400" rtl="0" eaLnBrk="1" fontAlgn="ctr" latinLnBrk="0" hangingPunct="1">
                        <a:lnSpc>
                          <a:spcPct val="100000"/>
                        </a:lnSpc>
                        <a:spcBef>
                          <a:spcPct val="0"/>
                        </a:spcBef>
                        <a:spcAft>
                          <a:spcPct val="0"/>
                        </a:spcAft>
                        <a:buClrTx/>
                        <a:buSzTx/>
                        <a:buFontTx/>
                        <a:buNone/>
                      </a:pPr>
                      <a:endParaRPr kumimoji="1" lang="en-US" altLang="zh-CN" sz="800" b="0" i="0" u="none" strike="noStrike" cap="none" normalizeH="0" baseline="0" dirty="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endParaRPr kumimoji="1" lang="zh-CN" altLang="en-US" sz="800" b="0" i="0" u="none" strike="noStrike" cap="none" normalizeH="0" baseline="0" dirty="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mn-ea"/>
                          <a:ea typeface="+mn-ea"/>
                        </a:rPr>
                        <a:t>E</a:t>
                      </a:r>
                      <a:endParaRPr kumimoji="1" lang="en-US" altLang="zh-CN"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mn-ea"/>
                          <a:ea typeface="+mn-ea"/>
                        </a:rPr>
                        <a:t>490</a:t>
                      </a:r>
                      <a:endParaRPr kumimoji="1" lang="en-US" altLang="zh-CN" sz="800" b="0" i="0" u="none" strike="noStrike" cap="none" normalizeH="0" baseline="0" dirty="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endParaRPr kumimoji="1" lang="en-US" altLang="zh-CN" sz="800" b="0" i="0" u="none" strike="noStrike" cap="none" normalizeH="0" baseline="0" dirty="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endParaRPr lang="zh-CN" altLang="en-US" sz="800" dirty="0"/>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mn-ea"/>
                          <a:ea typeface="+mn-ea"/>
                        </a:rPr>
                        <a:t>E</a:t>
                      </a:r>
                      <a:endParaRPr kumimoji="1" lang="en-US" altLang="zh-CN"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dirty="0">
                          <a:ln>
                            <a:noFill/>
                          </a:ln>
                          <a:solidFill>
                            <a:schemeClr val="tx1"/>
                          </a:solidFill>
                          <a:effectLst/>
                          <a:latin typeface="+mn-ea"/>
                          <a:ea typeface="+mn-ea"/>
                        </a:rPr>
                        <a:t>圆柱轴</a:t>
                      </a:r>
                      <a:r>
                        <a:rPr kumimoji="1" lang="en-US" altLang="zh-CN" sz="800" b="0" i="0" u="none" strike="noStrike" cap="none" normalizeH="0" baseline="0" dirty="0">
                          <a:ln>
                            <a:noFill/>
                          </a:ln>
                          <a:solidFill>
                            <a:schemeClr val="tx1"/>
                          </a:solidFill>
                          <a:effectLst/>
                          <a:latin typeface="+mn-ea"/>
                          <a:ea typeface="+mn-ea"/>
                        </a:rPr>
                        <a:t>:</a:t>
                      </a:r>
                      <a:r>
                        <a:rPr kumimoji="1" lang="el-GR" altLang="zh-CN" sz="800" b="0" i="0" u="none" strike="noStrike" cap="none" normalizeH="0" baseline="0" dirty="0">
                          <a:ln>
                            <a:noFill/>
                          </a:ln>
                          <a:solidFill>
                            <a:schemeClr val="tx1"/>
                          </a:solidFill>
                          <a:effectLst/>
                          <a:latin typeface="+mn-ea"/>
                          <a:ea typeface="+mn-ea"/>
                        </a:rPr>
                        <a:t>φ</a:t>
                      </a:r>
                      <a:r>
                        <a:rPr kumimoji="1" lang="en-US" altLang="zh-CN" sz="800" b="0" i="0" u="none" strike="noStrike" cap="none" normalizeH="0" baseline="0" dirty="0">
                          <a:ln>
                            <a:noFill/>
                          </a:ln>
                          <a:solidFill>
                            <a:schemeClr val="tx1"/>
                          </a:solidFill>
                          <a:effectLst/>
                          <a:latin typeface="+mn-ea"/>
                          <a:ea typeface="+mn-ea"/>
                        </a:rPr>
                        <a:t>40X58,           </a:t>
                      </a:r>
                      <a:r>
                        <a:rPr kumimoji="1" lang="zh-CN" altLang="en-US" sz="800" b="0" i="0" u="none" strike="noStrike" cap="none" normalizeH="0" baseline="0" dirty="0">
                          <a:ln>
                            <a:noFill/>
                          </a:ln>
                          <a:solidFill>
                            <a:schemeClr val="tx1"/>
                          </a:solidFill>
                          <a:effectLst/>
                          <a:latin typeface="+mn-ea"/>
                          <a:ea typeface="+mn-ea"/>
                        </a:rPr>
                        <a:t>平键</a:t>
                      </a:r>
                      <a:r>
                        <a:rPr kumimoji="1" lang="en-US" altLang="zh-CN" sz="800" b="0" i="0" u="none" strike="noStrike" cap="none" normalizeH="0" baseline="0" dirty="0">
                          <a:ln>
                            <a:noFill/>
                          </a:ln>
                          <a:solidFill>
                            <a:schemeClr val="tx1"/>
                          </a:solidFill>
                          <a:effectLst/>
                          <a:latin typeface="+mn-ea"/>
                          <a:ea typeface="+mn-ea"/>
                        </a:rPr>
                        <a:t>: 12X8X45  ,              </a:t>
                      </a:r>
                      <a:r>
                        <a:rPr kumimoji="1" lang="zh-CN" altLang="en-US" sz="800" b="0" i="0" u="none" strike="noStrike" cap="none" normalizeH="0" baseline="0" dirty="0">
                          <a:ln>
                            <a:noFill/>
                          </a:ln>
                          <a:solidFill>
                            <a:schemeClr val="tx1"/>
                          </a:solidFill>
                          <a:effectLst/>
                          <a:latin typeface="+mn-ea"/>
                          <a:ea typeface="+mn-ea"/>
                        </a:rPr>
                        <a:t>轴端螺纹 ：</a:t>
                      </a:r>
                      <a:r>
                        <a:rPr kumimoji="1" lang="en-US" altLang="zh-CN" sz="800" b="0" i="0" u="none" strike="noStrike" cap="none" normalizeH="0" baseline="0" dirty="0">
                          <a:ln>
                            <a:noFill/>
                          </a:ln>
                          <a:solidFill>
                            <a:schemeClr val="tx1"/>
                          </a:solidFill>
                          <a:effectLst/>
                          <a:latin typeface="+mn-ea"/>
                          <a:ea typeface="+mn-ea"/>
                        </a:rPr>
                        <a:t>M12</a:t>
                      </a:r>
                      <a:endParaRPr kumimoji="1" lang="en-US" altLang="zh-CN" sz="800" b="0" i="0" u="none" strike="noStrike" cap="none" normalizeH="0" baseline="0" dirty="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mn-ea"/>
                          <a:ea typeface="+mn-ea"/>
                        </a:rPr>
                        <a:t>E</a:t>
                      </a:r>
                      <a:endParaRPr kumimoji="1" lang="en-US" altLang="zh-CN"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mn-ea"/>
                          <a:ea typeface="+mn-ea"/>
                        </a:rPr>
                        <a:t>参照图示</a:t>
                      </a:r>
                      <a:endParaRPr kumimoji="1" lang="zh-CN" altLang="en-US"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mn-ea"/>
                          <a:ea typeface="+mn-ea"/>
                        </a:rPr>
                        <a:t>E</a:t>
                      </a:r>
                      <a:endParaRPr kumimoji="1" lang="en-US" altLang="zh-CN"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defRPr/>
                      </a:pPr>
                      <a:r>
                        <a:rPr kumimoji="1" lang="en-US" altLang="zh-CN" sz="800" b="0" i="0" u="none" strike="noStrike" cap="none" normalizeH="0" baseline="0" dirty="0">
                          <a:ln>
                            <a:noFill/>
                          </a:ln>
                          <a:solidFill>
                            <a:schemeClr val="tx1"/>
                          </a:solidFill>
                          <a:effectLst/>
                          <a:latin typeface="+mn-ea"/>
                          <a:ea typeface="+mn-ea"/>
                        </a:rPr>
                        <a:t>2-1-1/16-12UN</a:t>
                      </a:r>
                      <a:endParaRPr kumimoji="1" lang="en-US" altLang="zh-CN" sz="800" b="0" i="0" u="none" strike="noStrike" cap="none" normalizeH="0" baseline="0" dirty="0">
                        <a:ln>
                          <a:noFill/>
                        </a:ln>
                        <a:solidFill>
                          <a:schemeClr val="tx1"/>
                        </a:solidFill>
                        <a:effectLst/>
                        <a:latin typeface="+mn-ea"/>
                        <a:ea typeface="+mn-ea"/>
                      </a:endParaRPr>
                    </a:p>
                    <a:p>
                      <a:pPr marL="0" marR="0" lvl="0" indent="0" algn="ctr" defTabSz="914400" rtl="0" eaLnBrk="1" fontAlgn="ctr" latinLnBrk="0" hangingPunct="1">
                        <a:lnSpc>
                          <a:spcPct val="100000"/>
                        </a:lnSpc>
                        <a:spcBef>
                          <a:spcPct val="0"/>
                        </a:spcBef>
                        <a:spcAft>
                          <a:spcPct val="0"/>
                        </a:spcAft>
                        <a:buClrTx/>
                        <a:buSzTx/>
                        <a:buFontTx/>
                        <a:buNone/>
                      </a:pPr>
                      <a:endParaRPr kumimoji="1" lang="en-US" altLang="zh-CN" sz="800" b="0" i="0" u="none" strike="noStrike" cap="none" normalizeH="0" baseline="0" dirty="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endParaRPr kumimoji="1" lang="zh-CN" altLang="zh-CN"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mn-ea"/>
                          <a:ea typeface="+mn-ea"/>
                        </a:rPr>
                        <a:t>　</a:t>
                      </a:r>
                      <a:endParaRPr kumimoji="1" lang="zh-CN" altLang="en-US"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mn-ea"/>
                          <a:ea typeface="+mn-ea"/>
                        </a:rPr>
                        <a:t>E</a:t>
                      </a:r>
                      <a:endParaRPr kumimoji="1" lang="en-US" altLang="zh-CN"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mn-ea"/>
                          <a:ea typeface="+mn-ea"/>
                        </a:rPr>
                        <a:t>M10X1</a:t>
                      </a:r>
                      <a:endParaRPr kumimoji="1" lang="en-US" altLang="zh-CN" sz="800" b="0" i="0" u="none" strike="noStrike" cap="none" normalizeH="0" baseline="0" dirty="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440267">
                <a:tc>
                  <a:txBody>
                    <a:bodyPr/>
                    <a:lstStyle/>
                    <a:p>
                      <a:pPr marL="0" marR="0" lvl="0" indent="0" algn="ctr" defTabSz="914400" rtl="0" eaLnBrk="1" fontAlgn="ctr" latinLnBrk="0" hangingPunct="1">
                        <a:lnSpc>
                          <a:spcPct val="100000"/>
                        </a:lnSpc>
                        <a:spcBef>
                          <a:spcPct val="0"/>
                        </a:spcBef>
                        <a:spcAft>
                          <a:spcPct val="0"/>
                        </a:spcAft>
                        <a:buClrTx/>
                        <a:buSzTx/>
                        <a:buFontTx/>
                        <a:buNone/>
                      </a:pPr>
                      <a:endParaRPr kumimoji="1" lang="zh-CN" altLang="zh-CN"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mn-ea"/>
                          <a:ea typeface="+mn-ea"/>
                        </a:rPr>
                        <a:t>　</a:t>
                      </a:r>
                      <a:endParaRPr kumimoji="1" lang="zh-CN" altLang="en-US"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mn-ea"/>
                          <a:ea typeface="+mn-ea"/>
                        </a:rPr>
                        <a:t>F</a:t>
                      </a:r>
                      <a:endParaRPr kumimoji="1" lang="en-US" altLang="zh-CN"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mn-ea"/>
                          <a:ea typeface="+mn-ea"/>
                        </a:rPr>
                        <a:t>625</a:t>
                      </a:r>
                      <a:endParaRPr kumimoji="1" lang="en-US" altLang="zh-CN"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endParaRPr kumimoji="1" lang="en-US" altLang="zh-CN" sz="800" b="0" i="0" u="none" strike="noStrike" cap="none" normalizeH="0" baseline="0" dirty="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endParaRPr lang="zh-CN" altLang="en-US" dirty="0"/>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mn-ea"/>
                          <a:ea typeface="+mn-ea"/>
                        </a:rPr>
                        <a:t>F</a:t>
                      </a:r>
                      <a:endParaRPr kumimoji="1" lang="en-US" altLang="zh-CN"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dirty="0">
                          <a:ln>
                            <a:noFill/>
                          </a:ln>
                          <a:solidFill>
                            <a:schemeClr val="tx1"/>
                          </a:solidFill>
                          <a:effectLst/>
                          <a:latin typeface="+mn-ea"/>
                          <a:ea typeface="+mn-ea"/>
                        </a:rPr>
                        <a:t>圆柱轴</a:t>
                      </a:r>
                      <a:r>
                        <a:rPr kumimoji="1" lang="en-US" altLang="zh-CN" sz="800" b="0" i="0" u="none" strike="noStrike" cap="none" normalizeH="0" baseline="0" dirty="0">
                          <a:ln>
                            <a:noFill/>
                          </a:ln>
                          <a:solidFill>
                            <a:schemeClr val="tx1"/>
                          </a:solidFill>
                          <a:effectLst/>
                          <a:latin typeface="+mn-ea"/>
                          <a:ea typeface="+mn-ea"/>
                        </a:rPr>
                        <a:t>:</a:t>
                      </a:r>
                      <a:r>
                        <a:rPr kumimoji="1" lang="el-GR" altLang="zh-CN" sz="800" b="0" i="0" u="none" strike="noStrike" cap="none" normalizeH="0" baseline="0">
                          <a:ln>
                            <a:noFill/>
                          </a:ln>
                          <a:solidFill>
                            <a:schemeClr val="tx1"/>
                          </a:solidFill>
                          <a:effectLst/>
                          <a:latin typeface="+mn-ea"/>
                          <a:ea typeface="+mn-ea"/>
                        </a:rPr>
                        <a:t>φ</a:t>
                      </a:r>
                      <a:r>
                        <a:rPr kumimoji="1" lang="en-US" altLang="zh-CN" sz="800" b="0" i="0" u="none" strike="noStrike" cap="none" normalizeH="0" baseline="0">
                          <a:ln>
                            <a:noFill/>
                          </a:ln>
                          <a:solidFill>
                            <a:schemeClr val="tx1"/>
                          </a:solidFill>
                          <a:effectLst/>
                          <a:latin typeface="+mn-ea"/>
                          <a:ea typeface="+mn-ea"/>
                        </a:rPr>
                        <a:t>50X79 </a:t>
                      </a:r>
                      <a:r>
                        <a:rPr kumimoji="1" lang="en-US" altLang="zh-CN" sz="800" b="0" i="0" u="none" strike="noStrike" cap="none" normalizeH="0" baseline="0" dirty="0">
                          <a:ln>
                            <a:noFill/>
                          </a:ln>
                          <a:solidFill>
                            <a:schemeClr val="tx1"/>
                          </a:solidFill>
                          <a:effectLst/>
                          <a:latin typeface="+mn-ea"/>
                          <a:ea typeface="+mn-ea"/>
                        </a:rPr>
                        <a:t>,            </a:t>
                      </a:r>
                      <a:r>
                        <a:rPr kumimoji="1" lang="zh-CN" altLang="en-US" sz="800" b="0" i="0" u="none" strike="noStrike" cap="none" normalizeH="0" baseline="0" dirty="0">
                          <a:ln>
                            <a:noFill/>
                          </a:ln>
                          <a:solidFill>
                            <a:schemeClr val="tx1"/>
                          </a:solidFill>
                          <a:effectLst/>
                          <a:latin typeface="+mn-ea"/>
                          <a:ea typeface="+mn-ea"/>
                        </a:rPr>
                        <a:t>平键</a:t>
                      </a:r>
                      <a:r>
                        <a:rPr kumimoji="1" lang="en-US" altLang="zh-CN" sz="800" b="0" i="0" u="none" strike="noStrike" cap="none" normalizeH="0" baseline="0">
                          <a:ln>
                            <a:noFill/>
                          </a:ln>
                          <a:solidFill>
                            <a:schemeClr val="tx1"/>
                          </a:solidFill>
                          <a:effectLst/>
                          <a:latin typeface="+mn-ea"/>
                          <a:ea typeface="+mn-ea"/>
                        </a:rPr>
                        <a:t>:14X9X70  </a:t>
                      </a:r>
                      <a:r>
                        <a:rPr kumimoji="1" lang="en-US" altLang="zh-CN" sz="800" b="0" i="0" u="none" strike="noStrike" cap="none" normalizeH="0" baseline="0" dirty="0">
                          <a:ln>
                            <a:noFill/>
                          </a:ln>
                          <a:solidFill>
                            <a:schemeClr val="tx1"/>
                          </a:solidFill>
                          <a:effectLst/>
                          <a:latin typeface="+mn-ea"/>
                          <a:ea typeface="+mn-ea"/>
                        </a:rPr>
                        <a:t>,               </a:t>
                      </a:r>
                      <a:r>
                        <a:rPr kumimoji="1" lang="zh-CN" altLang="en-US" sz="800" b="0" i="0" u="none" strike="noStrike" cap="none" normalizeH="0" baseline="0" dirty="0">
                          <a:ln>
                            <a:noFill/>
                          </a:ln>
                          <a:solidFill>
                            <a:schemeClr val="tx1"/>
                          </a:solidFill>
                          <a:effectLst/>
                          <a:latin typeface="+mn-ea"/>
                          <a:ea typeface="+mn-ea"/>
                        </a:rPr>
                        <a:t>轴端螺纹  </a:t>
                      </a:r>
                      <a:r>
                        <a:rPr kumimoji="1" lang="en-US" altLang="zh-CN" sz="800" b="0" i="0" u="none" strike="noStrike" cap="none" normalizeH="0" baseline="0" dirty="0">
                          <a:ln>
                            <a:noFill/>
                          </a:ln>
                          <a:solidFill>
                            <a:schemeClr val="tx1"/>
                          </a:solidFill>
                          <a:effectLst/>
                          <a:latin typeface="+mn-ea"/>
                          <a:ea typeface="+mn-ea"/>
                        </a:rPr>
                        <a:t>:M12</a:t>
                      </a:r>
                      <a:endParaRPr kumimoji="1" lang="en-US" altLang="zh-CN" sz="800" b="0" i="0" u="none" strike="noStrike" cap="none" normalizeH="0" baseline="0" dirty="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mn-ea"/>
                          <a:ea typeface="+mn-ea"/>
                        </a:rPr>
                        <a:t>F</a:t>
                      </a:r>
                      <a:endParaRPr kumimoji="1" lang="en-US" altLang="zh-CN"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mn-ea"/>
                          <a:ea typeface="+mn-ea"/>
                        </a:rPr>
                        <a:t>参照图示</a:t>
                      </a:r>
                      <a:endParaRPr kumimoji="1" lang="zh-CN" altLang="en-US"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mn-ea"/>
                          <a:ea typeface="+mn-ea"/>
                        </a:rPr>
                        <a:t>F</a:t>
                      </a:r>
                      <a:endParaRPr kumimoji="1" lang="en-US" altLang="zh-CN"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mn-ea"/>
                          <a:ea typeface="+mn-ea"/>
                        </a:rPr>
                        <a:t>2-1-5/16-12UN</a:t>
                      </a:r>
                      <a:endParaRPr kumimoji="1" lang="en-US" altLang="zh-CN"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endParaRPr kumimoji="1" lang="zh-CN" altLang="zh-CN" sz="800" b="0" i="0" u="none" strike="noStrike" cap="none" normalizeH="0" baseline="0" dirty="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mn-ea"/>
                          <a:ea typeface="+mn-ea"/>
                        </a:rPr>
                        <a:t>　</a:t>
                      </a:r>
                      <a:endParaRPr kumimoji="1" lang="zh-CN" altLang="en-US"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mn-ea"/>
                          <a:ea typeface="+mn-ea"/>
                        </a:rPr>
                        <a:t>F</a:t>
                      </a:r>
                      <a:endParaRPr kumimoji="1" lang="en-US" altLang="zh-CN"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mn-ea"/>
                          <a:ea typeface="+mn-ea"/>
                        </a:rPr>
                        <a:t>PT1/4</a:t>
                      </a:r>
                      <a:endParaRPr kumimoji="1" lang="en-US" altLang="zh-CN" sz="800" b="0" i="0" u="none" strike="noStrike" cap="none" normalizeH="0" baseline="0" dirty="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560339">
                <a:tc>
                  <a:txBody>
                    <a:bodyPr/>
                    <a:lstStyle/>
                    <a:p>
                      <a:pPr marL="0" marR="0" lvl="0" indent="0" algn="ctr" defTabSz="914400" rtl="0" eaLnBrk="1" fontAlgn="ctr" latinLnBrk="0" hangingPunct="1">
                        <a:lnSpc>
                          <a:spcPct val="100000"/>
                        </a:lnSpc>
                        <a:spcBef>
                          <a:spcPct val="0"/>
                        </a:spcBef>
                        <a:spcAft>
                          <a:spcPct val="0"/>
                        </a:spcAft>
                        <a:buClrTx/>
                        <a:buSzTx/>
                        <a:buFontTx/>
                        <a:buNone/>
                      </a:pPr>
                      <a:endParaRPr kumimoji="1" lang="zh-CN" altLang="zh-CN"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mn-ea"/>
                          <a:ea typeface="+mn-ea"/>
                        </a:rPr>
                        <a:t>　</a:t>
                      </a:r>
                      <a:endParaRPr kumimoji="1" lang="zh-CN" altLang="en-US"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mn-ea"/>
                          <a:ea typeface="+mn-ea"/>
                        </a:rPr>
                        <a:t>G</a:t>
                      </a:r>
                      <a:endParaRPr kumimoji="1" lang="en-US" altLang="zh-CN"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mn-ea"/>
                          <a:ea typeface="+mn-ea"/>
                        </a:rPr>
                        <a:t>800</a:t>
                      </a:r>
                      <a:endParaRPr kumimoji="1" lang="en-US" altLang="zh-CN"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endParaRPr kumimoji="1" lang="en-US" altLang="zh-CN" sz="800" b="0" i="0" u="none" strike="noStrike" cap="none" normalizeH="0" baseline="0" dirty="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endParaRPr kumimoji="1" lang="en-US" altLang="zh-CN" sz="800" b="0" i="0" u="none" strike="noStrike" cap="none" normalizeH="0" baseline="0" dirty="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mn-ea"/>
                          <a:ea typeface="+mn-ea"/>
                        </a:rPr>
                        <a:t>G</a:t>
                      </a:r>
                      <a:endParaRPr kumimoji="1" lang="en-US" altLang="zh-CN"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t" latinLnBrk="0" hangingPunct="1">
                        <a:lnSpc>
                          <a:spcPct val="100000"/>
                        </a:lnSpc>
                        <a:spcBef>
                          <a:spcPct val="0"/>
                        </a:spcBef>
                        <a:spcAft>
                          <a:spcPct val="0"/>
                        </a:spcAft>
                        <a:buClrTx/>
                        <a:buSzTx/>
                        <a:buFontTx/>
                        <a:buNone/>
                        <a:defRPr/>
                      </a:pPr>
                      <a:r>
                        <a:rPr kumimoji="1" lang="zh-CN" altLang="en-US"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矩形花键</a:t>
                      </a: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a:t>
                      </a:r>
                      <a:r>
                        <a:rPr kumimoji="1" lang="el-GR"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φ</a:t>
                      </a: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42X58.5 </a:t>
                      </a:r>
                      <a:r>
                        <a:rPr kumimoji="1" lang="zh-CN" altLang="en-US"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            </a:t>
                      </a: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8-42X36X7 ,                    </a:t>
                      </a:r>
                      <a:r>
                        <a:rPr kumimoji="1" lang="zh-CN" altLang="en-US"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轴端螺纹  </a:t>
                      </a: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:M8</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endParaRPr kumimoji="1" lang="en-US" altLang="zh-CN" sz="800" b="0" i="0" u="none" strike="noStrike" cap="none" normalizeH="0" baseline="0" dirty="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endParaRPr kumimoji="1" lang="zh-CN" altLang="en-US" sz="800" b="0" i="0" u="none" strike="noStrike" cap="none" normalizeH="0" baseline="0" dirty="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mn-ea"/>
                          <a:ea typeface="+mn-ea"/>
                        </a:rPr>
                        <a:t>G</a:t>
                      </a:r>
                      <a:endParaRPr kumimoji="1" lang="en-US" altLang="zh-CN"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mn-ea"/>
                          <a:ea typeface="+mn-ea"/>
                        </a:rPr>
                        <a:t>2-Φ14</a:t>
                      </a:r>
                      <a:endParaRPr kumimoji="1" lang="en-US" altLang="zh-CN" sz="800" b="0" i="0" u="none" strike="noStrike" cap="none" normalizeH="0" baseline="0" dirty="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endParaRPr kumimoji="1" lang="zh-CN" altLang="zh-CN"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mn-ea"/>
                          <a:ea typeface="+mn-ea"/>
                        </a:rPr>
                        <a:t>　</a:t>
                      </a:r>
                      <a:endParaRPr kumimoji="1" lang="zh-CN" altLang="en-US"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mn-ea"/>
                          <a:ea typeface="+mn-ea"/>
                        </a:rPr>
                        <a:t>　</a:t>
                      </a:r>
                      <a:endParaRPr kumimoji="1" lang="zh-CN" altLang="en-US"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dirty="0">
                          <a:ln>
                            <a:noFill/>
                          </a:ln>
                          <a:solidFill>
                            <a:schemeClr val="tx1"/>
                          </a:solidFill>
                          <a:effectLst/>
                          <a:latin typeface="+mn-ea"/>
                          <a:ea typeface="+mn-ea"/>
                        </a:rPr>
                        <a:t>　</a:t>
                      </a:r>
                      <a:endParaRPr kumimoji="1" lang="zh-CN" altLang="en-US" sz="800" b="0" i="0" u="none" strike="noStrike" cap="none" normalizeH="0" baseline="0" dirty="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511438">
                <a:tc>
                  <a:txBody>
                    <a:bodyPr/>
                    <a:lstStyle/>
                    <a:p>
                      <a:pPr marL="0" marR="0" lvl="0" indent="0" algn="ctr" defTabSz="914400" rtl="0" eaLnBrk="1" fontAlgn="ctr" latinLnBrk="0" hangingPunct="1">
                        <a:lnSpc>
                          <a:spcPct val="100000"/>
                        </a:lnSpc>
                        <a:spcBef>
                          <a:spcPct val="0"/>
                        </a:spcBef>
                        <a:spcAft>
                          <a:spcPct val="0"/>
                        </a:spcAft>
                        <a:buClrTx/>
                        <a:buSzTx/>
                        <a:buFontTx/>
                        <a:buNone/>
                      </a:pPr>
                      <a:endParaRPr kumimoji="1" lang="zh-CN" altLang="zh-CN"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mn-ea"/>
                          <a:ea typeface="+mn-ea"/>
                        </a:rPr>
                        <a:t>　</a:t>
                      </a:r>
                      <a:endParaRPr kumimoji="1" lang="zh-CN" altLang="en-US"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mn-ea"/>
                          <a:ea typeface="+mn-ea"/>
                        </a:rPr>
                        <a:t>H</a:t>
                      </a:r>
                      <a:endParaRPr kumimoji="1" lang="en-US" altLang="zh-CN"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mn-ea"/>
                          <a:ea typeface="+mn-ea"/>
                        </a:rPr>
                        <a:t>985</a:t>
                      </a:r>
                      <a:endParaRPr kumimoji="1" lang="en-US" altLang="zh-CN" sz="800" b="0" i="0" u="none" strike="noStrike" cap="none" normalizeH="0" baseline="0" dirty="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endParaRPr kumimoji="1" lang="en-US" altLang="zh-CN" sz="800" b="0" i="0" u="none" strike="noStrike" cap="none" normalizeH="0" baseline="0" dirty="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endParaRPr kumimoji="1" lang="en-US" altLang="zh-CN" sz="800" b="0" i="0" u="none" strike="noStrike" cap="none" normalizeH="0" baseline="0" dirty="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mn-ea"/>
                          <a:ea typeface="+mn-ea"/>
                        </a:rPr>
                        <a:t>H</a:t>
                      </a:r>
                      <a:endParaRPr kumimoji="1" lang="en-US" altLang="zh-CN"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defRPr/>
                      </a:pPr>
                      <a:r>
                        <a:rPr kumimoji="1" lang="zh-CN" altLang="en-US"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矩形花键</a:t>
                      </a: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a:t>
                      </a:r>
                      <a:r>
                        <a:rPr kumimoji="1" lang="el-GR"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φ</a:t>
                      </a: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42X65</a:t>
                      </a:r>
                      <a:r>
                        <a:rPr kumimoji="1" lang="zh-CN" altLang="en-US"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            </a:t>
                      </a: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8-42X36X7 ,                    </a:t>
                      </a:r>
                      <a:r>
                        <a:rPr kumimoji="1" lang="zh-CN" altLang="en-US"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轴端螺纹  </a:t>
                      </a: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:M12</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p>
                      <a:pPr marL="0" marR="0" lvl="0" indent="0" algn="ctr" defTabSz="914400" rtl="0" eaLnBrk="1" fontAlgn="ctr" latinLnBrk="0" hangingPunct="1">
                        <a:lnSpc>
                          <a:spcPct val="100000"/>
                        </a:lnSpc>
                        <a:spcBef>
                          <a:spcPct val="0"/>
                        </a:spcBef>
                        <a:spcAft>
                          <a:spcPct val="0"/>
                        </a:spcAft>
                        <a:buClrTx/>
                        <a:buSzTx/>
                        <a:buFontTx/>
                        <a:buNone/>
                        <a:defRPr/>
                      </a:pPr>
                      <a:endParaRPr kumimoji="1" lang="en-US" altLang="zh-CN" sz="800" b="0" i="0" u="none" strike="noStrike" cap="none" normalizeH="0" baseline="0" dirty="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mn-ea"/>
                          <a:ea typeface="+mn-ea"/>
                        </a:rPr>
                        <a:t>　</a:t>
                      </a:r>
                      <a:endParaRPr kumimoji="1" lang="zh-CN" altLang="en-US"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mn-ea"/>
                          <a:ea typeface="+mn-ea"/>
                        </a:rPr>
                        <a:t>　</a:t>
                      </a:r>
                      <a:endParaRPr kumimoji="1" lang="zh-CN" altLang="en-US"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mn-ea"/>
                          <a:ea typeface="+mn-ea"/>
                        </a:rPr>
                        <a:t>H</a:t>
                      </a:r>
                      <a:endParaRPr kumimoji="1" lang="en-US" altLang="zh-CN"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mn-ea"/>
                          <a:ea typeface="+mn-ea"/>
                        </a:rPr>
                        <a:t>2-PT3/4</a:t>
                      </a:r>
                      <a:endParaRPr kumimoji="1" lang="en-US" altLang="zh-CN" sz="800" b="0" i="0" u="none" strike="noStrike" cap="none" normalizeH="0" baseline="0" dirty="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mn-ea"/>
                          <a:ea typeface="+mn-ea"/>
                        </a:rPr>
                        <a:t>　</a:t>
                      </a:r>
                      <a:endParaRPr kumimoji="1" lang="zh-CN" altLang="en-US"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mn-ea"/>
                          <a:ea typeface="+mn-ea"/>
                        </a:rPr>
                        <a:t>　</a:t>
                      </a:r>
                      <a:endParaRPr kumimoji="1" lang="zh-CN" altLang="en-US"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mn-ea"/>
                          <a:ea typeface="+mn-ea"/>
                        </a:rPr>
                        <a:t>　</a:t>
                      </a:r>
                      <a:endParaRPr kumimoji="1" lang="zh-CN" altLang="en-US"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mn-ea"/>
                          <a:ea typeface="+mn-ea"/>
                        </a:rPr>
                        <a:t>　</a:t>
                      </a:r>
                      <a:endParaRPr kumimoji="1" lang="zh-CN" altLang="en-US"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560339">
                <a:tc>
                  <a:txBody>
                    <a:bodyPr/>
                    <a:lstStyle/>
                    <a:p>
                      <a:pPr marL="0" marR="0" lvl="0" indent="0" algn="ctr" defTabSz="914400" rtl="0" eaLnBrk="1" fontAlgn="ctr" latinLnBrk="0" hangingPunct="1">
                        <a:lnSpc>
                          <a:spcPct val="100000"/>
                        </a:lnSpc>
                        <a:spcBef>
                          <a:spcPct val="0"/>
                        </a:spcBef>
                        <a:spcAft>
                          <a:spcPct val="0"/>
                        </a:spcAft>
                        <a:buClrTx/>
                        <a:buSzTx/>
                        <a:buFontTx/>
                        <a:buNone/>
                      </a:pPr>
                      <a:endParaRPr kumimoji="1" lang="zh-CN" altLang="zh-CN"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mn-ea"/>
                          <a:ea typeface="+mn-ea"/>
                        </a:rPr>
                        <a:t>　</a:t>
                      </a:r>
                      <a:endParaRPr kumimoji="1" lang="zh-CN" altLang="en-US"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endParaRPr kumimoji="1" lang="zh-CN" altLang="zh-CN"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mn-ea"/>
                          <a:ea typeface="+mn-ea"/>
                        </a:rPr>
                        <a:t>　</a:t>
                      </a:r>
                      <a:endParaRPr kumimoji="1" lang="zh-CN" altLang="en-US"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endParaRPr kumimoji="1" lang="en-US" altLang="zh-CN" sz="800" b="0" i="0" u="none" strike="noStrike" cap="none" normalizeH="0" baseline="0" dirty="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endParaRPr kumimoji="1" lang="en-US" altLang="zh-CN" sz="800" b="0" i="0" u="none" strike="noStrike" cap="none" normalizeH="0" baseline="0" dirty="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mn-ea"/>
                          <a:ea typeface="+mn-ea"/>
                        </a:rPr>
                        <a:t>I</a:t>
                      </a:r>
                      <a:endParaRPr kumimoji="1" lang="en-US" altLang="zh-CN"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dirty="0">
                          <a:ln>
                            <a:noFill/>
                          </a:ln>
                          <a:solidFill>
                            <a:schemeClr val="tx1"/>
                          </a:solidFill>
                          <a:effectLst/>
                          <a:latin typeface="+mn-ea"/>
                          <a:ea typeface="+mn-ea"/>
                        </a:rPr>
                        <a:t>锥轴</a:t>
                      </a:r>
                      <a:r>
                        <a:rPr kumimoji="1" lang="en-US" altLang="zh-CN" sz="800" b="0" i="0" u="none" strike="noStrike" cap="none" normalizeH="0" baseline="0" dirty="0">
                          <a:ln>
                            <a:noFill/>
                          </a:ln>
                          <a:solidFill>
                            <a:schemeClr val="tx1"/>
                          </a:solidFill>
                          <a:effectLst/>
                          <a:latin typeface="+mn-ea"/>
                          <a:ea typeface="+mn-ea"/>
                        </a:rPr>
                        <a:t>:</a:t>
                      </a:r>
                      <a:r>
                        <a:rPr kumimoji="1" lang="el-GR" altLang="zh-CN" sz="800" b="0" i="0" u="none" strike="noStrike" cap="none" normalizeH="0" baseline="0" dirty="0">
                          <a:ln>
                            <a:noFill/>
                          </a:ln>
                          <a:solidFill>
                            <a:schemeClr val="tx1"/>
                          </a:solidFill>
                          <a:effectLst/>
                          <a:latin typeface="+mn-ea"/>
                          <a:ea typeface="+mn-ea"/>
                        </a:rPr>
                        <a:t>φ</a:t>
                      </a:r>
                      <a:r>
                        <a:rPr kumimoji="1" lang="en-US" altLang="zh-CN" sz="800" b="0" i="0" u="none" strike="noStrike" cap="none" normalizeH="0" baseline="0" dirty="0">
                          <a:ln>
                            <a:noFill/>
                          </a:ln>
                          <a:solidFill>
                            <a:schemeClr val="tx1"/>
                          </a:solidFill>
                          <a:effectLst/>
                          <a:latin typeface="+mn-ea"/>
                          <a:ea typeface="+mn-ea"/>
                        </a:rPr>
                        <a:t>45 ,                  </a:t>
                      </a:r>
                      <a:r>
                        <a:rPr kumimoji="1" lang="zh-CN" altLang="en-US" sz="800" b="0" i="0" u="none" strike="noStrike" cap="none" normalizeH="0" baseline="0" dirty="0">
                          <a:ln>
                            <a:noFill/>
                          </a:ln>
                          <a:solidFill>
                            <a:schemeClr val="tx1"/>
                          </a:solidFill>
                          <a:effectLst/>
                          <a:latin typeface="+mn-ea"/>
                          <a:ea typeface="+mn-ea"/>
                        </a:rPr>
                        <a:t>平键</a:t>
                      </a:r>
                      <a:r>
                        <a:rPr kumimoji="1" lang="en-US" altLang="zh-CN" sz="800" b="0" i="0" u="none" strike="noStrike" cap="none" normalizeH="0" baseline="0" dirty="0">
                          <a:ln>
                            <a:noFill/>
                          </a:ln>
                          <a:solidFill>
                            <a:schemeClr val="tx1"/>
                          </a:solidFill>
                          <a:effectLst/>
                          <a:latin typeface="+mn-ea"/>
                          <a:ea typeface="+mn-ea"/>
                        </a:rPr>
                        <a:t>:12X8X28  ,              </a:t>
                      </a:r>
                      <a:r>
                        <a:rPr kumimoji="1" lang="zh-CN" altLang="en-US" sz="800" b="0" i="0" u="none" strike="noStrike" cap="none" normalizeH="0" baseline="0" dirty="0">
                          <a:ln>
                            <a:noFill/>
                          </a:ln>
                          <a:solidFill>
                            <a:schemeClr val="tx1"/>
                          </a:solidFill>
                          <a:effectLst/>
                          <a:latin typeface="+mn-ea"/>
                          <a:ea typeface="+mn-ea"/>
                        </a:rPr>
                        <a:t>轴端螺纹  </a:t>
                      </a:r>
                      <a:r>
                        <a:rPr kumimoji="1" lang="en-US" altLang="zh-CN" sz="800" b="0" i="0" u="none" strike="noStrike" cap="none" normalizeH="0" baseline="0" dirty="0">
                          <a:ln>
                            <a:noFill/>
                          </a:ln>
                          <a:solidFill>
                            <a:schemeClr val="tx1"/>
                          </a:solidFill>
                          <a:effectLst/>
                          <a:latin typeface="+mn-ea"/>
                          <a:ea typeface="+mn-ea"/>
                        </a:rPr>
                        <a:t>:M30X2</a:t>
                      </a:r>
                      <a:r>
                        <a:rPr kumimoji="1" lang="zh-CN" altLang="en-US" sz="800" b="0" i="0" u="none" strike="noStrike" cap="none" normalizeH="0" baseline="0" dirty="0">
                          <a:ln>
                            <a:noFill/>
                          </a:ln>
                          <a:solidFill>
                            <a:schemeClr val="tx1"/>
                          </a:solidFill>
                          <a:effectLst/>
                          <a:latin typeface="+mn-ea"/>
                          <a:ea typeface="+mn-ea"/>
                        </a:rPr>
                        <a:t>，            锥度</a:t>
                      </a:r>
                      <a:r>
                        <a:rPr kumimoji="1" lang="en-US" altLang="zh-CN" sz="800" b="0" i="0" u="none" strike="noStrike" cap="none" normalizeH="0" baseline="0" dirty="0">
                          <a:ln>
                            <a:noFill/>
                          </a:ln>
                          <a:solidFill>
                            <a:schemeClr val="tx1"/>
                          </a:solidFill>
                          <a:effectLst/>
                          <a:latin typeface="+mn-ea"/>
                          <a:ea typeface="+mn-ea"/>
                        </a:rPr>
                        <a:t>1:10</a:t>
                      </a:r>
                      <a:endParaRPr kumimoji="1" lang="en-US" altLang="zh-CN" sz="800" b="0" i="0" u="none" strike="noStrike" cap="none" normalizeH="0" baseline="0" dirty="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mn-ea"/>
                          <a:ea typeface="+mn-ea"/>
                        </a:rPr>
                        <a:t>　</a:t>
                      </a:r>
                      <a:endParaRPr kumimoji="1" lang="zh-CN" altLang="en-US"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mn-ea"/>
                          <a:ea typeface="+mn-ea"/>
                        </a:rPr>
                        <a:t>　</a:t>
                      </a:r>
                      <a:endParaRPr kumimoji="1" lang="zh-CN" altLang="en-US"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endParaRPr kumimoji="1" lang="en-US" altLang="zh-CN" sz="800" b="0" i="0" u="none" strike="noStrike" cap="none" normalizeH="0" baseline="0" dirty="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endParaRPr lang="zh-CN" altLang="en-US"/>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mn-ea"/>
                          <a:ea typeface="+mn-ea"/>
                        </a:rPr>
                        <a:t>　</a:t>
                      </a:r>
                      <a:endParaRPr kumimoji="1" lang="zh-CN" altLang="en-US"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mn-ea"/>
                          <a:ea typeface="+mn-ea"/>
                        </a:rPr>
                        <a:t>　</a:t>
                      </a:r>
                      <a:endParaRPr kumimoji="1" lang="zh-CN" altLang="en-US"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mn-ea"/>
                          <a:ea typeface="+mn-ea"/>
                        </a:rPr>
                        <a:t>　</a:t>
                      </a:r>
                      <a:endParaRPr kumimoji="1" lang="zh-CN" altLang="en-US"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mn-ea"/>
                          <a:ea typeface="+mn-ea"/>
                        </a:rPr>
                        <a:t>　</a:t>
                      </a:r>
                      <a:endParaRPr kumimoji="1" lang="zh-CN" altLang="en-US"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440267">
                <a:tc>
                  <a:txBody>
                    <a:bodyPr/>
                    <a:lstStyle/>
                    <a:p>
                      <a:pPr marL="0" marR="0" lvl="0" indent="0" algn="ctr" defTabSz="914400" rtl="0" eaLnBrk="1" fontAlgn="ctr" latinLnBrk="0" hangingPunct="1">
                        <a:lnSpc>
                          <a:spcPct val="100000"/>
                        </a:lnSpc>
                        <a:spcBef>
                          <a:spcPct val="0"/>
                        </a:spcBef>
                        <a:spcAft>
                          <a:spcPct val="0"/>
                        </a:spcAft>
                        <a:buClrTx/>
                        <a:buSzTx/>
                        <a:buFontTx/>
                        <a:buNone/>
                      </a:pPr>
                      <a:endParaRPr kumimoji="1" lang="zh-CN" altLang="zh-CN"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mn-ea"/>
                          <a:ea typeface="+mn-ea"/>
                        </a:rPr>
                        <a:t>　</a:t>
                      </a:r>
                      <a:endParaRPr kumimoji="1" lang="zh-CN" altLang="en-US"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endParaRPr kumimoji="1" lang="zh-CN" altLang="zh-CN"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mn-ea"/>
                          <a:ea typeface="+mn-ea"/>
                        </a:rPr>
                        <a:t>　</a:t>
                      </a:r>
                      <a:endParaRPr kumimoji="1" lang="zh-CN" altLang="en-US"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endParaRPr kumimoji="1" lang="zh-CN" altLang="zh-CN"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mn-ea"/>
                          <a:ea typeface="+mn-ea"/>
                        </a:rPr>
                        <a:t>　</a:t>
                      </a:r>
                      <a:endParaRPr kumimoji="1" lang="zh-CN" altLang="en-US"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mn-ea"/>
                          <a:ea typeface="+mn-ea"/>
                        </a:rPr>
                        <a:t>J</a:t>
                      </a:r>
                      <a:endParaRPr kumimoji="1" lang="en-US" altLang="zh-CN"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defRPr/>
                      </a:pPr>
                      <a:r>
                        <a:rPr kumimoji="1" lang="zh-CN" altLang="en-US"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矩形花键 </a:t>
                      </a: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a:t>
                      </a:r>
                      <a:r>
                        <a:rPr kumimoji="1" lang="el-GR"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φ</a:t>
                      </a: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40X61,              6D-40X35X10 ,               </a:t>
                      </a:r>
                      <a:r>
                        <a:rPr kumimoji="1" lang="zh-CN" altLang="en-US"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轴端螺纹  </a:t>
                      </a: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:M12</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mn-ea"/>
                          <a:ea typeface="+mn-ea"/>
                        </a:rPr>
                        <a:t>　</a:t>
                      </a:r>
                      <a:endParaRPr kumimoji="1" lang="zh-CN" altLang="en-US"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mn-ea"/>
                          <a:ea typeface="+mn-ea"/>
                        </a:rPr>
                        <a:t>　</a:t>
                      </a:r>
                      <a:endParaRPr kumimoji="1" lang="zh-CN" altLang="en-US"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endParaRPr kumimoji="1" lang="en-US" altLang="zh-CN" sz="800" b="0" i="0" u="none" strike="noStrike" cap="none" normalizeH="0" baseline="0" dirty="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endParaRPr lang="zh-CN" altLang="en-US" dirty="0"/>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mn-ea"/>
                          <a:ea typeface="+mn-ea"/>
                        </a:rPr>
                        <a:t>　</a:t>
                      </a:r>
                      <a:endParaRPr kumimoji="1" lang="zh-CN" altLang="en-US"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mn-ea"/>
                          <a:ea typeface="+mn-ea"/>
                        </a:rPr>
                        <a:t>　</a:t>
                      </a:r>
                      <a:endParaRPr kumimoji="1" lang="zh-CN" altLang="en-US"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mn-ea"/>
                          <a:ea typeface="+mn-ea"/>
                        </a:rPr>
                        <a:t>　</a:t>
                      </a:r>
                      <a:endParaRPr kumimoji="1" lang="zh-CN" altLang="en-US"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mn-ea"/>
                          <a:ea typeface="+mn-ea"/>
                        </a:rPr>
                        <a:t>　</a:t>
                      </a:r>
                      <a:endParaRPr kumimoji="1" lang="zh-CN" altLang="en-US"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440267">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mn-ea"/>
                          <a:ea typeface="+mn-ea"/>
                        </a:rPr>
                        <a:t>　</a:t>
                      </a:r>
                      <a:endParaRPr kumimoji="1" lang="zh-CN" altLang="en-US"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mn-ea"/>
                          <a:ea typeface="+mn-ea"/>
                        </a:rPr>
                        <a:t>　</a:t>
                      </a:r>
                      <a:endParaRPr kumimoji="1" lang="zh-CN" altLang="en-US"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mn-ea"/>
                          <a:ea typeface="+mn-ea"/>
                        </a:rPr>
                        <a:t>　</a:t>
                      </a:r>
                      <a:endParaRPr kumimoji="1" lang="zh-CN" altLang="en-US"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mn-ea"/>
                          <a:ea typeface="+mn-ea"/>
                        </a:rPr>
                        <a:t>　</a:t>
                      </a:r>
                      <a:endParaRPr kumimoji="1" lang="zh-CN" altLang="en-US"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endParaRPr kumimoji="1" lang="zh-CN" altLang="zh-CN"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mn-ea"/>
                          <a:ea typeface="+mn-ea"/>
                        </a:rPr>
                        <a:t>　</a:t>
                      </a:r>
                      <a:endParaRPr kumimoji="1" lang="zh-CN" altLang="en-US"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mn-ea"/>
                          <a:ea typeface="+mn-ea"/>
                        </a:rPr>
                        <a:t>K</a:t>
                      </a:r>
                      <a:endParaRPr kumimoji="1" lang="en-US" altLang="zh-CN"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defRPr/>
                      </a:pPr>
                      <a:r>
                        <a:rPr kumimoji="1" lang="zh-CN" altLang="en-US" sz="800" b="0" i="0" u="none" strike="noStrike" cap="none" normalizeH="0" baseline="0" dirty="0">
                          <a:ln>
                            <a:noFill/>
                          </a:ln>
                          <a:solidFill>
                            <a:schemeClr val="tx1"/>
                          </a:solidFill>
                          <a:effectLst/>
                          <a:latin typeface="+mn-ea"/>
                          <a:ea typeface="+mn-ea"/>
                        </a:rPr>
                        <a:t>锥轴</a:t>
                      </a:r>
                      <a:r>
                        <a:rPr kumimoji="1" lang="en-US" altLang="zh-CN" sz="800" b="0" i="0" u="none" strike="noStrike" cap="none" normalizeH="0" baseline="0" dirty="0">
                          <a:ln>
                            <a:noFill/>
                          </a:ln>
                          <a:solidFill>
                            <a:schemeClr val="tx1"/>
                          </a:solidFill>
                          <a:effectLst/>
                          <a:latin typeface="+mn-ea"/>
                          <a:ea typeface="+mn-ea"/>
                        </a:rPr>
                        <a:t>: </a:t>
                      </a:r>
                      <a:r>
                        <a:rPr kumimoji="1" lang="el-GR" altLang="zh-CN" sz="800" b="0" i="0" u="none" strike="noStrike" cap="none" normalizeH="0" baseline="0" dirty="0">
                          <a:ln>
                            <a:noFill/>
                          </a:ln>
                          <a:solidFill>
                            <a:schemeClr val="tx1"/>
                          </a:solidFill>
                          <a:effectLst/>
                          <a:latin typeface="+mn-ea"/>
                          <a:ea typeface="+mn-ea"/>
                        </a:rPr>
                        <a:t>φ</a:t>
                      </a:r>
                      <a:r>
                        <a:rPr kumimoji="1" lang="en-US" altLang="zh-CN" sz="800" b="0" i="0" u="none" strike="noStrike" cap="none" normalizeH="0" baseline="0" dirty="0">
                          <a:ln>
                            <a:noFill/>
                          </a:ln>
                          <a:solidFill>
                            <a:schemeClr val="tx1"/>
                          </a:solidFill>
                          <a:effectLst/>
                          <a:latin typeface="+mn-ea"/>
                          <a:ea typeface="+mn-ea"/>
                        </a:rPr>
                        <a:t>41.25,           </a:t>
                      </a:r>
                      <a:r>
                        <a:rPr kumimoji="1" lang="zh-CN" altLang="en-US" sz="800" b="0" i="0" u="none" strike="noStrike" cap="none" normalizeH="0" baseline="0" dirty="0">
                          <a:ln>
                            <a:noFill/>
                          </a:ln>
                          <a:solidFill>
                            <a:schemeClr val="tx1"/>
                          </a:solidFill>
                          <a:effectLst/>
                          <a:latin typeface="+mn-ea"/>
                          <a:ea typeface="+mn-ea"/>
                        </a:rPr>
                        <a:t>平键</a:t>
                      </a:r>
                      <a:r>
                        <a:rPr kumimoji="1" lang="en-US" altLang="zh-CN" sz="800" b="0" i="0" u="none" strike="noStrike" cap="none" normalizeH="0" baseline="0" dirty="0">
                          <a:ln>
                            <a:noFill/>
                          </a:ln>
                          <a:solidFill>
                            <a:schemeClr val="tx1"/>
                          </a:solidFill>
                          <a:effectLst/>
                          <a:latin typeface="+mn-ea"/>
                          <a:ea typeface="+mn-ea"/>
                        </a:rPr>
                        <a:t>: 11.11X11.11X32 ,</a:t>
                      </a:r>
                      <a:r>
                        <a:rPr kumimoji="1" lang="zh-CN" altLang="en-US" sz="800" b="0" i="0" u="none" strike="noStrike" cap="none" normalizeH="0" baseline="0" dirty="0">
                          <a:ln>
                            <a:noFill/>
                          </a:ln>
                          <a:solidFill>
                            <a:schemeClr val="tx1"/>
                          </a:solidFill>
                          <a:effectLst/>
                          <a:latin typeface="+mn-ea"/>
                          <a:ea typeface="+mn-ea"/>
                        </a:rPr>
                        <a:t>轴端螺纹 </a:t>
                      </a:r>
                      <a:r>
                        <a:rPr kumimoji="1" lang="en-US" altLang="zh-CN" sz="800" b="0" i="0" u="none" strike="noStrike" cap="none" normalizeH="0" baseline="0" dirty="0">
                          <a:ln>
                            <a:noFill/>
                          </a:ln>
                          <a:solidFill>
                            <a:schemeClr val="tx1"/>
                          </a:solidFill>
                          <a:effectLst/>
                          <a:latin typeface="+mn-ea"/>
                          <a:ea typeface="+mn-ea"/>
                        </a:rPr>
                        <a:t>:1-1/4-18UNEF ,</a:t>
                      </a:r>
                      <a:r>
                        <a:rPr kumimoji="1" lang="zh-CN" altLang="en-US" sz="800" b="0" i="0" u="none" strike="noStrike" cap="none" normalizeH="0" baseline="0" dirty="0">
                          <a:ln>
                            <a:noFill/>
                          </a:ln>
                          <a:solidFill>
                            <a:schemeClr val="tx1"/>
                          </a:solidFill>
                          <a:effectLst/>
                          <a:latin typeface="+mn-ea"/>
                          <a:ea typeface="+mn-ea"/>
                        </a:rPr>
                        <a:t>锥度</a:t>
                      </a:r>
                      <a:r>
                        <a:rPr kumimoji="1" lang="en-US" altLang="zh-CN" sz="800" b="0" i="0" u="none" strike="noStrike" cap="none" normalizeH="0" baseline="0" dirty="0">
                          <a:ln>
                            <a:noFill/>
                          </a:ln>
                          <a:solidFill>
                            <a:schemeClr val="tx1"/>
                          </a:solidFill>
                          <a:effectLst/>
                          <a:latin typeface="+mn-ea"/>
                          <a:ea typeface="+mn-ea"/>
                        </a:rPr>
                        <a:t>1:8</a:t>
                      </a:r>
                      <a:endParaRPr kumimoji="1" lang="en-US" altLang="zh-CN" sz="800" b="0" i="0" u="none" strike="noStrike" cap="none" normalizeH="0" baseline="0" dirty="0">
                        <a:ln>
                          <a:noFill/>
                        </a:ln>
                        <a:solidFill>
                          <a:schemeClr val="tx1"/>
                        </a:solidFill>
                        <a:effectLst/>
                        <a:latin typeface="+mn-ea"/>
                        <a:ea typeface="+mn-ea"/>
                      </a:endParaRPr>
                    </a:p>
                    <a:p>
                      <a:pPr marL="0" marR="0" lvl="0" indent="0" algn="ctr" defTabSz="914400" rtl="0" eaLnBrk="1" fontAlgn="ctr" latinLnBrk="0" hangingPunct="1">
                        <a:lnSpc>
                          <a:spcPct val="100000"/>
                        </a:lnSpc>
                        <a:spcBef>
                          <a:spcPct val="0"/>
                        </a:spcBef>
                        <a:spcAft>
                          <a:spcPct val="0"/>
                        </a:spcAft>
                        <a:buClrTx/>
                        <a:buSzTx/>
                        <a:buFontTx/>
                        <a:buNone/>
                      </a:pPr>
                      <a:endParaRPr kumimoji="1" lang="en-US" altLang="zh-CN" sz="800" b="0" i="0" u="none" strike="noStrike" cap="none" normalizeH="0" baseline="0" dirty="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mn-ea"/>
                          <a:ea typeface="+mn-ea"/>
                        </a:rPr>
                        <a:t>　</a:t>
                      </a:r>
                      <a:endParaRPr kumimoji="1" lang="zh-CN" altLang="en-US"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mn-ea"/>
                          <a:ea typeface="+mn-ea"/>
                        </a:rPr>
                        <a:t>　</a:t>
                      </a:r>
                      <a:endParaRPr kumimoji="1" lang="zh-CN" altLang="en-US"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mn-ea"/>
                          <a:ea typeface="+mn-ea"/>
                        </a:rPr>
                        <a:t>　</a:t>
                      </a:r>
                      <a:endParaRPr kumimoji="1" lang="zh-CN" altLang="en-US"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mn-ea"/>
                          <a:ea typeface="+mn-ea"/>
                        </a:rPr>
                        <a:t>　</a:t>
                      </a:r>
                      <a:endParaRPr kumimoji="1" lang="zh-CN" altLang="en-US"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mn-ea"/>
                          <a:ea typeface="+mn-ea"/>
                        </a:rPr>
                        <a:t>　</a:t>
                      </a:r>
                      <a:endParaRPr kumimoji="1" lang="zh-CN" altLang="en-US"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dirty="0">
                          <a:ln>
                            <a:noFill/>
                          </a:ln>
                          <a:solidFill>
                            <a:schemeClr val="tx1"/>
                          </a:solidFill>
                          <a:effectLst/>
                          <a:latin typeface="+mn-ea"/>
                          <a:ea typeface="+mn-ea"/>
                        </a:rPr>
                        <a:t>　</a:t>
                      </a:r>
                      <a:endParaRPr kumimoji="1" lang="zh-CN" altLang="en-US" sz="800" b="0" i="0" u="none" strike="noStrike" cap="none" normalizeH="0" baseline="0" dirty="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mn-ea"/>
                          <a:ea typeface="+mn-ea"/>
                        </a:rPr>
                        <a:t>　</a:t>
                      </a:r>
                      <a:endParaRPr kumimoji="1" lang="zh-CN" altLang="en-US"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dirty="0">
                          <a:ln>
                            <a:noFill/>
                          </a:ln>
                          <a:solidFill>
                            <a:schemeClr val="tx1"/>
                          </a:solidFill>
                          <a:effectLst/>
                          <a:latin typeface="+mn-ea"/>
                          <a:ea typeface="+mn-ea"/>
                        </a:rPr>
                        <a:t>　</a:t>
                      </a:r>
                      <a:endParaRPr kumimoji="1" lang="zh-CN" altLang="en-US" sz="800" b="0" i="0" u="none" strike="noStrike" cap="none" normalizeH="0" baseline="0" dirty="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560339">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mn-ea"/>
                          <a:ea typeface="+mn-ea"/>
                        </a:rPr>
                        <a:t>　</a:t>
                      </a:r>
                      <a:endParaRPr kumimoji="1" lang="zh-CN" altLang="en-US"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mn-ea"/>
                          <a:ea typeface="+mn-ea"/>
                        </a:rPr>
                        <a:t>　</a:t>
                      </a:r>
                      <a:endParaRPr kumimoji="1" lang="zh-CN" altLang="en-US"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mn-ea"/>
                          <a:ea typeface="+mn-ea"/>
                        </a:rPr>
                        <a:t>　</a:t>
                      </a:r>
                      <a:endParaRPr kumimoji="1" lang="zh-CN" altLang="en-US"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mn-ea"/>
                          <a:ea typeface="+mn-ea"/>
                        </a:rPr>
                        <a:t>　</a:t>
                      </a:r>
                      <a:endParaRPr kumimoji="1" lang="zh-CN" altLang="en-US"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endParaRPr kumimoji="1" lang="zh-CN" altLang="zh-CN"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mn-ea"/>
                          <a:ea typeface="+mn-ea"/>
                        </a:rPr>
                        <a:t>　</a:t>
                      </a:r>
                      <a:endParaRPr kumimoji="1" lang="zh-CN" altLang="en-US"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mn-ea"/>
                          <a:ea typeface="+mn-ea"/>
                        </a:rPr>
                        <a:t>L</a:t>
                      </a:r>
                      <a:endParaRPr kumimoji="1" lang="en-US" altLang="zh-CN"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defRPr/>
                      </a:pPr>
                      <a:r>
                        <a:rPr kumimoji="1" lang="zh-CN" altLang="en-US"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渐开线花键</a:t>
                      </a: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shaft:            </a:t>
                      </a:r>
                      <a:r>
                        <a:rPr kumimoji="1" lang="el-GR"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φ</a:t>
                      </a: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53.97X56</a:t>
                      </a:r>
                      <a:r>
                        <a:rPr kumimoji="1" lang="zh-CN" altLang="en-US"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 </a:t>
                      </a: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16 </a:t>
                      </a:r>
                      <a:r>
                        <a:rPr kumimoji="1" lang="zh-CN" altLang="en-US"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齿 </a:t>
                      </a: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,DP8/16 ,               </a:t>
                      </a:r>
                      <a:r>
                        <a:rPr kumimoji="1" lang="zh-CN" altLang="en-US"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轴端螺纹  </a:t>
                      </a: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:3/8-16UNC</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mn-ea"/>
                          <a:ea typeface="+mn-ea"/>
                        </a:rPr>
                        <a:t>　</a:t>
                      </a:r>
                      <a:endParaRPr kumimoji="1" lang="zh-CN" altLang="en-US"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mn-ea"/>
                          <a:ea typeface="+mn-ea"/>
                        </a:rPr>
                        <a:t>　</a:t>
                      </a:r>
                      <a:endParaRPr kumimoji="1" lang="zh-CN" altLang="en-US"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mn-ea"/>
                          <a:ea typeface="+mn-ea"/>
                        </a:rPr>
                        <a:t>　</a:t>
                      </a:r>
                      <a:endParaRPr kumimoji="1" lang="zh-CN" altLang="en-US"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mn-ea"/>
                          <a:ea typeface="+mn-ea"/>
                        </a:rPr>
                        <a:t>　</a:t>
                      </a:r>
                      <a:endParaRPr kumimoji="1" lang="zh-CN" altLang="en-US"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mn-ea"/>
                          <a:ea typeface="+mn-ea"/>
                        </a:rPr>
                        <a:t>　</a:t>
                      </a:r>
                      <a:endParaRPr kumimoji="1" lang="zh-CN" altLang="en-US"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mn-ea"/>
                          <a:ea typeface="+mn-ea"/>
                        </a:rPr>
                        <a:t>　</a:t>
                      </a:r>
                      <a:endParaRPr kumimoji="1" lang="zh-CN" altLang="en-US"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mn-ea"/>
                          <a:ea typeface="+mn-ea"/>
                        </a:rPr>
                        <a:t>　</a:t>
                      </a:r>
                      <a:endParaRPr kumimoji="1" lang="zh-CN" altLang="en-US"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dirty="0">
                          <a:ln>
                            <a:noFill/>
                          </a:ln>
                          <a:solidFill>
                            <a:schemeClr val="tx1"/>
                          </a:solidFill>
                          <a:effectLst/>
                          <a:latin typeface="+mn-ea"/>
                          <a:ea typeface="+mn-ea"/>
                        </a:rPr>
                        <a:t>　</a:t>
                      </a:r>
                      <a:endParaRPr kumimoji="1" lang="zh-CN" altLang="en-US" sz="800" b="0" i="0" u="none" strike="noStrike" cap="none" normalizeH="0" baseline="0" dirty="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bl>
          </a:graphicData>
        </a:graphic>
      </p:graphicFrame>
      <p:sp>
        <p:nvSpPr>
          <p:cNvPr id="12" name="Line 4197"/>
          <p:cNvSpPr>
            <a:spLocks noChangeShapeType="1"/>
          </p:cNvSpPr>
          <p:nvPr/>
        </p:nvSpPr>
        <p:spPr bwMode="auto">
          <a:xfrm>
            <a:off x="4663168" y="560512"/>
            <a:ext cx="0" cy="251541"/>
          </a:xfrm>
          <a:prstGeom prst="line">
            <a:avLst/>
          </a:prstGeom>
          <a:noFill/>
          <a:ln w="9525">
            <a:solidFill>
              <a:schemeClr val="tx1"/>
            </a:solidFill>
            <a:rou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79352" tIns="39676" rIns="79352" bIns="39676" anchor="ctr"/>
          <a:lstStyle/>
          <a:p>
            <a:endParaRPr lang="zh-CN" altLang="en-US"/>
          </a:p>
        </p:txBody>
      </p:sp>
      <p:sp>
        <p:nvSpPr>
          <p:cNvPr id="13" name="Line 4198"/>
          <p:cNvSpPr>
            <a:spLocks noChangeShapeType="1"/>
          </p:cNvSpPr>
          <p:nvPr/>
        </p:nvSpPr>
        <p:spPr bwMode="auto">
          <a:xfrm>
            <a:off x="4848225" y="560512"/>
            <a:ext cx="0" cy="251541"/>
          </a:xfrm>
          <a:prstGeom prst="line">
            <a:avLst/>
          </a:prstGeom>
          <a:noFill/>
          <a:ln w="9525">
            <a:solidFill>
              <a:schemeClr val="tx1"/>
            </a:solidFill>
            <a:rou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79352" tIns="39676" rIns="79352" bIns="39676" anchor="ctr"/>
          <a:lstStyle/>
          <a:p>
            <a:endParaRPr lang="zh-CN" altLang="en-US"/>
          </a:p>
        </p:txBody>
      </p:sp>
      <p:sp>
        <p:nvSpPr>
          <p:cNvPr id="14" name="Line 4199"/>
          <p:cNvSpPr>
            <a:spLocks noChangeShapeType="1"/>
          </p:cNvSpPr>
          <p:nvPr/>
        </p:nvSpPr>
        <p:spPr bwMode="auto">
          <a:xfrm>
            <a:off x="5033283" y="560512"/>
            <a:ext cx="0" cy="251541"/>
          </a:xfrm>
          <a:prstGeom prst="line">
            <a:avLst/>
          </a:prstGeom>
          <a:noFill/>
          <a:ln w="9525">
            <a:solidFill>
              <a:schemeClr val="tx1"/>
            </a:solidFill>
            <a:rou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79352" tIns="39676" rIns="79352" bIns="39676" anchor="ctr"/>
          <a:lstStyle/>
          <a:p>
            <a:endParaRPr lang="zh-CN" altLang="en-US"/>
          </a:p>
        </p:txBody>
      </p:sp>
      <p:sp>
        <p:nvSpPr>
          <p:cNvPr id="15" name="Line 4200"/>
          <p:cNvSpPr>
            <a:spLocks noChangeShapeType="1"/>
          </p:cNvSpPr>
          <p:nvPr/>
        </p:nvSpPr>
        <p:spPr bwMode="auto">
          <a:xfrm>
            <a:off x="5218340" y="560512"/>
            <a:ext cx="0" cy="251541"/>
          </a:xfrm>
          <a:prstGeom prst="line">
            <a:avLst/>
          </a:prstGeom>
          <a:noFill/>
          <a:ln w="9525">
            <a:solidFill>
              <a:schemeClr val="tx1"/>
            </a:solidFill>
            <a:rou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79352" tIns="39676" rIns="79352" bIns="39676" anchor="ctr"/>
          <a:lstStyle/>
          <a:p>
            <a:endParaRPr lang="zh-CN" altLang="en-US"/>
          </a:p>
        </p:txBody>
      </p:sp>
      <p:sp>
        <p:nvSpPr>
          <p:cNvPr id="16" name="Line 4201"/>
          <p:cNvSpPr>
            <a:spLocks noChangeShapeType="1"/>
          </p:cNvSpPr>
          <p:nvPr/>
        </p:nvSpPr>
        <p:spPr bwMode="auto">
          <a:xfrm>
            <a:off x="5465990" y="560512"/>
            <a:ext cx="0" cy="251541"/>
          </a:xfrm>
          <a:prstGeom prst="line">
            <a:avLst/>
          </a:prstGeom>
          <a:noFill/>
          <a:ln w="9525">
            <a:solidFill>
              <a:schemeClr val="tx1"/>
            </a:solidFill>
            <a:rou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79352" tIns="39676" rIns="79352" bIns="39676" anchor="ctr"/>
          <a:lstStyle/>
          <a:p>
            <a:endParaRPr lang="zh-CN" altLang="en-US"/>
          </a:p>
        </p:txBody>
      </p:sp>
      <p:sp>
        <p:nvSpPr>
          <p:cNvPr id="17" name="Line 4202"/>
          <p:cNvSpPr>
            <a:spLocks noChangeShapeType="1"/>
          </p:cNvSpPr>
          <p:nvPr/>
        </p:nvSpPr>
        <p:spPr bwMode="auto">
          <a:xfrm>
            <a:off x="5651047" y="560512"/>
            <a:ext cx="0" cy="251541"/>
          </a:xfrm>
          <a:prstGeom prst="line">
            <a:avLst/>
          </a:prstGeom>
          <a:noFill/>
          <a:ln w="9525">
            <a:solidFill>
              <a:schemeClr val="tx1"/>
            </a:solidFill>
            <a:rou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79352" tIns="39676" rIns="79352" bIns="39676" anchor="ctr"/>
          <a:lstStyle/>
          <a:p>
            <a:endParaRPr lang="zh-CN" altLang="en-US"/>
          </a:p>
        </p:txBody>
      </p:sp>
      <p:sp>
        <p:nvSpPr>
          <p:cNvPr id="18" name="Line 4203"/>
          <p:cNvSpPr>
            <a:spLocks noChangeShapeType="1"/>
          </p:cNvSpPr>
          <p:nvPr/>
        </p:nvSpPr>
        <p:spPr bwMode="auto">
          <a:xfrm>
            <a:off x="5836104" y="560512"/>
            <a:ext cx="0" cy="251541"/>
          </a:xfrm>
          <a:prstGeom prst="line">
            <a:avLst/>
          </a:prstGeom>
          <a:noFill/>
          <a:ln w="9525">
            <a:solidFill>
              <a:schemeClr val="tx1"/>
            </a:solidFill>
            <a:rou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79352" tIns="39676" rIns="79352" bIns="39676" anchor="ctr"/>
          <a:lstStyle/>
          <a:p>
            <a:endParaRPr lang="zh-CN" altLang="en-US"/>
          </a:p>
        </p:txBody>
      </p:sp>
      <p:sp>
        <p:nvSpPr>
          <p:cNvPr id="19" name="Line 4204"/>
          <p:cNvSpPr>
            <a:spLocks noChangeShapeType="1"/>
          </p:cNvSpPr>
          <p:nvPr/>
        </p:nvSpPr>
        <p:spPr bwMode="auto">
          <a:xfrm>
            <a:off x="6082393" y="560512"/>
            <a:ext cx="0" cy="251541"/>
          </a:xfrm>
          <a:prstGeom prst="line">
            <a:avLst/>
          </a:prstGeom>
          <a:noFill/>
          <a:ln w="9525">
            <a:solidFill>
              <a:schemeClr val="tx1"/>
            </a:solidFill>
            <a:rou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79352" tIns="39676" rIns="79352" bIns="39676" anchor="ctr"/>
          <a:lstStyle/>
          <a:p>
            <a:endParaRPr lang="zh-CN" altLang="en-US"/>
          </a:p>
        </p:txBody>
      </p:sp>
      <p:grpSp>
        <p:nvGrpSpPr>
          <p:cNvPr id="21" name="组合 20"/>
          <p:cNvGrpSpPr/>
          <p:nvPr/>
        </p:nvGrpSpPr>
        <p:grpSpPr>
          <a:xfrm>
            <a:off x="6021288" y="9417496"/>
            <a:ext cx="776312" cy="369332"/>
            <a:chOff x="6021288" y="9417496"/>
            <a:chExt cx="776312" cy="369332"/>
          </a:xfrm>
        </p:grpSpPr>
        <p:sp>
          <p:nvSpPr>
            <p:cNvPr id="22" name="圆角矩形 21"/>
            <p:cNvSpPr/>
            <p:nvPr/>
          </p:nvSpPr>
          <p:spPr>
            <a:xfrm>
              <a:off x="6021288" y="9525218"/>
              <a:ext cx="214482" cy="153888"/>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 name="TextBox 22"/>
            <p:cNvSpPr txBox="1"/>
            <p:nvPr/>
          </p:nvSpPr>
          <p:spPr>
            <a:xfrm>
              <a:off x="6235770" y="9417496"/>
              <a:ext cx="561830" cy="369332"/>
            </a:xfrm>
            <a:prstGeom prst="rect">
              <a:avLst/>
            </a:prstGeom>
            <a:noFill/>
          </p:spPr>
          <p:txBody>
            <a:bodyPr wrap="square" rtlCol="0">
              <a:spAutoFit/>
            </a:bodyPr>
            <a:lstStyle/>
            <a:p>
              <a:r>
                <a:rPr lang="en-US" altLang="zh-CN" dirty="0"/>
                <a:t>62</a:t>
              </a:r>
              <a:endParaRPr lang="zh-CN" altLang="en-US" dirty="0"/>
            </a:p>
          </p:txBody>
        </p:sp>
      </p:grpSp>
    </p:spTree>
  </p:cSld>
  <p:clrMapOvr>
    <a:masterClrMapping/>
  </p:clrMapOvr>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平行四边形 3"/>
          <p:cNvSpPr/>
          <p:nvPr/>
        </p:nvSpPr>
        <p:spPr>
          <a:xfrm>
            <a:off x="403122" y="318099"/>
            <a:ext cx="1801742" cy="69027"/>
          </a:xfrm>
          <a:prstGeom prst="parallelogram">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TextBox 5"/>
          <p:cNvSpPr txBox="1"/>
          <p:nvPr/>
        </p:nvSpPr>
        <p:spPr>
          <a:xfrm>
            <a:off x="4581128" y="159821"/>
            <a:ext cx="2321446" cy="384721"/>
          </a:xfrm>
          <a:prstGeom prst="rect">
            <a:avLst/>
          </a:prstGeom>
          <a:noFill/>
        </p:spPr>
        <p:txBody>
          <a:bodyPr wrap="square" rtlCol="0">
            <a:spAutoFit/>
          </a:bodyPr>
          <a:lstStyle/>
          <a:p>
            <a:r>
              <a:rPr lang="zh-CN" altLang="en-US" sz="1000" b="1" kern="1400" spc="110" dirty="0">
                <a:latin typeface="+mn-ea"/>
              </a:rPr>
              <a:t>济宁钧华液压机械有限公司</a:t>
            </a:r>
            <a:endParaRPr lang="en-US" altLang="zh-CN" sz="1000" b="1" kern="1400" spc="110" dirty="0">
              <a:latin typeface="+mn-ea"/>
            </a:endParaRPr>
          </a:p>
          <a:p>
            <a:r>
              <a:rPr lang="en-US" altLang="zh-CN" sz="900" dirty="0">
                <a:latin typeface="Arial Unicode MS" panose="020B0604020202020204" pitchFamily="34" charset="-122"/>
                <a:ea typeface="Arial Unicode MS" panose="020B0604020202020204" pitchFamily="34" charset="-122"/>
                <a:cs typeface="Arial Unicode MS" panose="020B0604020202020204" pitchFamily="34" charset="-122"/>
              </a:rPr>
              <a:t>Jining  </a:t>
            </a:r>
            <a:r>
              <a:rPr lang="en-US" altLang="zh-CN" sz="900" dirty="0" err="1">
                <a:latin typeface="Arial Unicode MS" panose="020B0604020202020204" pitchFamily="34" charset="-122"/>
                <a:ea typeface="Arial Unicode MS" panose="020B0604020202020204" pitchFamily="34" charset="-122"/>
                <a:cs typeface="Arial Unicode MS" panose="020B0604020202020204" pitchFamily="34" charset="-122"/>
              </a:rPr>
              <a:t>JunHua</a:t>
            </a:r>
            <a:r>
              <a:rPr lang="en-US" altLang="zh-CN" sz="900" dirty="0">
                <a:latin typeface="Arial Unicode MS" panose="020B0604020202020204" pitchFamily="34" charset="-122"/>
                <a:ea typeface="Arial Unicode MS" panose="020B0604020202020204" pitchFamily="34" charset="-122"/>
                <a:cs typeface="Arial Unicode MS" panose="020B0604020202020204" pitchFamily="34" charset="-122"/>
              </a:rPr>
              <a:t> Hydraulic Co.,Ltd</a:t>
            </a:r>
            <a:endParaRPr lang="zh-CN" altLang="en-US" sz="900" dirty="0">
              <a:latin typeface="Arial Unicode MS" panose="020B0604020202020204" pitchFamily="34" charset="-122"/>
              <a:ea typeface="Arial Unicode MS" panose="020B0604020202020204" pitchFamily="34" charset="-122"/>
              <a:cs typeface="Arial Unicode MS" panose="020B0604020202020204" pitchFamily="34" charset="-122"/>
            </a:endParaRPr>
          </a:p>
        </p:txBody>
      </p:sp>
      <p:sp>
        <p:nvSpPr>
          <p:cNvPr id="7" name="平行四边形 6"/>
          <p:cNvSpPr/>
          <p:nvPr/>
        </p:nvSpPr>
        <p:spPr>
          <a:xfrm>
            <a:off x="2276872" y="315026"/>
            <a:ext cx="1368152" cy="72100"/>
          </a:xfrm>
          <a:prstGeom prst="parallelogram">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 name="Text Box 7"/>
          <p:cNvSpPr txBox="1">
            <a:spLocks noChangeArrowheads="1"/>
          </p:cNvSpPr>
          <p:nvPr/>
        </p:nvSpPr>
        <p:spPr bwMode="auto">
          <a:xfrm>
            <a:off x="281669" y="488504"/>
            <a:ext cx="2653393" cy="536436"/>
          </a:xfrm>
          <a:prstGeom prst="rect">
            <a:avLst/>
          </a:prstGeom>
          <a:noFill/>
          <a:ln>
            <a:noFill/>
          </a:ln>
          <a:effectLst/>
          <a:extLst>
            <a:ext uri="{909E8E84-426E-40DD-AFC4-6F175D3DCCD1}">
              <a14:hiddenFill xmlns:a14="http://schemas.microsoft.com/office/drawing/2010/main">
                <a:gradFill rotWithShape="0">
                  <a:gsLst>
                    <a:gs pos="0">
                      <a:srgbClr val="003366">
                        <a:gamma/>
                        <a:shade val="46275"/>
                        <a:invGamma/>
                      </a:srgbClr>
                    </a:gs>
                    <a:gs pos="100000">
                      <a:srgbClr val="003366"/>
                    </a:gs>
                  </a:gsLst>
                  <a:lin ang="5400000" scaled="1"/>
                </a:gradFill>
              </a14:hiddenFill>
            </a:ext>
            <a:ext uri="{91240B29-F687-4F45-9708-019B960494DF}">
              <a14:hiddenLine xmlns:a14="http://schemas.microsoft.com/office/drawing/2010/main" w="9525">
                <a:solidFill>
                  <a:srgbClr val="FFFF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74630" tIns="37315" rIns="74630" bIns="37315">
            <a:spAutoFit/>
            <a:scene3d>
              <a:camera prst="orthographicFront"/>
              <a:lightRig rig="threePt" dir="t"/>
            </a:scene3d>
          </a:bodyPr>
          <a:lstStyle>
            <a:lvl1pPr algn="l" defTabSz="860425">
              <a:spcBef>
                <a:spcPct val="0"/>
              </a:spcBef>
              <a:defRPr kumimoji="1" sz="2400">
                <a:solidFill>
                  <a:schemeClr val="tx1"/>
                </a:solidFill>
                <a:latin typeface="Times New Roman" panose="02020603050405020304" pitchFamily="18" charset="0"/>
                <a:ea typeface="宋体" panose="02010600030101010101" pitchFamily="2" charset="-122"/>
              </a:defRPr>
            </a:lvl1pPr>
            <a:lvl2pPr marL="430530" algn="l" defTabSz="860425">
              <a:spcBef>
                <a:spcPct val="0"/>
              </a:spcBef>
              <a:defRPr kumimoji="1" sz="2400">
                <a:solidFill>
                  <a:schemeClr val="tx1"/>
                </a:solidFill>
                <a:latin typeface="Times New Roman" panose="02020603050405020304" pitchFamily="18" charset="0"/>
                <a:ea typeface="宋体" panose="02010600030101010101" pitchFamily="2" charset="-122"/>
              </a:defRPr>
            </a:lvl2pPr>
            <a:lvl3pPr marL="860425" algn="l" defTabSz="860425">
              <a:spcBef>
                <a:spcPct val="0"/>
              </a:spcBef>
              <a:defRPr kumimoji="1" sz="2400">
                <a:solidFill>
                  <a:schemeClr val="tx1"/>
                </a:solidFill>
                <a:latin typeface="Times New Roman" panose="02020603050405020304" pitchFamily="18" charset="0"/>
                <a:ea typeface="宋体" panose="02010600030101010101" pitchFamily="2" charset="-122"/>
              </a:defRPr>
            </a:lvl3pPr>
            <a:lvl4pPr marL="1290955" algn="l" defTabSz="860425">
              <a:spcBef>
                <a:spcPct val="0"/>
              </a:spcBef>
              <a:defRPr kumimoji="1" sz="2400">
                <a:solidFill>
                  <a:schemeClr val="tx1"/>
                </a:solidFill>
                <a:latin typeface="Times New Roman" panose="02020603050405020304" pitchFamily="18" charset="0"/>
                <a:ea typeface="宋体" panose="02010600030101010101" pitchFamily="2" charset="-122"/>
              </a:defRPr>
            </a:lvl4pPr>
            <a:lvl5pPr marL="1719580" algn="l" defTabSz="860425">
              <a:spcBef>
                <a:spcPct val="0"/>
              </a:spcBef>
              <a:defRPr kumimoji="1" sz="2400">
                <a:solidFill>
                  <a:schemeClr val="tx1"/>
                </a:solidFill>
                <a:latin typeface="Times New Roman" panose="02020603050405020304" pitchFamily="18" charset="0"/>
                <a:ea typeface="宋体" panose="02010600030101010101" pitchFamily="2" charset="-122"/>
              </a:defRPr>
            </a:lvl5pPr>
            <a:lvl6pPr marL="21767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6339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0911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5483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0" hangingPunct="0">
              <a:lnSpc>
                <a:spcPct val="90000"/>
              </a:lnSpc>
              <a:spcBef>
                <a:spcPct val="50000"/>
              </a:spcBef>
              <a:buFontTx/>
              <a:buNone/>
            </a:pPr>
            <a:r>
              <a:rPr kumimoji="0" lang="en-US" altLang="zh-CN" sz="1300" b="1" dirty="0">
                <a:solidFill>
                  <a:schemeClr val="accent1"/>
                </a:solidFill>
                <a:effectLst>
                  <a:outerShdw blurRad="38100" dist="25400" dir="5400000" algn="ctr" rotWithShape="0">
                    <a:srgbClr val="6E747A">
                      <a:alpha val="43000"/>
                    </a:srgbClr>
                  </a:outerShdw>
                </a:effectLst>
              </a:rPr>
              <a:t>BM6</a:t>
            </a:r>
            <a:r>
              <a:rPr kumimoji="0" lang="zh-CN" altLang="en-US" sz="1300" b="1" dirty="0">
                <a:solidFill>
                  <a:schemeClr val="accent1"/>
                </a:solidFill>
                <a:effectLst>
                  <a:outerShdw blurRad="38100" dist="25400" dir="5400000" algn="ctr" rotWithShape="0">
                    <a:srgbClr val="6E747A">
                      <a:alpha val="43000"/>
                    </a:srgbClr>
                  </a:outerShdw>
                </a:effectLst>
              </a:rPr>
              <a:t>订货信息</a:t>
            </a:r>
            <a:endParaRPr kumimoji="0" lang="zh-CN" altLang="en-US" sz="1300" b="1" dirty="0">
              <a:solidFill>
                <a:schemeClr val="accent1"/>
              </a:solidFill>
              <a:effectLst>
                <a:outerShdw blurRad="38100" dist="25400" dir="5400000" algn="ctr" rotWithShape="0">
                  <a:srgbClr val="6E747A">
                    <a:alpha val="43000"/>
                  </a:srgbClr>
                </a:outerShdw>
              </a:effectLst>
            </a:endParaRPr>
          </a:p>
          <a:p>
            <a:pPr eaLnBrk="0" hangingPunct="0">
              <a:lnSpc>
                <a:spcPct val="90000"/>
              </a:lnSpc>
              <a:spcBef>
                <a:spcPct val="50000"/>
              </a:spcBef>
              <a:buFontTx/>
              <a:buNone/>
            </a:pPr>
            <a:r>
              <a:rPr kumimoji="0" lang="zh-CN" altLang="en-US" sz="1300" b="1" dirty="0">
                <a:solidFill>
                  <a:schemeClr val="accent1"/>
                </a:solidFill>
                <a:effectLst>
                  <a:outerShdw blurRad="38100" dist="25400" dir="5400000" algn="ctr" rotWithShape="0">
                    <a:srgbClr val="6E747A">
                      <a:alpha val="43000"/>
                    </a:srgbClr>
                  </a:outerShdw>
                </a:effectLst>
              </a:rPr>
              <a:t>         </a:t>
            </a:r>
            <a:r>
              <a:rPr kumimoji="0" lang="zh-CN" altLang="en-US" sz="1000" b="1" dirty="0">
                <a:solidFill>
                  <a:schemeClr val="accent1"/>
                </a:solidFill>
                <a:effectLst>
                  <a:outerShdw blurRad="38100" dist="25400" dir="5400000" algn="ctr" rotWithShape="0">
                    <a:srgbClr val="6E747A">
                      <a:alpha val="43000"/>
                    </a:srgbClr>
                  </a:outerShdw>
                </a:effectLst>
              </a:rPr>
              <a:t> </a:t>
            </a:r>
            <a:r>
              <a:rPr kumimoji="0" lang="en-US" altLang="zh-CN" sz="1000" b="1" dirty="0">
                <a:solidFill>
                  <a:schemeClr val="accent1"/>
                </a:solidFill>
                <a:effectLst>
                  <a:outerShdw blurRad="38100" dist="25400" dir="5400000" algn="ctr" rotWithShape="0">
                    <a:srgbClr val="6E747A">
                      <a:alpha val="43000"/>
                    </a:srgbClr>
                  </a:outerShdw>
                </a:effectLst>
              </a:rPr>
              <a:t>Ordering Information</a:t>
            </a:r>
            <a:r>
              <a:rPr kumimoji="0" lang="en-US" altLang="zh-CN" sz="1300" b="1" dirty="0">
                <a:solidFill>
                  <a:schemeClr val="accent1"/>
                </a:solidFill>
                <a:effectLst>
                  <a:outerShdw blurRad="38100" dist="25400" dir="5400000" algn="ctr" rotWithShape="0">
                    <a:srgbClr val="6E747A">
                      <a:alpha val="43000"/>
                    </a:srgbClr>
                  </a:outerShdw>
                </a:effectLst>
              </a:rPr>
              <a:t>        </a:t>
            </a:r>
            <a:endParaRPr kumimoji="0" lang="en-US" altLang="zh-CN" sz="1300" b="1" dirty="0">
              <a:solidFill>
                <a:schemeClr val="accent1"/>
              </a:solidFill>
              <a:effectLst>
                <a:outerShdw blurRad="38100" dist="25400" dir="5400000" algn="ctr" rotWithShape="0">
                  <a:srgbClr val="6E747A">
                    <a:alpha val="43000"/>
                  </a:srgbClr>
                </a:outerShdw>
              </a:effectLst>
              <a:latin typeface="仿宋_GB2312" panose="02010609030101010101" pitchFamily="49" charset="-122"/>
              <a:ea typeface="仿宋_GB2312" panose="02010609030101010101" pitchFamily="49" charset="-122"/>
            </a:endParaRPr>
          </a:p>
        </p:txBody>
      </p:sp>
      <p:sp>
        <p:nvSpPr>
          <p:cNvPr id="10" name="Text Box 3519"/>
          <p:cNvSpPr txBox="1">
            <a:spLocks noChangeArrowheads="1"/>
          </p:cNvSpPr>
          <p:nvPr/>
        </p:nvSpPr>
        <p:spPr bwMode="auto">
          <a:xfrm>
            <a:off x="3353708" y="780405"/>
            <a:ext cx="3237139" cy="247650"/>
          </a:xfrm>
          <a:prstGeom prst="rect">
            <a:avLst/>
          </a:prstGeom>
          <a:noFill/>
          <a:ln>
            <a:noFill/>
          </a:ln>
          <a:effectLst/>
          <a:extLst>
            <a:ext uri="{909E8E84-426E-40DD-AFC4-6F175D3DCCD1}">
              <a14:hiddenFill xmlns:a14="http://schemas.microsoft.com/office/drawing/2010/main">
                <a:no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79352" tIns="39676" rIns="79352" bIns="39676">
            <a:spAutoFit/>
          </a:bodyPr>
          <a:lstStyle/>
          <a:p>
            <a:pPr algn="l">
              <a:spcBef>
                <a:spcPct val="50000"/>
              </a:spcBef>
              <a:buFontTx/>
              <a:buNone/>
            </a:pPr>
            <a:r>
              <a:rPr lang="en-US" altLang="zh-CN" sz="1100" b="1" dirty="0">
                <a:solidFill>
                  <a:schemeClr val="accent1"/>
                </a:solidFill>
                <a:effectLst>
                  <a:outerShdw blurRad="38100" dist="25400" dir="5400000" algn="ctr" rotWithShape="0">
                    <a:srgbClr val="6E747A">
                      <a:alpha val="43000"/>
                    </a:srgbClr>
                  </a:outerShdw>
                </a:effectLst>
                <a:latin typeface="黑体" panose="02010609060101010101" pitchFamily="49" charset="-122"/>
                <a:ea typeface="黑体" panose="02010609060101010101" pitchFamily="49" charset="-122"/>
              </a:rPr>
              <a:t>          </a:t>
            </a:r>
            <a:r>
              <a:rPr lang="zh-CN" altLang="en-US" sz="1100" b="1" dirty="0">
                <a:solidFill>
                  <a:schemeClr val="accent1"/>
                </a:solidFill>
                <a:effectLst>
                  <a:outerShdw blurRad="38100" dist="25400" dir="5400000" algn="ctr" rotWithShape="0">
                    <a:srgbClr val="6E747A">
                      <a:alpha val="43000"/>
                    </a:srgbClr>
                  </a:outerShdw>
                </a:effectLst>
                <a:latin typeface="黑体" panose="02010609060101010101" pitchFamily="49" charset="-122"/>
                <a:ea typeface="黑体" panose="02010609060101010101" pitchFamily="49" charset="-122"/>
              </a:rPr>
              <a:t>订货编号</a:t>
            </a:r>
            <a:r>
              <a:rPr lang="en-US" altLang="zh-CN" sz="1100" b="1" dirty="0">
                <a:solidFill>
                  <a:schemeClr val="accent1"/>
                </a:solidFill>
                <a:effectLst>
                  <a:outerShdw blurRad="38100" dist="25400" dir="5400000" algn="ctr" rotWithShape="0">
                    <a:srgbClr val="6E747A">
                      <a:alpha val="43000"/>
                    </a:srgbClr>
                  </a:outerShdw>
                </a:effectLst>
                <a:latin typeface="黑体" panose="02010609060101010101" pitchFamily="49" charset="-122"/>
                <a:ea typeface="黑体" panose="02010609060101010101" pitchFamily="49" charset="-122"/>
              </a:rPr>
              <a:t>:   </a:t>
            </a:r>
            <a:r>
              <a:rPr lang="en-US" altLang="zh-CN" sz="1100" dirty="0">
                <a:solidFill>
                  <a:schemeClr val="accent1"/>
                </a:solidFill>
                <a:effectLst>
                  <a:outerShdw blurRad="38100" dist="25400" dir="5400000" algn="ctr" rotWithShape="0">
                    <a:srgbClr val="6E747A">
                      <a:alpha val="43000"/>
                    </a:srgbClr>
                  </a:outerShdw>
                </a:effectLst>
                <a:latin typeface="楷体_GB2312" panose="02010609030101010101" pitchFamily="49" charset="-122"/>
                <a:ea typeface="楷体_GB2312" panose="02010609030101010101" pitchFamily="49" charset="-122"/>
              </a:rPr>
              <a:t>106 </a:t>
            </a:r>
            <a:r>
              <a:rPr lang="en-US" altLang="zh-CN" sz="1100" dirty="0">
                <a:solidFill>
                  <a:schemeClr val="accent1"/>
                </a:solidFill>
                <a:effectLst>
                  <a:outerShdw blurRad="38100" dist="25400" dir="5400000" algn="ctr" rotWithShape="0">
                    <a:srgbClr val="6E747A">
                      <a:alpha val="43000"/>
                    </a:srgbClr>
                  </a:outerShdw>
                </a:effectLst>
                <a:latin typeface="Times New Roman" panose="02020603050405020304"/>
                <a:ea typeface="楷体_GB2312" panose="02010609030101010101" pitchFamily="49" charset="-122"/>
              </a:rPr>
              <a:t>–</a:t>
            </a:r>
            <a:r>
              <a:rPr lang="en-US" altLang="zh-CN" sz="1100" dirty="0">
                <a:solidFill>
                  <a:schemeClr val="accent1"/>
                </a:solidFill>
                <a:effectLst>
                  <a:outerShdw blurRad="38100" dist="25400" dir="5400000" algn="ctr" rotWithShape="0">
                    <a:srgbClr val="6E747A">
                      <a:alpha val="43000"/>
                    </a:srgbClr>
                  </a:outerShdw>
                </a:effectLst>
                <a:latin typeface="楷体_GB2312" panose="02010609030101010101" pitchFamily="49" charset="-122"/>
                <a:ea typeface="楷体_GB2312" panose="02010609030101010101" pitchFamily="49" charset="-122"/>
              </a:rPr>
              <a:t> ****    </a:t>
            </a:r>
            <a:endParaRPr lang="zh-CN" altLang="en-US" sz="1100" dirty="0">
              <a:solidFill>
                <a:schemeClr val="accent1"/>
              </a:solidFill>
              <a:effectLst>
                <a:outerShdw blurRad="38100" dist="25400" dir="5400000" algn="ctr" rotWithShape="0">
                  <a:srgbClr val="6E747A">
                    <a:alpha val="43000"/>
                  </a:srgbClr>
                </a:outerShdw>
              </a:effectLst>
              <a:latin typeface="楷体_GB2312" panose="02010609030101010101" pitchFamily="49" charset="-122"/>
              <a:ea typeface="楷体_GB2312" panose="02010609030101010101" pitchFamily="49" charset="-122"/>
            </a:endParaRPr>
          </a:p>
        </p:txBody>
      </p:sp>
      <p:graphicFrame>
        <p:nvGraphicFramePr>
          <p:cNvPr id="11" name="Group 11486"/>
          <p:cNvGraphicFramePr>
            <a:graphicFrameLocks noGrp="1"/>
          </p:cNvGraphicFramePr>
          <p:nvPr/>
        </p:nvGraphicFramePr>
        <p:xfrm>
          <a:off x="440192" y="1809467"/>
          <a:ext cx="5977616" cy="7641639"/>
        </p:xfrm>
        <a:graphic>
          <a:graphicData uri="http://schemas.openxmlformats.org/drawingml/2006/table">
            <a:tbl>
              <a:tblPr/>
              <a:tblGrid>
                <a:gridCol w="736146"/>
                <a:gridCol w="909320"/>
                <a:gridCol w="822960"/>
                <a:gridCol w="432617"/>
                <a:gridCol w="439510"/>
                <a:gridCol w="439511"/>
                <a:gridCol w="439510"/>
                <a:gridCol w="439511"/>
                <a:gridCol w="439510"/>
                <a:gridCol w="439511"/>
                <a:gridCol w="439510"/>
              </a:tblGrid>
              <a:tr h="232410">
                <a:tc gridSpan="3">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zh-CN" altLang="en-US" sz="1000" b="0" i="0" u="none" strike="noStrike" cap="none" normalizeH="0" baseline="0" dirty="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产品特征</a:t>
                      </a:r>
                      <a:endParaRPr kumimoji="1" lang="zh-CN" altLang="en-US" sz="10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solidFill>
                  </a:tcPr>
                </a:tc>
                <a:tc hMerge="1">
                  <a:tcPr/>
                </a:tc>
                <a:tc hMerge="1">
                  <a:tcPr/>
                </a:tc>
                <a:tc gridSpan="8">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zh-CN" altLang="en-US" sz="1000" b="0" i="0" u="none" strike="noStrike" cap="none" normalizeH="0" baseline="0" dirty="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排量</a:t>
                      </a:r>
                      <a:r>
                        <a:rPr kumimoji="1" lang="en-US" altLang="zh-CN" sz="1000" b="0" i="0" u="none" strike="noStrike" cap="none" normalizeH="0" baseline="0" dirty="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a:t>
                      </a:r>
                      <a:r>
                        <a:rPr kumimoji="1" lang="zh-CN" altLang="en-US" sz="1000" b="0" i="0" u="none" strike="noStrike" cap="none" normalizeH="0" baseline="0" dirty="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编号</a:t>
                      </a:r>
                      <a:endParaRPr kumimoji="1" lang="zh-CN" altLang="en-US" sz="10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solidFill>
                  </a:tcPr>
                </a:tc>
                <a:tc hMerge="1">
                  <a:tcPr/>
                </a:tc>
                <a:tc hMerge="1">
                  <a:tcPr/>
                </a:tc>
                <a:tc hMerge="1">
                  <a:tcPr/>
                </a:tc>
                <a:tc hMerge="1">
                  <a:tcPr/>
                </a:tc>
                <a:tc hMerge="1">
                  <a:tcPr/>
                </a:tc>
                <a:tc hMerge="1">
                  <a:tcPr/>
                </a:tc>
                <a:tc hMerge="1">
                  <a:tcPr/>
                </a:tc>
              </a:tr>
              <a:tr h="200121">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法兰</a:t>
                      </a:r>
                      <a:endParaRPr kumimoji="1" lang="zh-CN" altLang="en-US"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输出轴</a:t>
                      </a:r>
                      <a:endParaRPr kumimoji="1" lang="zh-CN" altLang="en-US"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油口</a:t>
                      </a:r>
                      <a:endParaRPr kumimoji="1" lang="zh-CN" altLang="en-US"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195</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245</a:t>
                      </a: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310</a:t>
                      </a: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395</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490</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625</a:t>
                      </a: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800</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985</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320194">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zh-CN" altLang="en-US"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小方法兰</a:t>
                      </a:r>
                      <a:endParaRPr kumimoji="1" lang="zh-CN" altLang="en-US" sz="9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cs typeface="Times New Roman" panose="02020603050405020304" pitchFamily="18" charset="0"/>
                      </a:endParaRPr>
                    </a:p>
                    <a:p>
                      <a:pPr marL="0" marR="0" lvl="0" indent="0" algn="l" defTabSz="914400" rtl="0" eaLnBrk="0" fontAlgn="base" latinLnBrk="0" hangingPunct="0">
                        <a:lnSpc>
                          <a:spcPct val="100000"/>
                        </a:lnSpc>
                        <a:spcBef>
                          <a:spcPct val="0"/>
                        </a:spcBef>
                        <a:spcAft>
                          <a:spcPct val="0"/>
                        </a:spcAft>
                        <a:buClrTx/>
                        <a:buSzTx/>
                        <a:buFontTx/>
                        <a:buNone/>
                      </a:pPr>
                      <a:r>
                        <a:rPr kumimoji="1" lang="zh-CN" altLang="en-US"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平止口</a:t>
                      </a: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Φ127</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Φ38.1X61</a:t>
                      </a:r>
                      <a:r>
                        <a:rPr kumimoji="1" lang="zh-CN" altLang="en-US" sz="800" b="0" i="0" u="none" strike="noStrike"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直轴平键</a:t>
                      </a:r>
                      <a:r>
                        <a:rPr kumimoji="1" lang="en-US" altLang="zh-CN" sz="800" b="0" i="0" u="none" strike="noStrike"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9.52</a:t>
                      </a:r>
                      <a:endParaRPr kumimoji="1" lang="en-US" altLang="zh-CN" sz="800" b="0" i="0" u="none" strike="noStrike"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endParaRPr>
                    </a:p>
                    <a:p>
                      <a:pPr marL="0" marR="0" lvl="0" indent="0" algn="l" defTabSz="914400" rtl="0" eaLnBrk="1" fontAlgn="base" latinLnBrk="0" hangingPunct="1">
                        <a:lnSpc>
                          <a:spcPct val="100000"/>
                        </a:lnSpc>
                        <a:spcBef>
                          <a:spcPct val="0"/>
                        </a:spcBef>
                        <a:spcAft>
                          <a:spcPct val="0"/>
                        </a:spcAft>
                        <a:buClrTx/>
                        <a:buSzTx/>
                        <a:buFontTx/>
                        <a:buNone/>
                      </a:pPr>
                      <a:r>
                        <a:rPr kumimoji="1" lang="zh-CN" altLang="en-US" sz="800" b="0" i="0" u="none" strike="noStrike"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轴端</a:t>
                      </a:r>
                      <a:r>
                        <a:rPr kumimoji="1" lang="en-US" altLang="zh-CN" sz="800" b="0" i="0" u="none" strike="noStrike"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3/8-16</a:t>
                      </a:r>
                      <a:endParaRPr kumimoji="1" lang="en-US" altLang="zh-CN" sz="800" b="0" i="0" u="none" strike="noStrike"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油口</a:t>
                      </a:r>
                      <a:r>
                        <a:rPr kumimoji="1" lang="en-US" altLang="zh-CN" sz="800" b="0" i="0" u="none" strike="noStrike" cap="none" normalizeH="0" baseline="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2-1-5/16-12UNF</a:t>
                      </a:r>
                      <a:endParaRPr kumimoji="1" lang="en-US" altLang="zh-CN" sz="900" b="0" i="0" u="none" strike="noStrike" cap="none" normalizeH="0" baseline="0">
                        <a:ln>
                          <a:noFill/>
                        </a:ln>
                        <a:solidFill>
                          <a:schemeClr val="tx1"/>
                        </a:solidFill>
                        <a:effectLst/>
                        <a:latin typeface="Times New Roman" panose="02020603050405020304" pitchFamily="18" charset="0"/>
                        <a:ea typeface="宋体" panose="02010600030101010101" pitchFamily="2" charset="-122"/>
                        <a:cs typeface="Times New Roman" panose="02020603050405020304" pitchFamily="18" charset="0"/>
                      </a:endParaRPr>
                    </a:p>
                    <a:p>
                      <a:pPr marL="0" marR="0" lvl="0" indent="0" algn="l" defTabSz="914400" rtl="0" eaLnBrk="0" fontAlgn="base" latinLnBrk="0" hangingPunct="0">
                        <a:lnSpc>
                          <a:spcPct val="100000"/>
                        </a:lnSpc>
                        <a:spcBef>
                          <a:spcPct val="0"/>
                        </a:spcBef>
                        <a:spcAft>
                          <a:spcPct val="0"/>
                        </a:spcAft>
                        <a:buClrTx/>
                        <a:buSzTx/>
                        <a:buFontTx/>
                        <a:buNone/>
                      </a:pPr>
                      <a:r>
                        <a:rPr kumimoji="1" lang="zh-CN" altLang="en-US" sz="800" b="0" i="0" u="none" strike="noStrike" cap="none" normalizeH="0" baseline="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外泄口</a:t>
                      </a:r>
                      <a:r>
                        <a:rPr kumimoji="1" lang="en-US" altLang="zh-CN" sz="800" b="0" i="0" u="none" strike="noStrike" cap="none" normalizeH="0" baseline="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7/16-20UNF</a:t>
                      </a: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106-0011</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-0012</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-0013</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-0014</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-0015</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-0016</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-0017</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-0018</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440055">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小方法兰</a:t>
                      </a:r>
                      <a:endParaRPr kumimoji="1" lang="zh-CN" altLang="en-US" sz="900" b="0" i="0" u="none" strike="noStrike" cap="none" normalizeH="0" baseline="0">
                        <a:ln>
                          <a:noFill/>
                        </a:ln>
                        <a:solidFill>
                          <a:schemeClr val="tx1"/>
                        </a:solidFill>
                        <a:effectLst/>
                        <a:latin typeface="Times New Roman" panose="02020603050405020304" pitchFamily="18" charset="0"/>
                        <a:ea typeface="宋体" panose="02010600030101010101" pitchFamily="2" charset="-122"/>
                        <a:cs typeface="Times New Roman" panose="02020603050405020304" pitchFamily="18" charset="0"/>
                      </a:endParaRPr>
                    </a:p>
                    <a:p>
                      <a:pPr marL="0" marR="0" lvl="0" indent="0" algn="l" defTabSz="914400" rtl="0" eaLnBrk="0" fontAlgn="base" latinLnBrk="0" hangingPunct="0">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平止口</a:t>
                      </a:r>
                      <a:r>
                        <a:rPr kumimoji="1" lang="en-US" altLang="zh-CN" sz="800" b="0" i="0" u="none" strike="noStrike" cap="none" normalizeH="0" baseline="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Φ127</a:t>
                      </a: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Φ40</a:t>
                      </a:r>
                      <a:r>
                        <a:rPr kumimoji="1" lang="zh-CN" altLang="en-US" sz="800" b="0" i="0" u="none" strike="noStrike"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直轴</a:t>
                      </a:r>
                      <a:endParaRPr kumimoji="1" lang="zh-CN" altLang="en-US" sz="9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cs typeface="Times New Roman" panose="02020603050405020304" pitchFamily="18" charset="0"/>
                      </a:endParaRPr>
                    </a:p>
                    <a:p>
                      <a:pPr marL="0" marR="0" lvl="0" indent="0" algn="l" defTabSz="914400" rtl="0" eaLnBrk="0" fontAlgn="base" latinLnBrk="0" hangingPunct="0">
                        <a:lnSpc>
                          <a:spcPct val="100000"/>
                        </a:lnSpc>
                        <a:spcBef>
                          <a:spcPct val="0"/>
                        </a:spcBef>
                        <a:spcAft>
                          <a:spcPct val="0"/>
                        </a:spcAft>
                        <a:buClrTx/>
                        <a:buSzTx/>
                        <a:buFontTx/>
                        <a:buNone/>
                      </a:pPr>
                      <a:r>
                        <a:rPr kumimoji="1" lang="zh-CN" altLang="en-US" sz="800" b="0" i="0" u="none" strike="noStrike"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单键</a:t>
                      </a:r>
                      <a:r>
                        <a:rPr kumimoji="1" lang="en-US" altLang="zh-CN" sz="800" b="0" i="0" u="none" strike="noStrike"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12X63</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2</a:t>
                      </a:r>
                      <a:r>
                        <a:rPr kumimoji="1" lang="zh-CN" altLang="en-US" sz="800" b="0" i="0" u="none" strike="noStrike"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油口</a:t>
                      </a:r>
                      <a:r>
                        <a:rPr kumimoji="1" lang="en-US" altLang="zh-CN" sz="800" b="0" i="0" u="none" strike="noStrike"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2-G1</a:t>
                      </a:r>
                      <a:endParaRPr kumimoji="1" lang="en-US" altLang="zh-CN" sz="800" b="0" i="0" u="none" strike="noStrike"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endParaRPr>
                    </a:p>
                    <a:p>
                      <a:pPr marL="0" marR="0" lvl="0" indent="0" algn="l" defTabSz="914400" rtl="0" eaLnBrk="1" fontAlgn="base" latinLnBrk="0" hangingPunct="1">
                        <a:lnSpc>
                          <a:spcPct val="100000"/>
                        </a:lnSpc>
                        <a:spcBef>
                          <a:spcPct val="0"/>
                        </a:spcBef>
                        <a:spcAft>
                          <a:spcPct val="0"/>
                        </a:spcAft>
                        <a:buClrTx/>
                        <a:buSzTx/>
                        <a:buFontTx/>
                        <a:buNone/>
                      </a:pPr>
                      <a:r>
                        <a:rPr kumimoji="1" lang="zh-CN" altLang="en-US" sz="800" b="0" i="0" u="none" strike="noStrike"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外泄口</a:t>
                      </a:r>
                      <a:r>
                        <a:rPr kumimoji="1" lang="en-US" altLang="zh-CN" sz="800" b="0" i="0" u="none" strike="noStrike"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G1/4</a:t>
                      </a:r>
                      <a:endParaRPr kumimoji="1" lang="en-US" altLang="zh-CN" sz="800" b="0" i="0" u="none" strike="noStrike"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106-0021</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-0022</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-0023</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-0024</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-0025</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-0026</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-0027</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-0028</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320194">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zh-CN" altLang="en-US"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小方法兰</a:t>
                      </a:r>
                      <a:endParaRPr kumimoji="1" lang="zh-CN" altLang="en-US" sz="9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cs typeface="Times New Roman" panose="02020603050405020304" pitchFamily="18" charset="0"/>
                      </a:endParaRPr>
                    </a:p>
                    <a:p>
                      <a:pPr marL="0" marR="0" lvl="0" indent="0" algn="l" defTabSz="914400" rtl="0" eaLnBrk="0" fontAlgn="base" latinLnBrk="0" hangingPunct="0">
                        <a:lnSpc>
                          <a:spcPct val="100000"/>
                        </a:lnSpc>
                        <a:spcBef>
                          <a:spcPct val="0"/>
                        </a:spcBef>
                        <a:spcAft>
                          <a:spcPct val="0"/>
                        </a:spcAft>
                        <a:buClrTx/>
                        <a:buSzTx/>
                        <a:buFontTx/>
                        <a:buNone/>
                      </a:pPr>
                      <a:r>
                        <a:rPr kumimoji="1" lang="zh-CN" altLang="en-GB"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平止口</a:t>
                      </a: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Φ125</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Φ50</a:t>
                      </a:r>
                      <a:r>
                        <a:rPr kumimoji="1" lang="zh-CN" altLang="en-US" sz="800" b="0" i="0" u="none" strike="noStrike"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直轴</a:t>
                      </a:r>
                      <a:endParaRPr kumimoji="1" lang="zh-CN" altLang="en-US" sz="9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cs typeface="Times New Roman" panose="02020603050405020304" pitchFamily="18" charset="0"/>
                      </a:endParaRPr>
                    </a:p>
                    <a:p>
                      <a:pPr marL="0" marR="0" lvl="0" indent="0" algn="l" defTabSz="914400" rtl="0" eaLnBrk="0" fontAlgn="base" latinLnBrk="0" hangingPunct="0">
                        <a:lnSpc>
                          <a:spcPct val="100000"/>
                        </a:lnSpc>
                        <a:spcBef>
                          <a:spcPct val="0"/>
                        </a:spcBef>
                        <a:spcAft>
                          <a:spcPct val="0"/>
                        </a:spcAft>
                        <a:buClrTx/>
                        <a:buSzTx/>
                        <a:buFontTx/>
                        <a:buNone/>
                      </a:pPr>
                      <a:r>
                        <a:rPr kumimoji="1" lang="zh-CN" altLang="en-US" sz="800" b="0" i="0" u="none" strike="noStrike"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单键</a:t>
                      </a:r>
                      <a:r>
                        <a:rPr kumimoji="1" lang="en-US" altLang="zh-CN" sz="800" b="0" i="0" u="none" strike="noStrike"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12X70</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en-US" altLang="zh-CN" sz="80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sym typeface="+mn-ea"/>
                        </a:rPr>
                        <a:t>2</a:t>
                      </a:r>
                      <a:r>
                        <a:rPr kumimoji="1" lang="zh-CN" altLang="en-US" sz="80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sym typeface="+mn-ea"/>
                        </a:rPr>
                        <a:t>油口</a:t>
                      </a:r>
                      <a:r>
                        <a:rPr kumimoji="1" lang="en-US" altLang="zh-CN" sz="80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sym typeface="+mn-ea"/>
                        </a:rPr>
                        <a:t>2-G1</a:t>
                      </a:r>
                      <a:endParaRPr kumimoji="1" lang="en-US" altLang="zh-CN" sz="800" b="0" i="0" u="none" strike="noStrike"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endParaRPr>
                    </a:p>
                    <a:p>
                      <a:pPr marL="0" marR="0" lvl="0" indent="0" algn="l" defTabSz="914400" rtl="0" eaLnBrk="1" fontAlgn="base" latinLnBrk="0" hangingPunct="1">
                        <a:lnSpc>
                          <a:spcPct val="100000"/>
                        </a:lnSpc>
                        <a:spcBef>
                          <a:spcPct val="0"/>
                        </a:spcBef>
                        <a:spcAft>
                          <a:spcPct val="0"/>
                        </a:spcAft>
                        <a:buClrTx/>
                        <a:buSzTx/>
                        <a:buFontTx/>
                        <a:buNone/>
                      </a:pPr>
                      <a:r>
                        <a:rPr kumimoji="1" lang="zh-CN" altLang="en-US" sz="80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sym typeface="+mn-ea"/>
                        </a:rPr>
                        <a:t>外泄口</a:t>
                      </a:r>
                      <a:r>
                        <a:rPr kumimoji="1" lang="en-US" altLang="zh-CN" sz="80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sym typeface="+mn-ea"/>
                        </a:rPr>
                        <a:t>G1/4</a:t>
                      </a: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106-0071</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-0072</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-0073</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-0074</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-0075</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-0076</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-0077</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-0078</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320194">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zh-CN" altLang="en-US" sz="800">
                          <a:ln>
                            <a:noFill/>
                          </a:ln>
                          <a:effectLst/>
                          <a:latin typeface="宋体" panose="02010600030101010101" pitchFamily="2" charset="-122"/>
                          <a:ea typeface="宋体" panose="02010600030101010101" pitchFamily="2" charset="-122"/>
                          <a:cs typeface="Times New Roman" panose="02020603050405020304" pitchFamily="18" charset="0"/>
                          <a:sym typeface="+mn-ea"/>
                        </a:rPr>
                        <a:t>小方法兰</a:t>
                      </a:r>
                      <a:endParaRPr kumimoji="1" lang="zh-CN" altLang="en-US" sz="800" b="0" i="0" u="none" strike="noStrike" cap="none" normalizeH="0" baseline="0">
                        <a:ln>
                          <a:noFill/>
                        </a:ln>
                        <a:solidFill>
                          <a:schemeClr val="tx1"/>
                        </a:solidFill>
                        <a:effectLst/>
                        <a:latin typeface="Times New Roman" panose="02020603050405020304" pitchFamily="18" charset="0"/>
                        <a:ea typeface="宋体" panose="02010600030101010101" pitchFamily="2" charset="-122"/>
                        <a:cs typeface="Times New Roman" panose="02020603050405020304" pitchFamily="18" charset="0"/>
                      </a:endParaRPr>
                    </a:p>
                    <a:p>
                      <a:pPr marL="0" marR="0" lvl="0" indent="0" algn="l" defTabSz="914400" rtl="0" eaLnBrk="0" fontAlgn="base" latinLnBrk="0" hangingPunct="0">
                        <a:lnSpc>
                          <a:spcPct val="100000"/>
                        </a:lnSpc>
                        <a:spcBef>
                          <a:spcPct val="0"/>
                        </a:spcBef>
                        <a:spcAft>
                          <a:spcPct val="0"/>
                        </a:spcAft>
                        <a:buClrTx/>
                        <a:buSzTx/>
                        <a:buFontTx/>
                        <a:buNone/>
                      </a:pPr>
                      <a:r>
                        <a:rPr kumimoji="1" lang="zh-CN" altLang="en-US" sz="800">
                          <a:ln>
                            <a:noFill/>
                          </a:ln>
                          <a:effectLst/>
                          <a:latin typeface="宋体" panose="02010600030101010101" pitchFamily="2" charset="-122"/>
                          <a:ea typeface="宋体" panose="02010600030101010101" pitchFamily="2" charset="-122"/>
                          <a:cs typeface="Times New Roman" panose="02020603050405020304" pitchFamily="18" charset="0"/>
                          <a:sym typeface="+mn-ea"/>
                        </a:rPr>
                        <a:t>平止口</a:t>
                      </a:r>
                      <a:r>
                        <a:rPr kumimoji="1" lang="en-US" altLang="zh-CN" sz="800">
                          <a:ln>
                            <a:noFill/>
                          </a:ln>
                          <a:effectLst/>
                          <a:latin typeface="宋体" panose="02010600030101010101" pitchFamily="2" charset="-122"/>
                          <a:ea typeface="宋体" panose="02010600030101010101" pitchFamily="2" charset="-122"/>
                          <a:cs typeface="Times New Roman" panose="02020603050405020304" pitchFamily="18" charset="0"/>
                          <a:sym typeface="+mn-ea"/>
                        </a:rPr>
                        <a:t>Φ127</a:t>
                      </a: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Φ40X77</a:t>
                      </a:r>
                      <a:r>
                        <a:rPr kumimoji="1" lang="zh-CN" altLang="en-US" sz="800" b="0" i="0" u="none" strike="noStrike"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直轴</a:t>
                      </a:r>
                      <a:endParaRPr kumimoji="1" lang="zh-CN" altLang="en-US" sz="800" b="0" i="0" u="none" strike="noStrike"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endParaRPr>
                    </a:p>
                    <a:p>
                      <a:pPr marL="0" marR="0" lvl="0" indent="0" algn="l" defTabSz="914400" rtl="0" eaLnBrk="1" fontAlgn="base" latinLnBrk="0" hangingPunct="1">
                        <a:lnSpc>
                          <a:spcPct val="100000"/>
                        </a:lnSpc>
                        <a:spcBef>
                          <a:spcPct val="0"/>
                        </a:spcBef>
                        <a:spcAft>
                          <a:spcPct val="0"/>
                        </a:spcAft>
                        <a:buClrTx/>
                        <a:buSzTx/>
                        <a:buFontTx/>
                        <a:buNone/>
                      </a:pPr>
                      <a:r>
                        <a:rPr kumimoji="1" lang="zh-CN" altLang="en-US" sz="800" b="0" i="0" u="none" strike="noStrike"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平键</a:t>
                      </a:r>
                      <a:r>
                        <a:rPr kumimoji="1" lang="en-US" altLang="zh-CN" sz="800" b="0" i="0" u="none" strike="noStrike"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12X63</a:t>
                      </a:r>
                      <a:endParaRPr kumimoji="1" lang="en-US" altLang="zh-CN" sz="800" b="0" i="0" u="none" strike="noStrike"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油口</a:t>
                      </a:r>
                      <a:r>
                        <a:rPr kumimoji="1" lang="en-US" altLang="zh-CN" sz="800" b="0" i="0" u="none" strike="noStrike" cap="none" normalizeH="0" baseline="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2-M33X2</a:t>
                      </a:r>
                      <a:endParaRPr kumimoji="1" lang="en-US" altLang="zh-CN" sz="800" b="0" i="0" u="none" strike="noStrike" cap="none" normalizeH="0" baseline="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endParaRPr>
                    </a:p>
                    <a:p>
                      <a:pPr marL="0" marR="0" lvl="0" indent="0" algn="l" defTabSz="914400" rtl="0" eaLnBrk="1" fontAlgn="base"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外泄口</a:t>
                      </a:r>
                      <a:r>
                        <a:rPr kumimoji="1" lang="en-US" altLang="zh-CN" sz="800" b="0" i="0" u="none" strike="noStrike" cap="none" normalizeH="0" baseline="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M14X1.5</a:t>
                      </a: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106-0211</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-0212</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-0213</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-0214</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-0215</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-0216</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-0217</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-0218</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320194">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zh-CN" altLang="en-US" sz="800">
                          <a:ln>
                            <a:noFill/>
                          </a:ln>
                          <a:effectLst/>
                          <a:latin typeface="宋体" panose="02010600030101010101" pitchFamily="2" charset="-122"/>
                          <a:ea typeface="宋体" panose="02010600030101010101" pitchFamily="2" charset="-122"/>
                          <a:cs typeface="Times New Roman" panose="02020603050405020304" pitchFamily="18" charset="0"/>
                          <a:sym typeface="+mn-ea"/>
                        </a:rPr>
                        <a:t>小方法兰</a:t>
                      </a:r>
                      <a:endParaRPr kumimoji="1" lang="zh-CN" altLang="en-US" sz="800" b="0" i="0" u="none" strike="noStrike" cap="none" normalizeH="0" baseline="0">
                        <a:ln>
                          <a:noFill/>
                        </a:ln>
                        <a:solidFill>
                          <a:schemeClr val="tx1"/>
                        </a:solidFill>
                        <a:effectLst/>
                        <a:latin typeface="Times New Roman" panose="02020603050405020304" pitchFamily="18" charset="0"/>
                        <a:ea typeface="宋体" panose="02010600030101010101" pitchFamily="2" charset="-122"/>
                        <a:cs typeface="Times New Roman" panose="02020603050405020304" pitchFamily="18" charset="0"/>
                      </a:endParaRPr>
                    </a:p>
                    <a:p>
                      <a:pPr marL="0" marR="0" lvl="0" indent="0" algn="l" defTabSz="914400" rtl="0" eaLnBrk="0" fontAlgn="base" latinLnBrk="0" hangingPunct="0">
                        <a:lnSpc>
                          <a:spcPct val="100000"/>
                        </a:lnSpc>
                        <a:spcBef>
                          <a:spcPct val="0"/>
                        </a:spcBef>
                        <a:spcAft>
                          <a:spcPct val="0"/>
                        </a:spcAft>
                        <a:buClrTx/>
                        <a:buSzTx/>
                        <a:buFontTx/>
                        <a:buNone/>
                      </a:pPr>
                      <a:r>
                        <a:rPr kumimoji="1" lang="zh-CN" altLang="en-US" sz="800">
                          <a:ln>
                            <a:noFill/>
                          </a:ln>
                          <a:effectLst/>
                          <a:latin typeface="宋体" panose="02010600030101010101" pitchFamily="2" charset="-122"/>
                          <a:ea typeface="宋体" panose="02010600030101010101" pitchFamily="2" charset="-122"/>
                          <a:cs typeface="Times New Roman" panose="02020603050405020304" pitchFamily="18" charset="0"/>
                          <a:sym typeface="+mn-ea"/>
                        </a:rPr>
                        <a:t>平止口</a:t>
                      </a:r>
                      <a:r>
                        <a:rPr kumimoji="1" lang="en-US" altLang="zh-CN" sz="800">
                          <a:ln>
                            <a:noFill/>
                          </a:ln>
                          <a:effectLst/>
                          <a:latin typeface="宋体" panose="02010600030101010101" pitchFamily="2" charset="-122"/>
                          <a:ea typeface="宋体" panose="02010600030101010101" pitchFamily="2" charset="-122"/>
                          <a:cs typeface="Times New Roman" panose="02020603050405020304" pitchFamily="18" charset="0"/>
                          <a:sym typeface="+mn-ea"/>
                        </a:rPr>
                        <a:t>Φ127</a:t>
                      </a: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en-US" altLang="zh-CN" sz="80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sym typeface="+mn-ea"/>
                        </a:rPr>
                        <a:t>Φ40X77</a:t>
                      </a:r>
                      <a:r>
                        <a:rPr kumimoji="1" lang="zh-CN" altLang="en-US" sz="80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sym typeface="+mn-ea"/>
                        </a:rPr>
                        <a:t>直轴</a:t>
                      </a:r>
                      <a:endParaRPr kumimoji="1" lang="zh-CN" altLang="en-US" sz="800" b="0" i="0" u="none" strike="noStrike"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endParaRPr>
                    </a:p>
                    <a:p>
                      <a:pPr marL="0" marR="0" lvl="0" indent="0" algn="l" defTabSz="914400" rtl="0" eaLnBrk="1" fontAlgn="base" latinLnBrk="0" hangingPunct="1">
                        <a:lnSpc>
                          <a:spcPct val="100000"/>
                        </a:lnSpc>
                        <a:spcBef>
                          <a:spcPct val="0"/>
                        </a:spcBef>
                        <a:spcAft>
                          <a:spcPct val="0"/>
                        </a:spcAft>
                        <a:buClrTx/>
                        <a:buSzTx/>
                        <a:buFontTx/>
                        <a:buNone/>
                      </a:pPr>
                      <a:r>
                        <a:rPr kumimoji="1" lang="zh-CN" altLang="en-US" sz="80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sym typeface="+mn-ea"/>
                        </a:rPr>
                        <a:t>平键</a:t>
                      </a:r>
                      <a:r>
                        <a:rPr kumimoji="1" lang="en-US" altLang="zh-CN" sz="80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sym typeface="+mn-ea"/>
                        </a:rPr>
                        <a:t>12X63</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zh-CN" altLang="en-US" sz="80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sym typeface="+mn-ea"/>
                        </a:rPr>
                        <a:t>油口</a:t>
                      </a:r>
                      <a:r>
                        <a:rPr kumimoji="1" lang="en-US" altLang="zh-CN" sz="80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sym typeface="+mn-ea"/>
                        </a:rPr>
                        <a:t>2-G1</a:t>
                      </a:r>
                      <a:endParaRPr kumimoji="1" lang="en-US" altLang="zh-CN" sz="800" b="0" i="0" u="none" strike="noStrike"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endParaRPr>
                    </a:p>
                    <a:p>
                      <a:pPr marL="0" marR="0" lvl="0" indent="0" algn="l" defTabSz="914400" rtl="0" eaLnBrk="1" fontAlgn="base" latinLnBrk="0" hangingPunct="1">
                        <a:lnSpc>
                          <a:spcPct val="100000"/>
                        </a:lnSpc>
                        <a:spcBef>
                          <a:spcPct val="0"/>
                        </a:spcBef>
                        <a:spcAft>
                          <a:spcPct val="0"/>
                        </a:spcAft>
                        <a:buClrTx/>
                        <a:buSzTx/>
                        <a:buFontTx/>
                        <a:buNone/>
                      </a:pPr>
                      <a:r>
                        <a:rPr kumimoji="1" lang="zh-CN" altLang="en-US" sz="80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sym typeface="+mn-ea"/>
                        </a:rPr>
                        <a:t>外泄口</a:t>
                      </a:r>
                      <a:r>
                        <a:rPr kumimoji="1" lang="en-US" altLang="zh-CN" sz="80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sym typeface="+mn-ea"/>
                        </a:rPr>
                        <a:t>G1/4</a:t>
                      </a: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106-0221</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-0222</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-0223</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-0224</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-0225</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-0226</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-0227</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-0228</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320194">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zh-CN" altLang="en-US" sz="800">
                          <a:ln>
                            <a:noFill/>
                          </a:ln>
                          <a:effectLst/>
                          <a:latin typeface="宋体" panose="02010600030101010101" pitchFamily="2" charset="-122"/>
                          <a:ea typeface="宋体" panose="02010600030101010101" pitchFamily="2" charset="-122"/>
                          <a:cs typeface="Times New Roman" panose="02020603050405020304" pitchFamily="18" charset="0"/>
                          <a:sym typeface="+mn-ea"/>
                        </a:rPr>
                        <a:t>小方法兰</a:t>
                      </a:r>
                      <a:endParaRPr kumimoji="1" lang="zh-CN" altLang="en-US" sz="800" b="0" i="0" u="none" strike="noStrike" cap="none" normalizeH="0" baseline="0">
                        <a:ln>
                          <a:noFill/>
                        </a:ln>
                        <a:solidFill>
                          <a:schemeClr val="tx1"/>
                        </a:solidFill>
                        <a:effectLst/>
                        <a:latin typeface="Times New Roman" panose="02020603050405020304" pitchFamily="18" charset="0"/>
                        <a:ea typeface="宋体" panose="02010600030101010101" pitchFamily="2" charset="-122"/>
                        <a:cs typeface="Times New Roman" panose="02020603050405020304" pitchFamily="18" charset="0"/>
                      </a:endParaRPr>
                    </a:p>
                    <a:p>
                      <a:pPr marL="0" marR="0" lvl="0" indent="0" algn="l" defTabSz="914400" rtl="0" eaLnBrk="0" fontAlgn="base" latinLnBrk="0" hangingPunct="0">
                        <a:lnSpc>
                          <a:spcPct val="100000"/>
                        </a:lnSpc>
                        <a:spcBef>
                          <a:spcPct val="0"/>
                        </a:spcBef>
                        <a:spcAft>
                          <a:spcPct val="0"/>
                        </a:spcAft>
                        <a:buClrTx/>
                        <a:buSzTx/>
                        <a:buFontTx/>
                        <a:buNone/>
                      </a:pPr>
                      <a:r>
                        <a:rPr kumimoji="1" lang="zh-CN" altLang="en-US" sz="800">
                          <a:ln>
                            <a:noFill/>
                          </a:ln>
                          <a:effectLst/>
                          <a:latin typeface="宋体" panose="02010600030101010101" pitchFamily="2" charset="-122"/>
                          <a:ea typeface="宋体" panose="02010600030101010101" pitchFamily="2" charset="-122"/>
                          <a:cs typeface="Times New Roman" panose="02020603050405020304" pitchFamily="18" charset="0"/>
                          <a:sym typeface="+mn-ea"/>
                        </a:rPr>
                        <a:t>平止口</a:t>
                      </a:r>
                      <a:r>
                        <a:rPr kumimoji="1" lang="en-US" altLang="zh-CN" sz="800">
                          <a:ln>
                            <a:noFill/>
                          </a:ln>
                          <a:effectLst/>
                          <a:latin typeface="宋体" panose="02010600030101010101" pitchFamily="2" charset="-122"/>
                          <a:ea typeface="宋体" panose="02010600030101010101" pitchFamily="2" charset="-122"/>
                          <a:cs typeface="Times New Roman" panose="02020603050405020304" pitchFamily="18" charset="0"/>
                          <a:sym typeface="+mn-ea"/>
                        </a:rPr>
                        <a:t>Φ127</a:t>
                      </a: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Φ40X58</a:t>
                      </a:r>
                      <a:r>
                        <a:rPr kumimoji="1" lang="zh-CN" altLang="en-US" sz="800" b="0" i="0" u="none" strike="noStrike"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直轴</a:t>
                      </a:r>
                      <a:endParaRPr kumimoji="1" lang="zh-CN" altLang="en-US" sz="9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cs typeface="Times New Roman" panose="02020603050405020304" pitchFamily="18" charset="0"/>
                      </a:endParaRPr>
                    </a:p>
                    <a:p>
                      <a:pPr marL="0" marR="0" lvl="0" indent="0" algn="l" defTabSz="914400" rtl="0" eaLnBrk="0" fontAlgn="base" latinLnBrk="0" hangingPunct="0">
                        <a:lnSpc>
                          <a:spcPct val="100000"/>
                        </a:lnSpc>
                        <a:spcBef>
                          <a:spcPct val="0"/>
                        </a:spcBef>
                        <a:spcAft>
                          <a:spcPct val="0"/>
                        </a:spcAft>
                        <a:buClrTx/>
                        <a:buSzTx/>
                        <a:buFontTx/>
                        <a:buNone/>
                      </a:pPr>
                      <a:r>
                        <a:rPr kumimoji="1" lang="zh-CN" altLang="en-US" sz="800" b="0" i="0" u="none" strike="noStrike"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单键</a:t>
                      </a:r>
                      <a:r>
                        <a:rPr kumimoji="1" lang="en-US" altLang="zh-CN" sz="800" b="0" i="0" u="none" strike="noStrike"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12X50</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zh-CN" altLang="en-US" sz="80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sym typeface="+mn-ea"/>
                        </a:rPr>
                        <a:t>油口</a:t>
                      </a:r>
                      <a:r>
                        <a:rPr kumimoji="1" lang="en-US" altLang="zh-CN" sz="80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sym typeface="+mn-ea"/>
                        </a:rPr>
                        <a:t>2-G3/4</a:t>
                      </a:r>
                      <a:endParaRPr kumimoji="1" lang="en-US" altLang="zh-CN" sz="800" b="0" i="0" u="none" strike="noStrike"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endParaRPr>
                    </a:p>
                    <a:p>
                      <a:pPr marL="0" marR="0" lvl="0" indent="0" algn="l" defTabSz="914400" rtl="0" eaLnBrk="1" fontAlgn="base" latinLnBrk="0" hangingPunct="1">
                        <a:lnSpc>
                          <a:spcPct val="100000"/>
                        </a:lnSpc>
                        <a:spcBef>
                          <a:spcPct val="0"/>
                        </a:spcBef>
                        <a:spcAft>
                          <a:spcPct val="0"/>
                        </a:spcAft>
                        <a:buClrTx/>
                        <a:buSzTx/>
                        <a:buFontTx/>
                        <a:buNone/>
                      </a:pPr>
                      <a:r>
                        <a:rPr kumimoji="1" lang="zh-CN" altLang="en-US" sz="80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sym typeface="+mn-ea"/>
                        </a:rPr>
                        <a:t>外泄口</a:t>
                      </a:r>
                      <a:r>
                        <a:rPr kumimoji="1" lang="en-US" altLang="zh-CN" sz="80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sym typeface="+mn-ea"/>
                        </a:rPr>
                        <a:t>G1/4</a:t>
                      </a: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106-0231</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-0232</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-0233</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-0234</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-0235</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-0236</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-0237</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-0238</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320194">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小方法兰</a:t>
                      </a:r>
                      <a:endParaRPr kumimoji="1" lang="zh-CN" altLang="en-US" sz="900" b="0" i="0" u="none" strike="noStrike" cap="none" normalizeH="0" baseline="0">
                        <a:ln>
                          <a:noFill/>
                        </a:ln>
                        <a:solidFill>
                          <a:schemeClr val="tx1"/>
                        </a:solidFill>
                        <a:effectLst/>
                        <a:latin typeface="Times New Roman" panose="02020603050405020304" pitchFamily="18" charset="0"/>
                        <a:ea typeface="宋体" panose="02010600030101010101" pitchFamily="2" charset="-122"/>
                        <a:cs typeface="Times New Roman" panose="02020603050405020304" pitchFamily="18" charset="0"/>
                      </a:endParaRPr>
                    </a:p>
                    <a:p>
                      <a:pPr marL="0" marR="0" lvl="0" indent="0" algn="l" defTabSz="914400" rtl="0" eaLnBrk="0" fontAlgn="base" latinLnBrk="0" hangingPunct="0">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止口</a:t>
                      </a:r>
                      <a:r>
                        <a:rPr kumimoji="1" lang="en-US" altLang="zh-CN" sz="800" b="0" i="0" u="none" strike="noStrike" cap="none" normalizeH="0" baseline="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Φ127</a:t>
                      </a: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en-US" altLang="zh-CN" sz="80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sym typeface="+mn-ea"/>
                        </a:rPr>
                        <a:t>Φ40X58</a:t>
                      </a:r>
                      <a:r>
                        <a:rPr kumimoji="1" lang="zh-CN" altLang="en-US" sz="80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sym typeface="+mn-ea"/>
                        </a:rPr>
                        <a:t>直轴</a:t>
                      </a:r>
                      <a:endParaRPr kumimoji="1" lang="zh-CN" altLang="en-US" sz="8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cs typeface="Times New Roman" panose="02020603050405020304" pitchFamily="18" charset="0"/>
                      </a:endParaRPr>
                    </a:p>
                    <a:p>
                      <a:pPr marL="0" marR="0" lvl="0" indent="0" algn="l" defTabSz="914400" rtl="0" eaLnBrk="0" fontAlgn="base" latinLnBrk="0" hangingPunct="0">
                        <a:lnSpc>
                          <a:spcPct val="100000"/>
                        </a:lnSpc>
                        <a:spcBef>
                          <a:spcPct val="0"/>
                        </a:spcBef>
                        <a:spcAft>
                          <a:spcPct val="0"/>
                        </a:spcAft>
                        <a:buClrTx/>
                        <a:buSzTx/>
                        <a:buFontTx/>
                        <a:buNone/>
                      </a:pPr>
                      <a:r>
                        <a:rPr kumimoji="1" lang="zh-CN" altLang="en-US" sz="80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sym typeface="+mn-ea"/>
                        </a:rPr>
                        <a:t>单键</a:t>
                      </a:r>
                      <a:r>
                        <a:rPr kumimoji="1" lang="en-US" altLang="zh-CN" sz="80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sym typeface="+mn-ea"/>
                        </a:rPr>
                        <a:t>12X50</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zh-CN" altLang="en-US" sz="80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sym typeface="+mn-ea"/>
                        </a:rPr>
                        <a:t>油口</a:t>
                      </a:r>
                      <a:r>
                        <a:rPr kumimoji="1" lang="en-US" altLang="zh-CN" sz="80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sym typeface="+mn-ea"/>
                        </a:rPr>
                        <a:t>2-M33X2</a:t>
                      </a:r>
                      <a:endParaRPr kumimoji="1" lang="en-US" altLang="zh-CN" sz="800" b="0" i="0" u="none" strike="noStrike" cap="none" normalizeH="0" baseline="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endParaRPr>
                    </a:p>
                    <a:p>
                      <a:pPr marL="0" marR="0" lvl="0" indent="0" algn="l" defTabSz="914400" rtl="0" eaLnBrk="1" fontAlgn="base" latinLnBrk="0" hangingPunct="1">
                        <a:lnSpc>
                          <a:spcPct val="100000"/>
                        </a:lnSpc>
                        <a:spcBef>
                          <a:spcPct val="0"/>
                        </a:spcBef>
                        <a:spcAft>
                          <a:spcPct val="0"/>
                        </a:spcAft>
                        <a:buClrTx/>
                        <a:buSzTx/>
                        <a:buFontTx/>
                        <a:buNone/>
                      </a:pPr>
                      <a:r>
                        <a:rPr kumimoji="1" lang="zh-CN" altLang="en-US" sz="80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sym typeface="+mn-ea"/>
                        </a:rPr>
                        <a:t>外泄口</a:t>
                      </a:r>
                      <a:r>
                        <a:rPr kumimoji="1" lang="en-US" altLang="zh-CN" sz="80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sym typeface="+mn-ea"/>
                        </a:rPr>
                        <a:t>M14X1.5</a:t>
                      </a: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106-0241</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-0243</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-0243</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-0244</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-0245</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-0246</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-0247</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-0248</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320194">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小方法兰</a:t>
                      </a:r>
                      <a:endParaRPr kumimoji="1" lang="zh-CN" altLang="en-US" sz="900" b="0" i="0" u="none" strike="noStrike" cap="none" normalizeH="0" baseline="0">
                        <a:ln>
                          <a:noFill/>
                        </a:ln>
                        <a:solidFill>
                          <a:schemeClr val="tx1"/>
                        </a:solidFill>
                        <a:effectLst/>
                        <a:latin typeface="Times New Roman" panose="02020603050405020304" pitchFamily="18" charset="0"/>
                        <a:ea typeface="宋体" panose="02010600030101010101" pitchFamily="2" charset="-122"/>
                        <a:cs typeface="Times New Roman" panose="02020603050405020304" pitchFamily="18" charset="0"/>
                      </a:endParaRPr>
                    </a:p>
                    <a:p>
                      <a:pPr marL="0" marR="0" lvl="0" indent="0" algn="l" defTabSz="914400" rtl="0" eaLnBrk="0" fontAlgn="base" latinLnBrk="0" hangingPunct="0">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止口</a:t>
                      </a:r>
                      <a:r>
                        <a:rPr kumimoji="1" lang="en-US" altLang="zh-CN" sz="800" b="0" i="0" u="none" strike="noStrike" cap="none" normalizeH="0" baseline="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φ125</a:t>
                      </a: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Φ40X77</a:t>
                      </a:r>
                      <a:r>
                        <a:rPr kumimoji="1" lang="zh-CN" altLang="en-US" sz="800" b="0" i="0" u="none" strike="noStrike"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直轴</a:t>
                      </a:r>
                      <a:endParaRPr kumimoji="1" lang="zh-CN" altLang="en-US" sz="9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cs typeface="Times New Roman" panose="02020603050405020304" pitchFamily="18" charset="0"/>
                      </a:endParaRPr>
                    </a:p>
                    <a:p>
                      <a:pPr marL="0" marR="0" lvl="0" indent="0" algn="l" defTabSz="914400" rtl="0" eaLnBrk="0" fontAlgn="base" latinLnBrk="0" hangingPunct="0">
                        <a:lnSpc>
                          <a:spcPct val="100000"/>
                        </a:lnSpc>
                        <a:spcBef>
                          <a:spcPct val="0"/>
                        </a:spcBef>
                        <a:spcAft>
                          <a:spcPct val="0"/>
                        </a:spcAft>
                        <a:buClrTx/>
                        <a:buSzTx/>
                        <a:buFontTx/>
                        <a:buNone/>
                      </a:pPr>
                      <a:r>
                        <a:rPr kumimoji="1" lang="zh-CN" altLang="en-US" sz="800" b="0" i="0" u="none" strike="noStrike"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单键</a:t>
                      </a:r>
                      <a:r>
                        <a:rPr kumimoji="1" lang="en-US" altLang="zh-CN" sz="800" b="0" i="0" u="none" strike="noStrike"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12X63</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油口</a:t>
                      </a:r>
                      <a:r>
                        <a:rPr kumimoji="1" lang="en-US" altLang="zh-CN" sz="800" b="0" i="0" u="none" strike="noStrike" cap="none" normalizeH="0" baseline="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2-M33X2</a:t>
                      </a:r>
                      <a:endParaRPr kumimoji="1" lang="en-US" altLang="zh-CN" sz="900" b="0" i="0" u="none" strike="noStrike" cap="none" normalizeH="0" baseline="0">
                        <a:ln>
                          <a:noFill/>
                        </a:ln>
                        <a:solidFill>
                          <a:schemeClr val="tx1"/>
                        </a:solidFill>
                        <a:effectLst/>
                        <a:latin typeface="Times New Roman" panose="02020603050405020304" pitchFamily="18" charset="0"/>
                        <a:ea typeface="宋体" panose="02010600030101010101" pitchFamily="2" charset="-122"/>
                        <a:cs typeface="Times New Roman" panose="02020603050405020304" pitchFamily="18" charset="0"/>
                      </a:endParaRPr>
                    </a:p>
                    <a:p>
                      <a:pPr marL="0" marR="0" lvl="0" indent="0" algn="l" defTabSz="914400" rtl="0" eaLnBrk="0" fontAlgn="base" latinLnBrk="0" hangingPunct="0">
                        <a:lnSpc>
                          <a:spcPct val="100000"/>
                        </a:lnSpc>
                        <a:spcBef>
                          <a:spcPct val="0"/>
                        </a:spcBef>
                        <a:spcAft>
                          <a:spcPct val="0"/>
                        </a:spcAft>
                        <a:buClrTx/>
                        <a:buSzTx/>
                        <a:buFontTx/>
                        <a:buNone/>
                      </a:pPr>
                      <a:r>
                        <a:rPr kumimoji="1" lang="zh-CN" altLang="en-US" sz="800" b="0" i="0" u="none" strike="noStrike" cap="none" normalizeH="0" baseline="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外泄口</a:t>
                      </a:r>
                      <a:r>
                        <a:rPr kumimoji="1" lang="en-US" altLang="zh-CN" sz="800" b="0" i="0" u="none" strike="noStrike" cap="none" normalizeH="0" baseline="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M14X1.5</a:t>
                      </a: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106-0251</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-0252</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-0253</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-0254</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-0255</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-0256</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-0257</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-0258</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323850">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zh-CN" altLang="en-US"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小方法兰</a:t>
                      </a:r>
                      <a:endParaRPr kumimoji="1" lang="zh-CN" altLang="en-US" sz="9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cs typeface="Times New Roman" panose="02020603050405020304" pitchFamily="18" charset="0"/>
                      </a:endParaRPr>
                    </a:p>
                    <a:p>
                      <a:pPr marL="0" marR="0" lvl="0" indent="0" algn="l" defTabSz="914400" rtl="0" eaLnBrk="0" fontAlgn="base" latinLnBrk="0" hangingPunct="0">
                        <a:lnSpc>
                          <a:spcPct val="100000"/>
                        </a:lnSpc>
                        <a:spcBef>
                          <a:spcPct val="0"/>
                        </a:spcBef>
                        <a:spcAft>
                          <a:spcPct val="0"/>
                        </a:spcAft>
                        <a:buClrTx/>
                        <a:buSzTx/>
                        <a:buFontTx/>
                        <a:buNone/>
                      </a:pPr>
                      <a:r>
                        <a:rPr kumimoji="1" lang="zh-CN" altLang="en-US"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止口</a:t>
                      </a: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φ127</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en-US" altLang="zh-CN" sz="80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sym typeface="+mn-ea"/>
                        </a:rPr>
                        <a:t>Φ40X77</a:t>
                      </a:r>
                      <a:r>
                        <a:rPr kumimoji="1" lang="zh-CN" altLang="en-US" sz="80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sym typeface="+mn-ea"/>
                        </a:rPr>
                        <a:t>直轴</a:t>
                      </a:r>
                      <a:endParaRPr kumimoji="1" lang="zh-CN" altLang="en-US" sz="8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cs typeface="Times New Roman" panose="02020603050405020304" pitchFamily="18" charset="0"/>
                      </a:endParaRPr>
                    </a:p>
                    <a:p>
                      <a:pPr marL="0" marR="0" lvl="0" indent="0" algn="l" defTabSz="914400" rtl="0" eaLnBrk="0" fontAlgn="base" latinLnBrk="0" hangingPunct="0">
                        <a:lnSpc>
                          <a:spcPct val="100000"/>
                        </a:lnSpc>
                        <a:spcBef>
                          <a:spcPct val="0"/>
                        </a:spcBef>
                        <a:spcAft>
                          <a:spcPct val="0"/>
                        </a:spcAft>
                        <a:buClrTx/>
                        <a:buSzTx/>
                        <a:buFontTx/>
                        <a:buNone/>
                      </a:pPr>
                      <a:r>
                        <a:rPr kumimoji="1" lang="zh-CN" altLang="en-US" sz="80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sym typeface="+mn-ea"/>
                        </a:rPr>
                        <a:t>单键</a:t>
                      </a:r>
                      <a:r>
                        <a:rPr kumimoji="1" lang="en-US" altLang="zh-CN" sz="80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sym typeface="+mn-ea"/>
                        </a:rPr>
                        <a:t>12X63</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zh-CN" altLang="en-US" sz="80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sym typeface="+mn-ea"/>
                        </a:rPr>
                        <a:t>油口</a:t>
                      </a:r>
                      <a:r>
                        <a:rPr kumimoji="1" lang="en-US" altLang="zh-CN" sz="80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sym typeface="+mn-ea"/>
                        </a:rPr>
                        <a:t>2-M33X2</a:t>
                      </a:r>
                      <a:endParaRPr kumimoji="1" lang="en-US" altLang="zh-CN" sz="800" b="0" i="0" u="none" strike="noStrike" cap="none" normalizeH="0" baseline="0">
                        <a:ln>
                          <a:noFill/>
                        </a:ln>
                        <a:solidFill>
                          <a:schemeClr val="tx1"/>
                        </a:solidFill>
                        <a:effectLst/>
                        <a:latin typeface="Times New Roman" panose="02020603050405020304" pitchFamily="18" charset="0"/>
                        <a:ea typeface="宋体" panose="02010600030101010101" pitchFamily="2" charset="-122"/>
                        <a:cs typeface="Times New Roman" panose="02020603050405020304" pitchFamily="18" charset="0"/>
                      </a:endParaRPr>
                    </a:p>
                    <a:p>
                      <a:pPr marL="0" marR="0" lvl="0" indent="0" algn="l" defTabSz="914400" rtl="0" eaLnBrk="0" fontAlgn="base" latinLnBrk="0" hangingPunct="0">
                        <a:lnSpc>
                          <a:spcPct val="100000"/>
                        </a:lnSpc>
                        <a:spcBef>
                          <a:spcPct val="0"/>
                        </a:spcBef>
                        <a:spcAft>
                          <a:spcPct val="0"/>
                        </a:spcAft>
                        <a:buClrTx/>
                        <a:buSzTx/>
                        <a:buFontTx/>
                        <a:buNone/>
                      </a:pPr>
                      <a:r>
                        <a:rPr kumimoji="1" lang="zh-CN" altLang="en-US" sz="80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sym typeface="+mn-ea"/>
                        </a:rPr>
                        <a:t>外泄口</a:t>
                      </a:r>
                      <a:r>
                        <a:rPr kumimoji="1" lang="en-US" altLang="zh-CN" sz="80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sym typeface="+mn-ea"/>
                        </a:rPr>
                        <a:t>M14X1.5(</a:t>
                      </a:r>
                      <a:r>
                        <a:rPr kumimoji="1" lang="zh-CN" altLang="en-US" sz="80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sym typeface="+mn-ea"/>
                        </a:rPr>
                        <a:t>矩形油口</a:t>
                      </a:r>
                      <a:r>
                        <a:rPr kumimoji="1" lang="en-US" altLang="zh-CN" sz="80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sym typeface="+mn-ea"/>
                        </a:rPr>
                        <a:t>)</a:t>
                      </a: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106-0261</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-0262</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-0263</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-0264</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-0265</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-0266</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-0267</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-0268</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320194">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zh-CN" altLang="en-US"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小方法兰</a:t>
                      </a:r>
                      <a:endParaRPr kumimoji="1" lang="zh-CN" altLang="en-US" sz="9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cs typeface="Times New Roman" panose="02020603050405020304" pitchFamily="18" charset="0"/>
                      </a:endParaRPr>
                    </a:p>
                    <a:p>
                      <a:pPr marL="0" marR="0" lvl="0" indent="0" algn="l" defTabSz="914400" rtl="0" eaLnBrk="0" fontAlgn="base" latinLnBrk="0" hangingPunct="0">
                        <a:lnSpc>
                          <a:spcPct val="100000"/>
                        </a:lnSpc>
                        <a:spcBef>
                          <a:spcPct val="0"/>
                        </a:spcBef>
                        <a:spcAft>
                          <a:spcPct val="0"/>
                        </a:spcAft>
                        <a:buClrTx/>
                        <a:buSzTx/>
                        <a:buFontTx/>
                        <a:buNone/>
                      </a:pPr>
                      <a:r>
                        <a:rPr kumimoji="1" lang="zh-CN" altLang="en-US"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平止口</a:t>
                      </a: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Φ125</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en-US" altLang="zh-CN" sz="80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sym typeface="+mn-ea"/>
                        </a:rPr>
                        <a:t>Φ40X77</a:t>
                      </a:r>
                      <a:r>
                        <a:rPr kumimoji="1" lang="zh-CN" altLang="en-US" sz="80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sym typeface="+mn-ea"/>
                        </a:rPr>
                        <a:t>直轴</a:t>
                      </a:r>
                      <a:endParaRPr kumimoji="1" lang="zh-CN" altLang="en-US" sz="8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cs typeface="Times New Roman" panose="02020603050405020304" pitchFamily="18" charset="0"/>
                      </a:endParaRPr>
                    </a:p>
                    <a:p>
                      <a:pPr marL="0" marR="0" lvl="0" indent="0" algn="l" defTabSz="914400" rtl="0" eaLnBrk="0" fontAlgn="base" latinLnBrk="0" hangingPunct="0">
                        <a:lnSpc>
                          <a:spcPct val="100000"/>
                        </a:lnSpc>
                        <a:spcBef>
                          <a:spcPct val="0"/>
                        </a:spcBef>
                        <a:spcAft>
                          <a:spcPct val="0"/>
                        </a:spcAft>
                        <a:buClrTx/>
                        <a:buSzTx/>
                        <a:buFontTx/>
                        <a:buNone/>
                      </a:pPr>
                      <a:r>
                        <a:rPr kumimoji="1" lang="zh-CN" altLang="en-US" sz="80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sym typeface="+mn-ea"/>
                        </a:rPr>
                        <a:t>单键</a:t>
                      </a:r>
                      <a:r>
                        <a:rPr kumimoji="1" lang="en-US" altLang="zh-CN" sz="80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sym typeface="+mn-ea"/>
                        </a:rPr>
                        <a:t>12X63</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油口</a:t>
                      </a:r>
                      <a:r>
                        <a:rPr kumimoji="1" lang="en-US" altLang="zh-CN" sz="800" b="0" i="0" u="none" strike="noStrike" cap="none" normalizeH="0" baseline="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2-G1</a:t>
                      </a:r>
                      <a:endParaRPr kumimoji="1" lang="en-US" altLang="zh-CN" sz="900" b="0" i="0" u="none" strike="noStrike" cap="none" normalizeH="0" baseline="0">
                        <a:ln>
                          <a:noFill/>
                        </a:ln>
                        <a:solidFill>
                          <a:schemeClr val="tx1"/>
                        </a:solidFill>
                        <a:effectLst/>
                        <a:latin typeface="Times New Roman" panose="02020603050405020304" pitchFamily="18" charset="0"/>
                        <a:ea typeface="宋体" panose="02010600030101010101" pitchFamily="2" charset="-122"/>
                        <a:cs typeface="Times New Roman" panose="02020603050405020304" pitchFamily="18" charset="0"/>
                      </a:endParaRPr>
                    </a:p>
                    <a:p>
                      <a:pPr marL="0" marR="0" lvl="0" indent="0" algn="l" defTabSz="914400" rtl="0" eaLnBrk="0" fontAlgn="base" latinLnBrk="0" hangingPunct="0">
                        <a:lnSpc>
                          <a:spcPct val="100000"/>
                        </a:lnSpc>
                        <a:spcBef>
                          <a:spcPct val="0"/>
                        </a:spcBef>
                        <a:spcAft>
                          <a:spcPct val="0"/>
                        </a:spcAft>
                        <a:buClrTx/>
                        <a:buSzTx/>
                        <a:buFontTx/>
                        <a:buNone/>
                      </a:pPr>
                      <a:r>
                        <a:rPr kumimoji="1" lang="zh-CN" altLang="en-US" sz="800" b="0" i="0" u="none" strike="noStrike" cap="none" normalizeH="0" baseline="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外泄口</a:t>
                      </a:r>
                      <a:r>
                        <a:rPr kumimoji="1" lang="en-US" altLang="zh-CN" sz="800" b="0" i="0" u="none" strike="noStrike" cap="none" normalizeH="0" baseline="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G1/4</a:t>
                      </a: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106-0271</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-0272</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-0273</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-0274</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-0275</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-0276</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-0277</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-0278</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320194">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zh-CN" altLang="en-US"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小方法兰</a:t>
                      </a:r>
                      <a:endParaRPr kumimoji="1" lang="zh-CN" altLang="en-US" sz="9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cs typeface="Times New Roman" panose="02020603050405020304" pitchFamily="18" charset="0"/>
                      </a:endParaRPr>
                    </a:p>
                    <a:p>
                      <a:pPr marL="0" marR="0" lvl="0" indent="0" algn="l" defTabSz="914400" rtl="0" eaLnBrk="0" fontAlgn="base" latinLnBrk="0" hangingPunct="0">
                        <a:lnSpc>
                          <a:spcPct val="100000"/>
                        </a:lnSpc>
                        <a:spcBef>
                          <a:spcPct val="0"/>
                        </a:spcBef>
                        <a:spcAft>
                          <a:spcPct val="0"/>
                        </a:spcAft>
                        <a:buClrTx/>
                        <a:buSzTx/>
                        <a:buFontTx/>
                        <a:buNone/>
                      </a:pPr>
                      <a:r>
                        <a:rPr kumimoji="1" lang="zh-CN" altLang="en-US"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平止口</a:t>
                      </a: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Φ125</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Φ40X58</a:t>
                      </a:r>
                      <a:r>
                        <a:rPr kumimoji="1" lang="zh-CN" altLang="en-US" sz="800" b="0" i="0" u="none" strike="noStrike"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直轴</a:t>
                      </a:r>
                      <a:endParaRPr kumimoji="1" lang="zh-CN" altLang="en-US" sz="9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cs typeface="Times New Roman" panose="02020603050405020304" pitchFamily="18" charset="0"/>
                      </a:endParaRPr>
                    </a:p>
                    <a:p>
                      <a:pPr marL="0" marR="0" lvl="0" indent="0" algn="l" defTabSz="914400" rtl="0" eaLnBrk="0" fontAlgn="base" latinLnBrk="0" hangingPunct="0">
                        <a:lnSpc>
                          <a:spcPct val="100000"/>
                        </a:lnSpc>
                        <a:spcBef>
                          <a:spcPct val="0"/>
                        </a:spcBef>
                        <a:spcAft>
                          <a:spcPct val="0"/>
                        </a:spcAft>
                        <a:buClrTx/>
                        <a:buSzTx/>
                        <a:buFontTx/>
                        <a:buNone/>
                      </a:pPr>
                      <a:r>
                        <a:rPr kumimoji="1" lang="zh-CN" altLang="en-US" sz="800" b="0" i="0" u="none" strike="noStrike"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单键</a:t>
                      </a:r>
                      <a:r>
                        <a:rPr kumimoji="1" lang="en-US" altLang="zh-CN" sz="800" b="0" i="0" u="none" strike="noStrike"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12X50</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油口</a:t>
                      </a:r>
                      <a:r>
                        <a:rPr kumimoji="1" lang="en-US" altLang="zh-CN" sz="800" b="0" i="0" u="none" strike="noStrike" cap="none" normalizeH="0" baseline="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2-M33X2</a:t>
                      </a:r>
                      <a:endParaRPr kumimoji="1" lang="en-US" altLang="zh-CN" sz="900" b="0" i="0" u="none" strike="noStrike" cap="none" normalizeH="0" baseline="0">
                        <a:ln>
                          <a:noFill/>
                        </a:ln>
                        <a:solidFill>
                          <a:schemeClr val="tx1"/>
                        </a:solidFill>
                        <a:effectLst/>
                        <a:latin typeface="Times New Roman" panose="02020603050405020304" pitchFamily="18" charset="0"/>
                        <a:ea typeface="宋体" panose="02010600030101010101" pitchFamily="2" charset="-122"/>
                        <a:cs typeface="Times New Roman" panose="02020603050405020304" pitchFamily="18" charset="0"/>
                      </a:endParaRPr>
                    </a:p>
                    <a:p>
                      <a:pPr marL="0" marR="0" lvl="0" indent="0" algn="l" defTabSz="914400" rtl="0" eaLnBrk="0" fontAlgn="base" latinLnBrk="0" hangingPunct="0">
                        <a:lnSpc>
                          <a:spcPct val="100000"/>
                        </a:lnSpc>
                        <a:spcBef>
                          <a:spcPct val="0"/>
                        </a:spcBef>
                        <a:spcAft>
                          <a:spcPct val="0"/>
                        </a:spcAft>
                        <a:buClrTx/>
                        <a:buSzTx/>
                        <a:buFontTx/>
                        <a:buNone/>
                      </a:pPr>
                      <a:r>
                        <a:rPr kumimoji="1" lang="zh-CN" altLang="en-US" sz="800" b="0" i="0" u="none" strike="noStrike" cap="none" normalizeH="0" baseline="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外泄口</a:t>
                      </a:r>
                      <a:r>
                        <a:rPr kumimoji="1" lang="en-US" altLang="zh-CN" sz="800" b="0" i="0" u="none" strike="noStrike" cap="none" normalizeH="0" baseline="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M14X1.5</a:t>
                      </a: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106-0281</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-0282</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-0283</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-0284</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-0285</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-0286</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-0287</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-0288</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320194">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zh-CN" altLang="en-US"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小方法兰</a:t>
                      </a:r>
                      <a:endParaRPr kumimoji="1" lang="zh-CN" altLang="en-US" sz="9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cs typeface="Times New Roman" panose="02020603050405020304" pitchFamily="18" charset="0"/>
                      </a:endParaRPr>
                    </a:p>
                    <a:p>
                      <a:pPr marL="0" marR="0" lvl="0" indent="0" algn="l" defTabSz="914400" rtl="0" eaLnBrk="0" fontAlgn="base" latinLnBrk="0" hangingPunct="0">
                        <a:lnSpc>
                          <a:spcPct val="100000"/>
                        </a:lnSpc>
                        <a:spcBef>
                          <a:spcPct val="0"/>
                        </a:spcBef>
                        <a:spcAft>
                          <a:spcPct val="0"/>
                        </a:spcAft>
                        <a:buClrTx/>
                        <a:buSzTx/>
                        <a:buFontTx/>
                        <a:buNone/>
                      </a:pPr>
                      <a:r>
                        <a:rPr kumimoji="1" lang="zh-CN" altLang="en-US"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平止口</a:t>
                      </a: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Φ127</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zh-CN" altLang="en-US" sz="800" b="0" i="0" u="none" strike="noStrike"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矩形花键</a:t>
                      </a:r>
                      <a:r>
                        <a:rPr kumimoji="1" lang="en-US" altLang="zh-CN" sz="800" b="0" i="0" u="none" strike="noStrike"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 </a:t>
                      </a:r>
                      <a:endParaRPr kumimoji="1" lang="en-US" altLang="zh-CN" sz="800" b="0" i="0" u="none" strike="noStrike"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endParaRPr>
                    </a:p>
                    <a:p>
                      <a:pPr marL="0" marR="0" lvl="0" indent="0" algn="l" defTabSz="914400" rtl="0" eaLnBrk="1" fontAlgn="base" latinLnBrk="0" hangingPunct="1">
                        <a:lnSpc>
                          <a:spcPct val="100000"/>
                        </a:lnSpc>
                        <a:spcBef>
                          <a:spcPct val="0"/>
                        </a:spcBef>
                        <a:spcAft>
                          <a:spcPct val="0"/>
                        </a:spcAft>
                        <a:buClrTx/>
                        <a:buSzTx/>
                        <a:buFontTx/>
                        <a:buNone/>
                      </a:pPr>
                      <a:r>
                        <a:rPr kumimoji="1" lang="zh-CN" altLang="en-US" sz="800" b="0" i="0" u="none" strike="noStrike"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轴</a:t>
                      </a:r>
                      <a:r>
                        <a:rPr kumimoji="1" lang="en-US" altLang="zh-CN" sz="800" b="0" i="0" u="none" strike="noStrike"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8-φ42X36X7</a:t>
                      </a:r>
                      <a:endParaRPr kumimoji="1" lang="en-US" altLang="zh-CN" sz="800" b="0" i="0" u="none" strike="noStrike"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endParaRPr>
                    </a:p>
                    <a:p>
                      <a:pPr marL="0" marR="0" lvl="0" indent="0" algn="l" defTabSz="914400" rtl="0" eaLnBrk="1" fontAlgn="base" latinLnBrk="0" hangingPunct="1">
                        <a:lnSpc>
                          <a:spcPct val="100000"/>
                        </a:lnSpc>
                        <a:spcBef>
                          <a:spcPct val="0"/>
                        </a:spcBef>
                        <a:spcAft>
                          <a:spcPct val="0"/>
                        </a:spcAft>
                        <a:buClrTx/>
                        <a:buSzTx/>
                        <a:buFontTx/>
                        <a:buNone/>
                      </a:pPr>
                      <a:r>
                        <a:rPr kumimoji="1" lang="zh-CN" altLang="en-US" sz="800" b="0" i="0" u="none" strike="noStrike"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轴伸</a:t>
                      </a:r>
                      <a:r>
                        <a:rPr kumimoji="1" lang="en-US" altLang="zh-CN" sz="800" b="0" i="0" u="none" strike="noStrike"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63</a:t>
                      </a:r>
                      <a:r>
                        <a:rPr kumimoji="1" lang="zh-CN" altLang="en-US" sz="800" b="0" i="0" u="none" strike="noStrike"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无退刀槽</a:t>
                      </a:r>
                      <a:endParaRPr kumimoji="1" lang="zh-CN" altLang="en-US" sz="800" b="0" i="0" u="none" strike="noStrike"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zh-CN" altLang="en-US" sz="80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sym typeface="+mn-ea"/>
                        </a:rPr>
                        <a:t>油口</a:t>
                      </a:r>
                      <a:r>
                        <a:rPr kumimoji="1" lang="en-US" altLang="zh-CN" sz="80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sym typeface="+mn-ea"/>
                        </a:rPr>
                        <a:t>2-M33X2</a:t>
                      </a:r>
                      <a:endParaRPr kumimoji="1" lang="en-US" altLang="zh-CN" sz="800" b="0" i="0" u="none" strike="noStrike" cap="none" normalizeH="0" baseline="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endParaRPr>
                    </a:p>
                    <a:p>
                      <a:pPr marL="0" marR="0" lvl="0" indent="0" algn="l" defTabSz="914400" rtl="0" eaLnBrk="1" fontAlgn="base" latinLnBrk="0" hangingPunct="1">
                        <a:lnSpc>
                          <a:spcPct val="100000"/>
                        </a:lnSpc>
                        <a:spcBef>
                          <a:spcPct val="0"/>
                        </a:spcBef>
                        <a:spcAft>
                          <a:spcPct val="0"/>
                        </a:spcAft>
                        <a:buClrTx/>
                        <a:buSzTx/>
                        <a:buFontTx/>
                        <a:buNone/>
                      </a:pPr>
                      <a:r>
                        <a:rPr kumimoji="1" lang="zh-CN" altLang="en-US" sz="80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sym typeface="+mn-ea"/>
                        </a:rPr>
                        <a:t>外泄口</a:t>
                      </a:r>
                      <a:r>
                        <a:rPr kumimoji="1" lang="en-US" altLang="zh-CN" sz="80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sym typeface="+mn-ea"/>
                        </a:rPr>
                        <a:t>M14X1.5</a:t>
                      </a: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106-1021</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-1022</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-1023</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-1024</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-1025</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-1026</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-1027</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-1028</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320194">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zh-CN" altLang="en-US" sz="800" dirty="0">
                          <a:ln>
                            <a:noFill/>
                          </a:ln>
                          <a:effectLst/>
                          <a:latin typeface="宋体" panose="02010600030101010101" pitchFamily="2" charset="-122"/>
                          <a:ea typeface="宋体" panose="02010600030101010101" pitchFamily="2" charset="-122"/>
                          <a:cs typeface="Times New Roman" panose="02020603050405020304" pitchFamily="18" charset="0"/>
                          <a:sym typeface="+mn-ea"/>
                        </a:rPr>
                        <a:t>小方法兰</a:t>
                      </a:r>
                      <a:endParaRPr kumimoji="1" lang="zh-CN" altLang="en-US" sz="8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cs typeface="Times New Roman" panose="02020603050405020304" pitchFamily="18" charset="0"/>
                      </a:endParaRPr>
                    </a:p>
                    <a:p>
                      <a:pPr marL="0" marR="0" lvl="0" indent="0" algn="l" defTabSz="914400" rtl="0" eaLnBrk="0" fontAlgn="base" latinLnBrk="0" hangingPunct="0">
                        <a:lnSpc>
                          <a:spcPct val="100000"/>
                        </a:lnSpc>
                        <a:spcBef>
                          <a:spcPct val="0"/>
                        </a:spcBef>
                        <a:spcAft>
                          <a:spcPct val="0"/>
                        </a:spcAft>
                        <a:buClrTx/>
                        <a:buSzTx/>
                        <a:buFontTx/>
                        <a:buNone/>
                      </a:pPr>
                      <a:r>
                        <a:rPr kumimoji="1" lang="zh-CN" altLang="en-US" sz="800" dirty="0">
                          <a:ln>
                            <a:noFill/>
                          </a:ln>
                          <a:effectLst/>
                          <a:latin typeface="宋体" panose="02010600030101010101" pitchFamily="2" charset="-122"/>
                          <a:ea typeface="宋体" panose="02010600030101010101" pitchFamily="2" charset="-122"/>
                          <a:cs typeface="Times New Roman" panose="02020603050405020304" pitchFamily="18" charset="0"/>
                          <a:sym typeface="+mn-ea"/>
                        </a:rPr>
                        <a:t>平止口</a:t>
                      </a:r>
                      <a:r>
                        <a:rPr kumimoji="1" lang="en-US" altLang="zh-CN" sz="800" dirty="0">
                          <a:ln>
                            <a:noFill/>
                          </a:ln>
                          <a:effectLst/>
                          <a:latin typeface="宋体" panose="02010600030101010101" pitchFamily="2" charset="-122"/>
                          <a:ea typeface="宋体" panose="02010600030101010101" pitchFamily="2" charset="-122"/>
                          <a:cs typeface="Times New Roman" panose="02020603050405020304" pitchFamily="18" charset="0"/>
                          <a:sym typeface="+mn-ea"/>
                        </a:rPr>
                        <a:t>Φ127</a:t>
                      </a: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zh-CN" altLang="en-US" sz="80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sym typeface="+mn-ea"/>
                        </a:rPr>
                        <a:t>矩形花键</a:t>
                      </a:r>
                      <a:r>
                        <a:rPr kumimoji="1" lang="en-US" altLang="zh-CN" sz="80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sym typeface="+mn-ea"/>
                        </a:rPr>
                        <a:t> </a:t>
                      </a:r>
                      <a:endParaRPr kumimoji="1" lang="en-US" altLang="zh-CN" sz="80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sym typeface="+mn-ea"/>
                      </a:endParaRPr>
                    </a:p>
                    <a:p>
                      <a:pPr marL="0" marR="0" lvl="0" indent="0" algn="l" defTabSz="914400" rtl="0" eaLnBrk="1" fontAlgn="base" latinLnBrk="0" hangingPunct="1">
                        <a:lnSpc>
                          <a:spcPct val="100000"/>
                        </a:lnSpc>
                        <a:spcBef>
                          <a:spcPct val="0"/>
                        </a:spcBef>
                        <a:spcAft>
                          <a:spcPct val="0"/>
                        </a:spcAft>
                        <a:buClrTx/>
                        <a:buSzTx/>
                        <a:buFontTx/>
                        <a:buNone/>
                      </a:pPr>
                      <a:r>
                        <a:rPr kumimoji="1" lang="zh-CN" altLang="en-US" sz="80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sym typeface="+mn-ea"/>
                        </a:rPr>
                        <a:t>轴</a:t>
                      </a:r>
                      <a:r>
                        <a:rPr kumimoji="1" lang="en-US" altLang="zh-CN" sz="80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sym typeface="+mn-ea"/>
                        </a:rPr>
                        <a:t>6-φ40X35X10</a:t>
                      </a:r>
                      <a:endParaRPr kumimoji="1" lang="en-US" altLang="zh-CN" sz="800" b="0" i="0" u="none" strike="noStrike"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endParaRPr>
                    </a:p>
                    <a:p>
                      <a:pPr marL="0" marR="0" lvl="0" indent="0" algn="l" defTabSz="914400" rtl="0" eaLnBrk="1" fontAlgn="base" latinLnBrk="0" hangingPunct="1">
                        <a:lnSpc>
                          <a:spcPct val="100000"/>
                        </a:lnSpc>
                        <a:spcBef>
                          <a:spcPct val="0"/>
                        </a:spcBef>
                        <a:spcAft>
                          <a:spcPct val="0"/>
                        </a:spcAft>
                        <a:buClrTx/>
                        <a:buSzTx/>
                        <a:buFontTx/>
                        <a:buNone/>
                      </a:pPr>
                      <a:r>
                        <a:rPr kumimoji="1" lang="zh-CN" altLang="en-US" sz="80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sym typeface="+mn-ea"/>
                        </a:rPr>
                        <a:t>轴伸</a:t>
                      </a:r>
                      <a:r>
                        <a:rPr kumimoji="1" lang="en-US" altLang="zh-CN" sz="80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sym typeface="+mn-ea"/>
                        </a:rPr>
                        <a:t>61</a:t>
                      </a:r>
                      <a:r>
                        <a:rPr kumimoji="1" lang="zh-CN" altLang="en-US" sz="80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sym typeface="+mn-ea"/>
                        </a:rPr>
                        <a:t>无退刀槽</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zh-CN" altLang="en-US" sz="80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sym typeface="+mn-ea"/>
                        </a:rPr>
                        <a:t>油口</a:t>
                      </a:r>
                      <a:r>
                        <a:rPr kumimoji="1" lang="en-US" altLang="zh-CN" sz="80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sym typeface="+mn-ea"/>
                        </a:rPr>
                        <a:t>2-M33X2</a:t>
                      </a:r>
                      <a:endParaRPr kumimoji="1" lang="en-US" altLang="zh-CN" sz="800" b="0" i="0" u="none" strike="noStrike" cap="none" normalizeH="0" baseline="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endParaRPr>
                    </a:p>
                    <a:p>
                      <a:pPr marL="0" marR="0" lvl="0" indent="0" algn="l" defTabSz="914400" rtl="0" eaLnBrk="1" fontAlgn="base" latinLnBrk="0" hangingPunct="1">
                        <a:lnSpc>
                          <a:spcPct val="100000"/>
                        </a:lnSpc>
                        <a:spcBef>
                          <a:spcPct val="0"/>
                        </a:spcBef>
                        <a:spcAft>
                          <a:spcPct val="0"/>
                        </a:spcAft>
                        <a:buClrTx/>
                        <a:buSzTx/>
                        <a:buFontTx/>
                        <a:buNone/>
                      </a:pPr>
                      <a:r>
                        <a:rPr kumimoji="1" lang="zh-CN" altLang="en-US" sz="80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sym typeface="+mn-ea"/>
                        </a:rPr>
                        <a:t>外泄口</a:t>
                      </a:r>
                      <a:r>
                        <a:rPr kumimoji="1" lang="en-US" altLang="zh-CN" sz="80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sym typeface="+mn-ea"/>
                        </a:rPr>
                        <a:t>M14X1.5</a:t>
                      </a: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106-1031</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-1032</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-1033</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-1034</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-1035</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-1036</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-1037</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-1038</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320194">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小方法兰</a:t>
                      </a:r>
                      <a:endParaRPr kumimoji="1" lang="zh-CN" altLang="en-US" sz="900" b="0" i="0" u="none" strike="noStrike" cap="none" normalizeH="0" baseline="0">
                        <a:ln>
                          <a:noFill/>
                        </a:ln>
                        <a:solidFill>
                          <a:schemeClr val="tx1"/>
                        </a:solidFill>
                        <a:effectLst/>
                        <a:latin typeface="Times New Roman" panose="02020603050405020304" pitchFamily="18" charset="0"/>
                        <a:ea typeface="宋体" panose="02010600030101010101" pitchFamily="2" charset="-122"/>
                        <a:cs typeface="Times New Roman" panose="02020603050405020304" pitchFamily="18" charset="0"/>
                      </a:endParaRPr>
                    </a:p>
                    <a:p>
                      <a:pPr marL="0" marR="0" lvl="0" indent="0" algn="l" defTabSz="914400" rtl="0" eaLnBrk="0" fontAlgn="base" latinLnBrk="0" hangingPunct="0">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止口</a:t>
                      </a:r>
                      <a:r>
                        <a:rPr kumimoji="1" lang="en-US" altLang="zh-CN" sz="800" b="0" i="0" u="none" strike="noStrike" cap="none" normalizeH="0" baseline="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Φ125</a:t>
                      </a: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zh-CN" altLang="en-US" sz="80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sym typeface="+mn-ea"/>
                        </a:rPr>
                        <a:t>矩形花键</a:t>
                      </a:r>
                      <a:r>
                        <a:rPr kumimoji="1" lang="en-US" altLang="zh-CN" sz="80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sym typeface="+mn-ea"/>
                        </a:rPr>
                        <a:t> </a:t>
                      </a:r>
                      <a:endParaRPr kumimoji="1" lang="en-US" altLang="zh-CN" sz="80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sym typeface="+mn-ea"/>
                      </a:endParaRPr>
                    </a:p>
                    <a:p>
                      <a:pPr marL="0" marR="0" lvl="0" indent="0" algn="l" defTabSz="914400" rtl="0" eaLnBrk="1" fontAlgn="base" latinLnBrk="0" hangingPunct="1">
                        <a:lnSpc>
                          <a:spcPct val="100000"/>
                        </a:lnSpc>
                        <a:spcBef>
                          <a:spcPct val="0"/>
                        </a:spcBef>
                        <a:spcAft>
                          <a:spcPct val="0"/>
                        </a:spcAft>
                        <a:buClrTx/>
                        <a:buSzTx/>
                        <a:buFontTx/>
                        <a:buNone/>
                      </a:pPr>
                      <a:r>
                        <a:rPr kumimoji="1" lang="zh-CN" altLang="en-US" sz="80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sym typeface="+mn-ea"/>
                        </a:rPr>
                        <a:t>轴</a:t>
                      </a:r>
                      <a:r>
                        <a:rPr kumimoji="1" lang="en-US" altLang="zh-CN" sz="80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sym typeface="+mn-ea"/>
                        </a:rPr>
                        <a:t>6-φ35X29X10</a:t>
                      </a:r>
                      <a:endParaRPr kumimoji="1" lang="en-US" altLang="zh-CN" sz="800" b="0" i="0" u="none" strike="noStrike"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endParaRPr>
                    </a:p>
                    <a:p>
                      <a:pPr marL="0" marR="0" lvl="0" indent="0" algn="l" defTabSz="914400" rtl="0" eaLnBrk="1" fontAlgn="base" latinLnBrk="0" hangingPunct="1">
                        <a:lnSpc>
                          <a:spcPct val="100000"/>
                        </a:lnSpc>
                        <a:spcBef>
                          <a:spcPct val="0"/>
                        </a:spcBef>
                        <a:spcAft>
                          <a:spcPct val="0"/>
                        </a:spcAft>
                        <a:buClrTx/>
                        <a:buSzTx/>
                        <a:buFontTx/>
                        <a:buNone/>
                      </a:pPr>
                      <a:r>
                        <a:rPr kumimoji="1" lang="zh-CN" altLang="en-US" sz="80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sym typeface="+mn-ea"/>
                        </a:rPr>
                        <a:t>轴伸</a:t>
                      </a:r>
                      <a:r>
                        <a:rPr kumimoji="1" lang="en-US" altLang="zh-CN" sz="80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sym typeface="+mn-ea"/>
                        </a:rPr>
                        <a:t>63</a:t>
                      </a:r>
                      <a:r>
                        <a:rPr kumimoji="1" lang="zh-CN" altLang="en-US" sz="80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sym typeface="+mn-ea"/>
                        </a:rPr>
                        <a:t>无退刀槽</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zh-CN" altLang="en-US" sz="80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sym typeface="+mn-ea"/>
                        </a:rPr>
                        <a:t>油口</a:t>
                      </a:r>
                      <a:r>
                        <a:rPr kumimoji="1" lang="en-US" altLang="zh-CN" sz="80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sym typeface="+mn-ea"/>
                        </a:rPr>
                        <a:t>2-M33X2</a:t>
                      </a:r>
                      <a:endParaRPr kumimoji="1" lang="en-US" altLang="zh-CN" sz="800" b="0" i="0" u="none" strike="noStrike" cap="none" normalizeH="0" baseline="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endParaRPr>
                    </a:p>
                    <a:p>
                      <a:pPr marL="0" marR="0" lvl="0" indent="0" algn="l" defTabSz="914400" rtl="0" eaLnBrk="1" fontAlgn="base" latinLnBrk="0" hangingPunct="1">
                        <a:lnSpc>
                          <a:spcPct val="100000"/>
                        </a:lnSpc>
                        <a:spcBef>
                          <a:spcPct val="0"/>
                        </a:spcBef>
                        <a:spcAft>
                          <a:spcPct val="0"/>
                        </a:spcAft>
                        <a:buClrTx/>
                        <a:buSzTx/>
                        <a:buFontTx/>
                        <a:buNone/>
                      </a:pPr>
                      <a:r>
                        <a:rPr kumimoji="1" lang="zh-CN" altLang="en-US" sz="80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sym typeface="+mn-ea"/>
                        </a:rPr>
                        <a:t>外泄口</a:t>
                      </a:r>
                      <a:r>
                        <a:rPr kumimoji="1" lang="en-US" altLang="zh-CN" sz="80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sym typeface="+mn-ea"/>
                        </a:rPr>
                        <a:t>M14X1.5</a:t>
                      </a: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106-1041</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-1042</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-1043</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-1044</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-1045</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-1046</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-1047</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-1048</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320194">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zh-CN" altLang="en-US"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小方法兰</a:t>
                      </a:r>
                      <a:endParaRPr kumimoji="1" lang="zh-CN" altLang="en-US" sz="9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cs typeface="Times New Roman" panose="02020603050405020304" pitchFamily="18" charset="0"/>
                      </a:endParaRPr>
                    </a:p>
                    <a:p>
                      <a:pPr marL="0" marR="0" lvl="0" indent="0" algn="l" defTabSz="914400" rtl="0" eaLnBrk="0" fontAlgn="base" latinLnBrk="0" hangingPunct="0">
                        <a:lnSpc>
                          <a:spcPct val="100000"/>
                        </a:lnSpc>
                        <a:spcBef>
                          <a:spcPct val="0"/>
                        </a:spcBef>
                        <a:spcAft>
                          <a:spcPct val="0"/>
                        </a:spcAft>
                        <a:buClrTx/>
                        <a:buSzTx/>
                        <a:buFontTx/>
                        <a:buNone/>
                      </a:pPr>
                      <a:r>
                        <a:rPr kumimoji="1" lang="zh-CN" altLang="en-US"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平止口</a:t>
                      </a: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Φ125</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zh-CN" altLang="en-US" sz="80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sym typeface="+mn-ea"/>
                        </a:rPr>
                        <a:t>矩形花键</a:t>
                      </a:r>
                      <a:r>
                        <a:rPr kumimoji="1" lang="en-US" altLang="zh-CN" sz="80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sym typeface="+mn-ea"/>
                        </a:rPr>
                        <a:t> </a:t>
                      </a:r>
                      <a:endParaRPr kumimoji="1" lang="en-US" altLang="zh-CN" sz="80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sym typeface="+mn-ea"/>
                      </a:endParaRPr>
                    </a:p>
                    <a:p>
                      <a:pPr marL="0" marR="0" lvl="0" indent="0" algn="l" defTabSz="914400" rtl="0" eaLnBrk="1" fontAlgn="base" latinLnBrk="0" hangingPunct="1">
                        <a:lnSpc>
                          <a:spcPct val="100000"/>
                        </a:lnSpc>
                        <a:spcBef>
                          <a:spcPct val="0"/>
                        </a:spcBef>
                        <a:spcAft>
                          <a:spcPct val="0"/>
                        </a:spcAft>
                        <a:buClrTx/>
                        <a:buSzTx/>
                        <a:buFontTx/>
                        <a:buNone/>
                      </a:pPr>
                      <a:r>
                        <a:rPr kumimoji="1" lang="zh-CN" altLang="en-US" sz="80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sym typeface="+mn-ea"/>
                        </a:rPr>
                        <a:t>轴</a:t>
                      </a:r>
                      <a:r>
                        <a:rPr kumimoji="1" lang="en-US" altLang="zh-CN" sz="80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sym typeface="+mn-ea"/>
                        </a:rPr>
                        <a:t>6-φ40X35X10</a:t>
                      </a:r>
                      <a:endParaRPr kumimoji="1" lang="en-US" altLang="zh-CN" sz="800" b="0" i="0" u="none" strike="noStrike"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endParaRPr>
                    </a:p>
                    <a:p>
                      <a:pPr marL="0" marR="0" lvl="0" indent="0" algn="l" defTabSz="914400" rtl="0" eaLnBrk="1" fontAlgn="base" latinLnBrk="0" hangingPunct="1">
                        <a:lnSpc>
                          <a:spcPct val="100000"/>
                        </a:lnSpc>
                        <a:spcBef>
                          <a:spcPct val="0"/>
                        </a:spcBef>
                        <a:spcAft>
                          <a:spcPct val="0"/>
                        </a:spcAft>
                        <a:buClrTx/>
                        <a:buSzTx/>
                        <a:buFontTx/>
                        <a:buNone/>
                      </a:pPr>
                      <a:r>
                        <a:rPr kumimoji="1" lang="zh-CN" altLang="en-US" sz="80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sym typeface="+mn-ea"/>
                        </a:rPr>
                        <a:t>轴伸</a:t>
                      </a:r>
                      <a:r>
                        <a:rPr kumimoji="1" lang="en-US" altLang="zh-CN" sz="80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sym typeface="+mn-ea"/>
                        </a:rPr>
                        <a:t>61</a:t>
                      </a:r>
                      <a:r>
                        <a:rPr kumimoji="1" lang="zh-CN" altLang="en-US" sz="80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sym typeface="+mn-ea"/>
                        </a:rPr>
                        <a:t>无退刀槽</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zh-CN" altLang="en-US" sz="80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sym typeface="+mn-ea"/>
                        </a:rPr>
                        <a:t>油口</a:t>
                      </a:r>
                      <a:r>
                        <a:rPr kumimoji="1" lang="en-US" altLang="zh-CN" sz="80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sym typeface="+mn-ea"/>
                        </a:rPr>
                        <a:t>2-M33X2</a:t>
                      </a:r>
                      <a:endParaRPr kumimoji="1" lang="en-US" altLang="zh-CN" sz="800" b="0" i="0" u="none" strike="noStrike" cap="none" normalizeH="0" baseline="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endParaRPr>
                    </a:p>
                    <a:p>
                      <a:pPr marL="0" marR="0" lvl="0" indent="0" algn="l" defTabSz="914400" rtl="0" eaLnBrk="1" fontAlgn="base" latinLnBrk="0" hangingPunct="1">
                        <a:lnSpc>
                          <a:spcPct val="100000"/>
                        </a:lnSpc>
                        <a:spcBef>
                          <a:spcPct val="0"/>
                        </a:spcBef>
                        <a:spcAft>
                          <a:spcPct val="0"/>
                        </a:spcAft>
                        <a:buClrTx/>
                        <a:buSzTx/>
                        <a:buFontTx/>
                        <a:buNone/>
                      </a:pPr>
                      <a:r>
                        <a:rPr kumimoji="1" lang="zh-CN" altLang="en-US" sz="80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sym typeface="+mn-ea"/>
                        </a:rPr>
                        <a:t>外泄口</a:t>
                      </a:r>
                      <a:r>
                        <a:rPr kumimoji="1" lang="en-US" altLang="zh-CN" sz="80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sym typeface="+mn-ea"/>
                        </a:rPr>
                        <a:t>M14X1.5</a:t>
                      </a: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106-1051</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-1052</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-1053</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-1054</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-1055</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-1056</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-1057</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-1058</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320194">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zh-CN" altLang="en-US"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小方法兰</a:t>
                      </a:r>
                      <a:endParaRPr kumimoji="1" lang="zh-CN" altLang="en-US" sz="9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cs typeface="Times New Roman" panose="02020603050405020304" pitchFamily="18" charset="0"/>
                      </a:endParaRPr>
                    </a:p>
                    <a:p>
                      <a:pPr marL="0" marR="0" lvl="0" indent="0" algn="l" defTabSz="914400" rtl="0" eaLnBrk="0" fontAlgn="base" latinLnBrk="0" hangingPunct="0">
                        <a:lnSpc>
                          <a:spcPct val="100000"/>
                        </a:lnSpc>
                        <a:spcBef>
                          <a:spcPct val="0"/>
                        </a:spcBef>
                        <a:spcAft>
                          <a:spcPct val="0"/>
                        </a:spcAft>
                        <a:buClrTx/>
                        <a:buSzTx/>
                        <a:buFontTx/>
                        <a:buNone/>
                      </a:pPr>
                      <a:r>
                        <a:rPr kumimoji="1" lang="zh-CN" altLang="en-US"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止口</a:t>
                      </a: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φ125</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zh-CN" altLang="en-US" sz="80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sym typeface="+mn-ea"/>
                        </a:rPr>
                        <a:t>矩形花键</a:t>
                      </a:r>
                      <a:r>
                        <a:rPr kumimoji="1" lang="en-US" altLang="zh-CN" sz="80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sym typeface="+mn-ea"/>
                        </a:rPr>
                        <a:t> </a:t>
                      </a:r>
                      <a:endParaRPr kumimoji="1" lang="en-US" altLang="zh-CN" sz="800" b="0" i="0" u="none" strike="noStrike"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endParaRPr>
                    </a:p>
                    <a:p>
                      <a:pPr marL="0" marR="0" lvl="0" indent="0" algn="l" defTabSz="914400" rtl="0" eaLnBrk="1" fontAlgn="base" latinLnBrk="0" hangingPunct="1">
                        <a:lnSpc>
                          <a:spcPct val="100000"/>
                        </a:lnSpc>
                        <a:spcBef>
                          <a:spcPct val="0"/>
                        </a:spcBef>
                        <a:spcAft>
                          <a:spcPct val="0"/>
                        </a:spcAft>
                        <a:buClrTx/>
                        <a:buSzTx/>
                        <a:buFontTx/>
                        <a:buNone/>
                      </a:pPr>
                      <a:r>
                        <a:rPr kumimoji="1" lang="zh-CN" altLang="en-US" sz="80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sym typeface="+mn-ea"/>
                        </a:rPr>
                        <a:t>轴</a:t>
                      </a:r>
                      <a:r>
                        <a:rPr kumimoji="1" lang="en-US" altLang="zh-CN" sz="80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sym typeface="+mn-ea"/>
                        </a:rPr>
                        <a:t>8-φ42X36X7</a:t>
                      </a:r>
                      <a:endParaRPr kumimoji="1" lang="en-US" altLang="zh-CN" sz="800" b="0" i="0" u="none" strike="noStrike"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endParaRPr>
                    </a:p>
                    <a:p>
                      <a:pPr marL="0" marR="0" lvl="0" indent="0" algn="l" defTabSz="914400" rtl="0" eaLnBrk="1" fontAlgn="base" latinLnBrk="0" hangingPunct="1">
                        <a:lnSpc>
                          <a:spcPct val="100000"/>
                        </a:lnSpc>
                        <a:spcBef>
                          <a:spcPct val="0"/>
                        </a:spcBef>
                        <a:spcAft>
                          <a:spcPct val="0"/>
                        </a:spcAft>
                        <a:buClrTx/>
                        <a:buSzTx/>
                        <a:buFontTx/>
                        <a:buNone/>
                      </a:pPr>
                      <a:r>
                        <a:rPr kumimoji="1" lang="zh-CN" altLang="en-US" sz="80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sym typeface="+mn-ea"/>
                        </a:rPr>
                        <a:t>轴伸</a:t>
                      </a:r>
                      <a:r>
                        <a:rPr kumimoji="1" lang="en-US" altLang="zh-CN" sz="80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sym typeface="+mn-ea"/>
                        </a:rPr>
                        <a:t>63</a:t>
                      </a:r>
                      <a:r>
                        <a:rPr kumimoji="1" lang="zh-CN" altLang="en-US" sz="80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sym typeface="+mn-ea"/>
                        </a:rPr>
                        <a:t>无退刀槽</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zh-CN" altLang="en-US" sz="80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sym typeface="+mn-ea"/>
                        </a:rPr>
                        <a:t>油口</a:t>
                      </a:r>
                      <a:r>
                        <a:rPr kumimoji="1" lang="en-US" altLang="zh-CN" sz="80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sym typeface="+mn-ea"/>
                        </a:rPr>
                        <a:t>2-M33X2</a:t>
                      </a:r>
                      <a:endParaRPr kumimoji="1" lang="en-US" altLang="zh-CN" sz="800" b="0" i="0" u="none" strike="noStrike" cap="none" normalizeH="0" baseline="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endParaRPr>
                    </a:p>
                    <a:p>
                      <a:pPr marL="0" marR="0" lvl="0" indent="0" algn="l" defTabSz="914400" rtl="0" eaLnBrk="1" fontAlgn="base" latinLnBrk="0" hangingPunct="1">
                        <a:lnSpc>
                          <a:spcPct val="100000"/>
                        </a:lnSpc>
                        <a:spcBef>
                          <a:spcPct val="0"/>
                        </a:spcBef>
                        <a:spcAft>
                          <a:spcPct val="0"/>
                        </a:spcAft>
                        <a:buClrTx/>
                        <a:buSzTx/>
                        <a:buFontTx/>
                        <a:buNone/>
                      </a:pPr>
                      <a:r>
                        <a:rPr kumimoji="1" lang="zh-CN" altLang="en-US" sz="80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sym typeface="+mn-ea"/>
                        </a:rPr>
                        <a:t>外泄口</a:t>
                      </a:r>
                      <a:r>
                        <a:rPr kumimoji="1" lang="en-US" altLang="zh-CN" sz="80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sym typeface="+mn-ea"/>
                        </a:rPr>
                        <a:t>M14X1.5</a:t>
                      </a: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106-1061</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-1062</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-1063</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-1064</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-1065</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-1066</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-1067</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-1068</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320194">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zh-CN" altLang="en-US"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小方法兰</a:t>
                      </a:r>
                      <a:endParaRPr kumimoji="1" lang="zh-CN" altLang="en-US" sz="9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cs typeface="Times New Roman" panose="02020603050405020304" pitchFamily="18" charset="0"/>
                      </a:endParaRPr>
                    </a:p>
                    <a:p>
                      <a:pPr marL="0" marR="0" lvl="0" indent="0" algn="l" defTabSz="914400" rtl="0" eaLnBrk="0" fontAlgn="base" latinLnBrk="0" hangingPunct="0">
                        <a:lnSpc>
                          <a:spcPct val="100000"/>
                        </a:lnSpc>
                        <a:spcBef>
                          <a:spcPct val="0"/>
                        </a:spcBef>
                        <a:spcAft>
                          <a:spcPct val="0"/>
                        </a:spcAft>
                        <a:buClrTx/>
                        <a:buSzTx/>
                        <a:buFontTx/>
                        <a:buNone/>
                      </a:pPr>
                      <a:r>
                        <a:rPr kumimoji="1" lang="zh-CN" altLang="en-US"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止口</a:t>
                      </a: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Φ127</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zh-CN" altLang="en-US" sz="80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sym typeface="+mn-ea"/>
                        </a:rPr>
                        <a:t>矩形花键</a:t>
                      </a:r>
                      <a:r>
                        <a:rPr kumimoji="1" lang="en-US" altLang="zh-CN" sz="80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sym typeface="+mn-ea"/>
                        </a:rPr>
                        <a:t> </a:t>
                      </a:r>
                      <a:endParaRPr kumimoji="1" lang="en-US" altLang="zh-CN" sz="80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sym typeface="+mn-ea"/>
                      </a:endParaRPr>
                    </a:p>
                    <a:p>
                      <a:pPr marL="0" marR="0" lvl="0" indent="0" algn="l" defTabSz="914400" rtl="0" eaLnBrk="1" fontAlgn="base" latinLnBrk="0" hangingPunct="1">
                        <a:lnSpc>
                          <a:spcPct val="100000"/>
                        </a:lnSpc>
                        <a:spcBef>
                          <a:spcPct val="0"/>
                        </a:spcBef>
                        <a:spcAft>
                          <a:spcPct val="0"/>
                        </a:spcAft>
                        <a:buClrTx/>
                        <a:buSzTx/>
                        <a:buFontTx/>
                        <a:buNone/>
                      </a:pPr>
                      <a:r>
                        <a:rPr kumimoji="1" lang="zh-CN" altLang="en-US" sz="80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sym typeface="+mn-ea"/>
                        </a:rPr>
                        <a:t>轴</a:t>
                      </a:r>
                      <a:r>
                        <a:rPr kumimoji="1" lang="en-US" altLang="zh-CN" sz="80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sym typeface="+mn-ea"/>
                        </a:rPr>
                        <a:t>6-φ40X35X10</a:t>
                      </a:r>
                      <a:endParaRPr kumimoji="1" lang="en-US" altLang="zh-CN" sz="800" b="0" i="0" u="none" strike="noStrike"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endParaRPr>
                    </a:p>
                    <a:p>
                      <a:pPr marL="0" marR="0" lvl="0" indent="0" algn="l" defTabSz="914400" rtl="0" eaLnBrk="1" fontAlgn="base" latinLnBrk="0" hangingPunct="1">
                        <a:lnSpc>
                          <a:spcPct val="100000"/>
                        </a:lnSpc>
                        <a:spcBef>
                          <a:spcPct val="0"/>
                        </a:spcBef>
                        <a:spcAft>
                          <a:spcPct val="0"/>
                        </a:spcAft>
                        <a:buClrTx/>
                        <a:buSzTx/>
                        <a:buFontTx/>
                        <a:buNone/>
                      </a:pPr>
                      <a:r>
                        <a:rPr kumimoji="1" lang="zh-CN" altLang="en-US" sz="80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sym typeface="+mn-ea"/>
                        </a:rPr>
                        <a:t>轴伸</a:t>
                      </a:r>
                      <a:r>
                        <a:rPr kumimoji="1" lang="en-US" altLang="zh-CN" sz="80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sym typeface="+mn-ea"/>
                        </a:rPr>
                        <a:t>61</a:t>
                      </a:r>
                      <a:r>
                        <a:rPr kumimoji="1" lang="zh-CN" altLang="en-US" sz="80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sym typeface="+mn-ea"/>
                        </a:rPr>
                        <a:t>无退刀槽</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油口</a:t>
                      </a:r>
                      <a:r>
                        <a:rPr kumimoji="1" lang="en-US" altLang="zh-CN" sz="800" b="0" i="0" u="none" strike="noStrike" cap="none" normalizeH="0" baseline="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2-M18X1.5</a:t>
                      </a:r>
                      <a:endParaRPr kumimoji="1" lang="en-US" altLang="zh-CN" sz="900" b="0" i="0" u="none" strike="noStrike" cap="none" normalizeH="0" baseline="0">
                        <a:ln>
                          <a:noFill/>
                        </a:ln>
                        <a:solidFill>
                          <a:schemeClr val="tx1"/>
                        </a:solidFill>
                        <a:effectLst/>
                        <a:latin typeface="Times New Roman" panose="02020603050405020304" pitchFamily="18" charset="0"/>
                        <a:ea typeface="宋体" panose="02010600030101010101" pitchFamily="2" charset="-122"/>
                        <a:cs typeface="Times New Roman" panose="02020603050405020304" pitchFamily="18" charset="0"/>
                      </a:endParaRPr>
                    </a:p>
                    <a:p>
                      <a:pPr marL="0" marR="0" lvl="0" indent="0" algn="l" defTabSz="914400" rtl="0" eaLnBrk="0" fontAlgn="base" latinLnBrk="0" hangingPunct="0">
                        <a:lnSpc>
                          <a:spcPct val="100000"/>
                        </a:lnSpc>
                        <a:spcBef>
                          <a:spcPct val="0"/>
                        </a:spcBef>
                        <a:spcAft>
                          <a:spcPct val="0"/>
                        </a:spcAft>
                        <a:buClrTx/>
                        <a:buSzTx/>
                        <a:buFontTx/>
                        <a:buNone/>
                      </a:pPr>
                      <a:r>
                        <a:rPr kumimoji="1" lang="zh-CN" altLang="en-US" sz="800" b="0" i="0" u="none" strike="noStrike" cap="none" normalizeH="0" baseline="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外泄口</a:t>
                      </a:r>
                      <a:r>
                        <a:rPr kumimoji="1" lang="en-US" altLang="zh-CN" sz="800" b="0" i="0" u="none" strike="noStrike" cap="none" normalizeH="0" baseline="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M14X1.5</a:t>
                      </a: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106-1071</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-1072</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-1073</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-1074</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-1075</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-1076</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-1077</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-1078</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320194">
                <a:tc>
                  <a:txBody>
                    <a:bodyPr/>
                    <a:lstStyle/>
                    <a:p>
                      <a:pPr marL="0" marR="0" lvl="0" indent="0" algn="l" defTabSz="914400" rtl="0" fontAlgn="base" latinLnBrk="0">
                        <a:lnSpc>
                          <a:spcPct val="100000"/>
                        </a:lnSpc>
                        <a:spcBef>
                          <a:spcPct val="0"/>
                        </a:spcBef>
                        <a:spcAft>
                          <a:spcPct val="0"/>
                        </a:spcAft>
                        <a:buClrTx/>
                        <a:buSzTx/>
                        <a:buFontTx/>
                        <a:buNone/>
                      </a:pPr>
                      <a:r>
                        <a:rPr kumimoji="1" lang="zh-CN"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大方法兰</a:t>
                      </a:r>
                      <a:endParaRPr kumimoji="1" lang="zh-CN"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endParaRPr>
                    </a:p>
                    <a:p>
                      <a:pPr marL="0" marR="0" lvl="0" indent="0" algn="l" defTabSz="914400" rtl="0" fontAlgn="base" latinLnBrk="0">
                        <a:lnSpc>
                          <a:spcPct val="100000"/>
                        </a:lnSpc>
                        <a:spcBef>
                          <a:spcPct val="0"/>
                        </a:spcBef>
                        <a:spcAft>
                          <a:spcPct val="0"/>
                        </a:spcAft>
                        <a:buClrTx/>
                        <a:buSzTx/>
                        <a:buFontTx/>
                        <a:buNone/>
                      </a:pPr>
                      <a:r>
                        <a:rPr kumimoji="1" lang="zh-CN"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止口φ</a:t>
                      </a:r>
                      <a:r>
                        <a:rPr kumimoji="1" lang="en-US"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160</a:t>
                      </a:r>
                      <a:endParaRPr kumimoji="1" lang="zh-CN"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zh-CN" altLang="en-US" sz="80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sym typeface="+mn-ea"/>
                        </a:rPr>
                        <a:t>矩形花键</a:t>
                      </a:r>
                      <a:r>
                        <a:rPr kumimoji="1" lang="en-US" altLang="zh-CN" sz="80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sym typeface="+mn-ea"/>
                        </a:rPr>
                        <a:t> </a:t>
                      </a:r>
                      <a:endParaRPr kumimoji="1" lang="en-US" altLang="zh-CN" sz="800" b="0" i="0" u="none" strike="noStrike"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endParaRPr>
                    </a:p>
                    <a:p>
                      <a:pPr marL="0" marR="0" lvl="0" indent="0" algn="l" defTabSz="914400" rtl="0" eaLnBrk="1" fontAlgn="base" latinLnBrk="0" hangingPunct="1">
                        <a:lnSpc>
                          <a:spcPct val="100000"/>
                        </a:lnSpc>
                        <a:spcBef>
                          <a:spcPct val="0"/>
                        </a:spcBef>
                        <a:spcAft>
                          <a:spcPct val="0"/>
                        </a:spcAft>
                        <a:buClrTx/>
                        <a:buSzTx/>
                        <a:buFontTx/>
                        <a:buNone/>
                      </a:pPr>
                      <a:r>
                        <a:rPr kumimoji="1" lang="zh-CN" altLang="en-US" sz="80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sym typeface="+mn-ea"/>
                        </a:rPr>
                        <a:t>轴</a:t>
                      </a:r>
                      <a:r>
                        <a:rPr kumimoji="1" lang="en-US" altLang="zh-CN" sz="80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sym typeface="+mn-ea"/>
                        </a:rPr>
                        <a:t>8-φ42X36X7</a:t>
                      </a:r>
                      <a:endParaRPr kumimoji="1" lang="en-US" altLang="zh-CN" sz="800" b="0" i="0" u="none" strike="noStrike"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endParaRPr>
                    </a:p>
                    <a:p>
                      <a:pPr marL="0" marR="0" lvl="0" indent="0" algn="l" defTabSz="914400" rtl="0" eaLnBrk="1" fontAlgn="base" latinLnBrk="0" hangingPunct="1">
                        <a:lnSpc>
                          <a:spcPct val="100000"/>
                        </a:lnSpc>
                        <a:spcBef>
                          <a:spcPct val="0"/>
                        </a:spcBef>
                        <a:spcAft>
                          <a:spcPct val="0"/>
                        </a:spcAft>
                        <a:buClrTx/>
                        <a:buSzTx/>
                        <a:buFontTx/>
                        <a:buNone/>
                      </a:pPr>
                      <a:r>
                        <a:rPr kumimoji="1" lang="zh-CN" altLang="en-US" sz="80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sym typeface="+mn-ea"/>
                        </a:rPr>
                        <a:t>轴伸</a:t>
                      </a:r>
                      <a:r>
                        <a:rPr kumimoji="1" lang="en-US" altLang="zh-CN" sz="80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sym typeface="+mn-ea"/>
                        </a:rPr>
                        <a:t>63</a:t>
                      </a:r>
                      <a:r>
                        <a:rPr kumimoji="1" lang="zh-CN" altLang="en-US" sz="80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sym typeface="+mn-ea"/>
                        </a:rPr>
                        <a:t>无退刀槽</a:t>
                      </a:r>
                      <a:endParaRPr kumimoji="1" lang="zh-CN"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zh-CN" altLang="en-US" sz="80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sym typeface="+mn-ea"/>
                        </a:rPr>
                        <a:t>油口</a:t>
                      </a:r>
                      <a:r>
                        <a:rPr kumimoji="1" lang="en-US" altLang="zh-CN" sz="80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sym typeface="+mn-ea"/>
                        </a:rPr>
                        <a:t>2-M22X1.5</a:t>
                      </a:r>
                      <a:endParaRPr kumimoji="1" lang="en-US" altLang="zh-CN" sz="800" b="0" i="0" u="none" strike="noStrike" cap="none" normalizeH="0" baseline="0">
                        <a:ln>
                          <a:noFill/>
                        </a:ln>
                        <a:solidFill>
                          <a:schemeClr val="tx1"/>
                        </a:solidFill>
                        <a:effectLst/>
                        <a:latin typeface="Times New Roman" panose="02020603050405020304" pitchFamily="18" charset="0"/>
                        <a:ea typeface="宋体" panose="02010600030101010101" pitchFamily="2" charset="-122"/>
                        <a:cs typeface="Times New Roman" panose="02020603050405020304" pitchFamily="18" charset="0"/>
                      </a:endParaRPr>
                    </a:p>
                    <a:p>
                      <a:pPr marL="0" marR="0" lvl="0" indent="0" algn="l" defTabSz="914400" rtl="0" eaLnBrk="0" fontAlgn="base" latinLnBrk="0" hangingPunct="0">
                        <a:lnSpc>
                          <a:spcPct val="100000"/>
                        </a:lnSpc>
                        <a:spcBef>
                          <a:spcPct val="0"/>
                        </a:spcBef>
                        <a:spcAft>
                          <a:spcPct val="0"/>
                        </a:spcAft>
                        <a:buClrTx/>
                        <a:buSzTx/>
                        <a:buFontTx/>
                        <a:buNone/>
                      </a:pPr>
                      <a:r>
                        <a:rPr kumimoji="1" lang="zh-CN" altLang="en-US" sz="80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sym typeface="+mn-ea"/>
                        </a:rPr>
                        <a:t>外泄口</a:t>
                      </a:r>
                      <a:r>
                        <a:rPr kumimoji="1" lang="en-US" altLang="zh-CN" sz="80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sym typeface="+mn-ea"/>
                        </a:rPr>
                        <a:t>M14X1.5</a:t>
                      </a:r>
                      <a:endParaRPr kumimoji="1" lang="zh-CN"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fontAlgn="base" latinLnBrk="0">
                        <a:lnSpc>
                          <a:spcPct val="100000"/>
                        </a:lnSpc>
                        <a:spcBef>
                          <a:spcPct val="0"/>
                        </a:spcBef>
                        <a:spcAft>
                          <a:spcPct val="0"/>
                        </a:spcAft>
                        <a:buClrTx/>
                        <a:buSzTx/>
                        <a:buFontTx/>
                        <a:buNone/>
                      </a:pPr>
                      <a:r>
                        <a:rPr kumimoji="1" lang="en-US"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106-1081</a:t>
                      </a:r>
                      <a:endParaRPr kumimoji="1" lang="zh-CN"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-1082</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-1083</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-1084</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-1085</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-1086</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-1087</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-1088</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bl>
          </a:graphicData>
        </a:graphic>
      </p:graphicFrame>
      <p:grpSp>
        <p:nvGrpSpPr>
          <p:cNvPr id="19" name="组合 18"/>
          <p:cNvGrpSpPr/>
          <p:nvPr/>
        </p:nvGrpSpPr>
        <p:grpSpPr>
          <a:xfrm>
            <a:off x="6021288" y="9417496"/>
            <a:ext cx="776312" cy="369332"/>
            <a:chOff x="6021288" y="9417496"/>
            <a:chExt cx="776312" cy="369332"/>
          </a:xfrm>
        </p:grpSpPr>
        <p:sp>
          <p:nvSpPr>
            <p:cNvPr id="20" name="圆角矩形 19"/>
            <p:cNvSpPr/>
            <p:nvPr/>
          </p:nvSpPr>
          <p:spPr>
            <a:xfrm>
              <a:off x="6021288" y="9525218"/>
              <a:ext cx="214482" cy="153888"/>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1" name="TextBox 20"/>
            <p:cNvSpPr txBox="1"/>
            <p:nvPr/>
          </p:nvSpPr>
          <p:spPr>
            <a:xfrm>
              <a:off x="6235770" y="9417496"/>
              <a:ext cx="561830" cy="369332"/>
            </a:xfrm>
            <a:prstGeom prst="rect">
              <a:avLst/>
            </a:prstGeom>
            <a:noFill/>
          </p:spPr>
          <p:txBody>
            <a:bodyPr wrap="square" rtlCol="0">
              <a:spAutoFit/>
            </a:bodyPr>
            <a:lstStyle/>
            <a:p>
              <a:r>
                <a:rPr lang="en-US" altLang="zh-CN" dirty="0"/>
                <a:t>63</a:t>
              </a:r>
              <a:endParaRPr lang="zh-CN" altLang="en-US" dirty="0"/>
            </a:p>
          </p:txBody>
        </p:sp>
      </p:grpSp>
      <p:pic>
        <p:nvPicPr>
          <p:cNvPr id="3" name="图片 2"/>
          <p:cNvPicPr>
            <a:picLocks noChangeAspect="1"/>
          </p:cNvPicPr>
          <p:nvPr/>
        </p:nvPicPr>
        <p:blipFill rotWithShape="1">
          <a:blip r:embed="rId1">
            <a:extLst>
              <a:ext uri="{28A0092B-C50C-407E-A947-70E740481C1C}">
                <a14:useLocalDpi xmlns:a14="http://schemas.microsoft.com/office/drawing/2010/main" val="0"/>
              </a:ext>
            </a:extLst>
          </a:blip>
          <a:srcRect l="8001" t="9788" r="10800" b="33915"/>
          <a:stretch>
            <a:fillRect/>
          </a:stretch>
        </p:blipFill>
        <p:spPr>
          <a:xfrm>
            <a:off x="3644987" y="79214"/>
            <a:ext cx="1008151" cy="486694"/>
          </a:xfrm>
          <a:prstGeom prst="rect">
            <a:avLst/>
          </a:prstGeom>
        </p:spPr>
      </p:pic>
    </p:spTree>
  </p:cSld>
  <p:clrMapOvr>
    <a:masterClrMapping/>
  </p:clrMapOvr>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平行四边形 3"/>
          <p:cNvSpPr/>
          <p:nvPr/>
        </p:nvSpPr>
        <p:spPr>
          <a:xfrm>
            <a:off x="403122" y="318099"/>
            <a:ext cx="1801742" cy="69027"/>
          </a:xfrm>
          <a:prstGeom prst="parallelogram">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TextBox 5"/>
          <p:cNvSpPr txBox="1"/>
          <p:nvPr/>
        </p:nvSpPr>
        <p:spPr>
          <a:xfrm>
            <a:off x="4581128" y="159821"/>
            <a:ext cx="2321446" cy="384721"/>
          </a:xfrm>
          <a:prstGeom prst="rect">
            <a:avLst/>
          </a:prstGeom>
          <a:noFill/>
        </p:spPr>
        <p:txBody>
          <a:bodyPr wrap="square" rtlCol="0">
            <a:spAutoFit/>
          </a:bodyPr>
          <a:lstStyle/>
          <a:p>
            <a:r>
              <a:rPr lang="zh-CN" altLang="en-US" sz="1000" b="1" kern="1400" spc="110" dirty="0">
                <a:latin typeface="+mn-ea"/>
              </a:rPr>
              <a:t>济宁钧华液压机械有限公司</a:t>
            </a:r>
            <a:endParaRPr lang="en-US" altLang="zh-CN" sz="1000" b="1" kern="1400" spc="110" dirty="0">
              <a:latin typeface="+mn-ea"/>
            </a:endParaRPr>
          </a:p>
          <a:p>
            <a:r>
              <a:rPr lang="en-US" altLang="zh-CN" sz="900" dirty="0">
                <a:latin typeface="Arial Unicode MS" panose="020B0604020202020204" pitchFamily="34" charset="-122"/>
                <a:ea typeface="Arial Unicode MS" panose="020B0604020202020204" pitchFamily="34" charset="-122"/>
                <a:cs typeface="Arial Unicode MS" panose="020B0604020202020204" pitchFamily="34" charset="-122"/>
              </a:rPr>
              <a:t>Jining  </a:t>
            </a:r>
            <a:r>
              <a:rPr lang="en-US" altLang="zh-CN" sz="900" dirty="0" err="1">
                <a:latin typeface="Arial Unicode MS" panose="020B0604020202020204" pitchFamily="34" charset="-122"/>
                <a:ea typeface="Arial Unicode MS" panose="020B0604020202020204" pitchFamily="34" charset="-122"/>
                <a:cs typeface="Arial Unicode MS" panose="020B0604020202020204" pitchFamily="34" charset="-122"/>
              </a:rPr>
              <a:t>JunHua</a:t>
            </a:r>
            <a:r>
              <a:rPr lang="en-US" altLang="zh-CN" sz="900" dirty="0">
                <a:latin typeface="Arial Unicode MS" panose="020B0604020202020204" pitchFamily="34" charset="-122"/>
                <a:ea typeface="Arial Unicode MS" panose="020B0604020202020204" pitchFamily="34" charset="-122"/>
                <a:cs typeface="Arial Unicode MS" panose="020B0604020202020204" pitchFamily="34" charset="-122"/>
              </a:rPr>
              <a:t> Hydraulic Co.,Ltd</a:t>
            </a:r>
            <a:endParaRPr lang="zh-CN" altLang="en-US" sz="900" dirty="0">
              <a:latin typeface="Arial Unicode MS" panose="020B0604020202020204" pitchFamily="34" charset="-122"/>
              <a:ea typeface="Arial Unicode MS" panose="020B0604020202020204" pitchFamily="34" charset="-122"/>
              <a:cs typeface="Arial Unicode MS" panose="020B0604020202020204" pitchFamily="34" charset="-122"/>
            </a:endParaRPr>
          </a:p>
        </p:txBody>
      </p:sp>
      <p:sp>
        <p:nvSpPr>
          <p:cNvPr id="7" name="平行四边形 6"/>
          <p:cNvSpPr/>
          <p:nvPr/>
        </p:nvSpPr>
        <p:spPr>
          <a:xfrm>
            <a:off x="2276872" y="315026"/>
            <a:ext cx="1368152" cy="72100"/>
          </a:xfrm>
          <a:prstGeom prst="parallelogram">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aphicFrame>
        <p:nvGraphicFramePr>
          <p:cNvPr id="9" name="Group 2005"/>
          <p:cNvGraphicFramePr/>
          <p:nvPr/>
        </p:nvGraphicFramePr>
        <p:xfrm>
          <a:off x="438150" y="632391"/>
          <a:ext cx="5981699" cy="3427921"/>
        </p:xfrm>
        <a:graphic>
          <a:graphicData uri="http://schemas.openxmlformats.org/drawingml/2006/table">
            <a:tbl>
              <a:tblPr/>
              <a:tblGrid>
                <a:gridCol w="764721"/>
                <a:gridCol w="943610"/>
                <a:gridCol w="850471"/>
                <a:gridCol w="403471"/>
                <a:gridCol w="431347"/>
                <a:gridCol w="431346"/>
                <a:gridCol w="431347"/>
                <a:gridCol w="431346"/>
                <a:gridCol w="431347"/>
                <a:gridCol w="431346"/>
                <a:gridCol w="431347"/>
              </a:tblGrid>
              <a:tr h="323850">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zh-CN" altLang="en-US"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大方法兰</a:t>
                      </a:r>
                      <a:endParaRPr kumimoji="1" lang="zh-CN" altLang="en-US" sz="9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cs typeface="Times New Roman" panose="02020603050405020304" pitchFamily="18" charset="0"/>
                      </a:endParaRPr>
                    </a:p>
                    <a:p>
                      <a:pPr marL="0" marR="0" lvl="0" indent="0" algn="l" defTabSz="914400" rtl="0" eaLnBrk="0" fontAlgn="base" latinLnBrk="0" hangingPunct="0">
                        <a:lnSpc>
                          <a:spcPct val="100000"/>
                        </a:lnSpc>
                        <a:spcBef>
                          <a:spcPct val="0"/>
                        </a:spcBef>
                        <a:spcAft>
                          <a:spcPct val="0"/>
                        </a:spcAft>
                        <a:buClrTx/>
                        <a:buSzTx/>
                        <a:buFontTx/>
                        <a:buNone/>
                      </a:pPr>
                      <a:r>
                        <a:rPr kumimoji="1" lang="zh-CN" altLang="en-US"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止口</a:t>
                      </a: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Φ160</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zh-CN" altLang="en-US" sz="80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sym typeface="+mn-ea"/>
                        </a:rPr>
                        <a:t>矩形花键</a:t>
                      </a:r>
                      <a:r>
                        <a:rPr kumimoji="1" lang="en-US" altLang="zh-CN" sz="80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sym typeface="+mn-ea"/>
                        </a:rPr>
                        <a:t> </a:t>
                      </a:r>
                      <a:endParaRPr kumimoji="1" lang="en-US" altLang="zh-CN" sz="800" b="0" i="0" u="none" strike="noStrike"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endParaRPr>
                    </a:p>
                    <a:p>
                      <a:pPr marL="0" marR="0" lvl="0" indent="0" algn="l" defTabSz="914400" rtl="0" eaLnBrk="1" fontAlgn="base" latinLnBrk="0" hangingPunct="1">
                        <a:lnSpc>
                          <a:spcPct val="100000"/>
                        </a:lnSpc>
                        <a:spcBef>
                          <a:spcPct val="0"/>
                        </a:spcBef>
                        <a:spcAft>
                          <a:spcPct val="0"/>
                        </a:spcAft>
                        <a:buClrTx/>
                        <a:buSzTx/>
                        <a:buFontTx/>
                        <a:buNone/>
                      </a:pPr>
                      <a:r>
                        <a:rPr kumimoji="1" lang="zh-CN" altLang="en-US" sz="80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sym typeface="+mn-ea"/>
                        </a:rPr>
                        <a:t>轴</a:t>
                      </a:r>
                      <a:r>
                        <a:rPr kumimoji="1" lang="en-US" altLang="zh-CN" sz="80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sym typeface="+mn-ea"/>
                        </a:rPr>
                        <a:t>8-φ42X36X7</a:t>
                      </a:r>
                      <a:endParaRPr kumimoji="1" lang="en-US" altLang="zh-CN" sz="800" b="0" i="0" u="none" strike="noStrike"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endParaRPr>
                    </a:p>
                    <a:p>
                      <a:pPr marL="0" marR="0" lvl="0" indent="0" algn="l" defTabSz="914400" rtl="0" eaLnBrk="1" fontAlgn="base" latinLnBrk="0" hangingPunct="1">
                        <a:lnSpc>
                          <a:spcPct val="100000"/>
                        </a:lnSpc>
                        <a:spcBef>
                          <a:spcPct val="0"/>
                        </a:spcBef>
                        <a:spcAft>
                          <a:spcPct val="0"/>
                        </a:spcAft>
                        <a:buClrTx/>
                        <a:buSzTx/>
                        <a:buFontTx/>
                        <a:buNone/>
                      </a:pPr>
                      <a:r>
                        <a:rPr kumimoji="1" lang="zh-CN" altLang="en-US" sz="80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sym typeface="+mn-ea"/>
                        </a:rPr>
                        <a:t>轴伸</a:t>
                      </a:r>
                      <a:r>
                        <a:rPr kumimoji="1" lang="en-US" altLang="zh-CN" sz="80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sym typeface="+mn-ea"/>
                        </a:rPr>
                        <a:t>63</a:t>
                      </a:r>
                      <a:r>
                        <a:rPr kumimoji="1" lang="zh-CN" altLang="en-US" sz="80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sym typeface="+mn-ea"/>
                        </a:rPr>
                        <a:t>无退刀槽</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油口</a:t>
                      </a:r>
                      <a:r>
                        <a:rPr kumimoji="1" lang="en-US" altLang="zh-CN" sz="800" b="0" i="0" u="none" strike="noStrike" cap="none" normalizeH="0" baseline="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2-G1</a:t>
                      </a:r>
                      <a:endParaRPr kumimoji="1" lang="en-US" altLang="zh-CN" sz="900" b="0" i="0" u="none" strike="noStrike" cap="none" normalizeH="0" baseline="0">
                        <a:ln>
                          <a:noFill/>
                        </a:ln>
                        <a:solidFill>
                          <a:schemeClr val="tx1"/>
                        </a:solidFill>
                        <a:effectLst/>
                        <a:latin typeface="Times New Roman" panose="02020603050405020304" pitchFamily="18" charset="0"/>
                        <a:ea typeface="宋体" panose="02010600030101010101" pitchFamily="2" charset="-122"/>
                        <a:cs typeface="Times New Roman" panose="02020603050405020304" pitchFamily="18" charset="0"/>
                      </a:endParaRPr>
                    </a:p>
                    <a:p>
                      <a:pPr marL="0" marR="0" lvl="0" indent="0" algn="l" defTabSz="914400" rtl="0" eaLnBrk="0" fontAlgn="base" latinLnBrk="0" hangingPunct="0">
                        <a:lnSpc>
                          <a:spcPct val="100000"/>
                        </a:lnSpc>
                        <a:spcBef>
                          <a:spcPct val="0"/>
                        </a:spcBef>
                        <a:spcAft>
                          <a:spcPct val="0"/>
                        </a:spcAft>
                        <a:buClrTx/>
                        <a:buSzTx/>
                        <a:buFontTx/>
                        <a:buNone/>
                      </a:pPr>
                      <a:r>
                        <a:rPr kumimoji="1" lang="zh-CN" altLang="en-US" sz="800" b="0" i="0" u="none" strike="noStrike" cap="none" normalizeH="0" baseline="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外泄口</a:t>
                      </a:r>
                      <a:r>
                        <a:rPr kumimoji="1" lang="en-US" altLang="zh-CN" sz="800" b="0" i="0" u="none" strike="noStrike" cap="none" normalizeH="0" baseline="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G1/4</a:t>
                      </a: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106-1091</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-1092</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-1093</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-1094</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-1095</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-1096</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-1097</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-1098</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340484">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zh-CN" altLang="en-US"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小方法兰</a:t>
                      </a:r>
                      <a:endParaRPr kumimoji="1" lang="zh-CN" altLang="en-US" sz="9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cs typeface="Times New Roman" panose="02020603050405020304" pitchFamily="18" charset="0"/>
                      </a:endParaRPr>
                    </a:p>
                    <a:p>
                      <a:pPr marL="0" marR="0" lvl="0" indent="0" algn="l" defTabSz="914400" rtl="0" eaLnBrk="0" fontAlgn="base" latinLnBrk="0" hangingPunct="0">
                        <a:lnSpc>
                          <a:spcPct val="100000"/>
                        </a:lnSpc>
                        <a:spcBef>
                          <a:spcPct val="0"/>
                        </a:spcBef>
                        <a:spcAft>
                          <a:spcPct val="0"/>
                        </a:spcAft>
                        <a:buClrTx/>
                        <a:buSzTx/>
                        <a:buFontTx/>
                        <a:buNone/>
                      </a:pPr>
                      <a:r>
                        <a:rPr kumimoji="1" lang="zh-CN" altLang="en-US"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止口</a:t>
                      </a: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Φ127</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zh-CN" altLang="en-US" sz="80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sym typeface="+mn-ea"/>
                        </a:rPr>
                        <a:t>矩形花键</a:t>
                      </a:r>
                      <a:r>
                        <a:rPr kumimoji="1" lang="en-US" altLang="zh-CN" sz="80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sym typeface="+mn-ea"/>
                        </a:rPr>
                        <a:t> </a:t>
                      </a:r>
                      <a:endParaRPr kumimoji="1" lang="en-US" altLang="zh-CN" sz="800" b="0" i="0" u="none" strike="noStrike"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endParaRPr>
                    </a:p>
                    <a:p>
                      <a:pPr marL="0" marR="0" lvl="0" indent="0" algn="l" defTabSz="914400" rtl="0" eaLnBrk="1" fontAlgn="base" latinLnBrk="0" hangingPunct="1">
                        <a:lnSpc>
                          <a:spcPct val="100000"/>
                        </a:lnSpc>
                        <a:spcBef>
                          <a:spcPct val="0"/>
                        </a:spcBef>
                        <a:spcAft>
                          <a:spcPct val="0"/>
                        </a:spcAft>
                        <a:buClrTx/>
                        <a:buSzTx/>
                        <a:buFontTx/>
                        <a:buNone/>
                      </a:pPr>
                      <a:r>
                        <a:rPr kumimoji="1" lang="zh-CN" altLang="en-US" sz="80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sym typeface="+mn-ea"/>
                        </a:rPr>
                        <a:t>轴</a:t>
                      </a:r>
                      <a:r>
                        <a:rPr kumimoji="1" lang="en-US" altLang="zh-CN" sz="80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sym typeface="+mn-ea"/>
                        </a:rPr>
                        <a:t>8-φ42X36X7</a:t>
                      </a:r>
                      <a:endParaRPr kumimoji="1" lang="en-US" altLang="zh-CN" sz="800" b="0" i="0" u="none" strike="noStrike"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endParaRPr>
                    </a:p>
                    <a:p>
                      <a:pPr marL="0" marR="0" lvl="0" indent="0" algn="l" defTabSz="914400" rtl="0" eaLnBrk="1" fontAlgn="base" latinLnBrk="0" hangingPunct="1">
                        <a:lnSpc>
                          <a:spcPct val="100000"/>
                        </a:lnSpc>
                        <a:spcBef>
                          <a:spcPct val="0"/>
                        </a:spcBef>
                        <a:spcAft>
                          <a:spcPct val="0"/>
                        </a:spcAft>
                        <a:buClrTx/>
                        <a:buSzTx/>
                        <a:buFontTx/>
                        <a:buNone/>
                      </a:pPr>
                      <a:r>
                        <a:rPr kumimoji="1" lang="zh-CN" altLang="en-US" sz="80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sym typeface="+mn-ea"/>
                        </a:rPr>
                        <a:t>轴伸</a:t>
                      </a:r>
                      <a:r>
                        <a:rPr kumimoji="1" lang="en-US" altLang="zh-CN" sz="80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sym typeface="+mn-ea"/>
                        </a:rPr>
                        <a:t>63</a:t>
                      </a:r>
                      <a:r>
                        <a:rPr kumimoji="1" lang="zh-CN" altLang="en-US" sz="80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sym typeface="+mn-ea"/>
                        </a:rPr>
                        <a:t>无退刀槽</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油口</a:t>
                      </a:r>
                      <a:r>
                        <a:rPr kumimoji="1" lang="en-US" altLang="zh-CN" sz="800" b="0" i="0" u="none" strike="noStrike" cap="none" normalizeH="0" baseline="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2-G3/4</a:t>
                      </a:r>
                      <a:endParaRPr kumimoji="1" lang="en-US" altLang="zh-CN" sz="800" b="0" i="0" u="none" strike="noStrike" cap="none" normalizeH="0" baseline="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endParaRPr>
                    </a:p>
                    <a:p>
                      <a:pPr marL="0" marR="0" lvl="0" indent="0" algn="l"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4-M10 </a:t>
                      </a:r>
                      <a:endParaRPr kumimoji="1" lang="en-US" altLang="zh-CN" sz="900" b="0" i="0" u="none" strike="noStrike" cap="none" normalizeH="0" baseline="0">
                        <a:ln>
                          <a:noFill/>
                        </a:ln>
                        <a:solidFill>
                          <a:schemeClr val="tx1"/>
                        </a:solidFill>
                        <a:effectLst/>
                        <a:latin typeface="Times New Roman" panose="02020603050405020304" pitchFamily="18" charset="0"/>
                        <a:ea typeface="宋体" panose="02010600030101010101" pitchFamily="2" charset="-122"/>
                        <a:cs typeface="Times New Roman" panose="02020603050405020304" pitchFamily="18" charset="0"/>
                      </a:endParaRPr>
                    </a:p>
                    <a:p>
                      <a:pPr marL="0" marR="0" lvl="0" indent="0" algn="l" defTabSz="914400" rtl="0" eaLnBrk="0" fontAlgn="base" latinLnBrk="0" hangingPunct="0">
                        <a:lnSpc>
                          <a:spcPct val="100000"/>
                        </a:lnSpc>
                        <a:spcBef>
                          <a:spcPct val="0"/>
                        </a:spcBef>
                        <a:spcAft>
                          <a:spcPct val="0"/>
                        </a:spcAft>
                        <a:buClrTx/>
                        <a:buSzTx/>
                        <a:buFontTx/>
                        <a:buNone/>
                      </a:pPr>
                      <a:r>
                        <a:rPr kumimoji="1" lang="zh-CN" altLang="en-US" sz="800" b="0" i="0" u="none" strike="noStrike" cap="none" normalizeH="0" baseline="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外泄口</a:t>
                      </a:r>
                      <a:r>
                        <a:rPr kumimoji="1" lang="en-US" altLang="zh-CN" sz="800" b="0" i="0" u="none" strike="noStrike" cap="none" normalizeH="0" baseline="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G1/4</a:t>
                      </a: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106-1161</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-1162</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-1163</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-1164</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-1165</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-1166</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-1167</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-1168</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320194">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zh-CN" altLang="en-US" sz="800" dirty="0">
                          <a:ln>
                            <a:noFill/>
                          </a:ln>
                          <a:effectLst/>
                          <a:latin typeface="宋体" panose="02010600030101010101" pitchFamily="2" charset="-122"/>
                          <a:ea typeface="宋体" panose="02010600030101010101" pitchFamily="2" charset="-122"/>
                          <a:cs typeface="Times New Roman" panose="02020603050405020304" pitchFamily="18" charset="0"/>
                          <a:sym typeface="+mn-ea"/>
                        </a:rPr>
                        <a:t>小方法兰</a:t>
                      </a:r>
                      <a:endParaRPr kumimoji="1" lang="zh-CN" altLang="en-US" sz="8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cs typeface="Times New Roman" panose="02020603050405020304" pitchFamily="18" charset="0"/>
                      </a:endParaRPr>
                    </a:p>
                    <a:p>
                      <a:pPr marL="0" marR="0" lvl="0" indent="0" algn="l" defTabSz="914400" rtl="0" eaLnBrk="0" fontAlgn="base" latinLnBrk="0" hangingPunct="0">
                        <a:lnSpc>
                          <a:spcPct val="100000"/>
                        </a:lnSpc>
                        <a:spcBef>
                          <a:spcPct val="0"/>
                        </a:spcBef>
                        <a:spcAft>
                          <a:spcPct val="0"/>
                        </a:spcAft>
                        <a:buClrTx/>
                        <a:buSzTx/>
                        <a:buFontTx/>
                        <a:buNone/>
                      </a:pPr>
                      <a:r>
                        <a:rPr kumimoji="1" lang="zh-CN" altLang="en-US" sz="800" dirty="0">
                          <a:ln>
                            <a:noFill/>
                          </a:ln>
                          <a:effectLst/>
                          <a:latin typeface="宋体" panose="02010600030101010101" pitchFamily="2" charset="-122"/>
                          <a:ea typeface="宋体" panose="02010600030101010101" pitchFamily="2" charset="-122"/>
                          <a:cs typeface="Times New Roman" panose="02020603050405020304" pitchFamily="18" charset="0"/>
                          <a:sym typeface="+mn-ea"/>
                        </a:rPr>
                        <a:t>止口</a:t>
                      </a:r>
                      <a:r>
                        <a:rPr kumimoji="1" lang="en-US" altLang="zh-CN" sz="800" dirty="0">
                          <a:ln>
                            <a:noFill/>
                          </a:ln>
                          <a:effectLst/>
                          <a:latin typeface="宋体" panose="02010600030101010101" pitchFamily="2" charset="-122"/>
                          <a:ea typeface="宋体" panose="02010600030101010101" pitchFamily="2" charset="-122"/>
                          <a:cs typeface="Times New Roman" panose="02020603050405020304" pitchFamily="18" charset="0"/>
                          <a:sym typeface="+mn-ea"/>
                        </a:rPr>
                        <a:t>Φ127</a:t>
                      </a: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zh-CN" altLang="en-US" sz="80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sym typeface="+mn-ea"/>
                        </a:rPr>
                        <a:t>矩形花键</a:t>
                      </a:r>
                      <a:r>
                        <a:rPr kumimoji="1" lang="en-US" altLang="zh-CN" sz="80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sym typeface="+mn-ea"/>
                        </a:rPr>
                        <a:t> </a:t>
                      </a:r>
                      <a:endParaRPr kumimoji="1" lang="en-US" altLang="zh-CN" sz="80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sym typeface="+mn-ea"/>
                      </a:endParaRPr>
                    </a:p>
                    <a:p>
                      <a:pPr marL="0" marR="0" lvl="0" indent="0" algn="l" defTabSz="914400" rtl="0" eaLnBrk="1" fontAlgn="base" latinLnBrk="0" hangingPunct="1">
                        <a:lnSpc>
                          <a:spcPct val="100000"/>
                        </a:lnSpc>
                        <a:spcBef>
                          <a:spcPct val="0"/>
                        </a:spcBef>
                        <a:spcAft>
                          <a:spcPct val="0"/>
                        </a:spcAft>
                        <a:buClrTx/>
                        <a:buSzTx/>
                        <a:buFontTx/>
                        <a:buNone/>
                      </a:pPr>
                      <a:r>
                        <a:rPr kumimoji="1" lang="zh-CN" altLang="en-US" sz="80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sym typeface="+mn-ea"/>
                        </a:rPr>
                        <a:t>轴</a:t>
                      </a:r>
                      <a:r>
                        <a:rPr kumimoji="1" lang="en-US" altLang="zh-CN" sz="80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sym typeface="+mn-ea"/>
                        </a:rPr>
                        <a:t>6-φ40X35X10</a:t>
                      </a:r>
                      <a:endParaRPr kumimoji="1" lang="en-US" altLang="zh-CN" sz="800" b="0" i="0" u="none" strike="noStrike"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endParaRPr>
                    </a:p>
                    <a:p>
                      <a:pPr marL="0" marR="0" lvl="0" indent="0" algn="l" defTabSz="914400" rtl="0" eaLnBrk="1" fontAlgn="base" latinLnBrk="0" hangingPunct="1">
                        <a:lnSpc>
                          <a:spcPct val="100000"/>
                        </a:lnSpc>
                        <a:spcBef>
                          <a:spcPct val="0"/>
                        </a:spcBef>
                        <a:spcAft>
                          <a:spcPct val="0"/>
                        </a:spcAft>
                        <a:buClrTx/>
                        <a:buSzTx/>
                        <a:buFontTx/>
                        <a:buNone/>
                      </a:pPr>
                      <a:r>
                        <a:rPr kumimoji="1" lang="zh-CN" altLang="en-US" sz="80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sym typeface="+mn-ea"/>
                        </a:rPr>
                        <a:t>轴伸</a:t>
                      </a:r>
                      <a:r>
                        <a:rPr kumimoji="1" lang="en-US" altLang="zh-CN" sz="80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sym typeface="+mn-ea"/>
                        </a:rPr>
                        <a:t>130</a:t>
                      </a:r>
                      <a:r>
                        <a:rPr kumimoji="1" lang="zh-CN" altLang="en-US" sz="80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sym typeface="+mn-ea"/>
                        </a:rPr>
                        <a:t>无退刀槽</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油口</a:t>
                      </a:r>
                      <a:r>
                        <a:rPr kumimoji="1" lang="en-US" altLang="zh-CN" sz="800" b="0" i="0" u="none" strike="noStrike" cap="none" normalizeH="0" baseline="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2-M33X2 </a:t>
                      </a:r>
                      <a:endParaRPr kumimoji="1" lang="en-US" altLang="zh-CN" sz="900" b="0" i="0" u="none" strike="noStrike" cap="none" normalizeH="0" baseline="0">
                        <a:ln>
                          <a:noFill/>
                        </a:ln>
                        <a:solidFill>
                          <a:schemeClr val="tx1"/>
                        </a:solidFill>
                        <a:effectLst/>
                        <a:latin typeface="Times New Roman" panose="02020603050405020304" pitchFamily="18" charset="0"/>
                        <a:ea typeface="宋体" panose="02010600030101010101" pitchFamily="2" charset="-122"/>
                        <a:cs typeface="Times New Roman" panose="02020603050405020304" pitchFamily="18" charset="0"/>
                      </a:endParaRPr>
                    </a:p>
                    <a:p>
                      <a:pPr marL="0" marR="0" lvl="0" indent="0" algn="l" defTabSz="914400" rtl="0" eaLnBrk="0" fontAlgn="base" latinLnBrk="0" hangingPunct="0">
                        <a:lnSpc>
                          <a:spcPct val="100000"/>
                        </a:lnSpc>
                        <a:spcBef>
                          <a:spcPct val="0"/>
                        </a:spcBef>
                        <a:spcAft>
                          <a:spcPct val="0"/>
                        </a:spcAft>
                        <a:buClrTx/>
                        <a:buSzTx/>
                        <a:buFontTx/>
                        <a:buNone/>
                      </a:pPr>
                      <a:r>
                        <a:rPr kumimoji="1" lang="zh-CN" altLang="en-US" sz="800" b="0" i="0" u="none" strike="noStrike" cap="none" normalizeH="0" baseline="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外泄</a:t>
                      </a:r>
                      <a:r>
                        <a:rPr kumimoji="1" lang="en-US" altLang="zh-CN" sz="800" b="0" i="0" u="none" strike="noStrike" cap="none" normalizeH="0" baseline="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M14X1.5</a:t>
                      </a: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106-1851</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-1852</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-1853</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-1854</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-1855</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-1856</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-1857</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-1858</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320194">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zh-CN" altLang="en-US" sz="800" dirty="0">
                          <a:ln>
                            <a:noFill/>
                          </a:ln>
                          <a:effectLst/>
                          <a:latin typeface="宋体" panose="02010600030101010101" pitchFamily="2" charset="-122"/>
                          <a:ea typeface="宋体" panose="02010600030101010101" pitchFamily="2" charset="-122"/>
                          <a:cs typeface="Times New Roman" panose="02020603050405020304" pitchFamily="18" charset="0"/>
                          <a:sym typeface="+mn-ea"/>
                        </a:rPr>
                        <a:t>小方法兰</a:t>
                      </a:r>
                      <a:endParaRPr kumimoji="1" lang="zh-CN" altLang="en-US" sz="8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cs typeface="Times New Roman" panose="02020603050405020304" pitchFamily="18" charset="0"/>
                      </a:endParaRPr>
                    </a:p>
                    <a:p>
                      <a:pPr marL="0" marR="0" lvl="0" indent="0" algn="l" defTabSz="914400" rtl="0" eaLnBrk="0" fontAlgn="base" latinLnBrk="0" hangingPunct="0">
                        <a:lnSpc>
                          <a:spcPct val="100000"/>
                        </a:lnSpc>
                        <a:spcBef>
                          <a:spcPct val="0"/>
                        </a:spcBef>
                        <a:spcAft>
                          <a:spcPct val="0"/>
                        </a:spcAft>
                        <a:buClrTx/>
                        <a:buSzTx/>
                        <a:buFontTx/>
                        <a:buNone/>
                      </a:pPr>
                      <a:r>
                        <a:rPr kumimoji="1" lang="zh-CN" altLang="en-US" sz="800" dirty="0">
                          <a:ln>
                            <a:noFill/>
                          </a:ln>
                          <a:effectLst/>
                          <a:latin typeface="宋体" panose="02010600030101010101" pitchFamily="2" charset="-122"/>
                          <a:ea typeface="宋体" panose="02010600030101010101" pitchFamily="2" charset="-122"/>
                          <a:cs typeface="Times New Roman" panose="02020603050405020304" pitchFamily="18" charset="0"/>
                          <a:sym typeface="+mn-ea"/>
                        </a:rPr>
                        <a:t>止口</a:t>
                      </a:r>
                      <a:r>
                        <a:rPr kumimoji="1" lang="en-US" altLang="zh-CN" sz="800" dirty="0">
                          <a:ln>
                            <a:noFill/>
                          </a:ln>
                          <a:effectLst/>
                          <a:latin typeface="宋体" panose="02010600030101010101" pitchFamily="2" charset="-122"/>
                          <a:ea typeface="宋体" panose="02010600030101010101" pitchFamily="2" charset="-122"/>
                          <a:cs typeface="Times New Roman" panose="02020603050405020304" pitchFamily="18" charset="0"/>
                          <a:sym typeface="+mn-ea"/>
                        </a:rPr>
                        <a:t>Φ127</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zh-CN" altLang="en-US" sz="80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sym typeface="+mn-ea"/>
                        </a:rPr>
                        <a:t>矩形花键</a:t>
                      </a:r>
                      <a:r>
                        <a:rPr kumimoji="1" lang="en-US" altLang="zh-CN" sz="80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sym typeface="+mn-ea"/>
                        </a:rPr>
                        <a:t> </a:t>
                      </a:r>
                      <a:endParaRPr kumimoji="1" lang="en-US" altLang="zh-CN" sz="80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sym typeface="+mn-ea"/>
                      </a:endParaRPr>
                    </a:p>
                    <a:p>
                      <a:pPr marL="0" marR="0" lvl="0" indent="0" algn="l" defTabSz="914400" rtl="0" eaLnBrk="1" fontAlgn="base" latinLnBrk="0" hangingPunct="1">
                        <a:lnSpc>
                          <a:spcPct val="100000"/>
                        </a:lnSpc>
                        <a:spcBef>
                          <a:spcPct val="0"/>
                        </a:spcBef>
                        <a:spcAft>
                          <a:spcPct val="0"/>
                        </a:spcAft>
                        <a:buClrTx/>
                        <a:buSzTx/>
                        <a:buFontTx/>
                        <a:buNone/>
                      </a:pPr>
                      <a:r>
                        <a:rPr kumimoji="1" lang="zh-CN" altLang="en-US" sz="80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sym typeface="+mn-ea"/>
                        </a:rPr>
                        <a:t>轴</a:t>
                      </a:r>
                      <a:r>
                        <a:rPr kumimoji="1" lang="en-US" altLang="zh-CN" sz="80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sym typeface="+mn-ea"/>
                        </a:rPr>
                        <a:t>6-φ40X35X10</a:t>
                      </a:r>
                      <a:endParaRPr kumimoji="1" lang="en-US" altLang="zh-CN" sz="800" b="0" i="0" u="none" strike="noStrike"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endParaRPr>
                    </a:p>
                    <a:p>
                      <a:pPr marL="0" marR="0" lvl="0" indent="0" algn="l" defTabSz="914400" rtl="0" eaLnBrk="1" fontAlgn="base" latinLnBrk="0" hangingPunct="1">
                        <a:lnSpc>
                          <a:spcPct val="100000"/>
                        </a:lnSpc>
                        <a:spcBef>
                          <a:spcPct val="0"/>
                        </a:spcBef>
                        <a:spcAft>
                          <a:spcPct val="0"/>
                        </a:spcAft>
                        <a:buClrTx/>
                        <a:buSzTx/>
                        <a:buFontTx/>
                        <a:buNone/>
                      </a:pPr>
                      <a:r>
                        <a:rPr kumimoji="1" lang="zh-CN" altLang="en-US" sz="80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sym typeface="+mn-ea"/>
                        </a:rPr>
                        <a:t>轴伸</a:t>
                      </a:r>
                      <a:r>
                        <a:rPr kumimoji="1" lang="en-US" altLang="zh-CN" sz="80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sym typeface="+mn-ea"/>
                        </a:rPr>
                        <a:t>130</a:t>
                      </a:r>
                      <a:r>
                        <a:rPr kumimoji="1" lang="zh-CN" altLang="en-US" sz="80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sym typeface="+mn-ea"/>
                        </a:rPr>
                        <a:t>无退刀槽</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zh-CN" altLang="en-US" sz="80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sym typeface="+mn-ea"/>
                        </a:rPr>
                        <a:t>油口</a:t>
                      </a:r>
                      <a:r>
                        <a:rPr kumimoji="1" lang="en-US" altLang="zh-CN" sz="80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sym typeface="+mn-ea"/>
                        </a:rPr>
                        <a:t>2-M33X2</a:t>
                      </a:r>
                      <a:endParaRPr kumimoji="1" lang="en-US" altLang="zh-CN" sz="80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sym typeface="+mn-ea"/>
                      </a:endParaRPr>
                    </a:p>
                    <a:p>
                      <a:pPr marL="0" marR="0" lvl="0" indent="0" algn="l" defTabSz="914400" rtl="0" eaLnBrk="1" fontAlgn="base" latinLnBrk="0" hangingPunct="1">
                        <a:lnSpc>
                          <a:spcPct val="100000"/>
                        </a:lnSpc>
                        <a:spcBef>
                          <a:spcPct val="0"/>
                        </a:spcBef>
                        <a:spcAft>
                          <a:spcPct val="0"/>
                        </a:spcAft>
                        <a:buClrTx/>
                        <a:buSzTx/>
                        <a:buFontTx/>
                        <a:buNone/>
                      </a:pPr>
                      <a:r>
                        <a:rPr kumimoji="1" lang="zh-CN" altLang="en-US" sz="80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sym typeface="+mn-ea"/>
                        </a:rPr>
                        <a:t>矩形油口</a:t>
                      </a:r>
                      <a:r>
                        <a:rPr kumimoji="1" lang="en-US" altLang="zh-CN" sz="80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sym typeface="+mn-ea"/>
                        </a:rPr>
                        <a:t> </a:t>
                      </a:r>
                      <a:endParaRPr kumimoji="1" lang="en-US" altLang="zh-CN" sz="800" b="0" i="0" u="none" strike="noStrike" cap="none" normalizeH="0" baseline="0">
                        <a:ln>
                          <a:noFill/>
                        </a:ln>
                        <a:solidFill>
                          <a:schemeClr val="tx1"/>
                        </a:solidFill>
                        <a:effectLst/>
                        <a:latin typeface="Times New Roman" panose="02020603050405020304" pitchFamily="18" charset="0"/>
                        <a:ea typeface="宋体" panose="02010600030101010101" pitchFamily="2" charset="-122"/>
                        <a:cs typeface="Times New Roman" panose="02020603050405020304" pitchFamily="18" charset="0"/>
                      </a:endParaRPr>
                    </a:p>
                    <a:p>
                      <a:pPr marL="0" marR="0" lvl="0" indent="0" algn="l" defTabSz="914400" rtl="0" eaLnBrk="0" fontAlgn="base" latinLnBrk="0" hangingPunct="0">
                        <a:lnSpc>
                          <a:spcPct val="100000"/>
                        </a:lnSpc>
                        <a:spcBef>
                          <a:spcPct val="0"/>
                        </a:spcBef>
                        <a:spcAft>
                          <a:spcPct val="0"/>
                        </a:spcAft>
                        <a:buClrTx/>
                        <a:buSzTx/>
                        <a:buFontTx/>
                        <a:buNone/>
                      </a:pPr>
                      <a:r>
                        <a:rPr kumimoji="1" lang="zh-CN" altLang="en-US" sz="80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sym typeface="+mn-ea"/>
                        </a:rPr>
                        <a:t>外泄</a:t>
                      </a:r>
                      <a:r>
                        <a:rPr kumimoji="1" lang="en-US" altLang="zh-CN" sz="80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sym typeface="+mn-ea"/>
                        </a:rPr>
                        <a:t>M14X1.5</a:t>
                      </a: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106-1861</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-1862</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-1863</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-1864</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-1865</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-1866</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-1867</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-1868</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320194">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zh-CN" altLang="en-US"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小方法兰</a:t>
                      </a:r>
                      <a:endParaRPr kumimoji="1" lang="zh-CN" altLang="en-US" sz="9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cs typeface="Times New Roman" panose="02020603050405020304" pitchFamily="18" charset="0"/>
                      </a:endParaRPr>
                    </a:p>
                    <a:p>
                      <a:pPr marL="0" marR="0" lvl="0" indent="0" algn="l" defTabSz="914400" rtl="0" eaLnBrk="0" fontAlgn="base" latinLnBrk="0" hangingPunct="0">
                        <a:lnSpc>
                          <a:spcPct val="100000"/>
                        </a:lnSpc>
                        <a:spcBef>
                          <a:spcPct val="0"/>
                        </a:spcBef>
                        <a:spcAft>
                          <a:spcPct val="0"/>
                        </a:spcAft>
                        <a:buClrTx/>
                        <a:buSzTx/>
                        <a:buFontTx/>
                        <a:buNone/>
                      </a:pPr>
                      <a:r>
                        <a:rPr kumimoji="1" lang="zh-CN" altLang="en-US"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平止口</a:t>
                      </a: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Φ127</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zh-CN" altLang="en-US" sz="800" b="0" i="0" u="none" strike="noStrike"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渐开线花键轴</a:t>
                      </a:r>
                      <a:endParaRPr kumimoji="1" lang="en-US" altLang="zh-CN" sz="800" b="0" i="0" u="none" strike="noStrike"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endParaRPr>
                    </a:p>
                    <a:p>
                      <a:pPr marL="0" marR="0" lvl="0" indent="0" algn="l"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17</a:t>
                      </a:r>
                      <a:r>
                        <a:rPr kumimoji="1" lang="zh-CN" altLang="en-US" sz="800" b="0" i="0" u="none" strike="noStrike"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齿 </a:t>
                      </a:r>
                      <a:r>
                        <a:rPr kumimoji="1" lang="en-US" altLang="zh-CN" sz="800" b="0" i="0" u="none" strike="noStrike"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DP12/24</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zh-CN" altLang="en-US" sz="800" b="0" i="0" u="none" strike="noStrike"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油口</a:t>
                      </a:r>
                      <a:r>
                        <a:rPr kumimoji="1" lang="en-US" altLang="zh-CN" sz="800" b="0" i="0" u="none" strike="noStrike"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2-G1</a:t>
                      </a:r>
                      <a:endParaRPr kumimoji="1" lang="en-US" altLang="zh-CN" sz="9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cs typeface="Times New Roman" panose="02020603050405020304" pitchFamily="18" charset="0"/>
                      </a:endParaRPr>
                    </a:p>
                    <a:p>
                      <a:pPr marL="0" marR="0" lvl="0" indent="0" algn="l" defTabSz="914400" rtl="0" eaLnBrk="0" fontAlgn="base" latinLnBrk="0" hangingPunct="0">
                        <a:lnSpc>
                          <a:spcPct val="100000"/>
                        </a:lnSpc>
                        <a:spcBef>
                          <a:spcPct val="0"/>
                        </a:spcBef>
                        <a:spcAft>
                          <a:spcPct val="0"/>
                        </a:spcAft>
                        <a:buClrTx/>
                        <a:buSzTx/>
                        <a:buFontTx/>
                        <a:buNone/>
                      </a:pPr>
                      <a:r>
                        <a:rPr kumimoji="1" lang="zh-CN" altLang="en-US" sz="800" b="0" i="0" u="none" strike="noStrike"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外泄口</a:t>
                      </a:r>
                      <a:r>
                        <a:rPr kumimoji="1" lang="en-US" altLang="zh-CN" sz="800" b="0" i="0" u="none" strike="noStrike"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G1/4</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106-2011</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-2012</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-2013</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-2014</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-2015</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-2016</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-2017</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-2018</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440267">
                <a:tc>
                  <a:txBody>
                    <a:bodyPr/>
                    <a:lstStyle/>
                    <a:p>
                      <a:pPr marL="0" marR="0" lvl="0" indent="0" algn="l" defTabSz="914400" rtl="0" fontAlgn="base" latinLnBrk="0">
                        <a:lnSpc>
                          <a:spcPct val="100000"/>
                        </a:lnSpc>
                        <a:spcBef>
                          <a:spcPct val="0"/>
                        </a:spcBef>
                        <a:spcAft>
                          <a:spcPct val="0"/>
                        </a:spcAft>
                        <a:buClrTx/>
                        <a:buSzTx/>
                        <a:buFontTx/>
                        <a:buNone/>
                      </a:pPr>
                      <a:endParaRPr kumimoji="1" lang="zh-CN"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endParaRPr>
                    </a:p>
                    <a:p>
                      <a:pPr marL="0" marR="0" lvl="0" indent="0" algn="l" defTabSz="914400" rtl="0" fontAlgn="base" latinLnBrk="0">
                        <a:lnSpc>
                          <a:spcPct val="100000"/>
                        </a:lnSpc>
                        <a:spcBef>
                          <a:spcPct val="0"/>
                        </a:spcBef>
                        <a:spcAft>
                          <a:spcPct val="0"/>
                        </a:spcAft>
                        <a:buClrTx/>
                        <a:buSzTx/>
                        <a:buFontTx/>
                        <a:buNone/>
                      </a:pPr>
                      <a:r>
                        <a:rPr kumimoji="1" lang="zh-CN"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大方法兰</a:t>
                      </a:r>
                      <a:endParaRPr kumimoji="1" lang="zh-CN"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endParaRPr>
                    </a:p>
                    <a:p>
                      <a:pPr marL="0" marR="0" lvl="0" indent="0" algn="l" defTabSz="914400" rtl="0" fontAlgn="base" latinLnBrk="0">
                        <a:lnSpc>
                          <a:spcPct val="100000"/>
                        </a:lnSpc>
                        <a:spcBef>
                          <a:spcPct val="0"/>
                        </a:spcBef>
                        <a:spcAft>
                          <a:spcPct val="0"/>
                        </a:spcAft>
                        <a:buClrTx/>
                        <a:buSzTx/>
                        <a:buFontTx/>
                        <a:buNone/>
                      </a:pPr>
                      <a:r>
                        <a:rPr kumimoji="1" lang="zh-CN"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平止口</a:t>
                      </a:r>
                      <a:r>
                        <a:rPr kumimoji="1" lang="en-US"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Φ160</a:t>
                      </a:r>
                      <a:endParaRPr kumimoji="1" lang="zh-CN"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zh-CN" altLang="en-US" sz="800" b="0" i="0" u="none" strike="noStrike" cap="none" normalizeH="0" baseline="0" dirty="0">
                          <a:ln>
                            <a:noFill/>
                          </a:ln>
                          <a:solidFill>
                            <a:srgbClr val="000000"/>
                          </a:solidFill>
                          <a:effectLst/>
                          <a:latin typeface="宋体" panose="02010600030101010101" pitchFamily="2" charset="-122"/>
                          <a:ea typeface="+mn-ea"/>
                          <a:cs typeface="Times New Roman" panose="02020603050405020304" pitchFamily="18" charset="0"/>
                        </a:rPr>
                        <a:t>渐开线花键轴</a:t>
                      </a:r>
                      <a:endParaRPr kumimoji="1" lang="en-US" altLang="zh-CN" sz="800" b="0" i="0" u="none" strike="noStrike" cap="none" normalizeH="0" baseline="0" dirty="0">
                        <a:ln>
                          <a:noFill/>
                        </a:ln>
                        <a:solidFill>
                          <a:srgbClr val="000000"/>
                        </a:solidFill>
                        <a:effectLst/>
                        <a:latin typeface="宋体" panose="02010600030101010101" pitchFamily="2" charset="-122"/>
                        <a:ea typeface="+mn-ea"/>
                        <a:cs typeface="Times New Roman" panose="02020603050405020304" pitchFamily="18" charset="0"/>
                      </a:endParaRPr>
                    </a:p>
                    <a:p>
                      <a:pPr marL="0" marR="0" lvl="0" indent="0" algn="l"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rgbClr val="000000"/>
                          </a:solidFill>
                          <a:effectLst/>
                          <a:latin typeface="宋体" panose="02010600030101010101" pitchFamily="2" charset="-122"/>
                          <a:ea typeface="+mn-ea"/>
                          <a:cs typeface="Times New Roman" panose="02020603050405020304" pitchFamily="18" charset="0"/>
                        </a:rPr>
                        <a:t>16</a:t>
                      </a:r>
                      <a:r>
                        <a:rPr kumimoji="1" lang="zh-CN" altLang="en-US" sz="800" b="0" i="0" u="none" strike="noStrike" cap="none" normalizeH="0" baseline="0" dirty="0">
                          <a:ln>
                            <a:noFill/>
                          </a:ln>
                          <a:solidFill>
                            <a:srgbClr val="000000"/>
                          </a:solidFill>
                          <a:effectLst/>
                          <a:latin typeface="宋体" panose="02010600030101010101" pitchFamily="2" charset="-122"/>
                          <a:ea typeface="+mn-ea"/>
                          <a:cs typeface="Times New Roman" panose="02020603050405020304" pitchFamily="18" charset="0"/>
                        </a:rPr>
                        <a:t>齿 </a:t>
                      </a:r>
                      <a:r>
                        <a:rPr kumimoji="1" lang="en-US" altLang="zh-CN" sz="800" b="0" i="0" u="none" strike="noStrike" cap="none" normalizeH="0" baseline="0" dirty="0">
                          <a:ln>
                            <a:noFill/>
                          </a:ln>
                          <a:solidFill>
                            <a:srgbClr val="000000"/>
                          </a:solidFill>
                          <a:effectLst/>
                          <a:latin typeface="宋体" panose="02010600030101010101" pitchFamily="2" charset="-122"/>
                          <a:ea typeface="+mn-ea"/>
                          <a:cs typeface="Times New Roman" panose="02020603050405020304" pitchFamily="18" charset="0"/>
                        </a:rPr>
                        <a:t>m=2.5</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mn-ea"/>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fontAlgn="base" latinLnBrk="0">
                        <a:lnSpc>
                          <a:spcPct val="100000"/>
                        </a:lnSpc>
                        <a:spcBef>
                          <a:spcPct val="0"/>
                        </a:spcBef>
                        <a:spcAft>
                          <a:spcPct val="0"/>
                        </a:spcAft>
                        <a:buClrTx/>
                        <a:buSzTx/>
                        <a:buFontTx/>
                        <a:buNone/>
                      </a:pPr>
                      <a:r>
                        <a:rPr kumimoji="1" lang="zh-CN"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油口</a:t>
                      </a:r>
                      <a:r>
                        <a:rPr kumimoji="1" lang="en-US"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2-M33X2</a:t>
                      </a:r>
                      <a:endParaRPr kumimoji="1" lang="zh-CN"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endParaRPr>
                    </a:p>
                    <a:p>
                      <a:pPr marL="0" marR="0" lvl="0" indent="0" algn="l" defTabSz="914400" rtl="0" fontAlgn="base" latinLnBrk="0">
                        <a:lnSpc>
                          <a:spcPct val="100000"/>
                        </a:lnSpc>
                        <a:spcBef>
                          <a:spcPct val="0"/>
                        </a:spcBef>
                        <a:spcAft>
                          <a:spcPct val="0"/>
                        </a:spcAft>
                        <a:buClrTx/>
                        <a:buSzTx/>
                        <a:buFontTx/>
                        <a:buNone/>
                      </a:pPr>
                      <a:r>
                        <a:rPr kumimoji="1" lang="zh-CN"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外泄口</a:t>
                      </a:r>
                      <a:r>
                        <a:rPr kumimoji="1" lang="en-US"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M14X1.5</a:t>
                      </a:r>
                      <a:endParaRPr kumimoji="1" lang="zh-CN"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106-2161</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-2162</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-2163</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-2164</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-2165</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-2166</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-2167</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-2168</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440267">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大方法兰</a:t>
                      </a:r>
                      <a:endParaRPr kumimoji="1" lang="zh-CN" altLang="en-US" sz="900" b="0" i="0" u="none" strike="noStrike" cap="none" normalizeH="0" baseline="0">
                        <a:ln>
                          <a:noFill/>
                        </a:ln>
                        <a:solidFill>
                          <a:schemeClr val="tx1"/>
                        </a:solidFill>
                        <a:effectLst/>
                        <a:latin typeface="Times New Roman" panose="02020603050405020304" pitchFamily="18" charset="0"/>
                        <a:ea typeface="宋体" panose="02010600030101010101" pitchFamily="2" charset="-122"/>
                        <a:cs typeface="Times New Roman" panose="02020603050405020304" pitchFamily="18" charset="0"/>
                      </a:endParaRPr>
                    </a:p>
                    <a:p>
                      <a:pPr marL="0" marR="0" lvl="0" indent="0" algn="l" defTabSz="914400" rtl="0" eaLnBrk="0" fontAlgn="base" latinLnBrk="0" hangingPunct="0">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止口</a:t>
                      </a:r>
                      <a:r>
                        <a:rPr kumimoji="1" lang="en-US" altLang="zh-CN" sz="800" b="0" i="0" u="none" strike="noStrike" cap="none" normalizeH="0" baseline="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Φ160</a:t>
                      </a: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zh-CN" altLang="en-US" sz="800" b="0" i="0" u="none" strike="noStrike" cap="none" normalizeH="0" baseline="0" dirty="0">
                          <a:ln>
                            <a:noFill/>
                          </a:ln>
                          <a:solidFill>
                            <a:srgbClr val="000000"/>
                          </a:solidFill>
                          <a:effectLst/>
                          <a:latin typeface="宋体" panose="02010600030101010101" pitchFamily="2" charset="-122"/>
                          <a:ea typeface="+mn-ea"/>
                          <a:cs typeface="Times New Roman" panose="02020603050405020304" pitchFamily="18" charset="0"/>
                        </a:rPr>
                        <a:t>渐开线花键轴</a:t>
                      </a:r>
                      <a:endParaRPr kumimoji="1" lang="en-US" altLang="zh-CN" sz="800" b="0" i="0" u="none" strike="noStrike" cap="none" normalizeH="0" baseline="0" dirty="0">
                        <a:ln>
                          <a:noFill/>
                        </a:ln>
                        <a:solidFill>
                          <a:srgbClr val="000000"/>
                        </a:solidFill>
                        <a:effectLst/>
                        <a:latin typeface="宋体" panose="02010600030101010101" pitchFamily="2" charset="-122"/>
                        <a:ea typeface="+mn-ea"/>
                        <a:cs typeface="Times New Roman" panose="02020603050405020304" pitchFamily="18" charset="0"/>
                      </a:endParaRPr>
                    </a:p>
                    <a:p>
                      <a:pPr marL="0" marR="0" lvl="0" indent="0" algn="l"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rgbClr val="000000"/>
                          </a:solidFill>
                          <a:effectLst/>
                          <a:latin typeface="宋体" panose="02010600030101010101" pitchFamily="2" charset="-122"/>
                          <a:ea typeface="+mn-ea"/>
                          <a:cs typeface="Times New Roman" panose="02020603050405020304" pitchFamily="18" charset="0"/>
                        </a:rPr>
                        <a:t>17</a:t>
                      </a:r>
                      <a:r>
                        <a:rPr kumimoji="1" lang="zh-CN" altLang="en-US" sz="800" b="0" i="0" u="none" strike="noStrike" cap="none" normalizeH="0" baseline="0" dirty="0">
                          <a:ln>
                            <a:noFill/>
                          </a:ln>
                          <a:solidFill>
                            <a:srgbClr val="000000"/>
                          </a:solidFill>
                          <a:effectLst/>
                          <a:latin typeface="宋体" panose="02010600030101010101" pitchFamily="2" charset="-122"/>
                          <a:ea typeface="+mn-ea"/>
                          <a:cs typeface="Times New Roman" panose="02020603050405020304" pitchFamily="18" charset="0"/>
                        </a:rPr>
                        <a:t>齿 </a:t>
                      </a:r>
                      <a:r>
                        <a:rPr kumimoji="1" lang="en-US" altLang="zh-CN" sz="800" b="0" i="0" u="none" strike="noStrike" cap="none" normalizeH="0" baseline="0" dirty="0">
                          <a:ln>
                            <a:noFill/>
                          </a:ln>
                          <a:solidFill>
                            <a:srgbClr val="000000"/>
                          </a:solidFill>
                          <a:effectLst/>
                          <a:latin typeface="宋体" panose="02010600030101010101" pitchFamily="2" charset="-122"/>
                          <a:ea typeface="+mn-ea"/>
                          <a:cs typeface="Times New Roman" panose="02020603050405020304" pitchFamily="18" charset="0"/>
                        </a:rPr>
                        <a:t>m=2.5</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mn-ea"/>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zh-CN" altLang="en-US" sz="800" b="0" i="0" u="none" strike="noStrike" cap="none" normalizeH="0" baseline="0" dirty="0">
                          <a:ln>
                            <a:noFill/>
                          </a:ln>
                          <a:solidFill>
                            <a:srgbClr val="000000"/>
                          </a:solidFill>
                          <a:effectLst/>
                          <a:latin typeface="宋体" panose="02010600030101010101" pitchFamily="2" charset="-122"/>
                          <a:ea typeface="+mn-ea"/>
                          <a:cs typeface="Times New Roman" panose="02020603050405020304" pitchFamily="18" charset="0"/>
                        </a:rPr>
                        <a:t>油口</a:t>
                      </a:r>
                      <a:r>
                        <a:rPr kumimoji="1" lang="en-US" altLang="zh-CN" sz="800" b="0" i="0" u="none" strike="noStrike" cap="none" normalizeH="0" baseline="0" dirty="0">
                          <a:ln>
                            <a:noFill/>
                          </a:ln>
                          <a:solidFill>
                            <a:srgbClr val="000000"/>
                          </a:solidFill>
                          <a:effectLst/>
                          <a:latin typeface="宋体" panose="02010600030101010101" pitchFamily="2" charset="-122"/>
                          <a:ea typeface="+mn-ea"/>
                          <a:cs typeface="Times New Roman" panose="02020603050405020304" pitchFamily="18" charset="0"/>
                        </a:rPr>
                        <a:t>2-G1</a:t>
                      </a:r>
                      <a:endParaRPr kumimoji="1" lang="en-US" altLang="zh-CN" sz="900" b="0" i="0" u="none" strike="noStrike" cap="none" normalizeH="0" baseline="0" dirty="0">
                        <a:ln>
                          <a:noFill/>
                        </a:ln>
                        <a:solidFill>
                          <a:schemeClr val="tx1"/>
                        </a:solidFill>
                        <a:effectLst/>
                        <a:latin typeface="Times New Roman" panose="02020603050405020304" pitchFamily="18" charset="0"/>
                        <a:ea typeface="+mn-ea"/>
                        <a:cs typeface="Times New Roman" panose="02020603050405020304" pitchFamily="18" charset="0"/>
                      </a:endParaRPr>
                    </a:p>
                    <a:p>
                      <a:pPr marL="0" marR="0" lvl="0" indent="0" algn="l" defTabSz="914400" rtl="0" eaLnBrk="0" fontAlgn="base" latinLnBrk="0" hangingPunct="0">
                        <a:lnSpc>
                          <a:spcPct val="100000"/>
                        </a:lnSpc>
                        <a:spcBef>
                          <a:spcPct val="0"/>
                        </a:spcBef>
                        <a:spcAft>
                          <a:spcPct val="0"/>
                        </a:spcAft>
                        <a:buClrTx/>
                        <a:buSzTx/>
                        <a:buFontTx/>
                        <a:buNone/>
                      </a:pPr>
                      <a:r>
                        <a:rPr kumimoji="1" lang="zh-CN" altLang="en-US" sz="800" b="0" i="0" u="none" strike="noStrike" cap="none" normalizeH="0" baseline="0" dirty="0">
                          <a:ln>
                            <a:noFill/>
                          </a:ln>
                          <a:solidFill>
                            <a:srgbClr val="000000"/>
                          </a:solidFill>
                          <a:effectLst/>
                          <a:latin typeface="宋体" panose="02010600030101010101" pitchFamily="2" charset="-122"/>
                          <a:ea typeface="+mn-ea"/>
                          <a:cs typeface="Times New Roman" panose="02020603050405020304" pitchFamily="18" charset="0"/>
                        </a:rPr>
                        <a:t>外泄口</a:t>
                      </a:r>
                      <a:r>
                        <a:rPr kumimoji="1" lang="en-US" altLang="zh-CN" sz="800" b="0" i="0" u="none" strike="noStrike" cap="none" normalizeH="0" baseline="0" dirty="0">
                          <a:ln>
                            <a:noFill/>
                          </a:ln>
                          <a:solidFill>
                            <a:srgbClr val="000000"/>
                          </a:solidFill>
                          <a:effectLst/>
                          <a:latin typeface="宋体" panose="02010600030101010101" pitchFamily="2" charset="-122"/>
                          <a:ea typeface="+mn-ea"/>
                          <a:cs typeface="Times New Roman" panose="02020603050405020304" pitchFamily="18" charset="0"/>
                        </a:rPr>
                        <a:t>G1/4</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mn-ea"/>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fontAlgn="base" latinLnBrk="0">
                        <a:lnSpc>
                          <a:spcPct val="100000"/>
                        </a:lnSpc>
                        <a:spcBef>
                          <a:spcPct val="0"/>
                        </a:spcBef>
                        <a:spcAft>
                          <a:spcPct val="0"/>
                        </a:spcAft>
                        <a:buClrTx/>
                        <a:buSzTx/>
                        <a:buFontTx/>
                        <a:buNone/>
                      </a:pPr>
                      <a:r>
                        <a:rPr kumimoji="1" lang="en-US"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106-2201</a:t>
                      </a:r>
                      <a:endParaRPr kumimoji="1" lang="zh-CN"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-2202</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-2203</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-2204</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-2205</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-2206</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-2207</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-2208</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440267">
                <a:tc>
                  <a:txBody>
                    <a:bodyPr/>
                    <a:lstStyle/>
                    <a:p>
                      <a:pPr marL="0" marR="0" lvl="0" indent="0" algn="l" defTabSz="914400" rtl="0" eaLnBrk="0" fontAlgn="base" latinLnBrk="0" hangingPunct="0">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167X167</a:t>
                      </a:r>
                      <a:r>
                        <a:rPr kumimoji="1" lang="zh-CN" altLang="en-US"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方止口</a:t>
                      </a: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Φ139.7</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1-3/4</a:t>
                      </a:r>
                      <a:r>
                        <a:rPr kumimoji="1" lang="zh-CN" altLang="en-US" sz="800" b="0" i="0" u="none" strike="noStrike"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锥轴</a:t>
                      </a:r>
                      <a:endParaRPr kumimoji="1" lang="en-US" altLang="zh-CN" sz="800" b="0" i="0" u="none" strike="noStrike"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endParaRPr>
                    </a:p>
                    <a:p>
                      <a:pPr marL="0" marR="0" lvl="0" indent="0" algn="l" defTabSz="914400" rtl="0" eaLnBrk="1" fontAlgn="base" latinLnBrk="0" hangingPunct="1">
                        <a:lnSpc>
                          <a:spcPct val="100000"/>
                        </a:lnSpc>
                        <a:spcBef>
                          <a:spcPct val="0"/>
                        </a:spcBef>
                        <a:spcAft>
                          <a:spcPct val="0"/>
                        </a:spcAft>
                        <a:buClrTx/>
                        <a:buSzTx/>
                        <a:buFontTx/>
                        <a:buNone/>
                      </a:pPr>
                      <a:r>
                        <a:rPr kumimoji="1" lang="zh-CN" altLang="en-US" sz="800" b="0" i="0" u="none" strike="noStrike"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平键</a:t>
                      </a:r>
                      <a:r>
                        <a:rPr kumimoji="1" lang="en-US" altLang="zh-CN" sz="800" b="0" i="0" u="none" strike="noStrike"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11.1X11.1</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zh-CN" altLang="en-US" sz="800" b="0" i="0" u="none" strike="noStrike"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油口</a:t>
                      </a:r>
                      <a:r>
                        <a:rPr kumimoji="1" lang="en-US" altLang="zh-CN" sz="800" b="0" i="0" u="none" strike="noStrike"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2-M33X2</a:t>
                      </a:r>
                      <a:endParaRPr kumimoji="1" lang="en-US" altLang="zh-CN" sz="9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cs typeface="Times New Roman" panose="02020603050405020304" pitchFamily="18" charset="0"/>
                      </a:endParaRPr>
                    </a:p>
                    <a:p>
                      <a:pPr marL="0" marR="0" lvl="0" indent="0" algn="l" defTabSz="914400" rtl="0" eaLnBrk="0" fontAlgn="base" latinLnBrk="0" hangingPunct="0">
                        <a:lnSpc>
                          <a:spcPct val="100000"/>
                        </a:lnSpc>
                        <a:spcBef>
                          <a:spcPct val="0"/>
                        </a:spcBef>
                        <a:spcAft>
                          <a:spcPct val="0"/>
                        </a:spcAft>
                        <a:buClrTx/>
                        <a:buSzTx/>
                        <a:buFontTx/>
                        <a:buNone/>
                      </a:pPr>
                      <a:r>
                        <a:rPr kumimoji="1" lang="zh-CN" altLang="en-US" sz="800" b="0" i="0" u="none" strike="noStrike"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外泄口</a:t>
                      </a:r>
                      <a:r>
                        <a:rPr kumimoji="1" lang="en-US" altLang="zh-CN" sz="800" b="0" i="0" u="none" strike="noStrike"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M14X1.5</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106-3011</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-3012</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-3013</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-3014</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-3015</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-3016</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-3017</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-3018</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bl>
          </a:graphicData>
        </a:graphic>
      </p:graphicFrame>
      <p:graphicFrame>
        <p:nvGraphicFramePr>
          <p:cNvPr id="10" name="Group 2004"/>
          <p:cNvGraphicFramePr>
            <a:graphicFrameLocks noGrp="1"/>
          </p:cNvGraphicFramePr>
          <p:nvPr/>
        </p:nvGraphicFramePr>
        <p:xfrm>
          <a:off x="438150" y="4114611"/>
          <a:ext cx="5981699" cy="1462472"/>
        </p:xfrm>
        <a:graphic>
          <a:graphicData uri="http://schemas.openxmlformats.org/drawingml/2006/table">
            <a:tbl>
              <a:tblPr/>
              <a:tblGrid>
                <a:gridCol w="764721"/>
                <a:gridCol w="929985"/>
                <a:gridCol w="864096"/>
                <a:gridCol w="403471"/>
                <a:gridCol w="431347"/>
                <a:gridCol w="431346"/>
                <a:gridCol w="431347"/>
                <a:gridCol w="431346"/>
                <a:gridCol w="431347"/>
                <a:gridCol w="431346"/>
                <a:gridCol w="431347"/>
              </a:tblGrid>
              <a:tr h="359126">
                <a:tc>
                  <a:txBody>
                    <a:bodyPr/>
                    <a:lstStyle/>
                    <a:p>
                      <a:pPr marL="0" marR="0" lvl="0" indent="0" algn="l" defTabSz="914400" rtl="0" eaLnBrk="0" fontAlgn="base" latinLnBrk="0" hangingPunct="0">
                        <a:lnSpc>
                          <a:spcPct val="100000"/>
                        </a:lnSpc>
                        <a:spcBef>
                          <a:spcPct val="0"/>
                        </a:spcBef>
                        <a:spcAft>
                          <a:spcPct val="0"/>
                        </a:spcAft>
                        <a:buClrTx/>
                        <a:buSzTx/>
                        <a:buFontTx/>
                        <a:buNone/>
                      </a:pPr>
                      <a:r>
                        <a:rPr kumimoji="1" lang="en-US" altLang="zh-CN" sz="800" dirty="0">
                          <a:ln>
                            <a:noFill/>
                          </a:ln>
                          <a:effectLst/>
                          <a:latin typeface="宋体" panose="02010600030101010101" pitchFamily="2" charset="-122"/>
                          <a:ea typeface="宋体" panose="02010600030101010101" pitchFamily="2" charset="-122"/>
                          <a:cs typeface="Times New Roman" panose="02020603050405020304" pitchFamily="18" charset="0"/>
                          <a:sym typeface="+mn-ea"/>
                        </a:rPr>
                        <a:t>167X167</a:t>
                      </a:r>
                      <a:r>
                        <a:rPr kumimoji="1" lang="zh-CN" altLang="en-US" sz="800" dirty="0">
                          <a:ln>
                            <a:noFill/>
                          </a:ln>
                          <a:effectLst/>
                          <a:latin typeface="宋体" panose="02010600030101010101" pitchFamily="2" charset="-122"/>
                          <a:ea typeface="宋体" panose="02010600030101010101" pitchFamily="2" charset="-122"/>
                          <a:cs typeface="Times New Roman" panose="02020603050405020304" pitchFamily="18" charset="0"/>
                          <a:sym typeface="+mn-ea"/>
                        </a:rPr>
                        <a:t>方止口</a:t>
                      </a:r>
                      <a:r>
                        <a:rPr kumimoji="1" lang="en-US" altLang="zh-CN" sz="800" dirty="0">
                          <a:ln>
                            <a:noFill/>
                          </a:ln>
                          <a:effectLst/>
                          <a:latin typeface="宋体" panose="02010600030101010101" pitchFamily="2" charset="-122"/>
                          <a:ea typeface="宋体" panose="02010600030101010101" pitchFamily="2" charset="-122"/>
                          <a:cs typeface="Times New Roman" panose="02020603050405020304" pitchFamily="18" charset="0"/>
                          <a:sym typeface="+mn-ea"/>
                        </a:rPr>
                        <a:t>Φ139.7</a:t>
                      </a:r>
                      <a:endParaRPr kumimoji="1" lang="en-US" altLang="zh-CN"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rgbClr val="000000"/>
                          </a:solidFill>
                          <a:effectLst/>
                          <a:latin typeface="宋体" panose="02010600030101010101" pitchFamily="2" charset="-122"/>
                          <a:ea typeface="+mn-ea"/>
                          <a:cs typeface="Times New Roman" panose="02020603050405020304" pitchFamily="18" charset="0"/>
                        </a:rPr>
                        <a:t>1-3/4</a:t>
                      </a:r>
                      <a:r>
                        <a:rPr kumimoji="1" lang="zh-CN" altLang="en-US" sz="800" b="0" i="0" u="none" strike="noStrike" cap="none" normalizeH="0" baseline="0" dirty="0">
                          <a:ln>
                            <a:noFill/>
                          </a:ln>
                          <a:solidFill>
                            <a:srgbClr val="000000"/>
                          </a:solidFill>
                          <a:effectLst/>
                          <a:latin typeface="宋体" panose="02010600030101010101" pitchFamily="2" charset="-122"/>
                          <a:ea typeface="+mn-ea"/>
                          <a:cs typeface="Times New Roman" panose="02020603050405020304" pitchFamily="18" charset="0"/>
                        </a:rPr>
                        <a:t>锥轴</a:t>
                      </a:r>
                      <a:endParaRPr kumimoji="1" lang="en-US" altLang="zh-CN" sz="800" b="0" i="0" u="none" strike="noStrike" cap="none" normalizeH="0" baseline="0" dirty="0">
                        <a:ln>
                          <a:noFill/>
                        </a:ln>
                        <a:solidFill>
                          <a:srgbClr val="000000"/>
                        </a:solidFill>
                        <a:effectLst/>
                        <a:latin typeface="宋体" panose="02010600030101010101" pitchFamily="2" charset="-122"/>
                        <a:ea typeface="+mn-ea"/>
                        <a:cs typeface="Times New Roman" panose="02020603050405020304" pitchFamily="18" charset="0"/>
                      </a:endParaRPr>
                    </a:p>
                    <a:p>
                      <a:pPr marL="0" marR="0" lvl="0" indent="0" algn="l" defTabSz="914400" rtl="0" eaLnBrk="1" fontAlgn="base" latinLnBrk="0" hangingPunct="1">
                        <a:lnSpc>
                          <a:spcPct val="100000"/>
                        </a:lnSpc>
                        <a:spcBef>
                          <a:spcPct val="0"/>
                        </a:spcBef>
                        <a:spcAft>
                          <a:spcPct val="0"/>
                        </a:spcAft>
                        <a:buClrTx/>
                        <a:buSzTx/>
                        <a:buFontTx/>
                        <a:buNone/>
                      </a:pPr>
                      <a:r>
                        <a:rPr kumimoji="1" lang="zh-CN" altLang="en-US" sz="800" b="0" i="0" u="none" strike="noStrike" cap="none" normalizeH="0" baseline="0" dirty="0">
                          <a:ln>
                            <a:noFill/>
                          </a:ln>
                          <a:solidFill>
                            <a:srgbClr val="000000"/>
                          </a:solidFill>
                          <a:effectLst/>
                          <a:latin typeface="宋体" panose="02010600030101010101" pitchFamily="2" charset="-122"/>
                          <a:ea typeface="+mn-ea"/>
                          <a:cs typeface="Times New Roman" panose="02020603050405020304" pitchFamily="18" charset="0"/>
                        </a:rPr>
                        <a:t>平键</a:t>
                      </a:r>
                      <a:r>
                        <a:rPr kumimoji="1" lang="en-US" altLang="zh-CN" sz="800" b="0" i="0" u="none" strike="noStrike" cap="none" normalizeH="0" baseline="0" dirty="0">
                          <a:ln>
                            <a:noFill/>
                          </a:ln>
                          <a:solidFill>
                            <a:srgbClr val="000000"/>
                          </a:solidFill>
                          <a:effectLst/>
                          <a:latin typeface="宋体" panose="02010600030101010101" pitchFamily="2" charset="-122"/>
                          <a:ea typeface="+mn-ea"/>
                          <a:cs typeface="Times New Roman" panose="02020603050405020304" pitchFamily="18" charset="0"/>
                        </a:rPr>
                        <a:t>11.1X11.1</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mn-ea"/>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zh-CN" altLang="en-US"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油口</a:t>
                      </a:r>
                      <a:r>
                        <a:rPr kumimoji="1" lang="en-US" altLang="zh-CN"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2-M18X1.5</a:t>
                      </a:r>
                      <a:endParaRPr kumimoji="1" lang="en-US" altLang="zh-CN"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endParaRPr>
                    </a:p>
                    <a:p>
                      <a:pPr marL="0" marR="0" lvl="0" indent="0" algn="l" defTabSz="914400" rtl="0" eaLnBrk="1" fontAlgn="base" latinLnBrk="0" hangingPunct="1">
                        <a:lnSpc>
                          <a:spcPct val="100000"/>
                        </a:lnSpc>
                        <a:spcBef>
                          <a:spcPct val="0"/>
                        </a:spcBef>
                        <a:spcAft>
                          <a:spcPct val="0"/>
                        </a:spcAft>
                        <a:buClrTx/>
                        <a:buSzTx/>
                        <a:buFontTx/>
                        <a:buNone/>
                      </a:pPr>
                      <a:r>
                        <a:rPr kumimoji="1" lang="zh-CN" altLang="en-US"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外泄口</a:t>
                      </a:r>
                      <a:r>
                        <a:rPr kumimoji="1" lang="en-US" altLang="zh-CN"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M14X1.5</a:t>
                      </a:r>
                      <a:endParaRPr kumimoji="1" lang="en-US" altLang="zh-CN"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en-US" altLang="zh-CN"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106-3021</a:t>
                      </a:r>
                      <a:endParaRPr kumimoji="1" lang="en-US" altLang="zh-CN"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en-US" altLang="zh-CN"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-3022</a:t>
                      </a:r>
                      <a:endParaRPr kumimoji="1" lang="en-US" altLang="zh-CN"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en-US" altLang="zh-CN"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-3023</a:t>
                      </a:r>
                      <a:endParaRPr kumimoji="1" lang="en-US" altLang="zh-CN"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en-US" altLang="zh-CN"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-3024</a:t>
                      </a:r>
                      <a:endParaRPr kumimoji="1" lang="en-US" altLang="zh-CN"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en-US" altLang="zh-CN"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-3035</a:t>
                      </a:r>
                      <a:endParaRPr kumimoji="1" lang="en-US" altLang="zh-CN"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en-US" altLang="zh-CN"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-3026</a:t>
                      </a:r>
                      <a:endParaRPr kumimoji="1" lang="en-US" altLang="zh-CN"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en-US" altLang="zh-CN"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-3027</a:t>
                      </a:r>
                      <a:endParaRPr kumimoji="1" lang="en-US" altLang="zh-CN"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en-US" altLang="zh-CN"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-3028</a:t>
                      </a:r>
                      <a:endParaRPr kumimoji="1" lang="en-US" altLang="zh-CN"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494311">
                <a:tc>
                  <a:txBody>
                    <a:bodyPr/>
                    <a:lstStyle/>
                    <a:p>
                      <a:pPr marL="0" marR="0" lvl="0" indent="0" algn="l" defTabSz="914400" rtl="0" eaLnBrk="0" fontAlgn="base" latinLnBrk="0" hangingPunct="0">
                        <a:lnSpc>
                          <a:spcPct val="100000"/>
                        </a:lnSpc>
                        <a:spcBef>
                          <a:spcPct val="0"/>
                        </a:spcBef>
                        <a:spcAft>
                          <a:spcPct val="0"/>
                        </a:spcAft>
                        <a:buClrTx/>
                        <a:buSzTx/>
                        <a:buFontTx/>
                        <a:buNone/>
                      </a:pPr>
                      <a:r>
                        <a:rPr kumimoji="1" lang="en-US" altLang="zh-CN" sz="800" dirty="0">
                          <a:ln>
                            <a:noFill/>
                          </a:ln>
                          <a:effectLst/>
                          <a:latin typeface="宋体" panose="02010600030101010101" pitchFamily="2" charset="-122"/>
                          <a:ea typeface="宋体" panose="02010600030101010101" pitchFamily="2" charset="-122"/>
                          <a:cs typeface="Times New Roman" panose="02020603050405020304" pitchFamily="18" charset="0"/>
                          <a:sym typeface="+mn-ea"/>
                        </a:rPr>
                        <a:t>167X167</a:t>
                      </a:r>
                      <a:r>
                        <a:rPr kumimoji="1" lang="zh-CN" altLang="en-US" sz="800" dirty="0">
                          <a:ln>
                            <a:noFill/>
                          </a:ln>
                          <a:effectLst/>
                          <a:latin typeface="宋体" panose="02010600030101010101" pitchFamily="2" charset="-122"/>
                          <a:ea typeface="宋体" panose="02010600030101010101" pitchFamily="2" charset="-122"/>
                          <a:cs typeface="Times New Roman" panose="02020603050405020304" pitchFamily="18" charset="0"/>
                          <a:sym typeface="+mn-ea"/>
                        </a:rPr>
                        <a:t>方止口</a:t>
                      </a:r>
                      <a:r>
                        <a:rPr kumimoji="1" lang="en-US" altLang="zh-CN" sz="800" dirty="0">
                          <a:ln>
                            <a:noFill/>
                          </a:ln>
                          <a:effectLst/>
                          <a:latin typeface="宋体" panose="02010600030101010101" pitchFamily="2" charset="-122"/>
                          <a:ea typeface="宋体" panose="02010600030101010101" pitchFamily="2" charset="-122"/>
                          <a:cs typeface="Times New Roman" panose="02020603050405020304" pitchFamily="18" charset="0"/>
                          <a:sym typeface="+mn-ea"/>
                        </a:rPr>
                        <a:t>Φ139.7</a:t>
                      </a:r>
                      <a:endParaRPr kumimoji="1" lang="en-US" altLang="zh-CN"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rgbClr val="000000"/>
                          </a:solidFill>
                          <a:effectLst/>
                          <a:latin typeface="宋体" panose="02010600030101010101" pitchFamily="2" charset="-122"/>
                          <a:ea typeface="+mn-ea"/>
                          <a:cs typeface="Times New Roman" panose="02020603050405020304" pitchFamily="18" charset="0"/>
                        </a:rPr>
                        <a:t>1-3/4</a:t>
                      </a:r>
                      <a:r>
                        <a:rPr kumimoji="1" lang="zh-CN" altLang="en-US" sz="800" b="0" i="0" u="none" strike="noStrike" cap="none" normalizeH="0" baseline="0" dirty="0">
                          <a:ln>
                            <a:noFill/>
                          </a:ln>
                          <a:solidFill>
                            <a:srgbClr val="000000"/>
                          </a:solidFill>
                          <a:effectLst/>
                          <a:latin typeface="宋体" panose="02010600030101010101" pitchFamily="2" charset="-122"/>
                          <a:ea typeface="+mn-ea"/>
                          <a:cs typeface="Times New Roman" panose="02020603050405020304" pitchFamily="18" charset="0"/>
                        </a:rPr>
                        <a:t>锥轴</a:t>
                      </a:r>
                      <a:endParaRPr kumimoji="1" lang="en-US" altLang="zh-CN" sz="800" b="0" i="0" u="none" strike="noStrike" cap="none" normalizeH="0" baseline="0" dirty="0">
                        <a:ln>
                          <a:noFill/>
                        </a:ln>
                        <a:solidFill>
                          <a:srgbClr val="000000"/>
                        </a:solidFill>
                        <a:effectLst/>
                        <a:latin typeface="宋体" panose="02010600030101010101" pitchFamily="2" charset="-122"/>
                        <a:ea typeface="+mn-ea"/>
                        <a:cs typeface="Times New Roman" panose="02020603050405020304" pitchFamily="18" charset="0"/>
                      </a:endParaRPr>
                    </a:p>
                    <a:p>
                      <a:pPr marL="0" marR="0" lvl="0" indent="0" algn="l" defTabSz="914400" rtl="0" eaLnBrk="1" fontAlgn="base" latinLnBrk="0" hangingPunct="1">
                        <a:lnSpc>
                          <a:spcPct val="100000"/>
                        </a:lnSpc>
                        <a:spcBef>
                          <a:spcPct val="0"/>
                        </a:spcBef>
                        <a:spcAft>
                          <a:spcPct val="0"/>
                        </a:spcAft>
                        <a:buClrTx/>
                        <a:buSzTx/>
                        <a:buFontTx/>
                        <a:buNone/>
                      </a:pPr>
                      <a:r>
                        <a:rPr kumimoji="1" lang="zh-CN" altLang="en-US" sz="800" b="0" i="0" u="none" strike="noStrike" cap="none" normalizeH="0" baseline="0" dirty="0">
                          <a:ln>
                            <a:noFill/>
                          </a:ln>
                          <a:solidFill>
                            <a:srgbClr val="000000"/>
                          </a:solidFill>
                          <a:effectLst/>
                          <a:latin typeface="宋体" panose="02010600030101010101" pitchFamily="2" charset="-122"/>
                          <a:ea typeface="+mn-ea"/>
                          <a:cs typeface="Times New Roman" panose="02020603050405020304" pitchFamily="18" charset="0"/>
                        </a:rPr>
                        <a:t>平键</a:t>
                      </a:r>
                      <a:r>
                        <a:rPr kumimoji="1" lang="en-US" altLang="zh-CN" sz="800" b="0" i="0" u="none" strike="noStrike" cap="none" normalizeH="0" baseline="0" dirty="0">
                          <a:ln>
                            <a:noFill/>
                          </a:ln>
                          <a:solidFill>
                            <a:srgbClr val="000000"/>
                          </a:solidFill>
                          <a:effectLst/>
                          <a:latin typeface="宋体" panose="02010600030101010101" pitchFamily="2" charset="-122"/>
                          <a:ea typeface="+mn-ea"/>
                          <a:cs typeface="Times New Roman" panose="02020603050405020304" pitchFamily="18" charset="0"/>
                        </a:rPr>
                        <a:t>11.1X11.1</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mn-ea"/>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zh-CN" altLang="en-US"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油口</a:t>
                      </a:r>
                      <a:r>
                        <a:rPr kumimoji="1" lang="en-US" altLang="zh-CN"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2-M33X2</a:t>
                      </a:r>
                      <a:endParaRPr kumimoji="1" lang="en-US" altLang="zh-CN"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endParaRPr>
                    </a:p>
                    <a:p>
                      <a:pPr marL="0" marR="0" lvl="0" indent="0" algn="l" defTabSz="914400" rtl="0" eaLnBrk="1" fontAlgn="base" latinLnBrk="0" hangingPunct="1">
                        <a:lnSpc>
                          <a:spcPct val="100000"/>
                        </a:lnSpc>
                        <a:spcBef>
                          <a:spcPct val="0"/>
                        </a:spcBef>
                        <a:spcAft>
                          <a:spcPct val="0"/>
                        </a:spcAft>
                        <a:buClrTx/>
                        <a:buSzTx/>
                        <a:buFontTx/>
                        <a:buNone/>
                      </a:pPr>
                      <a:r>
                        <a:rPr kumimoji="1" lang="zh-CN" altLang="en-US"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外泄口</a:t>
                      </a:r>
                      <a:r>
                        <a:rPr kumimoji="1" lang="en-US" altLang="zh-CN"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M14X1.5</a:t>
                      </a:r>
                      <a:endParaRPr kumimoji="1" lang="en-US" altLang="zh-CN"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endParaRPr>
                    </a:p>
                    <a:p>
                      <a:pPr marL="0" marR="0" lvl="0" indent="0" algn="l" defTabSz="914400" rtl="0" eaLnBrk="1" fontAlgn="base" latinLnBrk="0" hangingPunct="1">
                        <a:lnSpc>
                          <a:spcPct val="100000"/>
                        </a:lnSpc>
                        <a:spcBef>
                          <a:spcPct val="0"/>
                        </a:spcBef>
                        <a:spcAft>
                          <a:spcPct val="0"/>
                        </a:spcAft>
                        <a:buClrTx/>
                        <a:buSzTx/>
                        <a:buFontTx/>
                        <a:buNone/>
                      </a:pPr>
                      <a:r>
                        <a:rPr kumimoji="1" lang="zh-CN" altLang="en-US"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菱形油口</a:t>
                      </a:r>
                      <a:endParaRPr kumimoji="1" lang="en-US" altLang="zh-CN"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en-US" altLang="zh-CN"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106-3031</a:t>
                      </a:r>
                      <a:endParaRPr kumimoji="1" lang="en-US" altLang="zh-CN"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en-US" altLang="zh-CN"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-3032</a:t>
                      </a:r>
                      <a:endParaRPr kumimoji="1" lang="en-US" altLang="zh-CN"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en-US" altLang="zh-CN"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-3033</a:t>
                      </a:r>
                      <a:endParaRPr kumimoji="1" lang="en-US" altLang="zh-CN"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en-US" altLang="zh-CN"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-3034</a:t>
                      </a:r>
                      <a:endParaRPr kumimoji="1" lang="en-US" altLang="zh-CN"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en-US" altLang="zh-CN"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-3035</a:t>
                      </a:r>
                      <a:endParaRPr kumimoji="1" lang="en-US" altLang="zh-CN"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en-US" altLang="zh-CN"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-3036</a:t>
                      </a:r>
                      <a:endParaRPr kumimoji="1" lang="en-US" altLang="zh-CN"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en-US" altLang="zh-CN"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-3037</a:t>
                      </a:r>
                      <a:endParaRPr kumimoji="1" lang="en-US" altLang="zh-CN"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en-US" altLang="zh-CN"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-3038</a:t>
                      </a:r>
                      <a:endParaRPr kumimoji="1" lang="en-US" altLang="zh-CN"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609035">
                <a:tc>
                  <a:txBody>
                    <a:bodyPr/>
                    <a:lstStyle/>
                    <a:p>
                      <a:pPr marL="0" marR="0" lvl="0" indent="0" algn="l" defTabSz="914400" rtl="0" eaLnBrk="0" fontAlgn="base" latinLnBrk="0" hangingPunct="0">
                        <a:lnSpc>
                          <a:spcPct val="100000"/>
                        </a:lnSpc>
                        <a:spcBef>
                          <a:spcPct val="0"/>
                        </a:spcBef>
                        <a:spcAft>
                          <a:spcPct val="0"/>
                        </a:spcAft>
                        <a:buClrTx/>
                        <a:buSzTx/>
                        <a:buFontTx/>
                        <a:buNone/>
                      </a:pPr>
                      <a:r>
                        <a:rPr kumimoji="1" lang="en-US" altLang="zh-CN" sz="800" dirty="0">
                          <a:ln>
                            <a:noFill/>
                          </a:ln>
                          <a:effectLst/>
                          <a:latin typeface="宋体" panose="02010600030101010101" pitchFamily="2" charset="-122"/>
                          <a:ea typeface="宋体" panose="02010600030101010101" pitchFamily="2" charset="-122"/>
                          <a:cs typeface="Times New Roman" panose="02020603050405020304" pitchFamily="18" charset="0"/>
                          <a:sym typeface="+mn-ea"/>
                        </a:rPr>
                        <a:t>167X167</a:t>
                      </a:r>
                      <a:r>
                        <a:rPr kumimoji="1" lang="zh-CN" altLang="en-US" sz="800" dirty="0">
                          <a:ln>
                            <a:noFill/>
                          </a:ln>
                          <a:effectLst/>
                          <a:latin typeface="宋体" panose="02010600030101010101" pitchFamily="2" charset="-122"/>
                          <a:ea typeface="宋体" panose="02010600030101010101" pitchFamily="2" charset="-122"/>
                          <a:cs typeface="Times New Roman" panose="02020603050405020304" pitchFamily="18" charset="0"/>
                          <a:sym typeface="+mn-ea"/>
                        </a:rPr>
                        <a:t>方止口</a:t>
                      </a:r>
                      <a:r>
                        <a:rPr kumimoji="1" lang="en-US" altLang="zh-CN" sz="800" dirty="0">
                          <a:ln>
                            <a:noFill/>
                          </a:ln>
                          <a:effectLst/>
                          <a:latin typeface="宋体" panose="02010600030101010101" pitchFamily="2" charset="-122"/>
                          <a:ea typeface="宋体" panose="02010600030101010101" pitchFamily="2" charset="-122"/>
                          <a:cs typeface="Times New Roman" panose="02020603050405020304" pitchFamily="18" charset="0"/>
                          <a:sym typeface="+mn-ea"/>
                        </a:rPr>
                        <a:t>Φ139.7</a:t>
                      </a:r>
                      <a:r>
                        <a:rPr kumimoji="1" lang="zh-CN" altLang="en-US" sz="800" dirty="0">
                          <a:ln>
                            <a:noFill/>
                          </a:ln>
                          <a:effectLst/>
                          <a:latin typeface="宋体" panose="02010600030101010101" pitchFamily="2" charset="-122"/>
                          <a:ea typeface="宋体" panose="02010600030101010101" pitchFamily="2" charset="-122"/>
                          <a:cs typeface="Times New Roman" panose="02020603050405020304" pitchFamily="18" charset="0"/>
                          <a:sym typeface="+mn-ea"/>
                        </a:rPr>
                        <a:t>，前盖</a:t>
                      </a:r>
                      <a:r>
                        <a:rPr kumimoji="1" lang="en-US" altLang="zh-CN" sz="800" dirty="0">
                          <a:ln>
                            <a:noFill/>
                          </a:ln>
                          <a:effectLst/>
                          <a:latin typeface="宋体" panose="02010600030101010101" pitchFamily="2" charset="-122"/>
                          <a:ea typeface="宋体" panose="02010600030101010101" pitchFamily="2" charset="-122"/>
                          <a:cs typeface="Times New Roman" panose="02020603050405020304" pitchFamily="18" charset="0"/>
                          <a:sym typeface="+mn-ea"/>
                        </a:rPr>
                        <a:t>φ125</a:t>
                      </a:r>
                      <a:endParaRPr kumimoji="1" lang="en-US" altLang="zh-CN"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sym typeface="+mn-ea"/>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rgbClr val="000000"/>
                          </a:solidFill>
                          <a:effectLst/>
                          <a:latin typeface="宋体" panose="02010600030101010101" pitchFamily="2" charset="-122"/>
                          <a:ea typeface="+mn-ea"/>
                          <a:cs typeface="Times New Roman" panose="02020603050405020304" pitchFamily="18" charset="0"/>
                        </a:rPr>
                        <a:t>1-3/4</a:t>
                      </a:r>
                      <a:r>
                        <a:rPr kumimoji="1" lang="zh-CN" altLang="en-US" sz="800" b="0" i="0" u="none" strike="noStrike" cap="none" normalizeH="0" baseline="0" dirty="0">
                          <a:ln>
                            <a:noFill/>
                          </a:ln>
                          <a:solidFill>
                            <a:srgbClr val="000000"/>
                          </a:solidFill>
                          <a:effectLst/>
                          <a:latin typeface="宋体" panose="02010600030101010101" pitchFamily="2" charset="-122"/>
                          <a:ea typeface="+mn-ea"/>
                          <a:cs typeface="Times New Roman" panose="02020603050405020304" pitchFamily="18" charset="0"/>
                        </a:rPr>
                        <a:t>锥轴</a:t>
                      </a:r>
                      <a:endParaRPr kumimoji="1" lang="en-US" altLang="zh-CN" sz="800" b="0" i="0" u="none" strike="noStrike" cap="none" normalizeH="0" baseline="0" dirty="0">
                        <a:ln>
                          <a:noFill/>
                        </a:ln>
                        <a:solidFill>
                          <a:srgbClr val="000000"/>
                        </a:solidFill>
                        <a:effectLst/>
                        <a:latin typeface="宋体" panose="02010600030101010101" pitchFamily="2" charset="-122"/>
                        <a:ea typeface="+mn-ea"/>
                        <a:cs typeface="Times New Roman" panose="02020603050405020304" pitchFamily="18" charset="0"/>
                      </a:endParaRPr>
                    </a:p>
                    <a:p>
                      <a:pPr marL="0" marR="0" lvl="0" indent="0" algn="l" defTabSz="914400" rtl="0" eaLnBrk="1" fontAlgn="base" latinLnBrk="0" hangingPunct="1">
                        <a:lnSpc>
                          <a:spcPct val="100000"/>
                        </a:lnSpc>
                        <a:spcBef>
                          <a:spcPct val="0"/>
                        </a:spcBef>
                        <a:spcAft>
                          <a:spcPct val="0"/>
                        </a:spcAft>
                        <a:buClrTx/>
                        <a:buSzTx/>
                        <a:buFontTx/>
                        <a:buNone/>
                      </a:pPr>
                      <a:r>
                        <a:rPr kumimoji="1" lang="zh-CN" altLang="en-US" sz="800" b="0" i="0" u="none" strike="noStrike" cap="none" normalizeH="0" baseline="0" dirty="0">
                          <a:ln>
                            <a:noFill/>
                          </a:ln>
                          <a:solidFill>
                            <a:srgbClr val="000000"/>
                          </a:solidFill>
                          <a:effectLst/>
                          <a:latin typeface="宋体" panose="02010600030101010101" pitchFamily="2" charset="-122"/>
                          <a:ea typeface="+mn-ea"/>
                          <a:cs typeface="Times New Roman" panose="02020603050405020304" pitchFamily="18" charset="0"/>
                        </a:rPr>
                        <a:t>平键</a:t>
                      </a:r>
                      <a:r>
                        <a:rPr kumimoji="1" lang="en-US" altLang="zh-CN" sz="800" b="0" i="0" u="none" strike="noStrike" cap="none" normalizeH="0" baseline="0" dirty="0">
                          <a:ln>
                            <a:noFill/>
                          </a:ln>
                          <a:solidFill>
                            <a:srgbClr val="000000"/>
                          </a:solidFill>
                          <a:effectLst/>
                          <a:latin typeface="宋体" panose="02010600030101010101" pitchFamily="2" charset="-122"/>
                          <a:ea typeface="+mn-ea"/>
                          <a:cs typeface="Times New Roman" panose="02020603050405020304" pitchFamily="18" charset="0"/>
                        </a:rPr>
                        <a:t>11.1X11.1</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mn-ea"/>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zh-CN" altLang="en-US" sz="800" b="0" i="0" u="none" strike="noStrike" kern="1200" cap="none" normalizeH="0" baseline="0" dirty="0">
                          <a:ln>
                            <a:noFill/>
                          </a:ln>
                          <a:solidFill>
                            <a:srgbClr val="000000"/>
                          </a:solidFill>
                          <a:effectLst/>
                          <a:latin typeface="宋体" panose="02010600030101010101" pitchFamily="2" charset="-122"/>
                          <a:ea typeface="+mn-ea"/>
                          <a:cs typeface="Times New Roman" panose="02020603050405020304" pitchFamily="18" charset="0"/>
                        </a:rPr>
                        <a:t>油口</a:t>
                      </a:r>
                      <a:r>
                        <a:rPr kumimoji="1" lang="en-US" altLang="zh-CN" sz="800" b="0" i="0" u="none" strike="noStrike" kern="1200" cap="none" normalizeH="0" baseline="0" dirty="0">
                          <a:ln>
                            <a:noFill/>
                          </a:ln>
                          <a:solidFill>
                            <a:srgbClr val="000000"/>
                          </a:solidFill>
                          <a:effectLst/>
                          <a:latin typeface="宋体" panose="02010600030101010101" pitchFamily="2" charset="-122"/>
                          <a:ea typeface="+mn-ea"/>
                          <a:cs typeface="Times New Roman" panose="02020603050405020304" pitchFamily="18" charset="0"/>
                        </a:rPr>
                        <a:t>2-M33X2</a:t>
                      </a:r>
                      <a:endParaRPr kumimoji="1" lang="en-US" altLang="zh-CN" sz="800" b="0" i="0" u="none" strike="noStrike" kern="1200" cap="none" normalizeH="0" baseline="0" dirty="0">
                        <a:ln>
                          <a:noFill/>
                        </a:ln>
                        <a:solidFill>
                          <a:srgbClr val="000000"/>
                        </a:solidFill>
                        <a:effectLst/>
                        <a:latin typeface="宋体" panose="02010600030101010101" pitchFamily="2" charset="-122"/>
                        <a:ea typeface="+mn-ea"/>
                        <a:cs typeface="Times New Roman" panose="02020603050405020304" pitchFamily="18" charset="0"/>
                      </a:endParaRPr>
                    </a:p>
                    <a:p>
                      <a:pPr marL="0" marR="0" lvl="0" indent="0" algn="l" defTabSz="914400" rtl="0" eaLnBrk="1" fontAlgn="base" latinLnBrk="0" hangingPunct="1">
                        <a:lnSpc>
                          <a:spcPct val="100000"/>
                        </a:lnSpc>
                        <a:spcBef>
                          <a:spcPct val="0"/>
                        </a:spcBef>
                        <a:spcAft>
                          <a:spcPct val="0"/>
                        </a:spcAft>
                        <a:buClrTx/>
                        <a:buSzTx/>
                        <a:buFontTx/>
                        <a:buNone/>
                      </a:pPr>
                      <a:r>
                        <a:rPr kumimoji="1" lang="zh-CN" altLang="en-US" sz="800" b="0" i="0" u="none" strike="noStrike" kern="1200" cap="none" normalizeH="0" baseline="0" dirty="0">
                          <a:ln>
                            <a:noFill/>
                          </a:ln>
                          <a:solidFill>
                            <a:srgbClr val="000000"/>
                          </a:solidFill>
                          <a:effectLst/>
                          <a:latin typeface="宋体" panose="02010600030101010101" pitchFamily="2" charset="-122"/>
                          <a:ea typeface="+mn-ea"/>
                          <a:cs typeface="Times New Roman" panose="02020603050405020304" pitchFamily="18" charset="0"/>
                        </a:rPr>
                        <a:t>外泄口</a:t>
                      </a:r>
                      <a:r>
                        <a:rPr kumimoji="1" lang="en-US" altLang="zh-CN" sz="800" b="0" i="0" u="none" strike="noStrike" kern="1200" cap="none" normalizeH="0" baseline="0" dirty="0">
                          <a:ln>
                            <a:noFill/>
                          </a:ln>
                          <a:solidFill>
                            <a:srgbClr val="000000"/>
                          </a:solidFill>
                          <a:effectLst/>
                          <a:latin typeface="宋体" panose="02010600030101010101" pitchFamily="2" charset="-122"/>
                          <a:ea typeface="+mn-ea"/>
                          <a:cs typeface="Times New Roman" panose="02020603050405020304" pitchFamily="18" charset="0"/>
                        </a:rPr>
                        <a:t>M14X1.5</a:t>
                      </a:r>
                      <a:endParaRPr kumimoji="1" lang="en-US" altLang="zh-CN" sz="800" b="0" i="0" u="none" strike="noStrike" kern="1200" cap="none" normalizeH="0" baseline="0" dirty="0">
                        <a:ln>
                          <a:noFill/>
                        </a:ln>
                        <a:solidFill>
                          <a:srgbClr val="000000"/>
                        </a:solidFill>
                        <a:effectLst/>
                        <a:latin typeface="宋体" panose="02010600030101010101" pitchFamily="2" charset="-122"/>
                        <a:ea typeface="+mn-ea"/>
                        <a:cs typeface="Times New Roman" panose="02020603050405020304" pitchFamily="18" charset="0"/>
                      </a:endParaRPr>
                    </a:p>
                    <a:p>
                      <a:pPr marL="0" marR="0" lvl="0" indent="0" algn="l" defTabSz="914400" rtl="0" eaLnBrk="1" fontAlgn="base" latinLnBrk="0" hangingPunct="1">
                        <a:lnSpc>
                          <a:spcPct val="100000"/>
                        </a:lnSpc>
                        <a:spcBef>
                          <a:spcPct val="0"/>
                        </a:spcBef>
                        <a:spcAft>
                          <a:spcPct val="0"/>
                        </a:spcAft>
                        <a:buClrTx/>
                        <a:buSzTx/>
                        <a:buFontTx/>
                        <a:buNone/>
                      </a:pPr>
                      <a:r>
                        <a:rPr kumimoji="1" lang="zh-CN" altLang="en-US" sz="800" b="0" i="0" u="none" strike="noStrike" kern="1200" cap="none" normalizeH="0" baseline="0" dirty="0">
                          <a:ln>
                            <a:noFill/>
                          </a:ln>
                          <a:solidFill>
                            <a:srgbClr val="000000"/>
                          </a:solidFill>
                          <a:effectLst/>
                          <a:latin typeface="宋体" panose="02010600030101010101" pitchFamily="2" charset="-122"/>
                          <a:ea typeface="+mn-ea"/>
                          <a:cs typeface="Times New Roman" panose="02020603050405020304" pitchFamily="18" charset="0"/>
                        </a:rPr>
                        <a:t>矩形油口</a:t>
                      </a:r>
                      <a:endParaRPr kumimoji="1" lang="en-US" altLang="zh-CN" sz="800" b="0" i="0" u="none" strike="noStrike" kern="1200" cap="none" normalizeH="0" baseline="0" dirty="0">
                        <a:ln>
                          <a:noFill/>
                        </a:ln>
                        <a:solidFill>
                          <a:srgbClr val="000000"/>
                        </a:solidFill>
                        <a:effectLst/>
                        <a:latin typeface="宋体" panose="02010600030101010101" pitchFamily="2" charset="-122"/>
                        <a:ea typeface="+mn-ea"/>
                        <a:cs typeface="Times New Roman" panose="02020603050405020304" pitchFamily="18" charset="0"/>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en-US" altLang="zh-CN"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106-3101</a:t>
                      </a:r>
                      <a:endParaRPr kumimoji="1" lang="en-US" altLang="zh-CN"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en-US" altLang="zh-CN"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-3102</a:t>
                      </a:r>
                      <a:endParaRPr kumimoji="1" lang="en-US" altLang="zh-CN"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en-US" altLang="zh-CN"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-3103</a:t>
                      </a:r>
                      <a:endParaRPr kumimoji="1" lang="en-US" altLang="zh-CN"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en-US" altLang="zh-CN"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-3104</a:t>
                      </a:r>
                      <a:endParaRPr kumimoji="1" lang="en-US" altLang="zh-CN"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en-US" altLang="zh-CN"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-3105</a:t>
                      </a:r>
                      <a:endParaRPr kumimoji="1" lang="en-US" altLang="zh-CN"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en-US" altLang="zh-CN"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-3106</a:t>
                      </a:r>
                      <a:endParaRPr kumimoji="1" lang="en-US" altLang="zh-CN"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en-US" altLang="zh-CN"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-3107</a:t>
                      </a:r>
                      <a:endParaRPr kumimoji="1" lang="en-US" altLang="zh-CN"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en-US" altLang="zh-CN"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-3108</a:t>
                      </a:r>
                      <a:endParaRPr kumimoji="1" lang="en-US" altLang="zh-CN"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bl>
          </a:graphicData>
        </a:graphic>
      </p:graphicFrame>
      <p:grpSp>
        <p:nvGrpSpPr>
          <p:cNvPr id="12" name="组合 11"/>
          <p:cNvGrpSpPr/>
          <p:nvPr/>
        </p:nvGrpSpPr>
        <p:grpSpPr>
          <a:xfrm>
            <a:off x="6021288" y="9417496"/>
            <a:ext cx="776312" cy="369332"/>
            <a:chOff x="6021288" y="9417496"/>
            <a:chExt cx="776312" cy="369332"/>
          </a:xfrm>
        </p:grpSpPr>
        <p:sp>
          <p:nvSpPr>
            <p:cNvPr id="13" name="圆角矩形 12"/>
            <p:cNvSpPr/>
            <p:nvPr/>
          </p:nvSpPr>
          <p:spPr>
            <a:xfrm>
              <a:off x="6021288" y="9525218"/>
              <a:ext cx="214482" cy="153888"/>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 name="TextBox 13"/>
            <p:cNvSpPr txBox="1"/>
            <p:nvPr/>
          </p:nvSpPr>
          <p:spPr>
            <a:xfrm>
              <a:off x="6235770" y="9417496"/>
              <a:ext cx="561830" cy="369332"/>
            </a:xfrm>
            <a:prstGeom prst="rect">
              <a:avLst/>
            </a:prstGeom>
            <a:noFill/>
          </p:spPr>
          <p:txBody>
            <a:bodyPr wrap="square" rtlCol="0">
              <a:spAutoFit/>
            </a:bodyPr>
            <a:lstStyle/>
            <a:p>
              <a:r>
                <a:rPr lang="en-US" altLang="zh-CN" dirty="0"/>
                <a:t>64</a:t>
              </a:r>
              <a:endParaRPr lang="zh-CN" altLang="en-US" dirty="0"/>
            </a:p>
          </p:txBody>
        </p:sp>
      </p:grpSp>
      <p:pic>
        <p:nvPicPr>
          <p:cNvPr id="3" name="图片 2"/>
          <p:cNvPicPr>
            <a:picLocks noChangeAspect="1"/>
          </p:cNvPicPr>
          <p:nvPr/>
        </p:nvPicPr>
        <p:blipFill rotWithShape="1">
          <a:blip r:embed="rId1">
            <a:extLst>
              <a:ext uri="{28A0092B-C50C-407E-A947-70E740481C1C}">
                <a14:useLocalDpi xmlns:a14="http://schemas.microsoft.com/office/drawing/2010/main" val="0"/>
              </a:ext>
            </a:extLst>
          </a:blip>
          <a:srcRect l="8001" t="9788" r="10800" b="33915"/>
          <a:stretch>
            <a:fillRect/>
          </a:stretch>
        </p:blipFill>
        <p:spPr>
          <a:xfrm>
            <a:off x="3644987" y="79214"/>
            <a:ext cx="1008151" cy="486694"/>
          </a:xfrm>
          <a:prstGeom prst="rect">
            <a:avLst/>
          </a:prstGeom>
        </p:spPr>
      </p:pic>
    </p:spTree>
  </p:cSld>
  <p:clrMapOvr>
    <a:masterClrMapping/>
  </p:clrMapOvr>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平行四边形 3"/>
          <p:cNvSpPr/>
          <p:nvPr/>
        </p:nvSpPr>
        <p:spPr>
          <a:xfrm>
            <a:off x="403122" y="318099"/>
            <a:ext cx="1801742" cy="69027"/>
          </a:xfrm>
          <a:prstGeom prst="parallelogram">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TextBox 5"/>
          <p:cNvSpPr txBox="1"/>
          <p:nvPr/>
        </p:nvSpPr>
        <p:spPr>
          <a:xfrm>
            <a:off x="4581128" y="159821"/>
            <a:ext cx="2321446" cy="384721"/>
          </a:xfrm>
          <a:prstGeom prst="rect">
            <a:avLst/>
          </a:prstGeom>
          <a:noFill/>
        </p:spPr>
        <p:txBody>
          <a:bodyPr wrap="square" rtlCol="0">
            <a:spAutoFit/>
          </a:bodyPr>
          <a:lstStyle/>
          <a:p>
            <a:r>
              <a:rPr lang="zh-CN" altLang="en-US" sz="1000" b="1" kern="1400" spc="110" dirty="0">
                <a:latin typeface="+mn-ea"/>
              </a:rPr>
              <a:t>济宁钧华液压机械有限公司</a:t>
            </a:r>
            <a:endParaRPr lang="en-US" altLang="zh-CN" sz="1000" b="1" kern="1400" spc="110" dirty="0">
              <a:latin typeface="+mn-ea"/>
            </a:endParaRPr>
          </a:p>
          <a:p>
            <a:r>
              <a:rPr lang="en-US" altLang="zh-CN" sz="900" dirty="0">
                <a:latin typeface="Arial Unicode MS" panose="020B0604020202020204" pitchFamily="34" charset="-122"/>
                <a:ea typeface="Arial Unicode MS" panose="020B0604020202020204" pitchFamily="34" charset="-122"/>
                <a:cs typeface="Arial Unicode MS" panose="020B0604020202020204" pitchFamily="34" charset="-122"/>
              </a:rPr>
              <a:t>Jining  </a:t>
            </a:r>
            <a:r>
              <a:rPr lang="en-US" altLang="zh-CN" sz="900" dirty="0" err="1">
                <a:latin typeface="Arial Unicode MS" panose="020B0604020202020204" pitchFamily="34" charset="-122"/>
                <a:ea typeface="Arial Unicode MS" panose="020B0604020202020204" pitchFamily="34" charset="-122"/>
                <a:cs typeface="Arial Unicode MS" panose="020B0604020202020204" pitchFamily="34" charset="-122"/>
              </a:rPr>
              <a:t>JunHua</a:t>
            </a:r>
            <a:r>
              <a:rPr lang="en-US" altLang="zh-CN" sz="900" dirty="0">
                <a:latin typeface="Arial Unicode MS" panose="020B0604020202020204" pitchFamily="34" charset="-122"/>
                <a:ea typeface="Arial Unicode MS" panose="020B0604020202020204" pitchFamily="34" charset="-122"/>
                <a:cs typeface="Arial Unicode MS" panose="020B0604020202020204" pitchFamily="34" charset="-122"/>
              </a:rPr>
              <a:t> Hydraulic Co.,Ltd</a:t>
            </a:r>
            <a:endParaRPr lang="zh-CN" altLang="en-US" sz="900" dirty="0">
              <a:latin typeface="Arial Unicode MS" panose="020B0604020202020204" pitchFamily="34" charset="-122"/>
              <a:ea typeface="Arial Unicode MS" panose="020B0604020202020204" pitchFamily="34" charset="-122"/>
              <a:cs typeface="Arial Unicode MS" panose="020B0604020202020204" pitchFamily="34" charset="-122"/>
            </a:endParaRPr>
          </a:p>
        </p:txBody>
      </p:sp>
      <p:sp>
        <p:nvSpPr>
          <p:cNvPr id="7" name="平行四边形 6"/>
          <p:cNvSpPr/>
          <p:nvPr/>
        </p:nvSpPr>
        <p:spPr>
          <a:xfrm>
            <a:off x="2276872" y="315026"/>
            <a:ext cx="1368152" cy="72100"/>
          </a:xfrm>
          <a:prstGeom prst="parallelogram">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 name="TextBox 2"/>
          <p:cNvSpPr txBox="1"/>
          <p:nvPr/>
        </p:nvSpPr>
        <p:spPr>
          <a:xfrm>
            <a:off x="764704" y="632520"/>
            <a:ext cx="2520280" cy="369332"/>
          </a:xfrm>
          <a:prstGeom prst="rect">
            <a:avLst/>
          </a:prstGeom>
          <a:noFill/>
        </p:spPr>
        <p:txBody>
          <a:bodyPr wrap="square" rtlCol="0">
            <a:spAutoFit/>
          </a:bodyPr>
          <a:lstStyle/>
          <a:p>
            <a:r>
              <a:rPr lang="en-US" altLang="zh-CN" b="1" dirty="0">
                <a:latin typeface="黑体" panose="02010609060101010101" pitchFamily="49" charset="-122"/>
                <a:ea typeface="黑体" panose="02010609060101010101" pitchFamily="49" charset="-122"/>
              </a:rPr>
              <a:t>BM6S</a:t>
            </a:r>
            <a:r>
              <a:rPr lang="zh-CN" altLang="en-US" b="1" dirty="0">
                <a:latin typeface="黑体" panose="02010609060101010101" pitchFamily="49" charset="-122"/>
                <a:ea typeface="黑体" panose="02010609060101010101" pitchFamily="49" charset="-122"/>
              </a:rPr>
              <a:t>系列（</a:t>
            </a:r>
            <a:r>
              <a:rPr lang="en-US" altLang="zh-CN" b="1" dirty="0">
                <a:latin typeface="黑体" panose="02010609060101010101" pitchFamily="49" charset="-122"/>
                <a:ea typeface="黑体" panose="02010609060101010101" pitchFamily="49" charset="-122"/>
              </a:rPr>
              <a:t>Series</a:t>
            </a:r>
            <a:r>
              <a:rPr lang="zh-CN" altLang="en-US" b="1" dirty="0">
                <a:latin typeface="黑体" panose="02010609060101010101" pitchFamily="49" charset="-122"/>
                <a:ea typeface="黑体" panose="02010609060101010101" pitchFamily="49" charset="-122"/>
              </a:rPr>
              <a:t>）</a:t>
            </a:r>
            <a:endParaRPr lang="zh-CN" altLang="en-US" b="1" dirty="0">
              <a:latin typeface="黑体" panose="02010609060101010101" pitchFamily="49" charset="-122"/>
              <a:ea typeface="黑体" panose="02010609060101010101" pitchFamily="49" charset="-122"/>
            </a:endParaRPr>
          </a:p>
        </p:txBody>
      </p:sp>
      <p:sp>
        <p:nvSpPr>
          <p:cNvPr id="9" name="等腰三角形 8"/>
          <p:cNvSpPr/>
          <p:nvPr/>
        </p:nvSpPr>
        <p:spPr>
          <a:xfrm rot="5400000">
            <a:off x="511905" y="724853"/>
            <a:ext cx="217566" cy="184666"/>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 name="TextBox 9"/>
          <p:cNvSpPr txBox="1"/>
          <p:nvPr/>
        </p:nvSpPr>
        <p:spPr>
          <a:xfrm>
            <a:off x="528355" y="1136576"/>
            <a:ext cx="2900645" cy="1123384"/>
          </a:xfrm>
          <a:prstGeom prst="rect">
            <a:avLst/>
          </a:prstGeom>
          <a:noFill/>
        </p:spPr>
        <p:txBody>
          <a:bodyPr wrap="square" rtlCol="0">
            <a:spAutoFit/>
          </a:bodyPr>
          <a:lstStyle/>
          <a:p>
            <a:r>
              <a:rPr lang="zh-CN" altLang="en-US" sz="1600" b="1" dirty="0">
                <a:latin typeface="宋体" panose="02010600030101010101" pitchFamily="2" charset="-122"/>
                <a:ea typeface="宋体" panose="02010600030101010101" pitchFamily="2" charset="-122"/>
              </a:rPr>
              <a:t>结构特点：</a:t>
            </a:r>
            <a:endParaRPr lang="en-US" altLang="zh-CN" sz="1600" b="1" dirty="0">
              <a:latin typeface="宋体" panose="02010600030101010101" pitchFamily="2" charset="-122"/>
              <a:ea typeface="宋体" panose="02010600030101010101" pitchFamily="2" charset="-122"/>
            </a:endParaRPr>
          </a:p>
          <a:p>
            <a:pPr eaLnBrk="0" hangingPunct="0">
              <a:lnSpc>
                <a:spcPct val="120000"/>
              </a:lnSpc>
              <a:spcBef>
                <a:spcPct val="50000"/>
              </a:spcBef>
              <a:buFontTx/>
              <a:buChar char="•"/>
            </a:pPr>
            <a:r>
              <a:rPr lang="zh-CN" altLang="en-US" sz="1000" dirty="0">
                <a:solidFill>
                  <a:schemeClr val="accent1"/>
                </a:solidFill>
                <a:effectLst>
                  <a:outerShdw blurRad="38100" dist="25400" dir="5400000" algn="ctr" rotWithShape="0">
                    <a:srgbClr val="6E747A">
                      <a:alpha val="43000"/>
                    </a:srgbClr>
                  </a:outerShdw>
                </a:effectLst>
                <a:latin typeface="仿宋_GB2312" panose="02010609030101010101" pitchFamily="49" charset="-122"/>
                <a:ea typeface="仿宋_GB2312" panose="02010609030101010101" pitchFamily="49" charset="-122"/>
              </a:rPr>
              <a:t> 工作压力高</a:t>
            </a:r>
            <a:r>
              <a:rPr lang="en-US" altLang="zh-CN" sz="1000" dirty="0">
                <a:solidFill>
                  <a:schemeClr val="accent1"/>
                </a:solidFill>
                <a:effectLst>
                  <a:outerShdw blurRad="38100" dist="25400" dir="5400000" algn="ctr" rotWithShape="0">
                    <a:srgbClr val="6E747A">
                      <a:alpha val="43000"/>
                    </a:srgbClr>
                  </a:outerShdw>
                </a:effectLst>
                <a:latin typeface="仿宋_GB2312" panose="02010609030101010101" pitchFamily="49" charset="-122"/>
                <a:ea typeface="仿宋_GB2312" panose="02010609030101010101" pitchFamily="49" charset="-122"/>
              </a:rPr>
              <a:t>,</a:t>
            </a:r>
            <a:r>
              <a:rPr lang="zh-CN" altLang="en-US" sz="1000" dirty="0">
                <a:solidFill>
                  <a:schemeClr val="accent1"/>
                </a:solidFill>
                <a:effectLst>
                  <a:outerShdw blurRad="38100" dist="25400" dir="5400000" algn="ctr" rotWithShape="0">
                    <a:srgbClr val="6E747A">
                      <a:alpha val="43000"/>
                    </a:srgbClr>
                  </a:outerShdw>
                </a:effectLst>
                <a:latin typeface="仿宋_GB2312" panose="02010609030101010101" pitchFamily="49" charset="-122"/>
                <a:ea typeface="仿宋_GB2312" panose="02010609030101010101" pitchFamily="49" charset="-122"/>
              </a:rPr>
              <a:t>最高输出扭矩大于</a:t>
            </a:r>
            <a:r>
              <a:rPr lang="en-US" altLang="zh-CN" sz="1000" dirty="0">
                <a:solidFill>
                  <a:schemeClr val="accent1"/>
                </a:solidFill>
                <a:effectLst>
                  <a:outerShdw blurRad="38100" dist="25400" dir="5400000" algn="ctr" rotWithShape="0">
                    <a:srgbClr val="6E747A">
                      <a:alpha val="43000"/>
                    </a:srgbClr>
                  </a:outerShdw>
                </a:effectLst>
                <a:latin typeface="仿宋_GB2312" panose="02010609030101010101" pitchFamily="49" charset="-122"/>
                <a:ea typeface="仿宋_GB2312" panose="02010609030101010101" pitchFamily="49" charset="-122"/>
              </a:rPr>
              <a:t>BM5</a:t>
            </a:r>
            <a:r>
              <a:rPr lang="zh-CN" altLang="en-US" sz="1000" dirty="0">
                <a:solidFill>
                  <a:schemeClr val="accent1"/>
                </a:solidFill>
                <a:effectLst>
                  <a:outerShdw blurRad="38100" dist="25400" dir="5400000" algn="ctr" rotWithShape="0">
                    <a:srgbClr val="6E747A">
                      <a:alpha val="43000"/>
                    </a:srgbClr>
                  </a:outerShdw>
                </a:effectLst>
                <a:latin typeface="仿宋_GB2312" panose="02010609030101010101" pitchFamily="49" charset="-122"/>
                <a:ea typeface="仿宋_GB2312" panose="02010609030101010101" pitchFamily="49" charset="-122"/>
              </a:rPr>
              <a:t>马达。</a:t>
            </a:r>
            <a:endParaRPr lang="zh-CN" altLang="en-US" sz="1000" dirty="0">
              <a:solidFill>
                <a:schemeClr val="accent1"/>
              </a:solidFill>
              <a:effectLst>
                <a:outerShdw blurRad="38100" dist="25400" dir="5400000" algn="ctr" rotWithShape="0">
                  <a:srgbClr val="6E747A">
                    <a:alpha val="43000"/>
                  </a:srgbClr>
                </a:outerShdw>
              </a:effectLst>
              <a:latin typeface="仿宋_GB2312" panose="02010609030101010101" pitchFamily="49" charset="-122"/>
              <a:ea typeface="仿宋_GB2312" panose="02010609030101010101" pitchFamily="49" charset="-122"/>
            </a:endParaRPr>
          </a:p>
          <a:p>
            <a:pPr eaLnBrk="0" hangingPunct="0">
              <a:lnSpc>
                <a:spcPct val="120000"/>
              </a:lnSpc>
              <a:spcBef>
                <a:spcPct val="50000"/>
              </a:spcBef>
              <a:buFontTx/>
              <a:buChar char="•"/>
            </a:pPr>
            <a:r>
              <a:rPr lang="zh-CN" altLang="en-US" sz="1000" dirty="0">
                <a:solidFill>
                  <a:schemeClr val="accent1"/>
                </a:solidFill>
                <a:effectLst>
                  <a:outerShdw blurRad="38100" dist="25400" dir="5400000" algn="ctr" rotWithShape="0">
                    <a:srgbClr val="6E747A">
                      <a:alpha val="43000"/>
                    </a:srgbClr>
                  </a:outerShdw>
                </a:effectLst>
                <a:latin typeface="仿宋_GB2312" panose="02010609030101010101" pitchFamily="49" charset="-122"/>
                <a:ea typeface="仿宋_GB2312" panose="02010609030101010101" pitchFamily="49" charset="-122"/>
              </a:rPr>
              <a:t> 先进的盘配流结构设计</a:t>
            </a:r>
            <a:r>
              <a:rPr lang="en-US" altLang="zh-CN" sz="1000" dirty="0">
                <a:solidFill>
                  <a:schemeClr val="accent1"/>
                </a:solidFill>
                <a:effectLst>
                  <a:outerShdw blurRad="38100" dist="25400" dir="5400000" algn="ctr" rotWithShape="0">
                    <a:srgbClr val="6E747A">
                      <a:alpha val="43000"/>
                    </a:srgbClr>
                  </a:outerShdw>
                </a:effectLst>
                <a:latin typeface="仿宋_GB2312" panose="02010609030101010101" pitchFamily="49" charset="-122"/>
                <a:ea typeface="仿宋_GB2312" panose="02010609030101010101" pitchFamily="49" charset="-122"/>
              </a:rPr>
              <a:t>,</a:t>
            </a:r>
            <a:r>
              <a:rPr lang="zh-CN" altLang="en-US" sz="1000" dirty="0">
                <a:solidFill>
                  <a:schemeClr val="accent1"/>
                </a:solidFill>
                <a:effectLst>
                  <a:outerShdw blurRad="38100" dist="25400" dir="5400000" algn="ctr" rotWithShape="0">
                    <a:srgbClr val="6E747A">
                      <a:alpha val="43000"/>
                    </a:srgbClr>
                  </a:outerShdw>
                </a:effectLst>
                <a:latin typeface="仿宋_GB2312" panose="02010609030101010101" pitchFamily="49" charset="-122"/>
                <a:ea typeface="仿宋_GB2312" panose="02010609030101010101" pitchFamily="49" charset="-122"/>
              </a:rPr>
              <a:t>低速性能好。</a:t>
            </a:r>
            <a:endParaRPr lang="zh-CN" altLang="en-US" sz="1000" dirty="0">
              <a:solidFill>
                <a:schemeClr val="accent1"/>
              </a:solidFill>
              <a:effectLst>
                <a:outerShdw blurRad="38100" dist="25400" dir="5400000" algn="ctr" rotWithShape="0">
                  <a:srgbClr val="6E747A">
                    <a:alpha val="43000"/>
                  </a:srgbClr>
                </a:outerShdw>
              </a:effectLst>
              <a:latin typeface="仿宋_GB2312" panose="02010609030101010101" pitchFamily="49" charset="-122"/>
              <a:ea typeface="仿宋_GB2312" panose="02010609030101010101" pitchFamily="49" charset="-122"/>
            </a:endParaRPr>
          </a:p>
          <a:p>
            <a:pPr eaLnBrk="0" hangingPunct="0">
              <a:lnSpc>
                <a:spcPct val="120000"/>
              </a:lnSpc>
              <a:spcBef>
                <a:spcPct val="50000"/>
              </a:spcBef>
              <a:buFontTx/>
              <a:buChar char="•"/>
            </a:pPr>
            <a:r>
              <a:rPr lang="zh-CN" altLang="en-US" sz="1000" dirty="0">
                <a:solidFill>
                  <a:schemeClr val="accent1"/>
                </a:solidFill>
                <a:effectLst>
                  <a:outerShdw blurRad="38100" dist="25400" dir="5400000" algn="ctr" rotWithShape="0">
                    <a:srgbClr val="6E747A">
                      <a:alpha val="43000"/>
                    </a:srgbClr>
                  </a:outerShdw>
                </a:effectLst>
                <a:latin typeface="仿宋_GB2312" panose="02010609030101010101" pitchFamily="49" charset="-122"/>
                <a:ea typeface="仿宋_GB2312" panose="02010609030101010101" pitchFamily="49" charset="-122"/>
              </a:rPr>
              <a:t> 容积效率高</a:t>
            </a:r>
            <a:r>
              <a:rPr lang="en-US" altLang="zh-CN" sz="1000" dirty="0">
                <a:solidFill>
                  <a:schemeClr val="accent1"/>
                </a:solidFill>
                <a:effectLst>
                  <a:outerShdw blurRad="38100" dist="25400" dir="5400000" algn="ctr" rotWithShape="0">
                    <a:srgbClr val="6E747A">
                      <a:alpha val="43000"/>
                    </a:srgbClr>
                  </a:outerShdw>
                </a:effectLst>
                <a:latin typeface="仿宋_GB2312" panose="02010609030101010101" pitchFamily="49" charset="-122"/>
                <a:ea typeface="仿宋_GB2312" panose="02010609030101010101" pitchFamily="49" charset="-122"/>
              </a:rPr>
              <a:t>,</a:t>
            </a:r>
            <a:r>
              <a:rPr lang="zh-CN" altLang="en-US" sz="1000" dirty="0">
                <a:solidFill>
                  <a:schemeClr val="accent1"/>
                </a:solidFill>
                <a:effectLst>
                  <a:outerShdw blurRad="38100" dist="25400" dir="5400000" algn="ctr" rotWithShape="0">
                    <a:srgbClr val="6E747A">
                      <a:alpha val="43000"/>
                    </a:srgbClr>
                  </a:outerShdw>
                </a:effectLst>
                <a:latin typeface="仿宋_GB2312" panose="02010609030101010101" pitchFamily="49" charset="-122"/>
                <a:ea typeface="仿宋_GB2312" panose="02010609030101010101" pitchFamily="49" charset="-122"/>
              </a:rPr>
              <a:t>并具有磨损自动补偿功能。</a:t>
            </a:r>
            <a:endParaRPr lang="zh-CN" altLang="en-US" sz="1000" dirty="0">
              <a:solidFill>
                <a:schemeClr val="accent1"/>
              </a:solidFill>
              <a:effectLst>
                <a:outerShdw blurRad="38100" dist="25400" dir="5400000" algn="ctr" rotWithShape="0">
                  <a:srgbClr val="6E747A">
                    <a:alpha val="43000"/>
                  </a:srgbClr>
                </a:outerShdw>
              </a:effectLst>
              <a:latin typeface="仿宋_GB2312" panose="02010609030101010101" pitchFamily="49" charset="-122"/>
              <a:ea typeface="仿宋_GB2312" panose="02010609030101010101" pitchFamily="49" charset="-122"/>
            </a:endParaRPr>
          </a:p>
        </p:txBody>
      </p:sp>
      <p:pic>
        <p:nvPicPr>
          <p:cNvPr id="14" name="Picture 10"/>
          <p:cNvPicPr>
            <a:picLocks noChangeAspect="1" noChangeArrowheads="1"/>
          </p:cNvPicPr>
          <p:nvPr/>
        </p:nvPicPr>
        <p:blipFill>
          <a:blip r:embed="rId1" cstate="print">
            <a:extLst>
              <a:ext uri="{28A0092B-C50C-407E-A947-70E740481C1C}">
                <a14:useLocalDpi xmlns:a14="http://schemas.microsoft.com/office/drawing/2010/main" val="0"/>
              </a:ext>
            </a:extLst>
          </a:blip>
          <a:srcRect/>
          <a:stretch>
            <a:fillRect/>
          </a:stretch>
        </p:blipFill>
        <p:spPr bwMode="auto">
          <a:xfrm>
            <a:off x="281669" y="2720752"/>
            <a:ext cx="6294664" cy="6088409"/>
          </a:xfrm>
          <a:prstGeom prst="rect">
            <a:avLst/>
          </a:prstGeom>
          <a:noFill/>
          <a:ln>
            <a:noFill/>
          </a:ln>
          <a:effectLst/>
          <a:extLst>
            <a:ext uri="{909E8E84-426E-40DD-AFC4-6F175D3DCCD1}">
              <a14:hiddenFill xmlns:a14="http://schemas.microsoft.com/office/drawing/2010/main">
                <a:no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15" name="组合 14"/>
          <p:cNvGrpSpPr/>
          <p:nvPr/>
        </p:nvGrpSpPr>
        <p:grpSpPr>
          <a:xfrm>
            <a:off x="6021288" y="9417496"/>
            <a:ext cx="776312" cy="369332"/>
            <a:chOff x="6021288" y="9417496"/>
            <a:chExt cx="776312" cy="369332"/>
          </a:xfrm>
        </p:grpSpPr>
        <p:sp>
          <p:nvSpPr>
            <p:cNvPr id="16" name="圆角矩形 15"/>
            <p:cNvSpPr/>
            <p:nvPr/>
          </p:nvSpPr>
          <p:spPr>
            <a:xfrm>
              <a:off x="6021288" y="9525218"/>
              <a:ext cx="214482" cy="153888"/>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 name="TextBox 16"/>
            <p:cNvSpPr txBox="1"/>
            <p:nvPr/>
          </p:nvSpPr>
          <p:spPr>
            <a:xfrm>
              <a:off x="6235770" y="9417496"/>
              <a:ext cx="561830" cy="369332"/>
            </a:xfrm>
            <a:prstGeom prst="rect">
              <a:avLst/>
            </a:prstGeom>
            <a:noFill/>
          </p:spPr>
          <p:txBody>
            <a:bodyPr wrap="square" rtlCol="0">
              <a:spAutoFit/>
            </a:bodyPr>
            <a:lstStyle/>
            <a:p>
              <a:r>
                <a:rPr lang="en-US" altLang="zh-CN" dirty="0"/>
                <a:t>65</a:t>
              </a:r>
              <a:endParaRPr lang="zh-CN" altLang="en-US" dirty="0"/>
            </a:p>
          </p:txBody>
        </p:sp>
      </p:grpSp>
      <p:pic>
        <p:nvPicPr>
          <p:cNvPr id="8" name="图片 7"/>
          <p:cNvPicPr>
            <a:picLocks noChangeAspect="1"/>
          </p:cNvPicPr>
          <p:nvPr/>
        </p:nvPicPr>
        <p:blipFill rotWithShape="1">
          <a:blip r:embed="rId2">
            <a:extLst>
              <a:ext uri="{28A0092B-C50C-407E-A947-70E740481C1C}">
                <a14:useLocalDpi xmlns:a14="http://schemas.microsoft.com/office/drawing/2010/main" val="0"/>
              </a:ext>
            </a:extLst>
          </a:blip>
          <a:srcRect l="8001" t="9788" r="10800" b="33915"/>
          <a:stretch>
            <a:fillRect/>
          </a:stretch>
        </p:blipFill>
        <p:spPr>
          <a:xfrm>
            <a:off x="3644987" y="79214"/>
            <a:ext cx="1008151" cy="486694"/>
          </a:xfrm>
          <a:prstGeom prst="rect">
            <a:avLst/>
          </a:prstGeom>
        </p:spPr>
      </p:pic>
    </p:spTree>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平行四边形 3"/>
          <p:cNvSpPr/>
          <p:nvPr/>
        </p:nvSpPr>
        <p:spPr>
          <a:xfrm>
            <a:off x="403122" y="318099"/>
            <a:ext cx="1801742" cy="69027"/>
          </a:xfrm>
          <a:prstGeom prst="parallelogram">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TextBox 5"/>
          <p:cNvSpPr txBox="1"/>
          <p:nvPr/>
        </p:nvSpPr>
        <p:spPr>
          <a:xfrm>
            <a:off x="4581128" y="159821"/>
            <a:ext cx="2321446" cy="384721"/>
          </a:xfrm>
          <a:prstGeom prst="rect">
            <a:avLst/>
          </a:prstGeom>
          <a:noFill/>
        </p:spPr>
        <p:txBody>
          <a:bodyPr wrap="square" rtlCol="0">
            <a:spAutoFit/>
          </a:bodyPr>
          <a:lstStyle/>
          <a:p>
            <a:r>
              <a:rPr lang="zh-CN" altLang="en-US" sz="1000" b="1" kern="1400" spc="110" dirty="0">
                <a:latin typeface="+mn-ea"/>
              </a:rPr>
              <a:t>济宁钧华液压机械有限公司</a:t>
            </a:r>
            <a:endParaRPr lang="en-US" altLang="zh-CN" sz="1000" b="1" kern="1400" spc="110" dirty="0">
              <a:latin typeface="+mn-ea"/>
            </a:endParaRPr>
          </a:p>
          <a:p>
            <a:r>
              <a:rPr lang="en-US" altLang="zh-CN" sz="900" dirty="0">
                <a:latin typeface="Arial Unicode MS" panose="020B0604020202020204" pitchFamily="34" charset="-122"/>
                <a:ea typeface="Arial Unicode MS" panose="020B0604020202020204" pitchFamily="34" charset="-122"/>
                <a:cs typeface="Arial Unicode MS" panose="020B0604020202020204" pitchFamily="34" charset="-122"/>
              </a:rPr>
              <a:t>Jining  </a:t>
            </a:r>
            <a:r>
              <a:rPr lang="en-US" altLang="zh-CN" sz="900" dirty="0" err="1">
                <a:latin typeface="Arial Unicode MS" panose="020B0604020202020204" pitchFamily="34" charset="-122"/>
                <a:ea typeface="Arial Unicode MS" panose="020B0604020202020204" pitchFamily="34" charset="-122"/>
                <a:cs typeface="Arial Unicode MS" panose="020B0604020202020204" pitchFamily="34" charset="-122"/>
              </a:rPr>
              <a:t>JunHua</a:t>
            </a:r>
            <a:r>
              <a:rPr lang="en-US" altLang="zh-CN" sz="900" dirty="0">
                <a:latin typeface="Arial Unicode MS" panose="020B0604020202020204" pitchFamily="34" charset="-122"/>
                <a:ea typeface="Arial Unicode MS" panose="020B0604020202020204" pitchFamily="34" charset="-122"/>
                <a:cs typeface="Arial Unicode MS" panose="020B0604020202020204" pitchFamily="34" charset="-122"/>
              </a:rPr>
              <a:t> Hydraulic Co.,Ltd</a:t>
            </a:r>
            <a:endParaRPr lang="zh-CN" altLang="en-US" sz="900" dirty="0">
              <a:latin typeface="Arial Unicode MS" panose="020B0604020202020204" pitchFamily="34" charset="-122"/>
              <a:ea typeface="Arial Unicode MS" panose="020B0604020202020204" pitchFamily="34" charset="-122"/>
              <a:cs typeface="Arial Unicode MS" panose="020B0604020202020204" pitchFamily="34" charset="-122"/>
            </a:endParaRPr>
          </a:p>
        </p:txBody>
      </p:sp>
      <p:sp>
        <p:nvSpPr>
          <p:cNvPr id="7" name="平行四边形 6"/>
          <p:cNvSpPr/>
          <p:nvPr/>
        </p:nvSpPr>
        <p:spPr>
          <a:xfrm>
            <a:off x="2276872" y="315026"/>
            <a:ext cx="1368152" cy="72100"/>
          </a:xfrm>
          <a:prstGeom prst="parallelogram">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 name="Text Box 8"/>
          <p:cNvSpPr txBox="1">
            <a:spLocks noChangeArrowheads="1"/>
          </p:cNvSpPr>
          <p:nvPr/>
        </p:nvSpPr>
        <p:spPr bwMode="auto">
          <a:xfrm>
            <a:off x="476672" y="494918"/>
            <a:ext cx="1975757" cy="536436"/>
          </a:xfrm>
          <a:prstGeom prst="rect">
            <a:avLst/>
          </a:prstGeom>
          <a:noFill/>
          <a:ln>
            <a:noFill/>
          </a:ln>
          <a:effectLst/>
          <a:extLst>
            <a:ext uri="{909E8E84-426E-40DD-AFC4-6F175D3DCCD1}">
              <a14:hiddenFill xmlns:a14="http://schemas.microsoft.com/office/drawing/2010/main">
                <a:gradFill rotWithShape="0">
                  <a:gsLst>
                    <a:gs pos="0">
                      <a:srgbClr val="003366">
                        <a:gamma/>
                        <a:shade val="46275"/>
                        <a:invGamma/>
                      </a:srgbClr>
                    </a:gs>
                    <a:gs pos="100000">
                      <a:srgbClr val="003366"/>
                    </a:gs>
                  </a:gsLst>
                  <a:lin ang="5400000" scaled="1"/>
                </a:gradFill>
              </a14:hiddenFill>
            </a:ext>
            <a:ext uri="{91240B29-F687-4F45-9708-019B960494DF}">
              <a14:hiddenLine xmlns:a14="http://schemas.microsoft.com/office/drawing/2010/main" w="9525">
                <a:solidFill>
                  <a:srgbClr val="FFFF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74630" tIns="37315" rIns="74630" bIns="37315">
            <a:spAutoFit/>
          </a:bodyPr>
          <a:lstStyle>
            <a:lvl1pPr algn="l" defTabSz="860425">
              <a:spcBef>
                <a:spcPct val="0"/>
              </a:spcBef>
              <a:defRPr kumimoji="1" sz="2400">
                <a:solidFill>
                  <a:schemeClr val="tx1"/>
                </a:solidFill>
                <a:latin typeface="Times New Roman" panose="02020603050405020304" pitchFamily="18" charset="0"/>
                <a:ea typeface="宋体" panose="02010600030101010101" pitchFamily="2" charset="-122"/>
              </a:defRPr>
            </a:lvl1pPr>
            <a:lvl2pPr marL="430530" algn="l" defTabSz="860425">
              <a:spcBef>
                <a:spcPct val="0"/>
              </a:spcBef>
              <a:defRPr kumimoji="1" sz="2400">
                <a:solidFill>
                  <a:schemeClr val="tx1"/>
                </a:solidFill>
                <a:latin typeface="Times New Roman" panose="02020603050405020304" pitchFamily="18" charset="0"/>
                <a:ea typeface="宋体" panose="02010600030101010101" pitchFamily="2" charset="-122"/>
              </a:defRPr>
            </a:lvl2pPr>
            <a:lvl3pPr marL="860425" algn="l" defTabSz="860425">
              <a:spcBef>
                <a:spcPct val="0"/>
              </a:spcBef>
              <a:defRPr kumimoji="1" sz="2400">
                <a:solidFill>
                  <a:schemeClr val="tx1"/>
                </a:solidFill>
                <a:latin typeface="Times New Roman" panose="02020603050405020304" pitchFamily="18" charset="0"/>
                <a:ea typeface="宋体" panose="02010600030101010101" pitchFamily="2" charset="-122"/>
              </a:defRPr>
            </a:lvl3pPr>
            <a:lvl4pPr marL="1290955" algn="l" defTabSz="860425">
              <a:spcBef>
                <a:spcPct val="0"/>
              </a:spcBef>
              <a:defRPr kumimoji="1" sz="2400">
                <a:solidFill>
                  <a:schemeClr val="tx1"/>
                </a:solidFill>
                <a:latin typeface="Times New Roman" panose="02020603050405020304" pitchFamily="18" charset="0"/>
                <a:ea typeface="宋体" panose="02010600030101010101" pitchFamily="2" charset="-122"/>
              </a:defRPr>
            </a:lvl4pPr>
            <a:lvl5pPr marL="1719580" algn="l" defTabSz="860425">
              <a:spcBef>
                <a:spcPct val="0"/>
              </a:spcBef>
              <a:defRPr kumimoji="1" sz="2400">
                <a:solidFill>
                  <a:schemeClr val="tx1"/>
                </a:solidFill>
                <a:latin typeface="Times New Roman" panose="02020603050405020304" pitchFamily="18" charset="0"/>
                <a:ea typeface="宋体" panose="02010600030101010101" pitchFamily="2" charset="-122"/>
              </a:defRPr>
            </a:lvl5pPr>
            <a:lvl6pPr marL="21767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6339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0911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5483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0" hangingPunct="0">
              <a:lnSpc>
                <a:spcPct val="90000"/>
              </a:lnSpc>
              <a:spcBef>
                <a:spcPct val="50000"/>
              </a:spcBef>
              <a:buFontTx/>
              <a:buNone/>
            </a:pPr>
            <a:r>
              <a:rPr kumimoji="0" lang="en-US" altLang="zh-CN" sz="1300" b="1" dirty="0">
                <a:solidFill>
                  <a:schemeClr val="accent1"/>
                </a:solidFill>
                <a:effectLst>
                  <a:outerShdw blurRad="38100" dist="38100" dir="2700000" algn="tl">
                    <a:srgbClr val="C0C0C0"/>
                  </a:outerShdw>
                </a:effectLst>
              </a:rPr>
              <a:t>BMM </a:t>
            </a:r>
            <a:r>
              <a:rPr kumimoji="0" lang="zh-CN" altLang="en-US" sz="1300" b="1" dirty="0">
                <a:solidFill>
                  <a:schemeClr val="accent1"/>
                </a:solidFill>
                <a:effectLst>
                  <a:outerShdw blurRad="38100" dist="38100" dir="2700000" algn="tl">
                    <a:srgbClr val="C0C0C0"/>
                  </a:outerShdw>
                </a:effectLst>
              </a:rPr>
              <a:t>系列马达外形图</a:t>
            </a:r>
            <a:r>
              <a:rPr kumimoji="0" lang="zh-CN" altLang="en-US" sz="1300" b="1" dirty="0">
                <a:solidFill>
                  <a:schemeClr val="accent5"/>
                </a:solidFill>
                <a:effectLst>
                  <a:outerShdw blurRad="38100" dist="38100" dir="2700000" algn="tl">
                    <a:srgbClr val="C0C0C0"/>
                  </a:outerShdw>
                </a:effectLst>
              </a:rPr>
              <a:t>  </a:t>
            </a:r>
            <a:endParaRPr kumimoji="0" lang="zh-CN" altLang="en-US" sz="1300" b="1" dirty="0">
              <a:solidFill>
                <a:schemeClr val="accent5"/>
              </a:solidFill>
              <a:effectLst>
                <a:outerShdw blurRad="38100" dist="38100" dir="2700000" algn="tl">
                  <a:srgbClr val="C0C0C0"/>
                </a:outerShdw>
              </a:effectLst>
            </a:endParaRPr>
          </a:p>
          <a:p>
            <a:pPr eaLnBrk="0" hangingPunct="0">
              <a:lnSpc>
                <a:spcPct val="90000"/>
              </a:lnSpc>
              <a:spcBef>
                <a:spcPct val="50000"/>
              </a:spcBef>
              <a:buFontTx/>
              <a:buNone/>
            </a:pPr>
            <a:r>
              <a:rPr kumimoji="0" lang="zh-CN" altLang="en-US" sz="1300" b="1" dirty="0">
                <a:solidFill>
                  <a:schemeClr val="accent2"/>
                </a:solidFill>
                <a:effectLst>
                  <a:outerShdw blurRad="38100" dist="38100" dir="2700000" algn="tl">
                    <a:srgbClr val="C0C0C0"/>
                  </a:outerShdw>
                </a:effectLst>
              </a:rPr>
              <a:t>         </a:t>
            </a:r>
            <a:r>
              <a:rPr kumimoji="0" lang="en-US" altLang="zh-CN" sz="1300" b="1" dirty="0">
                <a:solidFill>
                  <a:schemeClr val="accent2"/>
                </a:solidFill>
                <a:effectLst>
                  <a:outerShdw blurRad="38100" dist="38100" dir="2700000" algn="tl">
                    <a:srgbClr val="C0C0C0"/>
                  </a:outerShdw>
                </a:effectLst>
              </a:rPr>
              <a:t>              </a:t>
            </a:r>
            <a:endParaRPr kumimoji="0" lang="en-US" altLang="zh-CN" sz="1000" dirty="0">
              <a:latin typeface="仿宋_GB2312" panose="02010609030101010101" pitchFamily="49" charset="-122"/>
              <a:ea typeface="仿宋_GB2312" panose="02010609030101010101" pitchFamily="49" charset="-122"/>
            </a:endParaRPr>
          </a:p>
        </p:txBody>
      </p:sp>
      <p:grpSp>
        <p:nvGrpSpPr>
          <p:cNvPr id="16" name="组合 15"/>
          <p:cNvGrpSpPr/>
          <p:nvPr/>
        </p:nvGrpSpPr>
        <p:grpSpPr>
          <a:xfrm>
            <a:off x="6021288" y="9417496"/>
            <a:ext cx="776312" cy="369332"/>
            <a:chOff x="6021288" y="9417496"/>
            <a:chExt cx="776312" cy="369332"/>
          </a:xfrm>
        </p:grpSpPr>
        <p:sp>
          <p:nvSpPr>
            <p:cNvPr id="17" name="圆角矩形 16"/>
            <p:cNvSpPr/>
            <p:nvPr/>
          </p:nvSpPr>
          <p:spPr>
            <a:xfrm>
              <a:off x="6021288" y="9525218"/>
              <a:ext cx="214482" cy="153888"/>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8" name="TextBox 17"/>
            <p:cNvSpPr txBox="1"/>
            <p:nvPr/>
          </p:nvSpPr>
          <p:spPr>
            <a:xfrm>
              <a:off x="6235770" y="9417496"/>
              <a:ext cx="561830" cy="369332"/>
            </a:xfrm>
            <a:prstGeom prst="rect">
              <a:avLst/>
            </a:prstGeom>
            <a:noFill/>
          </p:spPr>
          <p:txBody>
            <a:bodyPr wrap="square" rtlCol="0">
              <a:spAutoFit/>
            </a:bodyPr>
            <a:lstStyle/>
            <a:p>
              <a:r>
                <a:rPr lang="en-US" altLang="zh-CN" dirty="0"/>
                <a:t>3</a:t>
              </a:r>
              <a:endParaRPr lang="zh-CN" altLang="en-US" dirty="0"/>
            </a:p>
          </p:txBody>
        </p:sp>
      </p:grpSp>
      <p:pic>
        <p:nvPicPr>
          <p:cNvPr id="19" name="Picture 11"/>
          <p:cNvPicPr>
            <a:picLocks noChangeAspect="1" noChangeArrowheads="1"/>
          </p:cNvPicPr>
          <p:nvPr/>
        </p:nvPicPr>
        <p:blipFill>
          <a:blip r:embed="rId1">
            <a:extLst>
              <a:ext uri="{28A0092B-C50C-407E-A947-70E740481C1C}">
                <a14:useLocalDpi xmlns:a14="http://schemas.microsoft.com/office/drawing/2010/main" val="0"/>
              </a:ext>
            </a:extLst>
          </a:blip>
          <a:srcRect/>
          <a:stretch>
            <a:fillRect/>
          </a:stretch>
        </p:blipFill>
        <p:spPr bwMode="auto">
          <a:xfrm>
            <a:off x="1052513" y="920552"/>
            <a:ext cx="5113337" cy="75438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3" name="图片 12"/>
          <p:cNvPicPr>
            <a:picLocks noChangeAspect="1"/>
          </p:cNvPicPr>
          <p:nvPr/>
        </p:nvPicPr>
        <p:blipFill rotWithShape="1">
          <a:blip r:embed="rId2">
            <a:extLst>
              <a:ext uri="{28A0092B-C50C-407E-A947-70E740481C1C}">
                <a14:useLocalDpi xmlns:a14="http://schemas.microsoft.com/office/drawing/2010/main" val="0"/>
              </a:ext>
            </a:extLst>
          </a:blip>
          <a:srcRect l="8001" t="9788" r="10800" b="33915"/>
          <a:stretch>
            <a:fillRect/>
          </a:stretch>
        </p:blipFill>
        <p:spPr>
          <a:xfrm>
            <a:off x="3644987" y="79214"/>
            <a:ext cx="1008151" cy="486694"/>
          </a:xfrm>
          <a:prstGeom prst="rect">
            <a:avLst/>
          </a:prstGeom>
        </p:spPr>
      </p:pic>
    </p:spTree>
  </p:cSld>
  <p:clrMapOvr>
    <a:masterClrMapping/>
  </p:clrMapOvr>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平行四边形 3"/>
          <p:cNvSpPr/>
          <p:nvPr/>
        </p:nvSpPr>
        <p:spPr>
          <a:xfrm>
            <a:off x="403122" y="318099"/>
            <a:ext cx="1801742" cy="69027"/>
          </a:xfrm>
          <a:prstGeom prst="parallelogram">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TextBox 5"/>
          <p:cNvSpPr txBox="1"/>
          <p:nvPr/>
        </p:nvSpPr>
        <p:spPr>
          <a:xfrm>
            <a:off x="4581128" y="159821"/>
            <a:ext cx="2321446" cy="384721"/>
          </a:xfrm>
          <a:prstGeom prst="rect">
            <a:avLst/>
          </a:prstGeom>
          <a:noFill/>
        </p:spPr>
        <p:txBody>
          <a:bodyPr wrap="square" rtlCol="0">
            <a:spAutoFit/>
          </a:bodyPr>
          <a:lstStyle/>
          <a:p>
            <a:r>
              <a:rPr lang="zh-CN" altLang="en-US" sz="1000" b="1" kern="1400" spc="110" dirty="0">
                <a:latin typeface="+mn-ea"/>
              </a:rPr>
              <a:t>济宁钧华液压机械有限公司</a:t>
            </a:r>
            <a:endParaRPr lang="en-US" altLang="zh-CN" sz="1000" b="1" kern="1400" spc="110" dirty="0">
              <a:latin typeface="+mn-ea"/>
            </a:endParaRPr>
          </a:p>
          <a:p>
            <a:r>
              <a:rPr lang="en-US" altLang="zh-CN" sz="900" dirty="0">
                <a:latin typeface="Arial Unicode MS" panose="020B0604020202020204" pitchFamily="34" charset="-122"/>
                <a:ea typeface="Arial Unicode MS" panose="020B0604020202020204" pitchFamily="34" charset="-122"/>
                <a:cs typeface="Arial Unicode MS" panose="020B0604020202020204" pitchFamily="34" charset="-122"/>
              </a:rPr>
              <a:t>Jining  </a:t>
            </a:r>
            <a:r>
              <a:rPr lang="en-US" altLang="zh-CN" sz="900" dirty="0" err="1">
                <a:latin typeface="Arial Unicode MS" panose="020B0604020202020204" pitchFamily="34" charset="-122"/>
                <a:ea typeface="Arial Unicode MS" panose="020B0604020202020204" pitchFamily="34" charset="-122"/>
                <a:cs typeface="Arial Unicode MS" panose="020B0604020202020204" pitchFamily="34" charset="-122"/>
              </a:rPr>
              <a:t>JunHua</a:t>
            </a:r>
            <a:r>
              <a:rPr lang="en-US" altLang="zh-CN" sz="900" dirty="0">
                <a:latin typeface="Arial Unicode MS" panose="020B0604020202020204" pitchFamily="34" charset="-122"/>
                <a:ea typeface="Arial Unicode MS" panose="020B0604020202020204" pitchFamily="34" charset="-122"/>
                <a:cs typeface="Arial Unicode MS" panose="020B0604020202020204" pitchFamily="34" charset="-122"/>
              </a:rPr>
              <a:t> Hydraulic Co.,Ltd</a:t>
            </a:r>
            <a:endParaRPr lang="zh-CN" altLang="en-US" sz="900" dirty="0">
              <a:latin typeface="Arial Unicode MS" panose="020B0604020202020204" pitchFamily="34" charset="-122"/>
              <a:ea typeface="Arial Unicode MS" panose="020B0604020202020204" pitchFamily="34" charset="-122"/>
              <a:cs typeface="Arial Unicode MS" panose="020B0604020202020204" pitchFamily="34" charset="-122"/>
            </a:endParaRPr>
          </a:p>
        </p:txBody>
      </p:sp>
      <p:sp>
        <p:nvSpPr>
          <p:cNvPr id="7" name="平行四边形 6"/>
          <p:cNvSpPr/>
          <p:nvPr/>
        </p:nvSpPr>
        <p:spPr>
          <a:xfrm>
            <a:off x="2276872" y="315026"/>
            <a:ext cx="1368152" cy="72100"/>
          </a:xfrm>
          <a:prstGeom prst="parallelogram">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 name="Text Box 1026"/>
          <p:cNvSpPr txBox="1">
            <a:spLocks noChangeArrowheads="1"/>
          </p:cNvSpPr>
          <p:nvPr/>
        </p:nvSpPr>
        <p:spPr bwMode="auto">
          <a:xfrm>
            <a:off x="404133" y="560512"/>
            <a:ext cx="2653393" cy="475288"/>
          </a:xfrm>
          <a:prstGeom prst="rect">
            <a:avLst/>
          </a:prstGeom>
          <a:noFill/>
          <a:ln>
            <a:noFill/>
          </a:ln>
          <a:effectLst/>
          <a:extLst>
            <a:ext uri="{909E8E84-426E-40DD-AFC4-6F175D3DCCD1}">
              <a14:hiddenFill xmlns:a14="http://schemas.microsoft.com/office/drawing/2010/main">
                <a:gradFill rotWithShape="0">
                  <a:gsLst>
                    <a:gs pos="0">
                      <a:srgbClr val="003366">
                        <a:gamma/>
                        <a:shade val="46275"/>
                        <a:invGamma/>
                      </a:srgbClr>
                    </a:gs>
                    <a:gs pos="100000">
                      <a:srgbClr val="003366"/>
                    </a:gs>
                  </a:gsLst>
                  <a:lin ang="5400000" scaled="1"/>
                </a:gradFill>
              </a14:hiddenFill>
            </a:ext>
            <a:ext uri="{91240B29-F687-4F45-9708-019B960494DF}">
              <a14:hiddenLine xmlns:a14="http://schemas.microsoft.com/office/drawing/2010/main" w="9525">
                <a:solidFill>
                  <a:srgbClr val="FFFF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74630" tIns="37315" rIns="74630" bIns="37315">
            <a:spAutoFit/>
            <a:scene3d>
              <a:camera prst="orthographicFront"/>
              <a:lightRig rig="threePt" dir="t"/>
            </a:scene3d>
          </a:bodyPr>
          <a:lstStyle>
            <a:lvl1pPr algn="l" defTabSz="860425">
              <a:spcBef>
                <a:spcPct val="0"/>
              </a:spcBef>
              <a:defRPr kumimoji="1" sz="2400">
                <a:solidFill>
                  <a:schemeClr val="tx1"/>
                </a:solidFill>
                <a:latin typeface="Times New Roman" panose="02020603050405020304" pitchFamily="18" charset="0"/>
                <a:ea typeface="宋体" panose="02010600030101010101" pitchFamily="2" charset="-122"/>
              </a:defRPr>
            </a:lvl1pPr>
            <a:lvl2pPr marL="430530" algn="l" defTabSz="860425">
              <a:spcBef>
                <a:spcPct val="0"/>
              </a:spcBef>
              <a:defRPr kumimoji="1" sz="2400">
                <a:solidFill>
                  <a:schemeClr val="tx1"/>
                </a:solidFill>
                <a:latin typeface="Times New Roman" panose="02020603050405020304" pitchFamily="18" charset="0"/>
                <a:ea typeface="宋体" panose="02010600030101010101" pitchFamily="2" charset="-122"/>
              </a:defRPr>
            </a:lvl2pPr>
            <a:lvl3pPr marL="860425" algn="l" defTabSz="860425">
              <a:spcBef>
                <a:spcPct val="0"/>
              </a:spcBef>
              <a:defRPr kumimoji="1" sz="2400">
                <a:solidFill>
                  <a:schemeClr val="tx1"/>
                </a:solidFill>
                <a:latin typeface="Times New Roman" panose="02020603050405020304" pitchFamily="18" charset="0"/>
                <a:ea typeface="宋体" panose="02010600030101010101" pitchFamily="2" charset="-122"/>
              </a:defRPr>
            </a:lvl3pPr>
            <a:lvl4pPr marL="1290955" algn="l" defTabSz="860425">
              <a:spcBef>
                <a:spcPct val="0"/>
              </a:spcBef>
              <a:defRPr kumimoji="1" sz="2400">
                <a:solidFill>
                  <a:schemeClr val="tx1"/>
                </a:solidFill>
                <a:latin typeface="Times New Roman" panose="02020603050405020304" pitchFamily="18" charset="0"/>
                <a:ea typeface="宋体" panose="02010600030101010101" pitchFamily="2" charset="-122"/>
              </a:defRPr>
            </a:lvl4pPr>
            <a:lvl5pPr marL="1719580" algn="l" defTabSz="860425">
              <a:spcBef>
                <a:spcPct val="0"/>
              </a:spcBef>
              <a:defRPr kumimoji="1" sz="2400">
                <a:solidFill>
                  <a:schemeClr val="tx1"/>
                </a:solidFill>
                <a:latin typeface="Times New Roman" panose="02020603050405020304" pitchFamily="18" charset="0"/>
                <a:ea typeface="宋体" panose="02010600030101010101" pitchFamily="2" charset="-122"/>
              </a:defRPr>
            </a:lvl5pPr>
            <a:lvl6pPr marL="21767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6339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0911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5483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0" hangingPunct="0">
              <a:lnSpc>
                <a:spcPct val="75000"/>
              </a:lnSpc>
              <a:spcBef>
                <a:spcPct val="50000"/>
              </a:spcBef>
              <a:buFontTx/>
              <a:buNone/>
            </a:pPr>
            <a:r>
              <a:rPr kumimoji="0" lang="en-US" altLang="zh-CN" sz="1300" b="1" dirty="0">
                <a:solidFill>
                  <a:schemeClr val="accent1"/>
                </a:solidFill>
                <a:effectLst>
                  <a:outerShdw blurRad="38100" dist="25400" dir="5400000" algn="ctr" rotWithShape="0">
                    <a:srgbClr val="6E747A">
                      <a:alpha val="43000"/>
                    </a:srgbClr>
                  </a:outerShdw>
                </a:effectLst>
              </a:rPr>
              <a:t>BM6S</a:t>
            </a:r>
            <a:r>
              <a:rPr kumimoji="0" lang="zh-CN" altLang="en-US" sz="1300" b="1" dirty="0">
                <a:solidFill>
                  <a:schemeClr val="accent1"/>
                </a:solidFill>
                <a:effectLst>
                  <a:outerShdw blurRad="38100" dist="25400" dir="5400000" algn="ctr" rotWithShape="0">
                    <a:srgbClr val="6E747A">
                      <a:alpha val="43000"/>
                    </a:srgbClr>
                  </a:outerShdw>
                </a:effectLst>
              </a:rPr>
              <a:t>订货信息（八位代码形式）</a:t>
            </a:r>
            <a:endParaRPr kumimoji="0" lang="zh-CN" altLang="en-US" sz="1300" b="1" dirty="0">
              <a:solidFill>
                <a:schemeClr val="accent1"/>
              </a:solidFill>
              <a:effectLst>
                <a:outerShdw blurRad="38100" dist="25400" dir="5400000" algn="ctr" rotWithShape="0">
                  <a:srgbClr val="6E747A">
                    <a:alpha val="43000"/>
                  </a:srgbClr>
                </a:outerShdw>
              </a:effectLst>
            </a:endParaRPr>
          </a:p>
          <a:p>
            <a:pPr eaLnBrk="0" hangingPunct="0">
              <a:lnSpc>
                <a:spcPct val="75000"/>
              </a:lnSpc>
              <a:spcBef>
                <a:spcPct val="50000"/>
              </a:spcBef>
              <a:buFontTx/>
              <a:buNone/>
            </a:pPr>
            <a:r>
              <a:rPr kumimoji="0" lang="zh-CN" altLang="en-US" sz="1300" b="1" dirty="0">
                <a:solidFill>
                  <a:schemeClr val="accent1"/>
                </a:solidFill>
                <a:effectLst>
                  <a:outerShdw blurRad="38100" dist="25400" dir="5400000" algn="ctr" rotWithShape="0">
                    <a:srgbClr val="6E747A">
                      <a:alpha val="43000"/>
                    </a:srgbClr>
                  </a:outerShdw>
                </a:effectLst>
              </a:rPr>
              <a:t>         </a:t>
            </a:r>
            <a:r>
              <a:rPr kumimoji="0" lang="zh-CN" altLang="en-US" sz="1000" b="1" dirty="0">
                <a:solidFill>
                  <a:schemeClr val="accent1"/>
                </a:solidFill>
                <a:effectLst>
                  <a:outerShdw blurRad="38100" dist="25400" dir="5400000" algn="ctr" rotWithShape="0">
                    <a:srgbClr val="6E747A">
                      <a:alpha val="43000"/>
                    </a:srgbClr>
                  </a:outerShdw>
                </a:effectLst>
              </a:rPr>
              <a:t> </a:t>
            </a:r>
            <a:r>
              <a:rPr kumimoji="0" lang="en-US" altLang="zh-CN" sz="1000" b="1" dirty="0">
                <a:solidFill>
                  <a:schemeClr val="accent1"/>
                </a:solidFill>
                <a:effectLst>
                  <a:outerShdw blurRad="38100" dist="25400" dir="5400000" algn="ctr" rotWithShape="0">
                    <a:srgbClr val="6E747A">
                      <a:alpha val="43000"/>
                    </a:srgbClr>
                  </a:outerShdw>
                </a:effectLst>
              </a:rPr>
              <a:t>Ordering Information</a:t>
            </a:r>
            <a:r>
              <a:rPr kumimoji="0" lang="en-US" altLang="zh-CN" sz="1300" b="1" dirty="0">
                <a:solidFill>
                  <a:schemeClr val="accent1"/>
                </a:solidFill>
                <a:effectLst>
                  <a:outerShdw blurRad="38100" dist="25400" dir="5400000" algn="ctr" rotWithShape="0">
                    <a:srgbClr val="6E747A">
                      <a:alpha val="43000"/>
                    </a:srgbClr>
                  </a:outerShdw>
                </a:effectLst>
              </a:rPr>
              <a:t>        </a:t>
            </a:r>
            <a:endParaRPr kumimoji="0" lang="en-US" altLang="zh-CN" sz="1300" b="1" dirty="0">
              <a:solidFill>
                <a:schemeClr val="accent1"/>
              </a:solidFill>
              <a:effectLst>
                <a:outerShdw blurRad="38100" dist="25400" dir="5400000" algn="ctr" rotWithShape="0">
                  <a:srgbClr val="6E747A">
                    <a:alpha val="43000"/>
                  </a:srgbClr>
                </a:outerShdw>
              </a:effectLst>
              <a:latin typeface="仿宋_GB2312" panose="02010609030101010101" pitchFamily="49" charset="-122"/>
              <a:ea typeface="仿宋_GB2312" panose="02010609030101010101" pitchFamily="49" charset="-122"/>
            </a:endParaRPr>
          </a:p>
        </p:txBody>
      </p:sp>
      <p:sp>
        <p:nvSpPr>
          <p:cNvPr id="10" name="Text Box 1027"/>
          <p:cNvSpPr txBox="1">
            <a:spLocks noChangeArrowheads="1"/>
          </p:cNvSpPr>
          <p:nvPr/>
        </p:nvSpPr>
        <p:spPr bwMode="auto">
          <a:xfrm>
            <a:off x="4046765" y="623049"/>
            <a:ext cx="2283279" cy="264049"/>
          </a:xfrm>
          <a:prstGeom prst="rect">
            <a:avLst/>
          </a:prstGeom>
          <a:noFill/>
          <a:ln w="9525">
            <a:solidFill>
              <a:srgbClr val="000000"/>
            </a:solidFill>
            <a:miter lim="800000"/>
          </a:ln>
          <a:effectLst/>
          <a:extLst>
            <a:ext uri="{909E8E84-426E-40DD-AFC4-6F175D3DCCD1}">
              <a14:hiddenFill xmlns:a14="http://schemas.microsoft.com/office/drawing/2010/main">
                <a:solidFill>
                  <a:srgbClr val="003366"/>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lIns="74630" tIns="37315" rIns="74630" bIns="37315">
            <a:spAutoFit/>
            <a:scene3d>
              <a:camera prst="orthographicFront"/>
              <a:lightRig rig="threePt" dir="t"/>
            </a:scene3d>
          </a:bodyPr>
          <a:lstStyle>
            <a:lvl1pPr algn="l" defTabSz="860425">
              <a:spcBef>
                <a:spcPct val="0"/>
              </a:spcBef>
              <a:defRPr kumimoji="1" sz="2400">
                <a:solidFill>
                  <a:schemeClr val="tx1"/>
                </a:solidFill>
                <a:latin typeface="Times New Roman" panose="02020603050405020304" pitchFamily="18" charset="0"/>
                <a:ea typeface="宋体" panose="02010600030101010101" pitchFamily="2" charset="-122"/>
              </a:defRPr>
            </a:lvl1pPr>
            <a:lvl2pPr marL="430530" algn="l" defTabSz="860425">
              <a:spcBef>
                <a:spcPct val="0"/>
              </a:spcBef>
              <a:defRPr kumimoji="1" sz="2400">
                <a:solidFill>
                  <a:schemeClr val="tx1"/>
                </a:solidFill>
                <a:latin typeface="Times New Roman" panose="02020603050405020304" pitchFamily="18" charset="0"/>
                <a:ea typeface="宋体" panose="02010600030101010101" pitchFamily="2" charset="-122"/>
              </a:defRPr>
            </a:lvl2pPr>
            <a:lvl3pPr marL="860425" algn="l" defTabSz="860425">
              <a:spcBef>
                <a:spcPct val="0"/>
              </a:spcBef>
              <a:defRPr kumimoji="1" sz="2400">
                <a:solidFill>
                  <a:schemeClr val="tx1"/>
                </a:solidFill>
                <a:latin typeface="Times New Roman" panose="02020603050405020304" pitchFamily="18" charset="0"/>
                <a:ea typeface="宋体" panose="02010600030101010101" pitchFamily="2" charset="-122"/>
              </a:defRPr>
            </a:lvl3pPr>
            <a:lvl4pPr marL="1290955" algn="l" defTabSz="860425">
              <a:spcBef>
                <a:spcPct val="0"/>
              </a:spcBef>
              <a:defRPr kumimoji="1" sz="2400">
                <a:solidFill>
                  <a:schemeClr val="tx1"/>
                </a:solidFill>
                <a:latin typeface="Times New Roman" panose="02020603050405020304" pitchFamily="18" charset="0"/>
                <a:ea typeface="宋体" panose="02010600030101010101" pitchFamily="2" charset="-122"/>
              </a:defRPr>
            </a:lvl4pPr>
            <a:lvl5pPr marL="1719580" algn="l" defTabSz="860425">
              <a:spcBef>
                <a:spcPct val="0"/>
              </a:spcBef>
              <a:defRPr kumimoji="1" sz="2400">
                <a:solidFill>
                  <a:schemeClr val="tx1"/>
                </a:solidFill>
                <a:latin typeface="Times New Roman" panose="02020603050405020304" pitchFamily="18" charset="0"/>
                <a:ea typeface="宋体" panose="02010600030101010101" pitchFamily="2" charset="-122"/>
              </a:defRPr>
            </a:lvl5pPr>
            <a:lvl6pPr marL="21767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6339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0911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5483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0" hangingPunct="0">
              <a:lnSpc>
                <a:spcPct val="90000"/>
              </a:lnSpc>
              <a:spcBef>
                <a:spcPct val="50000"/>
              </a:spcBef>
              <a:buFontTx/>
              <a:buNone/>
            </a:pPr>
            <a:r>
              <a:rPr kumimoji="0" lang="en-US" altLang="zh-CN" sz="1300" b="1" dirty="0">
                <a:solidFill>
                  <a:schemeClr val="accent1"/>
                </a:solidFill>
                <a:effectLst>
                  <a:outerShdw blurRad="38100" dist="25400" dir="5400000" algn="ctr" rotWithShape="0">
                    <a:srgbClr val="6E747A">
                      <a:alpha val="43000"/>
                    </a:srgbClr>
                  </a:outerShdw>
                </a:effectLst>
              </a:rPr>
              <a:t>BM6S  1   2   3   4   5   6   7   8</a:t>
            </a:r>
            <a:endParaRPr kumimoji="0" lang="en-US" altLang="zh-CN" sz="1300" b="1" dirty="0">
              <a:solidFill>
                <a:schemeClr val="accent1"/>
              </a:solidFill>
              <a:effectLst>
                <a:outerShdw blurRad="38100" dist="25400" dir="5400000" algn="ctr" rotWithShape="0">
                  <a:srgbClr val="6E747A">
                    <a:alpha val="43000"/>
                  </a:srgbClr>
                </a:outerShdw>
              </a:effectLst>
              <a:latin typeface="仿宋_GB2312" panose="02010609030101010101" pitchFamily="49" charset="-122"/>
              <a:ea typeface="仿宋_GB2312" panose="02010609030101010101" pitchFamily="49" charset="-122"/>
            </a:endParaRPr>
          </a:p>
        </p:txBody>
      </p:sp>
      <p:graphicFrame>
        <p:nvGraphicFramePr>
          <p:cNvPr id="11" name="Group 1637"/>
          <p:cNvGraphicFramePr>
            <a:graphicFrameLocks noGrp="1"/>
          </p:cNvGraphicFramePr>
          <p:nvPr/>
        </p:nvGraphicFramePr>
        <p:xfrm>
          <a:off x="385002" y="1208584"/>
          <a:ext cx="6260466" cy="2163958"/>
        </p:xfrm>
        <a:graphic>
          <a:graphicData uri="http://schemas.openxmlformats.org/drawingml/2006/table">
            <a:tbl>
              <a:tblPr/>
              <a:tblGrid>
                <a:gridCol w="246289"/>
                <a:gridCol w="417740"/>
                <a:gridCol w="182154"/>
                <a:gridCol w="451757"/>
                <a:gridCol w="208190"/>
                <a:gridCol w="1054553"/>
                <a:gridCol w="242207"/>
                <a:gridCol w="616404"/>
                <a:gridCol w="247650"/>
                <a:gridCol w="431346"/>
                <a:gridCol w="247650"/>
                <a:gridCol w="431347"/>
                <a:gridCol w="247650"/>
                <a:gridCol w="431346"/>
                <a:gridCol w="247650"/>
                <a:gridCol w="556533"/>
              </a:tblGrid>
              <a:tr h="200121">
                <a:tc gridSpan="2">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1" i="0" u="none" strike="noStrike" cap="none" normalizeH="0" baseline="0" dirty="0">
                          <a:ln>
                            <a:noFill/>
                          </a:ln>
                          <a:solidFill>
                            <a:schemeClr val="tx1"/>
                          </a:solidFill>
                          <a:effectLst/>
                          <a:latin typeface="宋体" panose="02010600030101010101" pitchFamily="2" charset="-122"/>
                          <a:ea typeface="宋体" panose="02010600030101010101" pitchFamily="2" charset="-122"/>
                        </a:rPr>
                        <a:t>  </a:t>
                      </a:r>
                      <a:r>
                        <a:rPr kumimoji="1" lang="en-US" altLang="zh-CN" sz="800" b="1" i="0" u="none" strike="noStrike" cap="none" normalizeH="0" baseline="0" dirty="0" err="1">
                          <a:ln>
                            <a:noFill/>
                          </a:ln>
                          <a:solidFill>
                            <a:schemeClr val="tx1"/>
                          </a:solidFill>
                          <a:effectLst/>
                          <a:latin typeface="宋体" panose="02010600030101010101" pitchFamily="2" charset="-122"/>
                          <a:ea typeface="宋体" panose="02010600030101010101" pitchFamily="2" charset="-122"/>
                        </a:rPr>
                        <a:t>pos</a:t>
                      </a:r>
                      <a:r>
                        <a:rPr kumimoji="1" lang="en-US" altLang="zh-CN" sz="800" b="1" i="0" u="none" strike="noStrike" cap="none" normalizeH="0" baseline="0" dirty="0">
                          <a:ln>
                            <a:noFill/>
                          </a:ln>
                          <a:solidFill>
                            <a:schemeClr val="tx1"/>
                          </a:solidFill>
                          <a:effectLst/>
                          <a:latin typeface="宋体" panose="02010600030101010101" pitchFamily="2" charset="-122"/>
                          <a:ea typeface="宋体" panose="02010600030101010101" pitchFamily="2" charset="-122"/>
                        </a:rPr>
                        <a:t> 1</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solidFill>
                  </a:tcPr>
                </a:tc>
                <a:tc hMerge="1">
                  <a:tcPr/>
                </a:tc>
                <a:tc gridSpan="2">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1" i="0" u="none" strike="noStrike" cap="none" normalizeH="0" baseline="0" dirty="0">
                          <a:ln>
                            <a:noFill/>
                          </a:ln>
                          <a:solidFill>
                            <a:schemeClr val="tx1"/>
                          </a:solidFill>
                          <a:effectLst/>
                          <a:latin typeface="宋体" panose="02010600030101010101" pitchFamily="2" charset="-122"/>
                          <a:ea typeface="宋体" panose="02010600030101010101" pitchFamily="2" charset="-122"/>
                        </a:rPr>
                        <a:t>2</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solidFill>
                  </a:tcPr>
                </a:tc>
                <a:tc hMerge="1">
                  <a:tcPr/>
                </a:tc>
                <a:tc gridSpan="2">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1" i="0" u="none" strike="noStrike" cap="none" normalizeH="0" baseline="0" dirty="0">
                          <a:ln>
                            <a:noFill/>
                          </a:ln>
                          <a:solidFill>
                            <a:schemeClr val="tx1"/>
                          </a:solidFill>
                          <a:effectLst/>
                          <a:latin typeface="宋体" panose="02010600030101010101" pitchFamily="2" charset="-122"/>
                          <a:ea typeface="宋体" panose="02010600030101010101" pitchFamily="2" charset="-122"/>
                        </a:rPr>
                        <a:t>3</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solidFill>
                  </a:tcPr>
                </a:tc>
                <a:tc hMerge="1">
                  <a:tcPr/>
                </a:tc>
                <a:tc gridSpan="2">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1" i="0" u="none" strike="noStrike" cap="none" normalizeH="0" baseline="0" dirty="0">
                          <a:ln>
                            <a:noFill/>
                          </a:ln>
                          <a:solidFill>
                            <a:schemeClr val="tx1"/>
                          </a:solidFill>
                          <a:effectLst/>
                          <a:latin typeface="宋体" panose="02010600030101010101" pitchFamily="2" charset="-122"/>
                          <a:ea typeface="宋体" panose="02010600030101010101" pitchFamily="2" charset="-122"/>
                        </a:rPr>
                        <a:t>4</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solidFill>
                  </a:tcPr>
                </a:tc>
                <a:tc hMerge="1">
                  <a:tcPr/>
                </a:tc>
                <a:tc gridSpan="2">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1" i="0" u="none" strike="noStrike" cap="none" normalizeH="0" baseline="0" dirty="0">
                          <a:ln>
                            <a:noFill/>
                          </a:ln>
                          <a:solidFill>
                            <a:schemeClr val="tx1"/>
                          </a:solidFill>
                          <a:effectLst/>
                          <a:latin typeface="宋体" panose="02010600030101010101" pitchFamily="2" charset="-122"/>
                          <a:ea typeface="宋体" panose="02010600030101010101" pitchFamily="2" charset="-122"/>
                        </a:rPr>
                        <a:t>5</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solidFill>
                  </a:tcPr>
                </a:tc>
                <a:tc hMerge="1">
                  <a:tcPr/>
                </a:tc>
                <a:tc gridSpan="2">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1" i="0" u="none" strike="noStrike" cap="none" normalizeH="0" baseline="0" dirty="0">
                          <a:ln>
                            <a:noFill/>
                          </a:ln>
                          <a:solidFill>
                            <a:schemeClr val="tx1"/>
                          </a:solidFill>
                          <a:effectLst/>
                          <a:latin typeface="宋体" panose="02010600030101010101" pitchFamily="2" charset="-122"/>
                          <a:ea typeface="宋体" panose="02010600030101010101" pitchFamily="2" charset="-122"/>
                        </a:rPr>
                        <a:t>6</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solidFill>
                  </a:tcPr>
                </a:tc>
                <a:tc hMerge="1">
                  <a:tcPr/>
                </a:tc>
                <a:tc gridSpan="2">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1" i="0" u="none" strike="noStrike" cap="none" normalizeH="0" baseline="0" dirty="0">
                          <a:ln>
                            <a:noFill/>
                          </a:ln>
                          <a:solidFill>
                            <a:schemeClr val="tx1"/>
                          </a:solidFill>
                          <a:effectLst/>
                          <a:latin typeface="宋体" panose="02010600030101010101" pitchFamily="2" charset="-122"/>
                          <a:ea typeface="宋体" panose="02010600030101010101" pitchFamily="2" charset="-122"/>
                        </a:rPr>
                        <a:t>7</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solidFill>
                  </a:tcPr>
                </a:tc>
                <a:tc hMerge="1">
                  <a:tcPr/>
                </a:tc>
                <a:tc gridSpan="2">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1" i="0" u="none" strike="noStrike" cap="none" normalizeH="0" baseline="0" dirty="0">
                          <a:ln>
                            <a:noFill/>
                          </a:ln>
                          <a:solidFill>
                            <a:schemeClr val="tx1"/>
                          </a:solidFill>
                          <a:effectLst/>
                          <a:latin typeface="宋体" panose="02010600030101010101" pitchFamily="2" charset="-122"/>
                          <a:ea typeface="宋体" panose="02010600030101010101" pitchFamily="2" charset="-122"/>
                        </a:rPr>
                        <a:t>8</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solidFill>
                  </a:tcPr>
                </a:tc>
                <a:tc hMerge="1">
                  <a:tcPr/>
                </a:tc>
              </a:tr>
              <a:tr h="346877">
                <a:tc gridSpan="2">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900" b="1" i="0" u="none" strike="noStrike" cap="none" normalizeH="0" baseline="0">
                          <a:ln>
                            <a:noFill/>
                          </a:ln>
                          <a:solidFill>
                            <a:schemeClr val="tx1"/>
                          </a:solidFill>
                          <a:effectLst/>
                          <a:latin typeface="宋体" panose="02010600030101010101" pitchFamily="2" charset="-122"/>
                          <a:ea typeface="宋体" panose="02010600030101010101" pitchFamily="2" charset="-122"/>
                        </a:rPr>
                        <a:t>外形</a:t>
                      </a:r>
                      <a:endParaRPr kumimoji="1" lang="zh-CN" altLang="en-US"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hMerge="1">
                  <a:tcPr/>
                </a:tc>
                <a:tc gridSpan="2">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900" b="1" i="0" u="none" strike="noStrike" cap="none" normalizeH="0" baseline="0">
                          <a:ln>
                            <a:noFill/>
                          </a:ln>
                          <a:solidFill>
                            <a:schemeClr val="tx1"/>
                          </a:solidFill>
                          <a:effectLst/>
                          <a:latin typeface="宋体" panose="02010600030101010101" pitchFamily="2" charset="-122"/>
                          <a:ea typeface="宋体" panose="02010600030101010101" pitchFamily="2" charset="-122"/>
                        </a:rPr>
                        <a:t>排量</a:t>
                      </a:r>
                      <a:r>
                        <a:rPr kumimoji="1" lang="zh-CN" altLang="en-US" sz="900" b="1" i="0" u="none" strike="noStrike" cap="none" normalizeH="0" baseline="0">
                          <a:ln>
                            <a:noFill/>
                          </a:ln>
                          <a:solidFill>
                            <a:schemeClr val="tx1"/>
                          </a:solidFill>
                          <a:effectLst/>
                          <a:latin typeface="Times New Roman" panose="02020603050405020304" pitchFamily="18" charset="0"/>
                          <a:ea typeface="宋体" panose="02010600030101010101" pitchFamily="2" charset="-122"/>
                          <a:cs typeface="Times New Roman" panose="02020603050405020304" pitchFamily="18" charset="0"/>
                        </a:rPr>
                        <a:t>  </a:t>
                      </a:r>
                      <a:r>
                        <a:rPr kumimoji="1" lang="en-US" altLang="zh-CN" sz="900" b="1" i="0" u="none" strike="noStrike" cap="none" normalizeH="0" baseline="0">
                          <a:ln>
                            <a:noFill/>
                          </a:ln>
                          <a:solidFill>
                            <a:schemeClr val="tx1"/>
                          </a:solidFill>
                          <a:effectLst/>
                          <a:latin typeface="Times New Roman" panose="02020603050405020304" pitchFamily="18" charset="0"/>
                          <a:ea typeface="宋体" panose="02010600030101010101" pitchFamily="2" charset="-122"/>
                          <a:cs typeface="Times New Roman" panose="02020603050405020304" pitchFamily="18" charset="0"/>
                        </a:rPr>
                        <a:t>(ml/r)</a:t>
                      </a: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hMerge="1">
                  <a:tcPr/>
                </a:tc>
                <a:tc gridSpan="2">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900" b="1" i="0" u="none" strike="noStrike" cap="none" normalizeH="0" baseline="0" dirty="0">
                          <a:ln>
                            <a:noFill/>
                          </a:ln>
                          <a:solidFill>
                            <a:schemeClr val="tx1"/>
                          </a:solidFill>
                          <a:effectLst/>
                          <a:latin typeface="宋体" panose="02010600030101010101" pitchFamily="2" charset="-122"/>
                          <a:ea typeface="宋体" panose="02010600030101010101" pitchFamily="2" charset="-122"/>
                        </a:rPr>
                        <a:t>法兰</a:t>
                      </a:r>
                      <a:r>
                        <a:rPr kumimoji="1" lang="en-US" altLang="zh-CN" sz="900" b="1"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cs typeface="Times New Roman" panose="02020603050405020304" pitchFamily="18" charset="0"/>
                        </a:rPr>
                        <a:t>&amp;</a:t>
                      </a:r>
                      <a:r>
                        <a:rPr kumimoji="1" lang="zh-CN" altLang="en-US" sz="900" b="1" i="0" u="none" strike="noStrike" cap="none" normalizeH="0" baseline="0" dirty="0">
                          <a:ln>
                            <a:noFill/>
                          </a:ln>
                          <a:solidFill>
                            <a:schemeClr val="tx1"/>
                          </a:solidFill>
                          <a:effectLst/>
                          <a:latin typeface="宋体" panose="02010600030101010101" pitchFamily="2" charset="-122"/>
                          <a:ea typeface="宋体" panose="02010600030101010101" pitchFamily="2" charset="-122"/>
                        </a:rPr>
                        <a:t>止口</a:t>
                      </a:r>
                      <a:r>
                        <a:rPr kumimoji="1" lang="zh-CN" altLang="en-US" sz="900" b="1"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cs typeface="Times New Roman" panose="02020603050405020304" pitchFamily="18" charset="0"/>
                        </a:rPr>
                        <a:t> </a:t>
                      </a:r>
                      <a:r>
                        <a:rPr kumimoji="1" lang="en-US" altLang="zh-CN" sz="900" b="1"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cs typeface="Times New Roman" panose="02020603050405020304" pitchFamily="18" charset="0"/>
                        </a:rPr>
                        <a:t>(mm)</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hMerge="1">
                  <a:tcPr/>
                </a:tc>
                <a:tc gridSpan="2">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900" b="1"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cs typeface="Times New Roman" panose="02020603050405020304" pitchFamily="18" charset="0"/>
                        </a:rPr>
                        <a:t>     </a:t>
                      </a:r>
                      <a:r>
                        <a:rPr kumimoji="1" lang="zh-CN" altLang="en-US" sz="900" b="1" i="0" u="none" strike="noStrike" cap="none" normalizeH="0" baseline="0" dirty="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轴</a:t>
                      </a:r>
                      <a:r>
                        <a:rPr kumimoji="1" lang="en-US" altLang="zh-CN" sz="900" b="1"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cs typeface="Times New Roman" panose="02020603050405020304" pitchFamily="18" charset="0"/>
                        </a:rPr>
                        <a:t>&amp;</a:t>
                      </a:r>
                      <a:r>
                        <a:rPr kumimoji="1" lang="zh-CN" altLang="en-US" sz="900" b="1" i="0" u="none" strike="noStrike" cap="none" normalizeH="0" baseline="0" dirty="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键</a:t>
                      </a:r>
                      <a:r>
                        <a:rPr kumimoji="1" lang="zh-CN" altLang="en-US" sz="900" b="1"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cs typeface="Times New Roman" panose="02020603050405020304" pitchFamily="18" charset="0"/>
                        </a:rPr>
                        <a:t> </a:t>
                      </a:r>
                      <a:r>
                        <a:rPr kumimoji="1" lang="en-US" altLang="zh-CN" sz="900" b="1"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cs typeface="Times New Roman" panose="02020603050405020304" pitchFamily="18" charset="0"/>
                        </a:rPr>
                        <a:t>(mm)</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hMerge="1">
                  <a:tcPr/>
                </a:tc>
                <a:tc gridSpan="2">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900" b="1" i="0" u="none" strike="noStrike" cap="none" normalizeH="0" baseline="0" dirty="0">
                          <a:ln>
                            <a:noFill/>
                          </a:ln>
                          <a:solidFill>
                            <a:schemeClr val="tx1"/>
                          </a:solidFill>
                          <a:effectLst/>
                          <a:latin typeface="宋体" panose="02010600030101010101" pitchFamily="2" charset="-122"/>
                          <a:ea typeface="宋体" panose="02010600030101010101" pitchFamily="2" charset="-122"/>
                        </a:rPr>
                        <a:t>后壳体</a:t>
                      </a:r>
                      <a:endParaRPr kumimoji="1" lang="zh-CN" altLang="en-US"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hMerge="1">
                  <a:tcPr/>
                </a:tc>
                <a:tc gridSpan="2">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900" b="1" i="0" u="none" strike="noStrike" cap="none" normalizeH="0" baseline="0" dirty="0">
                          <a:ln>
                            <a:noFill/>
                          </a:ln>
                          <a:solidFill>
                            <a:schemeClr val="tx1"/>
                          </a:solidFill>
                          <a:effectLst/>
                          <a:latin typeface="宋体" panose="02010600030101010101" pitchFamily="2" charset="-122"/>
                          <a:ea typeface="宋体" panose="02010600030101010101" pitchFamily="2" charset="-122"/>
                        </a:rPr>
                        <a:t>油口</a:t>
                      </a:r>
                      <a:endParaRPr kumimoji="1" lang="zh-CN" altLang="en-US"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hMerge="1">
                  <a:tcPr/>
                </a:tc>
                <a:tc gridSpan="2">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900" b="1" i="0" u="none" strike="noStrike" cap="none" normalizeH="0" baseline="0" dirty="0">
                          <a:ln>
                            <a:noFill/>
                          </a:ln>
                          <a:solidFill>
                            <a:schemeClr val="tx1"/>
                          </a:solidFill>
                          <a:effectLst/>
                          <a:latin typeface="宋体" panose="02010600030101010101" pitchFamily="2" charset="-122"/>
                          <a:ea typeface="宋体" panose="02010600030101010101" pitchFamily="2" charset="-122"/>
                        </a:rPr>
                        <a:t>油口面外           连螺纹            </a:t>
                      </a:r>
                      <a:endParaRPr kumimoji="1" lang="zh-CN" altLang="en-US"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hMerge="1">
                  <a:tcPr/>
                </a:tc>
                <a:tc gridSpan="2">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900" b="1" i="0" u="none" strike="noStrike" cap="none" normalizeH="0" baseline="0" dirty="0">
                          <a:ln>
                            <a:noFill/>
                          </a:ln>
                          <a:solidFill>
                            <a:schemeClr val="tx1"/>
                          </a:solidFill>
                          <a:effectLst/>
                          <a:latin typeface="宋体" panose="02010600030101010101" pitchFamily="2" charset="-122"/>
                          <a:ea typeface="宋体" panose="02010600030101010101" pitchFamily="2" charset="-122"/>
                        </a:rPr>
                        <a:t>外泄口</a:t>
                      </a:r>
                      <a:endParaRPr kumimoji="1" lang="zh-CN" altLang="en-US"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hMerge="1">
                  <a:tcPr/>
                </a:tc>
              </a:tr>
              <a:tr h="761572">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A</a:t>
                      </a: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标准</a:t>
                      </a:r>
                      <a:endParaRPr kumimoji="1" lang="zh-CN" altLang="en-US"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　</a:t>
                      </a:r>
                      <a:endParaRPr kumimoji="1" lang="zh-CN" altLang="en-US"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9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同</a:t>
                      </a:r>
                      <a:r>
                        <a:rPr kumimoji="1" lang="en-US" altLang="zh-CN" sz="9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BM6</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A</a:t>
                      </a: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方法兰 </a:t>
                      </a: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147X147,                  4-</a:t>
                      </a:r>
                      <a:r>
                        <a:rPr kumimoji="1" lang="el-GR"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φ</a:t>
                      </a: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14.5  </a:t>
                      </a:r>
                      <a:r>
                        <a:rPr kumimoji="1" lang="zh-CN" altLang="en-US"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分度圆</a:t>
                      </a:r>
                      <a:r>
                        <a:rPr kumimoji="1" lang="el-GR"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φ</a:t>
                      </a: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162,           </a:t>
                      </a:r>
                      <a:r>
                        <a:rPr kumimoji="1" lang="zh-CN" altLang="en-US"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止口</a:t>
                      </a:r>
                      <a:r>
                        <a:rPr kumimoji="1" lang="el-GR"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φ</a:t>
                      </a: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127X12.5</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A</a:t>
                      </a: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参照图示</a:t>
                      </a:r>
                      <a:endParaRPr kumimoji="1" lang="zh-CN" altLang="en-US"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A</a:t>
                      </a: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参照图示</a:t>
                      </a:r>
                      <a:endParaRPr kumimoji="1" lang="zh-CN" altLang="en-US"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A</a:t>
                      </a: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2-G1</a:t>
                      </a: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A</a:t>
                      </a: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无</a:t>
                      </a:r>
                      <a:endParaRPr kumimoji="1" lang="zh-CN" altLang="en-US"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A</a:t>
                      </a: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无</a:t>
                      </a:r>
                      <a:endParaRPr kumimoji="1" lang="zh-CN" altLang="en-US"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400242">
                <a:tc>
                  <a:txBody>
                    <a:bodyPr/>
                    <a:lstStyle/>
                    <a:p>
                      <a:pPr marL="0" marR="0" lvl="0" indent="0" algn="ctr" defTabSz="914400" rtl="0" eaLnBrk="1" fontAlgn="ctr" latinLnBrk="0" hangingPunct="1">
                        <a:lnSpc>
                          <a:spcPct val="100000"/>
                        </a:lnSpc>
                        <a:spcBef>
                          <a:spcPct val="0"/>
                        </a:spcBef>
                        <a:spcAft>
                          <a:spcPct val="0"/>
                        </a:spcAft>
                        <a:buClrTx/>
                        <a:buSzTx/>
                        <a:buFontTx/>
                        <a:buNone/>
                      </a:pPr>
                      <a:endParaRPr kumimoji="1" lang="zh-CN"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　</a:t>
                      </a:r>
                      <a:endParaRPr kumimoji="1" lang="zh-CN" altLang="en-US"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　</a:t>
                      </a:r>
                      <a:endParaRPr kumimoji="1" lang="zh-CN" altLang="en-US"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9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　</a:t>
                      </a:r>
                      <a:endParaRPr kumimoji="1" lang="zh-CN" altLang="en-US"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　</a:t>
                      </a:r>
                      <a:endParaRPr kumimoji="1" lang="zh-CN" altLang="en-US"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　</a:t>
                      </a:r>
                      <a:endParaRPr kumimoji="1" lang="zh-CN" altLang="en-US"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　</a:t>
                      </a:r>
                      <a:endParaRPr kumimoji="1" lang="zh-CN" altLang="en-US"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　</a:t>
                      </a:r>
                      <a:endParaRPr kumimoji="1" lang="zh-CN" altLang="en-US"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　</a:t>
                      </a:r>
                      <a:endParaRPr kumimoji="1" lang="zh-CN" altLang="en-US"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　</a:t>
                      </a:r>
                      <a:endParaRPr kumimoji="1" lang="zh-CN" altLang="en-US"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B</a:t>
                      </a: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2-M33X2</a:t>
                      </a: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B</a:t>
                      </a: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4-M12</a:t>
                      </a: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B</a:t>
                      </a: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M14X1.5</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440267">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　</a:t>
                      </a:r>
                      <a:endParaRPr kumimoji="1" lang="zh-CN" altLang="en-US"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　</a:t>
                      </a:r>
                      <a:endParaRPr kumimoji="1" lang="zh-CN" altLang="en-US"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　</a:t>
                      </a:r>
                      <a:endParaRPr kumimoji="1" lang="zh-CN" altLang="en-US"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900" b="0" i="0" u="none" strike="noStrike" cap="none" normalizeH="0" baseline="0">
                          <a:ln>
                            <a:noFill/>
                          </a:ln>
                          <a:solidFill>
                            <a:schemeClr val="tx1"/>
                          </a:solidFill>
                          <a:effectLst/>
                          <a:latin typeface="宋体" panose="02010600030101010101" pitchFamily="2" charset="-122"/>
                          <a:ea typeface="宋体" panose="02010600030101010101" pitchFamily="2" charset="-122"/>
                        </a:rPr>
                        <a:t>　</a:t>
                      </a:r>
                      <a:endParaRPr kumimoji="1" lang="zh-CN" altLang="en-US"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　</a:t>
                      </a:r>
                      <a:endParaRPr kumimoji="1" lang="zh-CN" altLang="en-US"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　</a:t>
                      </a:r>
                      <a:endParaRPr kumimoji="1" lang="zh-CN" altLang="en-US"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　</a:t>
                      </a:r>
                      <a:endParaRPr kumimoji="1" lang="zh-CN" altLang="en-US"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　</a:t>
                      </a:r>
                      <a:endParaRPr kumimoji="1" lang="zh-CN" altLang="en-US"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　</a:t>
                      </a:r>
                      <a:endParaRPr kumimoji="1" lang="zh-CN" altLang="en-US"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　</a:t>
                      </a:r>
                      <a:endParaRPr kumimoji="1" lang="zh-CN" altLang="en-US"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C</a:t>
                      </a: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2-1-5/16-12UN</a:t>
                      </a: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C</a:t>
                      </a: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4-M10</a:t>
                      </a: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C</a:t>
                      </a: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G1/4</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bl>
          </a:graphicData>
        </a:graphic>
      </p:graphicFrame>
      <p:sp>
        <p:nvSpPr>
          <p:cNvPr id="12" name="Line 1629"/>
          <p:cNvSpPr>
            <a:spLocks noChangeShapeType="1"/>
          </p:cNvSpPr>
          <p:nvPr/>
        </p:nvSpPr>
        <p:spPr bwMode="auto">
          <a:xfrm>
            <a:off x="4601936" y="623049"/>
            <a:ext cx="0" cy="252931"/>
          </a:xfrm>
          <a:prstGeom prst="line">
            <a:avLst/>
          </a:prstGeom>
          <a:noFill/>
          <a:ln w="9525">
            <a:solidFill>
              <a:schemeClr val="tx1"/>
            </a:solidFill>
            <a:rou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79352" tIns="39676" rIns="79352" bIns="39676" anchor="ctr"/>
          <a:lstStyle/>
          <a:p>
            <a:endParaRPr lang="zh-CN" altLang="en-US"/>
          </a:p>
        </p:txBody>
      </p:sp>
      <p:sp>
        <p:nvSpPr>
          <p:cNvPr id="13" name="Line 1630"/>
          <p:cNvSpPr>
            <a:spLocks noChangeShapeType="1"/>
          </p:cNvSpPr>
          <p:nvPr/>
        </p:nvSpPr>
        <p:spPr bwMode="auto">
          <a:xfrm>
            <a:off x="4786993" y="623049"/>
            <a:ext cx="0" cy="252931"/>
          </a:xfrm>
          <a:prstGeom prst="line">
            <a:avLst/>
          </a:prstGeom>
          <a:noFill/>
          <a:ln w="9525">
            <a:solidFill>
              <a:schemeClr val="tx1"/>
            </a:solidFill>
            <a:rou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79352" tIns="39676" rIns="79352" bIns="39676" anchor="ctr"/>
          <a:lstStyle/>
          <a:p>
            <a:endParaRPr lang="zh-CN" altLang="en-US"/>
          </a:p>
        </p:txBody>
      </p:sp>
      <p:sp>
        <p:nvSpPr>
          <p:cNvPr id="14" name="Line 1631"/>
          <p:cNvSpPr>
            <a:spLocks noChangeShapeType="1"/>
          </p:cNvSpPr>
          <p:nvPr/>
        </p:nvSpPr>
        <p:spPr bwMode="auto">
          <a:xfrm>
            <a:off x="5033283" y="623049"/>
            <a:ext cx="0" cy="252931"/>
          </a:xfrm>
          <a:prstGeom prst="line">
            <a:avLst/>
          </a:prstGeom>
          <a:noFill/>
          <a:ln w="9525">
            <a:solidFill>
              <a:schemeClr val="tx1"/>
            </a:solidFill>
            <a:rou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79352" tIns="39676" rIns="79352" bIns="39676" anchor="ctr"/>
          <a:lstStyle/>
          <a:p>
            <a:endParaRPr lang="zh-CN" altLang="en-US"/>
          </a:p>
        </p:txBody>
      </p:sp>
      <p:sp>
        <p:nvSpPr>
          <p:cNvPr id="15" name="Line 1632"/>
          <p:cNvSpPr>
            <a:spLocks noChangeShapeType="1"/>
          </p:cNvSpPr>
          <p:nvPr/>
        </p:nvSpPr>
        <p:spPr bwMode="auto">
          <a:xfrm>
            <a:off x="5218340" y="623049"/>
            <a:ext cx="0" cy="252931"/>
          </a:xfrm>
          <a:prstGeom prst="line">
            <a:avLst/>
          </a:prstGeom>
          <a:noFill/>
          <a:ln w="9525">
            <a:solidFill>
              <a:schemeClr val="tx1"/>
            </a:solidFill>
            <a:rou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79352" tIns="39676" rIns="79352" bIns="39676" anchor="ctr"/>
          <a:lstStyle/>
          <a:p>
            <a:endParaRPr lang="zh-CN" altLang="en-US"/>
          </a:p>
        </p:txBody>
      </p:sp>
      <p:sp>
        <p:nvSpPr>
          <p:cNvPr id="16" name="Line 1633"/>
          <p:cNvSpPr>
            <a:spLocks noChangeShapeType="1"/>
          </p:cNvSpPr>
          <p:nvPr/>
        </p:nvSpPr>
        <p:spPr bwMode="auto">
          <a:xfrm>
            <a:off x="5404757" y="623049"/>
            <a:ext cx="0" cy="252931"/>
          </a:xfrm>
          <a:prstGeom prst="line">
            <a:avLst/>
          </a:prstGeom>
          <a:noFill/>
          <a:ln w="9525">
            <a:solidFill>
              <a:schemeClr val="tx1"/>
            </a:solidFill>
            <a:rou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79352" tIns="39676" rIns="79352" bIns="39676" anchor="ctr"/>
          <a:lstStyle/>
          <a:p>
            <a:endParaRPr lang="zh-CN" altLang="en-US"/>
          </a:p>
        </p:txBody>
      </p:sp>
      <p:sp>
        <p:nvSpPr>
          <p:cNvPr id="17" name="Line 1634"/>
          <p:cNvSpPr>
            <a:spLocks noChangeShapeType="1"/>
          </p:cNvSpPr>
          <p:nvPr/>
        </p:nvSpPr>
        <p:spPr bwMode="auto">
          <a:xfrm>
            <a:off x="5651047" y="623049"/>
            <a:ext cx="0" cy="252931"/>
          </a:xfrm>
          <a:prstGeom prst="line">
            <a:avLst/>
          </a:prstGeom>
          <a:noFill/>
          <a:ln w="9525">
            <a:solidFill>
              <a:schemeClr val="tx1"/>
            </a:solidFill>
            <a:rou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79352" tIns="39676" rIns="79352" bIns="39676" anchor="ctr"/>
          <a:lstStyle/>
          <a:p>
            <a:endParaRPr lang="zh-CN" altLang="en-US"/>
          </a:p>
        </p:txBody>
      </p:sp>
      <p:sp>
        <p:nvSpPr>
          <p:cNvPr id="18" name="Line 1635"/>
          <p:cNvSpPr>
            <a:spLocks noChangeShapeType="1"/>
          </p:cNvSpPr>
          <p:nvPr/>
        </p:nvSpPr>
        <p:spPr bwMode="auto">
          <a:xfrm>
            <a:off x="5836104" y="623049"/>
            <a:ext cx="0" cy="252931"/>
          </a:xfrm>
          <a:prstGeom prst="line">
            <a:avLst/>
          </a:prstGeom>
          <a:noFill/>
          <a:ln w="9525">
            <a:solidFill>
              <a:schemeClr val="tx1"/>
            </a:solidFill>
            <a:rou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79352" tIns="39676" rIns="79352" bIns="39676" anchor="ctr"/>
          <a:lstStyle/>
          <a:p>
            <a:endParaRPr lang="zh-CN" altLang="en-US"/>
          </a:p>
        </p:txBody>
      </p:sp>
      <p:sp>
        <p:nvSpPr>
          <p:cNvPr id="19" name="Line 1636"/>
          <p:cNvSpPr>
            <a:spLocks noChangeShapeType="1"/>
          </p:cNvSpPr>
          <p:nvPr/>
        </p:nvSpPr>
        <p:spPr bwMode="auto">
          <a:xfrm>
            <a:off x="6021161" y="623049"/>
            <a:ext cx="0" cy="252931"/>
          </a:xfrm>
          <a:prstGeom prst="line">
            <a:avLst/>
          </a:prstGeom>
          <a:noFill/>
          <a:ln w="9525">
            <a:solidFill>
              <a:schemeClr val="tx1"/>
            </a:solidFill>
            <a:rou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79352" tIns="39676" rIns="79352" bIns="39676" anchor="ctr"/>
          <a:lstStyle/>
          <a:p>
            <a:endParaRPr lang="zh-CN" altLang="en-US"/>
          </a:p>
        </p:txBody>
      </p:sp>
      <p:grpSp>
        <p:nvGrpSpPr>
          <p:cNvPr id="21" name="组合 20"/>
          <p:cNvGrpSpPr/>
          <p:nvPr/>
        </p:nvGrpSpPr>
        <p:grpSpPr>
          <a:xfrm>
            <a:off x="6021288" y="9417496"/>
            <a:ext cx="776312" cy="369332"/>
            <a:chOff x="6021288" y="9417496"/>
            <a:chExt cx="776312" cy="369332"/>
          </a:xfrm>
        </p:grpSpPr>
        <p:sp>
          <p:nvSpPr>
            <p:cNvPr id="22" name="圆角矩形 21"/>
            <p:cNvSpPr/>
            <p:nvPr/>
          </p:nvSpPr>
          <p:spPr>
            <a:xfrm>
              <a:off x="6021288" y="9525218"/>
              <a:ext cx="214482" cy="153888"/>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 name="TextBox 22"/>
            <p:cNvSpPr txBox="1"/>
            <p:nvPr/>
          </p:nvSpPr>
          <p:spPr>
            <a:xfrm>
              <a:off x="6235770" y="9417496"/>
              <a:ext cx="561830" cy="369332"/>
            </a:xfrm>
            <a:prstGeom prst="rect">
              <a:avLst/>
            </a:prstGeom>
            <a:noFill/>
          </p:spPr>
          <p:txBody>
            <a:bodyPr wrap="square" rtlCol="0">
              <a:spAutoFit/>
            </a:bodyPr>
            <a:lstStyle/>
            <a:p>
              <a:r>
                <a:rPr lang="en-US" altLang="zh-CN" dirty="0"/>
                <a:t>66</a:t>
              </a:r>
              <a:endParaRPr lang="zh-CN" altLang="en-US" dirty="0"/>
            </a:p>
          </p:txBody>
        </p:sp>
      </p:grpSp>
      <p:pic>
        <p:nvPicPr>
          <p:cNvPr id="3" name="图片 2"/>
          <p:cNvPicPr>
            <a:picLocks noChangeAspect="1"/>
          </p:cNvPicPr>
          <p:nvPr/>
        </p:nvPicPr>
        <p:blipFill rotWithShape="1">
          <a:blip r:embed="rId1">
            <a:extLst>
              <a:ext uri="{28A0092B-C50C-407E-A947-70E740481C1C}">
                <a14:useLocalDpi xmlns:a14="http://schemas.microsoft.com/office/drawing/2010/main" val="0"/>
              </a:ext>
            </a:extLst>
          </a:blip>
          <a:srcRect l="8001" t="9788" r="10800" b="33915"/>
          <a:stretch>
            <a:fillRect/>
          </a:stretch>
        </p:blipFill>
        <p:spPr>
          <a:xfrm>
            <a:off x="3644987" y="79214"/>
            <a:ext cx="1008151" cy="486694"/>
          </a:xfrm>
          <a:prstGeom prst="rect">
            <a:avLst/>
          </a:prstGeom>
        </p:spPr>
      </p:pic>
    </p:spTree>
  </p:cSld>
  <p:clrMapOvr>
    <a:masterClrMapping/>
  </p:clrMapOvr>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平行四边形 3"/>
          <p:cNvSpPr/>
          <p:nvPr/>
        </p:nvSpPr>
        <p:spPr>
          <a:xfrm>
            <a:off x="403122" y="318099"/>
            <a:ext cx="1801742" cy="69027"/>
          </a:xfrm>
          <a:prstGeom prst="parallelogram">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TextBox 5"/>
          <p:cNvSpPr txBox="1"/>
          <p:nvPr/>
        </p:nvSpPr>
        <p:spPr>
          <a:xfrm>
            <a:off x="4581128" y="159821"/>
            <a:ext cx="2321446" cy="384721"/>
          </a:xfrm>
          <a:prstGeom prst="rect">
            <a:avLst/>
          </a:prstGeom>
          <a:noFill/>
        </p:spPr>
        <p:txBody>
          <a:bodyPr wrap="square" rtlCol="0">
            <a:spAutoFit/>
          </a:bodyPr>
          <a:lstStyle/>
          <a:p>
            <a:r>
              <a:rPr lang="zh-CN" altLang="en-US" sz="1000" b="1" kern="1400" spc="110" dirty="0">
                <a:latin typeface="+mn-ea"/>
              </a:rPr>
              <a:t>济宁钧华液压机械有限公司</a:t>
            </a:r>
            <a:endParaRPr lang="en-US" altLang="zh-CN" sz="1000" b="1" kern="1400" spc="110" dirty="0">
              <a:latin typeface="+mn-ea"/>
            </a:endParaRPr>
          </a:p>
          <a:p>
            <a:r>
              <a:rPr lang="en-US" altLang="zh-CN" sz="900" dirty="0">
                <a:latin typeface="Arial Unicode MS" panose="020B0604020202020204" pitchFamily="34" charset="-122"/>
                <a:ea typeface="Arial Unicode MS" panose="020B0604020202020204" pitchFamily="34" charset="-122"/>
                <a:cs typeface="Arial Unicode MS" panose="020B0604020202020204" pitchFamily="34" charset="-122"/>
              </a:rPr>
              <a:t>Jining  </a:t>
            </a:r>
            <a:r>
              <a:rPr lang="en-US" altLang="zh-CN" sz="900" dirty="0" err="1">
                <a:latin typeface="Arial Unicode MS" panose="020B0604020202020204" pitchFamily="34" charset="-122"/>
                <a:ea typeface="Arial Unicode MS" panose="020B0604020202020204" pitchFamily="34" charset="-122"/>
                <a:cs typeface="Arial Unicode MS" panose="020B0604020202020204" pitchFamily="34" charset="-122"/>
              </a:rPr>
              <a:t>JunHua</a:t>
            </a:r>
            <a:r>
              <a:rPr lang="en-US" altLang="zh-CN" sz="900" dirty="0">
                <a:latin typeface="Arial Unicode MS" panose="020B0604020202020204" pitchFamily="34" charset="-122"/>
                <a:ea typeface="Arial Unicode MS" panose="020B0604020202020204" pitchFamily="34" charset="-122"/>
                <a:cs typeface="Arial Unicode MS" panose="020B0604020202020204" pitchFamily="34" charset="-122"/>
              </a:rPr>
              <a:t> Hydraulic Co.,Ltd</a:t>
            </a:r>
            <a:endParaRPr lang="zh-CN" altLang="en-US" sz="900" dirty="0">
              <a:latin typeface="Arial Unicode MS" panose="020B0604020202020204" pitchFamily="34" charset="-122"/>
              <a:ea typeface="Arial Unicode MS" panose="020B0604020202020204" pitchFamily="34" charset="-122"/>
              <a:cs typeface="Arial Unicode MS" panose="020B0604020202020204" pitchFamily="34" charset="-122"/>
            </a:endParaRPr>
          </a:p>
        </p:txBody>
      </p:sp>
      <p:sp>
        <p:nvSpPr>
          <p:cNvPr id="7" name="平行四边形 6"/>
          <p:cNvSpPr/>
          <p:nvPr/>
        </p:nvSpPr>
        <p:spPr>
          <a:xfrm>
            <a:off x="2276872" y="315026"/>
            <a:ext cx="1368152" cy="72100"/>
          </a:xfrm>
          <a:prstGeom prst="parallelogram">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 name="TextBox 2"/>
          <p:cNvSpPr txBox="1"/>
          <p:nvPr/>
        </p:nvSpPr>
        <p:spPr>
          <a:xfrm>
            <a:off x="764704" y="632520"/>
            <a:ext cx="2520280" cy="369332"/>
          </a:xfrm>
          <a:prstGeom prst="rect">
            <a:avLst/>
          </a:prstGeom>
          <a:noFill/>
        </p:spPr>
        <p:txBody>
          <a:bodyPr wrap="square" rtlCol="0">
            <a:spAutoFit/>
          </a:bodyPr>
          <a:lstStyle/>
          <a:p>
            <a:r>
              <a:rPr lang="en-US" altLang="zh-CN" b="1" dirty="0">
                <a:latin typeface="黑体" panose="02010609060101010101" pitchFamily="49" charset="-122"/>
                <a:ea typeface="黑体" panose="02010609060101010101" pitchFamily="49" charset="-122"/>
              </a:rPr>
              <a:t>BMER</a:t>
            </a:r>
            <a:r>
              <a:rPr lang="zh-CN" altLang="en-US" b="1" dirty="0">
                <a:latin typeface="黑体" panose="02010609060101010101" pitchFamily="49" charset="-122"/>
                <a:ea typeface="黑体" panose="02010609060101010101" pitchFamily="49" charset="-122"/>
              </a:rPr>
              <a:t>系列（</a:t>
            </a:r>
            <a:r>
              <a:rPr lang="en-US" altLang="zh-CN" b="1" dirty="0">
                <a:latin typeface="黑体" panose="02010609060101010101" pitchFamily="49" charset="-122"/>
                <a:ea typeface="黑体" panose="02010609060101010101" pitchFamily="49" charset="-122"/>
              </a:rPr>
              <a:t>Series</a:t>
            </a:r>
            <a:r>
              <a:rPr lang="zh-CN" altLang="en-US" b="1" dirty="0">
                <a:latin typeface="黑体" panose="02010609060101010101" pitchFamily="49" charset="-122"/>
                <a:ea typeface="黑体" panose="02010609060101010101" pitchFamily="49" charset="-122"/>
              </a:rPr>
              <a:t>）</a:t>
            </a:r>
            <a:endParaRPr lang="zh-CN" altLang="en-US" b="1" dirty="0">
              <a:latin typeface="黑体" panose="02010609060101010101" pitchFamily="49" charset="-122"/>
              <a:ea typeface="黑体" panose="02010609060101010101" pitchFamily="49" charset="-122"/>
            </a:endParaRPr>
          </a:p>
        </p:txBody>
      </p:sp>
      <p:sp>
        <p:nvSpPr>
          <p:cNvPr id="9" name="等腰三角形 8"/>
          <p:cNvSpPr/>
          <p:nvPr/>
        </p:nvSpPr>
        <p:spPr>
          <a:xfrm rot="5400000">
            <a:off x="511905" y="724853"/>
            <a:ext cx="217566" cy="184666"/>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 name="TextBox 9"/>
          <p:cNvSpPr txBox="1"/>
          <p:nvPr/>
        </p:nvSpPr>
        <p:spPr>
          <a:xfrm>
            <a:off x="528355" y="1136576"/>
            <a:ext cx="3191323" cy="1492716"/>
          </a:xfrm>
          <a:prstGeom prst="rect">
            <a:avLst/>
          </a:prstGeom>
          <a:noFill/>
        </p:spPr>
        <p:txBody>
          <a:bodyPr wrap="square" rtlCol="0">
            <a:spAutoFit/>
          </a:bodyPr>
          <a:lstStyle/>
          <a:p>
            <a:r>
              <a:rPr lang="zh-CN" altLang="en-US" sz="1600" b="1" dirty="0">
                <a:latin typeface="宋体" panose="02010600030101010101" pitchFamily="2" charset="-122"/>
                <a:ea typeface="宋体" panose="02010600030101010101" pitchFamily="2" charset="-122"/>
              </a:rPr>
              <a:t>结构特点：</a:t>
            </a:r>
            <a:endParaRPr lang="en-US" altLang="zh-CN" sz="1600" b="1" dirty="0">
              <a:latin typeface="宋体" panose="02010600030101010101" pitchFamily="2" charset="-122"/>
              <a:ea typeface="宋体" panose="02010600030101010101" pitchFamily="2" charset="-122"/>
            </a:endParaRPr>
          </a:p>
          <a:p>
            <a:pPr marL="171450" indent="-171450" eaLnBrk="0" hangingPunct="0">
              <a:lnSpc>
                <a:spcPct val="120000"/>
              </a:lnSpc>
              <a:spcBef>
                <a:spcPct val="50000"/>
              </a:spcBef>
              <a:buClr>
                <a:schemeClr val="accent6">
                  <a:lumMod val="75000"/>
                </a:schemeClr>
              </a:buClr>
              <a:buSzPct val="120000"/>
              <a:buFont typeface="Arial" panose="020B0604020202020204" pitchFamily="34" charset="0"/>
              <a:buChar char="•"/>
            </a:pPr>
            <a:r>
              <a:rPr lang="zh-CN" altLang="en-US" sz="1000" dirty="0">
                <a:solidFill>
                  <a:schemeClr val="accent1"/>
                </a:solidFill>
                <a:effectLst>
                  <a:outerShdw blurRad="38100" dist="25400" dir="5400000" algn="ctr" rotWithShape="0">
                    <a:srgbClr val="6E747A">
                      <a:alpha val="43000"/>
                    </a:srgbClr>
                  </a:outerShdw>
                </a:effectLst>
                <a:latin typeface="仿宋_GB2312" panose="02010609030101010101" pitchFamily="49" charset="-122"/>
                <a:ea typeface="仿宋_GB2312" panose="02010609030101010101" pitchFamily="49" charset="-122"/>
              </a:rPr>
              <a:t>采用先进的定转子设计，启动压力低，效率高。</a:t>
            </a:r>
            <a:endParaRPr lang="en-US" altLang="zh-CN" sz="1000" dirty="0">
              <a:solidFill>
                <a:schemeClr val="accent1"/>
              </a:solidFill>
              <a:effectLst>
                <a:outerShdw blurRad="38100" dist="25400" dir="5400000" algn="ctr" rotWithShape="0">
                  <a:srgbClr val="6E747A">
                    <a:alpha val="43000"/>
                  </a:srgbClr>
                </a:outerShdw>
              </a:effectLst>
              <a:latin typeface="仿宋_GB2312" panose="02010609030101010101" pitchFamily="49" charset="-122"/>
              <a:ea typeface="仿宋_GB2312" panose="02010609030101010101" pitchFamily="49" charset="-122"/>
            </a:endParaRPr>
          </a:p>
          <a:p>
            <a:pPr marL="171450" indent="-171450" eaLnBrk="0" hangingPunct="0">
              <a:lnSpc>
                <a:spcPct val="120000"/>
              </a:lnSpc>
              <a:spcBef>
                <a:spcPct val="50000"/>
              </a:spcBef>
              <a:buClr>
                <a:schemeClr val="accent6">
                  <a:lumMod val="75000"/>
                </a:schemeClr>
              </a:buClr>
              <a:buSzPct val="120000"/>
              <a:buFont typeface="Arial" panose="020B0604020202020204" pitchFamily="34" charset="0"/>
              <a:buChar char="•"/>
            </a:pPr>
            <a:r>
              <a:rPr lang="zh-CN" altLang="en-US" sz="1000" dirty="0">
                <a:solidFill>
                  <a:schemeClr val="accent1"/>
                </a:solidFill>
                <a:effectLst>
                  <a:outerShdw blurRad="38100" dist="25400" dir="5400000" algn="ctr" rotWithShape="0">
                    <a:srgbClr val="6E747A">
                      <a:alpha val="43000"/>
                    </a:srgbClr>
                  </a:outerShdw>
                </a:effectLst>
                <a:latin typeface="仿宋_GB2312" panose="02010609030101010101" pitchFamily="49" charset="-122"/>
                <a:ea typeface="仿宋_GB2312" panose="02010609030101010101" pitchFamily="49" charset="-122"/>
              </a:rPr>
              <a:t>工作压力高，输出扭矩大，采用滚针轴承设计，能承受较高的轴向力和径向力。</a:t>
            </a:r>
            <a:endParaRPr lang="en-US" altLang="zh-CN" sz="1000" dirty="0">
              <a:solidFill>
                <a:schemeClr val="accent1"/>
              </a:solidFill>
              <a:effectLst>
                <a:outerShdw blurRad="38100" dist="25400" dir="5400000" algn="ctr" rotWithShape="0">
                  <a:srgbClr val="6E747A">
                    <a:alpha val="43000"/>
                  </a:srgbClr>
                </a:outerShdw>
              </a:effectLst>
              <a:latin typeface="仿宋_GB2312" panose="02010609030101010101" pitchFamily="49" charset="-122"/>
              <a:ea typeface="仿宋_GB2312" panose="02010609030101010101" pitchFamily="49" charset="-122"/>
            </a:endParaRPr>
          </a:p>
          <a:p>
            <a:pPr marL="171450" indent="-171450" eaLnBrk="0" hangingPunct="0">
              <a:lnSpc>
                <a:spcPct val="120000"/>
              </a:lnSpc>
              <a:spcBef>
                <a:spcPct val="50000"/>
              </a:spcBef>
              <a:buClr>
                <a:schemeClr val="accent6">
                  <a:lumMod val="75000"/>
                </a:schemeClr>
              </a:buClr>
              <a:buSzPct val="120000"/>
              <a:buFont typeface="Arial" panose="020B0604020202020204" pitchFamily="34" charset="0"/>
              <a:buChar char="•"/>
            </a:pPr>
            <a:r>
              <a:rPr lang="zh-CN" altLang="en-US" sz="1000" dirty="0">
                <a:solidFill>
                  <a:schemeClr val="accent1"/>
                </a:solidFill>
                <a:effectLst>
                  <a:outerShdw blurRad="38100" dist="25400" dir="5400000" algn="ctr" rotWithShape="0">
                    <a:srgbClr val="6E747A">
                      <a:alpha val="43000"/>
                    </a:srgbClr>
                  </a:outerShdw>
                </a:effectLst>
                <a:latin typeface="仿宋_GB2312" panose="02010609030101010101" pitchFamily="49" charset="-122"/>
                <a:ea typeface="仿宋_GB2312" panose="02010609030101010101" pitchFamily="49" charset="-122"/>
              </a:rPr>
              <a:t>先进的高速配流结构，自动补偿性能强，高的容积效率，在低速下平稳运动。</a:t>
            </a:r>
            <a:endParaRPr lang="zh-CN" altLang="en-US" sz="1000" dirty="0">
              <a:solidFill>
                <a:schemeClr val="accent1"/>
              </a:solidFill>
              <a:effectLst>
                <a:outerShdw blurRad="38100" dist="25400" dir="5400000" algn="ctr" rotWithShape="0">
                  <a:srgbClr val="6E747A">
                    <a:alpha val="43000"/>
                  </a:srgbClr>
                </a:outerShdw>
              </a:effectLst>
              <a:latin typeface="仿宋_GB2312" panose="02010609030101010101" pitchFamily="49" charset="-122"/>
              <a:ea typeface="仿宋_GB2312" panose="02010609030101010101" pitchFamily="49" charset="-122"/>
            </a:endParaRPr>
          </a:p>
        </p:txBody>
      </p:sp>
      <p:sp>
        <p:nvSpPr>
          <p:cNvPr id="11" name="Text Box 19"/>
          <p:cNvSpPr txBox="1">
            <a:spLocks noChangeArrowheads="1"/>
          </p:cNvSpPr>
          <p:nvPr/>
        </p:nvSpPr>
        <p:spPr bwMode="auto">
          <a:xfrm>
            <a:off x="342900" y="2936776"/>
            <a:ext cx="5864679" cy="255710"/>
          </a:xfrm>
          <a:prstGeom prst="rect">
            <a:avLst/>
          </a:prstGeom>
          <a:noFill/>
          <a:ln>
            <a:noFill/>
          </a:ln>
          <a:effectLst/>
          <a:extLst>
            <a:ext uri="{909E8E84-426E-40DD-AFC4-6F175D3DCCD1}">
              <a14:hiddenFill xmlns:a14="http://schemas.microsoft.com/office/drawing/2010/main">
                <a:gradFill rotWithShape="0">
                  <a:gsLst>
                    <a:gs pos="0">
                      <a:srgbClr val="003366">
                        <a:gamma/>
                        <a:shade val="46275"/>
                        <a:invGamma/>
                      </a:srgbClr>
                    </a:gs>
                    <a:gs pos="100000">
                      <a:srgbClr val="003366"/>
                    </a:gs>
                  </a:gsLst>
                  <a:lin ang="5400000" scaled="1"/>
                </a:gradFill>
              </a14:hiddenFill>
            </a:ext>
            <a:ext uri="{91240B29-F687-4F45-9708-019B960494DF}">
              <a14:hiddenLine xmlns:a14="http://schemas.microsoft.com/office/drawing/2010/main" w="9525">
                <a:solidFill>
                  <a:srgbClr val="FFFF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74630" tIns="37315" rIns="74630" bIns="37315">
            <a:spAutoFit/>
            <a:scene3d>
              <a:camera prst="orthographicFront"/>
              <a:lightRig rig="threePt" dir="t"/>
            </a:scene3d>
          </a:bodyPr>
          <a:lstStyle>
            <a:lvl1pPr algn="l" defTabSz="860425">
              <a:spcBef>
                <a:spcPct val="0"/>
              </a:spcBef>
              <a:defRPr kumimoji="1" sz="2400">
                <a:solidFill>
                  <a:schemeClr val="tx1"/>
                </a:solidFill>
                <a:latin typeface="Times New Roman" panose="02020603050405020304" pitchFamily="18" charset="0"/>
                <a:ea typeface="宋体" panose="02010600030101010101" pitchFamily="2" charset="-122"/>
              </a:defRPr>
            </a:lvl1pPr>
            <a:lvl2pPr marL="430530" algn="l" defTabSz="860425">
              <a:spcBef>
                <a:spcPct val="0"/>
              </a:spcBef>
              <a:defRPr kumimoji="1" sz="2400">
                <a:solidFill>
                  <a:schemeClr val="tx1"/>
                </a:solidFill>
                <a:latin typeface="Times New Roman" panose="02020603050405020304" pitchFamily="18" charset="0"/>
                <a:ea typeface="宋体" panose="02010600030101010101" pitchFamily="2" charset="-122"/>
              </a:defRPr>
            </a:lvl2pPr>
            <a:lvl3pPr marL="860425" algn="l" defTabSz="860425">
              <a:spcBef>
                <a:spcPct val="0"/>
              </a:spcBef>
              <a:defRPr kumimoji="1" sz="2400">
                <a:solidFill>
                  <a:schemeClr val="tx1"/>
                </a:solidFill>
                <a:latin typeface="Times New Roman" panose="02020603050405020304" pitchFamily="18" charset="0"/>
                <a:ea typeface="宋体" panose="02010600030101010101" pitchFamily="2" charset="-122"/>
              </a:defRPr>
            </a:lvl3pPr>
            <a:lvl4pPr marL="1290955" algn="l" defTabSz="860425">
              <a:spcBef>
                <a:spcPct val="0"/>
              </a:spcBef>
              <a:defRPr kumimoji="1" sz="2400">
                <a:solidFill>
                  <a:schemeClr val="tx1"/>
                </a:solidFill>
                <a:latin typeface="Times New Roman" panose="02020603050405020304" pitchFamily="18" charset="0"/>
                <a:ea typeface="宋体" panose="02010600030101010101" pitchFamily="2" charset="-122"/>
              </a:defRPr>
            </a:lvl4pPr>
            <a:lvl5pPr marL="1719580" algn="l" defTabSz="860425">
              <a:spcBef>
                <a:spcPct val="0"/>
              </a:spcBef>
              <a:defRPr kumimoji="1" sz="2400">
                <a:solidFill>
                  <a:schemeClr val="tx1"/>
                </a:solidFill>
                <a:latin typeface="Times New Roman" panose="02020603050405020304" pitchFamily="18" charset="0"/>
                <a:ea typeface="宋体" panose="02010600030101010101" pitchFamily="2" charset="-122"/>
              </a:defRPr>
            </a:lvl5pPr>
            <a:lvl6pPr marL="21767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6339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0911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5483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0" hangingPunct="0">
              <a:lnSpc>
                <a:spcPct val="90000"/>
              </a:lnSpc>
              <a:spcBef>
                <a:spcPct val="50000"/>
              </a:spcBef>
              <a:buFontTx/>
              <a:buNone/>
            </a:pPr>
            <a:r>
              <a:rPr kumimoji="0" lang="zh-CN" altLang="en-US" sz="1300" b="1" dirty="0">
                <a:solidFill>
                  <a:schemeClr val="accent1"/>
                </a:solidFill>
                <a:effectLst>
                  <a:outerShdw blurRad="38100" dist="25400" dir="5400000" algn="ctr" rotWithShape="0">
                    <a:srgbClr val="6E747A">
                      <a:alpha val="43000"/>
                    </a:srgbClr>
                  </a:outerShdw>
                </a:effectLst>
              </a:rPr>
              <a:t>主要技术参数    </a:t>
            </a:r>
            <a:r>
              <a:rPr kumimoji="0" lang="en-US" altLang="zh-CN" sz="1300" b="1" dirty="0">
                <a:solidFill>
                  <a:schemeClr val="accent1"/>
                </a:solidFill>
                <a:effectLst>
                  <a:outerShdw blurRad="38100" dist="25400" dir="5400000" algn="ctr" rotWithShape="0">
                    <a:srgbClr val="6E747A">
                      <a:alpha val="43000"/>
                    </a:srgbClr>
                  </a:outerShdw>
                </a:effectLst>
              </a:rPr>
              <a:t>Main Specification</a:t>
            </a:r>
            <a:endParaRPr kumimoji="0" lang="en-US" altLang="zh-CN" sz="1300" b="1" dirty="0">
              <a:solidFill>
                <a:schemeClr val="accent1"/>
              </a:solidFill>
              <a:effectLst>
                <a:outerShdw blurRad="38100" dist="25400" dir="5400000" algn="ctr" rotWithShape="0">
                  <a:srgbClr val="6E747A">
                    <a:alpha val="43000"/>
                  </a:srgbClr>
                </a:outerShdw>
              </a:effectLst>
            </a:endParaRPr>
          </a:p>
        </p:txBody>
      </p:sp>
      <p:sp>
        <p:nvSpPr>
          <p:cNvPr id="13" name="Text Box 1482"/>
          <p:cNvSpPr txBox="1">
            <a:spLocks noChangeArrowheads="1"/>
          </p:cNvSpPr>
          <p:nvPr/>
        </p:nvSpPr>
        <p:spPr bwMode="auto">
          <a:xfrm>
            <a:off x="612524" y="7189735"/>
            <a:ext cx="3107153" cy="1075633"/>
          </a:xfrm>
          <a:prstGeom prst="rect">
            <a:avLst/>
          </a:prstGeom>
          <a:noFill/>
          <a:ln>
            <a:noFill/>
          </a:ln>
          <a:effectLst/>
          <a:extLst>
            <a:ext uri="{909E8E84-426E-40DD-AFC4-6F175D3DCCD1}">
              <a14:hiddenFill xmlns:a14="http://schemas.microsoft.com/office/drawing/2010/main">
                <a:gradFill rotWithShape="0">
                  <a:gsLst>
                    <a:gs pos="0">
                      <a:srgbClr val="003366">
                        <a:gamma/>
                        <a:shade val="46275"/>
                        <a:invGamma/>
                      </a:srgbClr>
                    </a:gs>
                    <a:gs pos="100000">
                      <a:srgbClr val="003366"/>
                    </a:gs>
                  </a:gsLst>
                  <a:lin ang="5400000" scaled="1"/>
                </a:gradFill>
              </a14:hiddenFill>
            </a:ext>
            <a:ext uri="{91240B29-F687-4F45-9708-019B960494DF}">
              <a14:hiddenLine xmlns:a14="http://schemas.microsoft.com/office/drawing/2010/main" w="9525">
                <a:solidFill>
                  <a:srgbClr val="FFFF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lIns="74630" tIns="37315" rIns="74630" bIns="37315">
            <a:spAutoFit/>
          </a:bodyPr>
          <a:lstStyle>
            <a:lvl1pPr algn="l" defTabSz="860425">
              <a:spcBef>
                <a:spcPct val="0"/>
              </a:spcBef>
              <a:defRPr kumimoji="1" sz="2400">
                <a:solidFill>
                  <a:schemeClr val="tx1"/>
                </a:solidFill>
                <a:latin typeface="Times New Roman" panose="02020603050405020304" pitchFamily="18" charset="0"/>
                <a:ea typeface="宋体" panose="02010600030101010101" pitchFamily="2" charset="-122"/>
              </a:defRPr>
            </a:lvl1pPr>
            <a:lvl2pPr marL="430530" algn="l" defTabSz="860425">
              <a:spcBef>
                <a:spcPct val="0"/>
              </a:spcBef>
              <a:defRPr kumimoji="1" sz="2400">
                <a:solidFill>
                  <a:schemeClr val="tx1"/>
                </a:solidFill>
                <a:latin typeface="Times New Roman" panose="02020603050405020304" pitchFamily="18" charset="0"/>
                <a:ea typeface="宋体" panose="02010600030101010101" pitchFamily="2" charset="-122"/>
              </a:defRPr>
            </a:lvl2pPr>
            <a:lvl3pPr marL="860425" algn="l" defTabSz="860425">
              <a:spcBef>
                <a:spcPct val="0"/>
              </a:spcBef>
              <a:defRPr kumimoji="1" sz="2400">
                <a:solidFill>
                  <a:schemeClr val="tx1"/>
                </a:solidFill>
                <a:latin typeface="Times New Roman" panose="02020603050405020304" pitchFamily="18" charset="0"/>
                <a:ea typeface="宋体" panose="02010600030101010101" pitchFamily="2" charset="-122"/>
              </a:defRPr>
            </a:lvl3pPr>
            <a:lvl4pPr marL="1290955" algn="l" defTabSz="860425">
              <a:spcBef>
                <a:spcPct val="0"/>
              </a:spcBef>
              <a:defRPr kumimoji="1" sz="2400">
                <a:solidFill>
                  <a:schemeClr val="tx1"/>
                </a:solidFill>
                <a:latin typeface="Times New Roman" panose="02020603050405020304" pitchFamily="18" charset="0"/>
                <a:ea typeface="宋体" panose="02010600030101010101" pitchFamily="2" charset="-122"/>
              </a:defRPr>
            </a:lvl4pPr>
            <a:lvl5pPr marL="1719580" algn="l" defTabSz="860425">
              <a:spcBef>
                <a:spcPct val="0"/>
              </a:spcBef>
              <a:defRPr kumimoji="1" sz="2400">
                <a:solidFill>
                  <a:schemeClr val="tx1"/>
                </a:solidFill>
                <a:latin typeface="Times New Roman" panose="02020603050405020304" pitchFamily="18" charset="0"/>
                <a:ea typeface="宋体" panose="02010600030101010101" pitchFamily="2" charset="-122"/>
              </a:defRPr>
            </a:lvl5pPr>
            <a:lvl6pPr marL="21767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6339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0911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5483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0" hangingPunct="0">
              <a:lnSpc>
                <a:spcPct val="90000"/>
              </a:lnSpc>
              <a:spcBef>
                <a:spcPct val="50000"/>
              </a:spcBef>
              <a:buFontTx/>
              <a:buNone/>
            </a:pPr>
            <a:r>
              <a:rPr kumimoji="0" lang="zh-CN" altLang="en-US" sz="1000" dirty="0">
                <a:solidFill>
                  <a:schemeClr val="accent1"/>
                </a:solidFill>
                <a:effectLst>
                  <a:outerShdw blurRad="38100" dist="25400" dir="5400000" algn="ctr" rotWithShape="0">
                    <a:srgbClr val="6E747A">
                      <a:alpha val="43000"/>
                    </a:srgbClr>
                  </a:outerShdw>
                </a:effectLst>
                <a:latin typeface="楷体_GB2312" panose="02010609030101010101" pitchFamily="49" charset="-122"/>
                <a:ea typeface="楷体_GB2312" panose="02010609030101010101" pitchFamily="49" charset="-122"/>
              </a:rPr>
              <a:t>说明</a:t>
            </a:r>
            <a:r>
              <a:rPr kumimoji="0" lang="en-US" altLang="zh-CN" sz="1000" dirty="0">
                <a:solidFill>
                  <a:schemeClr val="accent1"/>
                </a:solidFill>
                <a:effectLst>
                  <a:outerShdw blurRad="38100" dist="25400" dir="5400000" algn="ctr" rotWithShape="0">
                    <a:srgbClr val="6E747A">
                      <a:alpha val="43000"/>
                    </a:srgbClr>
                  </a:outerShdw>
                </a:effectLst>
                <a:latin typeface="楷体_GB2312" panose="02010609030101010101" pitchFamily="49" charset="-122"/>
                <a:ea typeface="楷体_GB2312" panose="02010609030101010101" pitchFamily="49" charset="-122"/>
              </a:rPr>
              <a:t>:</a:t>
            </a:r>
            <a:endParaRPr kumimoji="0" lang="en-US" altLang="zh-CN" sz="1000" dirty="0">
              <a:solidFill>
                <a:schemeClr val="accent1"/>
              </a:solidFill>
              <a:effectLst>
                <a:outerShdw blurRad="38100" dist="25400" dir="5400000" algn="ctr" rotWithShape="0">
                  <a:srgbClr val="6E747A">
                    <a:alpha val="43000"/>
                  </a:srgbClr>
                </a:outerShdw>
              </a:effectLst>
              <a:latin typeface="楷体_GB2312" panose="02010609030101010101" pitchFamily="49" charset="-122"/>
              <a:ea typeface="楷体_GB2312" panose="02010609030101010101" pitchFamily="49" charset="-122"/>
            </a:endParaRPr>
          </a:p>
          <a:p>
            <a:pPr eaLnBrk="0" hangingPunct="0">
              <a:lnSpc>
                <a:spcPct val="90000"/>
              </a:lnSpc>
              <a:spcBef>
                <a:spcPct val="50000"/>
              </a:spcBef>
              <a:buFontTx/>
              <a:buNone/>
            </a:pPr>
            <a:r>
              <a:rPr kumimoji="0" lang="en-US" altLang="zh-CN" sz="1000" dirty="0">
                <a:solidFill>
                  <a:schemeClr val="accent1"/>
                </a:solidFill>
                <a:effectLst>
                  <a:outerShdw blurRad="38100" dist="25400" dir="5400000" algn="ctr" rotWithShape="0">
                    <a:srgbClr val="6E747A">
                      <a:alpha val="43000"/>
                    </a:srgbClr>
                  </a:outerShdw>
                </a:effectLst>
                <a:latin typeface="楷体_GB2312" panose="02010609030101010101" pitchFamily="49" charset="-122"/>
                <a:ea typeface="楷体_GB2312" panose="02010609030101010101" pitchFamily="49" charset="-122"/>
              </a:rPr>
              <a:t>1.</a:t>
            </a:r>
            <a:r>
              <a:rPr kumimoji="0" lang="zh-CN" altLang="en-US" sz="1000" dirty="0">
                <a:solidFill>
                  <a:schemeClr val="accent1"/>
                </a:solidFill>
                <a:effectLst>
                  <a:outerShdw blurRad="38100" dist="25400" dir="5400000" algn="ctr" rotWithShape="0">
                    <a:srgbClr val="6E747A">
                      <a:alpha val="43000"/>
                    </a:srgbClr>
                  </a:outerShdw>
                </a:effectLst>
                <a:latin typeface="楷体_GB2312" panose="02010609030101010101" pitchFamily="49" charset="-122"/>
                <a:ea typeface="楷体_GB2312" panose="02010609030101010101" pitchFamily="49" charset="-122"/>
              </a:rPr>
              <a:t>最大连续值</a:t>
            </a:r>
            <a:r>
              <a:rPr kumimoji="0" lang="en-US" altLang="zh-CN" sz="1000" dirty="0">
                <a:solidFill>
                  <a:schemeClr val="accent1"/>
                </a:solidFill>
                <a:effectLst>
                  <a:outerShdw blurRad="38100" dist="25400" dir="5400000" algn="ctr" rotWithShape="0">
                    <a:srgbClr val="6E747A">
                      <a:alpha val="43000"/>
                    </a:srgbClr>
                  </a:outerShdw>
                </a:effectLst>
                <a:latin typeface="楷体_GB2312" panose="02010609030101010101" pitchFamily="49" charset="-122"/>
                <a:ea typeface="楷体_GB2312" panose="02010609030101010101" pitchFamily="49" charset="-122"/>
              </a:rPr>
              <a:t>:</a:t>
            </a:r>
            <a:r>
              <a:rPr kumimoji="0" lang="zh-CN" altLang="en-US" sz="1000" dirty="0">
                <a:solidFill>
                  <a:schemeClr val="accent1"/>
                </a:solidFill>
                <a:effectLst>
                  <a:outerShdw blurRad="38100" dist="25400" dir="5400000" algn="ctr" rotWithShape="0">
                    <a:srgbClr val="6E747A">
                      <a:alpha val="43000"/>
                    </a:srgbClr>
                  </a:outerShdw>
                </a:effectLst>
                <a:latin typeface="楷体_GB2312" panose="02010609030101010101" pitchFamily="49" charset="-122"/>
                <a:ea typeface="楷体_GB2312" panose="02010609030101010101" pitchFamily="49" charset="-122"/>
              </a:rPr>
              <a:t>马达可以连续工作的最大值</a:t>
            </a:r>
            <a:r>
              <a:rPr kumimoji="0" lang="en-US" altLang="zh-CN" sz="1000" dirty="0">
                <a:solidFill>
                  <a:schemeClr val="accent1"/>
                </a:solidFill>
                <a:effectLst>
                  <a:outerShdw blurRad="38100" dist="25400" dir="5400000" algn="ctr" rotWithShape="0">
                    <a:srgbClr val="6E747A">
                      <a:alpha val="43000"/>
                    </a:srgbClr>
                  </a:outerShdw>
                </a:effectLst>
                <a:latin typeface="楷体_GB2312" panose="02010609030101010101" pitchFamily="49" charset="-122"/>
                <a:ea typeface="楷体_GB2312" panose="02010609030101010101" pitchFamily="49" charset="-122"/>
              </a:rPr>
              <a:t>.</a:t>
            </a:r>
            <a:endParaRPr kumimoji="0" lang="en-US" altLang="zh-CN" sz="1000" dirty="0">
              <a:solidFill>
                <a:schemeClr val="accent1"/>
              </a:solidFill>
              <a:effectLst>
                <a:outerShdw blurRad="38100" dist="25400" dir="5400000" algn="ctr" rotWithShape="0">
                  <a:srgbClr val="6E747A">
                    <a:alpha val="43000"/>
                  </a:srgbClr>
                </a:outerShdw>
              </a:effectLst>
              <a:latin typeface="楷体_GB2312" panose="02010609030101010101" pitchFamily="49" charset="-122"/>
              <a:ea typeface="楷体_GB2312" panose="02010609030101010101" pitchFamily="49" charset="-122"/>
            </a:endParaRPr>
          </a:p>
          <a:p>
            <a:pPr eaLnBrk="0" hangingPunct="0">
              <a:lnSpc>
                <a:spcPct val="90000"/>
              </a:lnSpc>
              <a:spcBef>
                <a:spcPct val="50000"/>
              </a:spcBef>
              <a:buFontTx/>
              <a:buNone/>
            </a:pPr>
            <a:r>
              <a:rPr kumimoji="0" lang="en-US" altLang="zh-CN" sz="1000" dirty="0">
                <a:solidFill>
                  <a:schemeClr val="accent1"/>
                </a:solidFill>
                <a:effectLst>
                  <a:outerShdw blurRad="38100" dist="25400" dir="5400000" algn="ctr" rotWithShape="0">
                    <a:srgbClr val="6E747A">
                      <a:alpha val="43000"/>
                    </a:srgbClr>
                  </a:outerShdw>
                </a:effectLst>
                <a:latin typeface="楷体_GB2312" panose="02010609030101010101" pitchFamily="49" charset="-122"/>
                <a:ea typeface="楷体_GB2312" panose="02010609030101010101" pitchFamily="49" charset="-122"/>
              </a:rPr>
              <a:t>2.</a:t>
            </a:r>
            <a:r>
              <a:rPr kumimoji="0" lang="zh-CN" altLang="en-US" sz="1000" dirty="0">
                <a:solidFill>
                  <a:schemeClr val="accent1"/>
                </a:solidFill>
                <a:effectLst>
                  <a:outerShdw blurRad="38100" dist="25400" dir="5400000" algn="ctr" rotWithShape="0">
                    <a:srgbClr val="6E747A">
                      <a:alpha val="43000"/>
                    </a:srgbClr>
                  </a:outerShdw>
                </a:effectLst>
                <a:latin typeface="楷体_GB2312" panose="02010609030101010101" pitchFamily="49" charset="-122"/>
                <a:ea typeface="楷体_GB2312" panose="02010609030101010101" pitchFamily="49" charset="-122"/>
              </a:rPr>
              <a:t>间断值</a:t>
            </a:r>
            <a:r>
              <a:rPr kumimoji="0" lang="en-US" altLang="zh-CN" sz="1000" dirty="0">
                <a:solidFill>
                  <a:schemeClr val="accent1"/>
                </a:solidFill>
                <a:effectLst>
                  <a:outerShdw blurRad="38100" dist="25400" dir="5400000" algn="ctr" rotWithShape="0">
                    <a:srgbClr val="6E747A">
                      <a:alpha val="43000"/>
                    </a:srgbClr>
                  </a:outerShdw>
                </a:effectLst>
                <a:latin typeface="楷体_GB2312" panose="02010609030101010101" pitchFamily="49" charset="-122"/>
                <a:ea typeface="楷体_GB2312" panose="02010609030101010101" pitchFamily="49" charset="-122"/>
              </a:rPr>
              <a:t>:</a:t>
            </a:r>
            <a:r>
              <a:rPr kumimoji="0" lang="zh-CN" altLang="en-US" sz="1000" dirty="0">
                <a:solidFill>
                  <a:schemeClr val="accent1"/>
                </a:solidFill>
                <a:effectLst>
                  <a:outerShdw blurRad="38100" dist="25400" dir="5400000" algn="ctr" rotWithShape="0">
                    <a:srgbClr val="6E747A">
                      <a:alpha val="43000"/>
                    </a:srgbClr>
                  </a:outerShdw>
                </a:effectLst>
                <a:latin typeface="楷体_GB2312" panose="02010609030101010101" pitchFamily="49" charset="-122"/>
                <a:ea typeface="楷体_GB2312" panose="02010609030101010101" pitchFamily="49" charset="-122"/>
              </a:rPr>
              <a:t>允许马达一分钟内持续</a:t>
            </a:r>
            <a:r>
              <a:rPr kumimoji="0" lang="en-US" altLang="zh-CN" sz="1000" dirty="0">
                <a:solidFill>
                  <a:schemeClr val="accent1"/>
                </a:solidFill>
                <a:effectLst>
                  <a:outerShdw blurRad="38100" dist="25400" dir="5400000" algn="ctr" rotWithShape="0">
                    <a:srgbClr val="6E747A">
                      <a:alpha val="43000"/>
                    </a:srgbClr>
                  </a:outerShdw>
                </a:effectLst>
                <a:latin typeface="楷体_GB2312" panose="02010609030101010101" pitchFamily="49" charset="-122"/>
                <a:ea typeface="楷体_GB2312" panose="02010609030101010101" pitchFamily="49" charset="-122"/>
              </a:rPr>
              <a:t>6</a:t>
            </a:r>
            <a:r>
              <a:rPr kumimoji="0" lang="zh-CN" altLang="en-US" sz="1000" dirty="0">
                <a:solidFill>
                  <a:schemeClr val="accent1"/>
                </a:solidFill>
                <a:effectLst>
                  <a:outerShdw blurRad="38100" dist="25400" dir="5400000" algn="ctr" rotWithShape="0">
                    <a:srgbClr val="6E747A">
                      <a:alpha val="43000"/>
                    </a:srgbClr>
                  </a:outerShdw>
                </a:effectLst>
                <a:latin typeface="楷体_GB2312" panose="02010609030101010101" pitchFamily="49" charset="-122"/>
                <a:ea typeface="楷体_GB2312" panose="02010609030101010101" pitchFamily="49" charset="-122"/>
              </a:rPr>
              <a:t>秒的最大值</a:t>
            </a:r>
            <a:r>
              <a:rPr kumimoji="0" lang="en-US" altLang="zh-CN" sz="1000" dirty="0">
                <a:solidFill>
                  <a:schemeClr val="accent1"/>
                </a:solidFill>
                <a:effectLst>
                  <a:outerShdw blurRad="38100" dist="25400" dir="5400000" algn="ctr" rotWithShape="0">
                    <a:srgbClr val="6E747A">
                      <a:alpha val="43000"/>
                    </a:srgbClr>
                  </a:outerShdw>
                </a:effectLst>
                <a:latin typeface="楷体_GB2312" panose="02010609030101010101" pitchFamily="49" charset="-122"/>
                <a:ea typeface="楷体_GB2312" panose="02010609030101010101" pitchFamily="49" charset="-122"/>
              </a:rPr>
              <a:t>.</a:t>
            </a:r>
            <a:endParaRPr kumimoji="0" lang="en-US" altLang="zh-CN" sz="1000" dirty="0">
              <a:solidFill>
                <a:schemeClr val="accent1"/>
              </a:solidFill>
              <a:effectLst>
                <a:outerShdw blurRad="38100" dist="25400" dir="5400000" algn="ctr" rotWithShape="0">
                  <a:srgbClr val="6E747A">
                    <a:alpha val="43000"/>
                  </a:srgbClr>
                </a:outerShdw>
              </a:effectLst>
              <a:latin typeface="楷体_GB2312" panose="02010609030101010101" pitchFamily="49" charset="-122"/>
              <a:ea typeface="楷体_GB2312" panose="02010609030101010101" pitchFamily="49" charset="-122"/>
            </a:endParaRPr>
          </a:p>
          <a:p>
            <a:pPr eaLnBrk="0" hangingPunct="0">
              <a:lnSpc>
                <a:spcPct val="90000"/>
              </a:lnSpc>
              <a:spcBef>
                <a:spcPct val="50000"/>
              </a:spcBef>
              <a:buFontTx/>
              <a:buNone/>
            </a:pPr>
            <a:r>
              <a:rPr kumimoji="0" lang="en-US" altLang="zh-CN" sz="1000" dirty="0">
                <a:solidFill>
                  <a:schemeClr val="accent1"/>
                </a:solidFill>
                <a:effectLst>
                  <a:outerShdw blurRad="38100" dist="25400" dir="5400000" algn="ctr" rotWithShape="0">
                    <a:srgbClr val="6E747A">
                      <a:alpha val="43000"/>
                    </a:srgbClr>
                  </a:outerShdw>
                </a:effectLst>
                <a:latin typeface="楷体_GB2312" panose="02010609030101010101" pitchFamily="49" charset="-122"/>
                <a:ea typeface="楷体_GB2312" panose="02010609030101010101" pitchFamily="49" charset="-122"/>
              </a:rPr>
              <a:t>3.</a:t>
            </a:r>
            <a:r>
              <a:rPr lang="zh-CN" altLang="en-US" sz="1000" dirty="0">
                <a:solidFill>
                  <a:schemeClr val="accent1"/>
                </a:solidFill>
                <a:effectLst>
                  <a:outerShdw blurRad="38100" dist="25400" dir="5400000" algn="ctr" rotWithShape="0">
                    <a:srgbClr val="6E747A">
                      <a:alpha val="43000"/>
                    </a:srgbClr>
                  </a:outerShdw>
                </a:effectLst>
                <a:latin typeface="楷体_GB2312" panose="02010609030101010101" pitchFamily="49" charset="-122"/>
                <a:ea typeface="楷体_GB2312" panose="02010609030101010101" pitchFamily="49" charset="-122"/>
              </a:rPr>
              <a:t>避免在同时最大速和最高压力的工况下使用</a:t>
            </a:r>
            <a:r>
              <a:rPr lang="en-US" altLang="zh-CN" sz="1000" dirty="0">
                <a:solidFill>
                  <a:schemeClr val="accent1"/>
                </a:solidFill>
                <a:effectLst>
                  <a:outerShdw blurRad="38100" dist="25400" dir="5400000" algn="ctr" rotWithShape="0">
                    <a:srgbClr val="6E747A">
                      <a:alpha val="43000"/>
                    </a:srgbClr>
                  </a:outerShdw>
                </a:effectLst>
                <a:latin typeface="楷体_GB2312" panose="02010609030101010101" pitchFamily="49" charset="-122"/>
                <a:ea typeface="楷体_GB2312" panose="02010609030101010101" pitchFamily="49" charset="-122"/>
              </a:rPr>
              <a:t>.</a:t>
            </a:r>
            <a:endParaRPr lang="en-US" altLang="zh-CN" sz="1000" dirty="0">
              <a:solidFill>
                <a:schemeClr val="accent1"/>
              </a:solidFill>
              <a:effectLst>
                <a:outerShdw blurRad="38100" dist="25400" dir="5400000" algn="ctr" rotWithShape="0">
                  <a:srgbClr val="6E747A">
                    <a:alpha val="43000"/>
                  </a:srgbClr>
                </a:outerShdw>
              </a:effectLst>
              <a:latin typeface="楷体_GB2312" panose="02010609030101010101" pitchFamily="49" charset="-122"/>
              <a:ea typeface="楷体_GB2312" panose="02010609030101010101" pitchFamily="49" charset="-122"/>
            </a:endParaRPr>
          </a:p>
          <a:p>
            <a:pPr eaLnBrk="0" hangingPunct="0">
              <a:lnSpc>
                <a:spcPct val="90000"/>
              </a:lnSpc>
              <a:spcBef>
                <a:spcPct val="50000"/>
              </a:spcBef>
              <a:buFontTx/>
              <a:buNone/>
            </a:pPr>
            <a:r>
              <a:rPr lang="en-US" altLang="zh-CN" sz="1000" dirty="0">
                <a:solidFill>
                  <a:schemeClr val="accent1"/>
                </a:solidFill>
                <a:effectLst>
                  <a:outerShdw blurRad="38100" dist="25400" dir="5400000" algn="ctr" rotWithShape="0">
                    <a:srgbClr val="6E747A">
                      <a:alpha val="43000"/>
                    </a:srgbClr>
                  </a:outerShdw>
                </a:effectLst>
                <a:latin typeface="楷体_GB2312" panose="02010609030101010101" pitchFamily="49" charset="-122"/>
                <a:ea typeface="楷体_GB2312" panose="02010609030101010101" pitchFamily="49" charset="-122"/>
              </a:rPr>
              <a:t>4.</a:t>
            </a:r>
            <a:r>
              <a:rPr lang="zh-CN" altLang="en-US" sz="1000" dirty="0">
                <a:solidFill>
                  <a:schemeClr val="accent1"/>
                </a:solidFill>
                <a:effectLst>
                  <a:outerShdw blurRad="38100" dist="25400" dir="5400000" algn="ctr" rotWithShape="0">
                    <a:srgbClr val="6E747A">
                      <a:alpha val="43000"/>
                    </a:srgbClr>
                  </a:outerShdw>
                </a:effectLst>
                <a:latin typeface="楷体_GB2312" panose="02010609030101010101" pitchFamily="49" charset="-122"/>
                <a:ea typeface="楷体_GB2312" panose="02010609030101010101" pitchFamily="49" charset="-122"/>
              </a:rPr>
              <a:t>马达的最佳工况范围：</a:t>
            </a:r>
            <a:r>
              <a:rPr lang="en-US" altLang="zh-CN" sz="1000" dirty="0">
                <a:solidFill>
                  <a:schemeClr val="accent1"/>
                </a:solidFill>
                <a:effectLst>
                  <a:outerShdw blurRad="38100" dist="25400" dir="5400000" algn="ctr" rotWithShape="0">
                    <a:srgbClr val="6E747A">
                      <a:alpha val="43000"/>
                    </a:srgbClr>
                  </a:outerShdw>
                </a:effectLst>
                <a:latin typeface="楷体_GB2312" panose="02010609030101010101" pitchFamily="49" charset="-122"/>
                <a:ea typeface="楷体_GB2312" panose="02010609030101010101" pitchFamily="49" charset="-122"/>
              </a:rPr>
              <a:t>1/3</a:t>
            </a:r>
            <a:r>
              <a:rPr lang="zh-CN" altLang="en-US" sz="1000" dirty="0">
                <a:solidFill>
                  <a:schemeClr val="accent1"/>
                </a:solidFill>
                <a:effectLst>
                  <a:outerShdw blurRad="38100" dist="25400" dir="5400000" algn="ctr" rotWithShape="0">
                    <a:srgbClr val="6E747A">
                      <a:alpha val="43000"/>
                    </a:srgbClr>
                  </a:outerShdw>
                </a:effectLst>
                <a:latin typeface="楷体_GB2312" panose="02010609030101010101" pitchFamily="49" charset="-122"/>
                <a:ea typeface="楷体_GB2312" panose="02010609030101010101" pitchFamily="49" charset="-122"/>
              </a:rPr>
              <a:t>～</a:t>
            </a:r>
            <a:r>
              <a:rPr lang="en-US" altLang="zh-CN" sz="1000" dirty="0">
                <a:solidFill>
                  <a:schemeClr val="accent1"/>
                </a:solidFill>
                <a:effectLst>
                  <a:outerShdw blurRad="38100" dist="25400" dir="5400000" algn="ctr" rotWithShape="0">
                    <a:srgbClr val="6E747A">
                      <a:alpha val="43000"/>
                    </a:srgbClr>
                  </a:outerShdw>
                </a:effectLst>
                <a:latin typeface="楷体_GB2312" panose="02010609030101010101" pitchFamily="49" charset="-122"/>
                <a:ea typeface="楷体_GB2312" panose="02010609030101010101" pitchFamily="49" charset="-122"/>
              </a:rPr>
              <a:t>2/3</a:t>
            </a:r>
            <a:r>
              <a:rPr lang="zh-CN" altLang="en-US" sz="1000" dirty="0">
                <a:solidFill>
                  <a:schemeClr val="accent1"/>
                </a:solidFill>
                <a:effectLst>
                  <a:outerShdw blurRad="38100" dist="25400" dir="5400000" algn="ctr" rotWithShape="0">
                    <a:srgbClr val="6E747A">
                      <a:alpha val="43000"/>
                    </a:srgbClr>
                  </a:outerShdw>
                </a:effectLst>
                <a:latin typeface="楷体_GB2312" panose="02010609030101010101" pitchFamily="49" charset="-122"/>
                <a:ea typeface="楷体_GB2312" panose="02010609030101010101" pitchFamily="49" charset="-122"/>
              </a:rPr>
              <a:t>连续工作工况</a:t>
            </a:r>
            <a:r>
              <a:rPr lang="en-US" altLang="zh-CN" sz="1000" dirty="0">
                <a:solidFill>
                  <a:schemeClr val="accent1"/>
                </a:solidFill>
                <a:effectLst>
                  <a:outerShdw blurRad="38100" dist="25400" dir="5400000" algn="ctr" rotWithShape="0">
                    <a:srgbClr val="6E747A">
                      <a:alpha val="43000"/>
                    </a:srgbClr>
                  </a:outerShdw>
                </a:effectLst>
                <a:latin typeface="楷体_GB2312" panose="02010609030101010101" pitchFamily="49" charset="-122"/>
                <a:ea typeface="楷体_GB2312" panose="02010609030101010101" pitchFamily="49" charset="-122"/>
              </a:rPr>
              <a:t>.</a:t>
            </a:r>
            <a:endParaRPr lang="en-US" altLang="zh-CN" sz="1000" dirty="0">
              <a:solidFill>
                <a:schemeClr val="accent1"/>
              </a:solidFill>
              <a:effectLst>
                <a:outerShdw blurRad="38100" dist="25400" dir="5400000" algn="ctr" rotWithShape="0">
                  <a:srgbClr val="6E747A">
                    <a:alpha val="43000"/>
                  </a:srgbClr>
                </a:outerShdw>
              </a:effectLst>
              <a:latin typeface="楷体_GB2312" panose="02010609030101010101" pitchFamily="49" charset="-122"/>
              <a:ea typeface="楷体_GB2312" panose="02010609030101010101" pitchFamily="49" charset="-122"/>
            </a:endParaRPr>
          </a:p>
        </p:txBody>
      </p:sp>
      <p:pic>
        <p:nvPicPr>
          <p:cNvPr id="2" name="图片 1"/>
          <p:cNvPicPr>
            <a:picLocks noChangeAspect="1"/>
          </p:cNvPicPr>
          <p:nvPr/>
        </p:nvPicPr>
        <p:blipFill>
          <a:blip r:embed="rId1" cstate="print">
            <a:extLst>
              <a:ext uri="{28A0092B-C50C-407E-A947-70E740481C1C}">
                <a14:useLocalDpi xmlns:a14="http://schemas.microsoft.com/office/drawing/2010/main" val="0"/>
              </a:ext>
            </a:extLst>
          </a:blip>
          <a:stretch>
            <a:fillRect/>
          </a:stretch>
        </p:blipFill>
        <p:spPr>
          <a:xfrm>
            <a:off x="4149080" y="563762"/>
            <a:ext cx="2297915" cy="2012974"/>
          </a:xfrm>
          <a:prstGeom prst="rect">
            <a:avLst/>
          </a:prstGeom>
        </p:spPr>
      </p:pic>
      <p:graphicFrame>
        <p:nvGraphicFramePr>
          <p:cNvPr id="14" name="Group 5"/>
          <p:cNvGraphicFramePr/>
          <p:nvPr/>
        </p:nvGraphicFramePr>
        <p:xfrm>
          <a:off x="322291" y="3368824"/>
          <a:ext cx="6387815" cy="2989446"/>
        </p:xfrm>
        <a:graphic>
          <a:graphicData uri="http://schemas.openxmlformats.org/drawingml/2006/table">
            <a:tbl>
              <a:tblPr/>
              <a:tblGrid>
                <a:gridCol w="663764"/>
                <a:gridCol w="676836"/>
                <a:gridCol w="458970"/>
                <a:gridCol w="458970"/>
                <a:gridCol w="457517"/>
                <a:gridCol w="458970"/>
                <a:gridCol w="460422"/>
                <a:gridCol w="457517"/>
                <a:gridCol w="460422"/>
                <a:gridCol w="457517"/>
                <a:gridCol w="458970"/>
                <a:gridCol w="458970"/>
                <a:gridCol w="458970"/>
              </a:tblGrid>
              <a:tr h="323876">
                <a:tc gridSpan="2">
                  <a:txBody>
                    <a:bodyPr/>
                    <a:lstStyle>
                      <a:lvl1pPr marL="0" algn="l" defTabSz="914400" rtl="0" eaLnBrk="1" latinLnBrk="0" hangingPunct="1">
                        <a:defRPr sz="1800" kern="1200">
                          <a:solidFill>
                            <a:schemeClr val="tx1"/>
                          </a:solidFill>
                          <a:latin typeface="Arial" panose="020B0604020202020204"/>
                          <a:ea typeface="宋体" panose="02010600030101010101" pitchFamily="2" charset="-122"/>
                        </a:defRPr>
                      </a:lvl1pPr>
                      <a:lvl2pPr marL="457200" algn="l" defTabSz="914400" rtl="0" eaLnBrk="1" latinLnBrk="0" hangingPunct="1">
                        <a:defRPr sz="1800" kern="1200">
                          <a:solidFill>
                            <a:schemeClr val="tx1"/>
                          </a:solidFill>
                          <a:latin typeface="Arial" panose="020B0604020202020204"/>
                          <a:ea typeface="宋体" panose="02010600030101010101" pitchFamily="2" charset="-122"/>
                        </a:defRPr>
                      </a:lvl2pPr>
                      <a:lvl3pPr marL="914400" algn="l" defTabSz="914400" rtl="0" eaLnBrk="1" latinLnBrk="0" hangingPunct="1">
                        <a:defRPr sz="1800" kern="1200">
                          <a:solidFill>
                            <a:schemeClr val="tx1"/>
                          </a:solidFill>
                          <a:latin typeface="Arial" panose="020B0604020202020204"/>
                          <a:ea typeface="宋体" panose="02010600030101010101" pitchFamily="2" charset="-122"/>
                        </a:defRPr>
                      </a:lvl3pPr>
                      <a:lvl4pPr marL="1371600" algn="l" defTabSz="914400" rtl="0" eaLnBrk="1" latinLnBrk="0" hangingPunct="1">
                        <a:defRPr sz="1800" kern="1200">
                          <a:solidFill>
                            <a:schemeClr val="tx1"/>
                          </a:solidFill>
                          <a:latin typeface="Arial" panose="020B0604020202020204"/>
                          <a:ea typeface="宋体" panose="02010600030101010101" pitchFamily="2" charset="-122"/>
                        </a:defRPr>
                      </a:lvl4pPr>
                      <a:lvl5pPr marL="1828800" algn="l" defTabSz="914400" rtl="0" eaLnBrk="1" latinLnBrk="0" hangingPunct="1">
                        <a:defRPr sz="1800" kern="1200">
                          <a:solidFill>
                            <a:schemeClr val="tx1"/>
                          </a:solidFill>
                          <a:latin typeface="Arial" panose="020B0604020202020204"/>
                          <a:ea typeface="宋体" panose="02010600030101010101" pitchFamily="2" charset="-122"/>
                        </a:defRPr>
                      </a:lvl5pPr>
                      <a:lvl6pPr marL="2286000" algn="l" defTabSz="914400" rtl="0" eaLnBrk="1" latinLnBrk="0" hangingPunct="1">
                        <a:defRPr sz="1800" kern="1200">
                          <a:solidFill>
                            <a:schemeClr val="tx1"/>
                          </a:solidFill>
                          <a:latin typeface="Arial" panose="020B0604020202020204"/>
                          <a:ea typeface="宋体" panose="02010600030101010101" pitchFamily="2" charset="-122"/>
                        </a:defRPr>
                      </a:lvl6pPr>
                      <a:lvl7pPr marL="2743200" algn="l" defTabSz="914400" rtl="0" eaLnBrk="1" latinLnBrk="0" hangingPunct="1">
                        <a:defRPr sz="1800" kern="1200">
                          <a:solidFill>
                            <a:schemeClr val="tx1"/>
                          </a:solidFill>
                          <a:latin typeface="Arial" panose="020B0604020202020204"/>
                          <a:ea typeface="宋体" panose="02010600030101010101" pitchFamily="2" charset="-122"/>
                        </a:defRPr>
                      </a:lvl7pPr>
                      <a:lvl8pPr marL="3200400" algn="l" defTabSz="914400" rtl="0" eaLnBrk="1" latinLnBrk="0" hangingPunct="1">
                        <a:defRPr sz="1800" kern="1200">
                          <a:solidFill>
                            <a:schemeClr val="tx1"/>
                          </a:solidFill>
                          <a:latin typeface="Arial" panose="020B0604020202020204"/>
                          <a:ea typeface="宋体" panose="02010600030101010101" pitchFamily="2" charset="-122"/>
                        </a:defRPr>
                      </a:lvl8pPr>
                      <a:lvl9pPr marL="3657600" algn="l" defTabSz="914400" rtl="0" eaLnBrk="1" latinLnBrk="0" hangingPunct="1">
                        <a:defRPr sz="1800" kern="1200">
                          <a:solidFill>
                            <a:schemeClr val="tx1"/>
                          </a:solidFill>
                          <a:latin typeface="Arial" panose="020B0604020202020204"/>
                          <a:ea typeface="宋体" panose="02010600030101010101" pitchFamily="2" charset="-122"/>
                        </a:defRPr>
                      </a:lvl9pPr>
                    </a:lstStyle>
                    <a:p>
                      <a:pPr marL="0" marR="0" lvl="0" indent="0" algn="l" defTabSz="684530" rtl="0" eaLnBrk="1" fontAlgn="base" latinLnBrk="0" hangingPunct="1">
                        <a:lnSpc>
                          <a:spcPct val="70000"/>
                        </a:lnSpc>
                        <a:spcBef>
                          <a:spcPct val="20000"/>
                        </a:spcBef>
                        <a:spcAft>
                          <a:spcPct val="0"/>
                        </a:spcAft>
                        <a:buClrTx/>
                        <a:buSzTx/>
                        <a:buFontTx/>
                        <a:buNone/>
                      </a:pPr>
                      <a:r>
                        <a:rPr kumimoji="0" lang="zh-CN" altLang="en-US" sz="1100" b="0" i="0" u="none" strike="noStrike" cap="none" normalizeH="0" baseline="0" dirty="0">
                          <a:ln>
                            <a:noFill/>
                          </a:ln>
                          <a:solidFill>
                            <a:schemeClr val="tx1"/>
                          </a:solidFill>
                          <a:effectLst/>
                          <a:latin typeface="Arial" panose="020B0604020202020204" pitchFamily="34" charset="0"/>
                          <a:ea typeface="仿宋_GB2312" panose="02010609030101010101" pitchFamily="49" charset="-122"/>
                        </a:rPr>
                        <a:t>排量</a:t>
                      </a:r>
                      <a:r>
                        <a:rPr kumimoji="0" lang="en-US" altLang="zh-CN" sz="1100" b="0" i="0" u="none" strike="noStrike" cap="none" normalizeH="0" baseline="0" dirty="0">
                          <a:ln>
                            <a:noFill/>
                          </a:ln>
                          <a:solidFill>
                            <a:schemeClr val="tx1"/>
                          </a:solidFill>
                          <a:effectLst/>
                          <a:latin typeface="Arial" panose="020B0604020202020204" pitchFamily="34" charset="0"/>
                          <a:ea typeface="仿宋_GB2312" panose="02010609030101010101" pitchFamily="49" charset="-122"/>
                        </a:rPr>
                        <a:t>(ml/r)</a:t>
                      </a:r>
                      <a:endParaRPr kumimoji="0" lang="en-US" altLang="zh-CN" sz="1100" b="0" i="0" u="none" strike="noStrike" cap="none" normalizeH="0" baseline="0" dirty="0">
                        <a:ln>
                          <a:noFill/>
                        </a:ln>
                        <a:solidFill>
                          <a:schemeClr val="tx1"/>
                        </a:solidFill>
                        <a:effectLst/>
                        <a:latin typeface="Arial" panose="020B0604020202020204" pitchFamily="34" charset="0"/>
                        <a:ea typeface="仿宋_GB2312" panose="02010609030101010101" pitchFamily="49" charset="-122"/>
                      </a:endParaRPr>
                    </a:p>
                  </a:txBody>
                  <a:tcPr marL="67290" marR="67290" marT="32300" marB="32300" anchor="ctr" anchorCtr="1" horzOverflow="overflow">
                    <a:lnL w="12700" cap="flat" cmpd="sng" algn="ctr">
                      <a:solidFill>
                        <a:schemeClr val="tx1"/>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solidFill>
                  </a:tcPr>
                </a:tc>
                <a:tc hMerge="1">
                  <a:tcPr/>
                </a:tc>
                <a:tc>
                  <a:txBody>
                    <a:bodyPr/>
                    <a:lstStyle>
                      <a:lvl1pPr marL="0" algn="l" defTabSz="914400" rtl="0" eaLnBrk="1" latinLnBrk="0" hangingPunct="1">
                        <a:defRPr sz="1800" kern="1200">
                          <a:solidFill>
                            <a:schemeClr val="tx1"/>
                          </a:solidFill>
                          <a:latin typeface="Arial" panose="020B0604020202020204"/>
                          <a:ea typeface="宋体" panose="02010600030101010101" pitchFamily="2" charset="-122"/>
                        </a:defRPr>
                      </a:lvl1pPr>
                      <a:lvl2pPr marL="457200" algn="l" defTabSz="914400" rtl="0" eaLnBrk="1" latinLnBrk="0" hangingPunct="1">
                        <a:defRPr sz="1800" kern="1200">
                          <a:solidFill>
                            <a:schemeClr val="tx1"/>
                          </a:solidFill>
                          <a:latin typeface="Arial" panose="020B0604020202020204"/>
                          <a:ea typeface="宋体" panose="02010600030101010101" pitchFamily="2" charset="-122"/>
                        </a:defRPr>
                      </a:lvl2pPr>
                      <a:lvl3pPr marL="914400" algn="l" defTabSz="914400" rtl="0" eaLnBrk="1" latinLnBrk="0" hangingPunct="1">
                        <a:defRPr sz="1800" kern="1200">
                          <a:solidFill>
                            <a:schemeClr val="tx1"/>
                          </a:solidFill>
                          <a:latin typeface="Arial" panose="020B0604020202020204"/>
                          <a:ea typeface="宋体" panose="02010600030101010101" pitchFamily="2" charset="-122"/>
                        </a:defRPr>
                      </a:lvl3pPr>
                      <a:lvl4pPr marL="1371600" algn="l" defTabSz="914400" rtl="0" eaLnBrk="1" latinLnBrk="0" hangingPunct="1">
                        <a:defRPr sz="1800" kern="1200">
                          <a:solidFill>
                            <a:schemeClr val="tx1"/>
                          </a:solidFill>
                          <a:latin typeface="Arial" panose="020B0604020202020204"/>
                          <a:ea typeface="宋体" panose="02010600030101010101" pitchFamily="2" charset="-122"/>
                        </a:defRPr>
                      </a:lvl4pPr>
                      <a:lvl5pPr marL="1828800" algn="l" defTabSz="914400" rtl="0" eaLnBrk="1" latinLnBrk="0" hangingPunct="1">
                        <a:defRPr sz="1800" kern="1200">
                          <a:solidFill>
                            <a:schemeClr val="tx1"/>
                          </a:solidFill>
                          <a:latin typeface="Arial" panose="020B0604020202020204"/>
                          <a:ea typeface="宋体" panose="02010600030101010101" pitchFamily="2" charset="-122"/>
                        </a:defRPr>
                      </a:lvl5pPr>
                      <a:lvl6pPr marL="2286000" algn="l" defTabSz="914400" rtl="0" eaLnBrk="1" latinLnBrk="0" hangingPunct="1">
                        <a:defRPr sz="1800" kern="1200">
                          <a:solidFill>
                            <a:schemeClr val="tx1"/>
                          </a:solidFill>
                          <a:latin typeface="Arial" panose="020B0604020202020204"/>
                          <a:ea typeface="宋体" panose="02010600030101010101" pitchFamily="2" charset="-122"/>
                        </a:defRPr>
                      </a:lvl6pPr>
                      <a:lvl7pPr marL="2743200" algn="l" defTabSz="914400" rtl="0" eaLnBrk="1" latinLnBrk="0" hangingPunct="1">
                        <a:defRPr sz="1800" kern="1200">
                          <a:solidFill>
                            <a:schemeClr val="tx1"/>
                          </a:solidFill>
                          <a:latin typeface="Arial" panose="020B0604020202020204"/>
                          <a:ea typeface="宋体" panose="02010600030101010101" pitchFamily="2" charset="-122"/>
                        </a:defRPr>
                      </a:lvl7pPr>
                      <a:lvl8pPr marL="3200400" algn="l" defTabSz="914400" rtl="0" eaLnBrk="1" latinLnBrk="0" hangingPunct="1">
                        <a:defRPr sz="1800" kern="1200">
                          <a:solidFill>
                            <a:schemeClr val="tx1"/>
                          </a:solidFill>
                          <a:latin typeface="Arial" panose="020B0604020202020204"/>
                          <a:ea typeface="宋体" panose="02010600030101010101" pitchFamily="2" charset="-122"/>
                        </a:defRPr>
                      </a:lvl8pPr>
                      <a:lvl9pPr marL="3657600" algn="l" defTabSz="914400" rtl="0" eaLnBrk="1" latinLnBrk="0" hangingPunct="1">
                        <a:defRPr sz="1800" kern="1200">
                          <a:solidFill>
                            <a:schemeClr val="tx1"/>
                          </a:solidFill>
                          <a:latin typeface="Arial" panose="020B0604020202020204"/>
                          <a:ea typeface="宋体" panose="02010600030101010101" pitchFamily="2" charset="-122"/>
                        </a:defRPr>
                      </a:lvl9pPr>
                    </a:lstStyle>
                    <a:p>
                      <a:pPr marL="0" marR="0" lvl="0" indent="0" algn="l" defTabSz="684530" rtl="0" eaLnBrk="1" fontAlgn="base" latinLnBrk="0" hangingPunct="1">
                        <a:lnSpc>
                          <a:spcPct val="70000"/>
                        </a:lnSpc>
                        <a:spcBef>
                          <a:spcPct val="20000"/>
                        </a:spcBef>
                        <a:spcAft>
                          <a:spcPct val="0"/>
                        </a:spcAft>
                        <a:buClrTx/>
                        <a:buSzTx/>
                        <a:buFontTx/>
                        <a:buNone/>
                      </a:pPr>
                      <a:r>
                        <a:rPr kumimoji="0" lang="en-US" altLang="zh-CN" sz="1100" b="0" i="0" u="none" strike="noStrike" cap="none" normalizeH="0" baseline="0" dirty="0">
                          <a:ln>
                            <a:noFill/>
                          </a:ln>
                          <a:solidFill>
                            <a:schemeClr val="tx1"/>
                          </a:solidFill>
                          <a:effectLst/>
                          <a:latin typeface="Arial" panose="020B0604020202020204" pitchFamily="34" charset="0"/>
                          <a:ea typeface="仿宋_GB2312" panose="02010609030101010101" pitchFamily="49" charset="-122"/>
                        </a:rPr>
                        <a:t>125</a:t>
                      </a:r>
                      <a:endParaRPr kumimoji="0" lang="en-US" altLang="zh-CN" sz="1100" b="0" i="0" u="none" strike="noStrike" cap="none" normalizeH="0" baseline="0" dirty="0">
                        <a:ln>
                          <a:noFill/>
                        </a:ln>
                        <a:solidFill>
                          <a:schemeClr val="tx1"/>
                        </a:solidFill>
                        <a:effectLst/>
                        <a:latin typeface="Arial" panose="020B0604020202020204" pitchFamily="34" charset="0"/>
                        <a:ea typeface="仿宋_GB2312" panose="02010609030101010101" pitchFamily="49" charset="-122"/>
                      </a:endParaRPr>
                    </a:p>
                  </a:txBody>
                  <a:tcPr marL="67290" marR="67290" marT="32300" marB="32300" anchor="ctr" anchorCtr="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solidFill>
                  </a:tcPr>
                </a:tc>
                <a:tc>
                  <a:txBody>
                    <a:bodyPr/>
                    <a:lstStyle>
                      <a:lvl1pPr marL="0" algn="l" defTabSz="914400" rtl="0" eaLnBrk="1" latinLnBrk="0" hangingPunct="1">
                        <a:defRPr sz="1800" kern="1200">
                          <a:solidFill>
                            <a:schemeClr val="tx1"/>
                          </a:solidFill>
                          <a:latin typeface="Arial" panose="020B0604020202020204"/>
                          <a:ea typeface="宋体" panose="02010600030101010101" pitchFamily="2" charset="-122"/>
                        </a:defRPr>
                      </a:lvl1pPr>
                      <a:lvl2pPr marL="457200" algn="l" defTabSz="914400" rtl="0" eaLnBrk="1" latinLnBrk="0" hangingPunct="1">
                        <a:defRPr sz="1800" kern="1200">
                          <a:solidFill>
                            <a:schemeClr val="tx1"/>
                          </a:solidFill>
                          <a:latin typeface="Arial" panose="020B0604020202020204"/>
                          <a:ea typeface="宋体" panose="02010600030101010101" pitchFamily="2" charset="-122"/>
                        </a:defRPr>
                      </a:lvl2pPr>
                      <a:lvl3pPr marL="914400" algn="l" defTabSz="914400" rtl="0" eaLnBrk="1" latinLnBrk="0" hangingPunct="1">
                        <a:defRPr sz="1800" kern="1200">
                          <a:solidFill>
                            <a:schemeClr val="tx1"/>
                          </a:solidFill>
                          <a:latin typeface="Arial" panose="020B0604020202020204"/>
                          <a:ea typeface="宋体" panose="02010600030101010101" pitchFamily="2" charset="-122"/>
                        </a:defRPr>
                      </a:lvl3pPr>
                      <a:lvl4pPr marL="1371600" algn="l" defTabSz="914400" rtl="0" eaLnBrk="1" latinLnBrk="0" hangingPunct="1">
                        <a:defRPr sz="1800" kern="1200">
                          <a:solidFill>
                            <a:schemeClr val="tx1"/>
                          </a:solidFill>
                          <a:latin typeface="Arial" panose="020B0604020202020204"/>
                          <a:ea typeface="宋体" panose="02010600030101010101" pitchFamily="2" charset="-122"/>
                        </a:defRPr>
                      </a:lvl4pPr>
                      <a:lvl5pPr marL="1828800" algn="l" defTabSz="914400" rtl="0" eaLnBrk="1" latinLnBrk="0" hangingPunct="1">
                        <a:defRPr sz="1800" kern="1200">
                          <a:solidFill>
                            <a:schemeClr val="tx1"/>
                          </a:solidFill>
                          <a:latin typeface="Arial" panose="020B0604020202020204"/>
                          <a:ea typeface="宋体" panose="02010600030101010101" pitchFamily="2" charset="-122"/>
                        </a:defRPr>
                      </a:lvl5pPr>
                      <a:lvl6pPr marL="2286000" algn="l" defTabSz="914400" rtl="0" eaLnBrk="1" latinLnBrk="0" hangingPunct="1">
                        <a:defRPr sz="1800" kern="1200">
                          <a:solidFill>
                            <a:schemeClr val="tx1"/>
                          </a:solidFill>
                          <a:latin typeface="Arial" panose="020B0604020202020204"/>
                          <a:ea typeface="宋体" panose="02010600030101010101" pitchFamily="2" charset="-122"/>
                        </a:defRPr>
                      </a:lvl6pPr>
                      <a:lvl7pPr marL="2743200" algn="l" defTabSz="914400" rtl="0" eaLnBrk="1" latinLnBrk="0" hangingPunct="1">
                        <a:defRPr sz="1800" kern="1200">
                          <a:solidFill>
                            <a:schemeClr val="tx1"/>
                          </a:solidFill>
                          <a:latin typeface="Arial" panose="020B0604020202020204"/>
                          <a:ea typeface="宋体" panose="02010600030101010101" pitchFamily="2" charset="-122"/>
                        </a:defRPr>
                      </a:lvl7pPr>
                      <a:lvl8pPr marL="3200400" algn="l" defTabSz="914400" rtl="0" eaLnBrk="1" latinLnBrk="0" hangingPunct="1">
                        <a:defRPr sz="1800" kern="1200">
                          <a:solidFill>
                            <a:schemeClr val="tx1"/>
                          </a:solidFill>
                          <a:latin typeface="Arial" panose="020B0604020202020204"/>
                          <a:ea typeface="宋体" panose="02010600030101010101" pitchFamily="2" charset="-122"/>
                        </a:defRPr>
                      </a:lvl8pPr>
                      <a:lvl9pPr marL="3657600" algn="l" defTabSz="914400" rtl="0" eaLnBrk="1" latinLnBrk="0" hangingPunct="1">
                        <a:defRPr sz="1800" kern="1200">
                          <a:solidFill>
                            <a:schemeClr val="tx1"/>
                          </a:solidFill>
                          <a:latin typeface="Arial" panose="020B0604020202020204"/>
                          <a:ea typeface="宋体" panose="02010600030101010101" pitchFamily="2" charset="-122"/>
                        </a:defRPr>
                      </a:lvl9pPr>
                    </a:lstStyle>
                    <a:p>
                      <a:pPr marL="0" marR="0" lvl="0" indent="0" algn="l" defTabSz="684530" rtl="0" eaLnBrk="1" fontAlgn="base" latinLnBrk="0" hangingPunct="1">
                        <a:lnSpc>
                          <a:spcPct val="70000"/>
                        </a:lnSpc>
                        <a:spcBef>
                          <a:spcPct val="20000"/>
                        </a:spcBef>
                        <a:spcAft>
                          <a:spcPct val="0"/>
                        </a:spcAft>
                        <a:buClrTx/>
                        <a:buSzTx/>
                        <a:buFontTx/>
                        <a:buNone/>
                      </a:pPr>
                      <a:r>
                        <a:rPr kumimoji="0" lang="en-US" altLang="zh-CN" sz="1100" b="0" i="0" u="none" strike="noStrike" cap="none" normalizeH="0" baseline="0" dirty="0">
                          <a:ln>
                            <a:noFill/>
                          </a:ln>
                          <a:solidFill>
                            <a:schemeClr val="tx1"/>
                          </a:solidFill>
                          <a:effectLst/>
                          <a:latin typeface="Arial" panose="020B0604020202020204" pitchFamily="34" charset="0"/>
                          <a:ea typeface="仿宋_GB2312" panose="02010609030101010101" pitchFamily="49" charset="-122"/>
                        </a:rPr>
                        <a:t>160</a:t>
                      </a:r>
                      <a:endParaRPr kumimoji="0" lang="en-US" altLang="zh-CN" sz="1100" b="0" i="0" u="none" strike="noStrike" cap="none" normalizeH="0" baseline="0" dirty="0">
                        <a:ln>
                          <a:noFill/>
                        </a:ln>
                        <a:solidFill>
                          <a:schemeClr val="tx1"/>
                        </a:solidFill>
                        <a:effectLst/>
                        <a:latin typeface="Arial" panose="020B0604020202020204" pitchFamily="34" charset="0"/>
                        <a:ea typeface="仿宋_GB2312" panose="02010609030101010101" pitchFamily="49" charset="-122"/>
                      </a:endParaRPr>
                    </a:p>
                  </a:txBody>
                  <a:tcPr marL="67290" marR="67290" marT="32300" marB="32300" anchor="ctr" anchorCtr="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solidFill>
                  </a:tcPr>
                </a:tc>
                <a:tc>
                  <a:txBody>
                    <a:bodyPr/>
                    <a:lstStyle>
                      <a:lvl1pPr marL="0" algn="l" defTabSz="914400" rtl="0" eaLnBrk="1" latinLnBrk="0" hangingPunct="1">
                        <a:defRPr sz="1800" kern="1200">
                          <a:solidFill>
                            <a:schemeClr val="tx1"/>
                          </a:solidFill>
                          <a:latin typeface="Arial" panose="020B0604020202020204"/>
                          <a:ea typeface="宋体" panose="02010600030101010101" pitchFamily="2" charset="-122"/>
                        </a:defRPr>
                      </a:lvl1pPr>
                      <a:lvl2pPr marL="457200" algn="l" defTabSz="914400" rtl="0" eaLnBrk="1" latinLnBrk="0" hangingPunct="1">
                        <a:defRPr sz="1800" kern="1200">
                          <a:solidFill>
                            <a:schemeClr val="tx1"/>
                          </a:solidFill>
                          <a:latin typeface="Arial" panose="020B0604020202020204"/>
                          <a:ea typeface="宋体" panose="02010600030101010101" pitchFamily="2" charset="-122"/>
                        </a:defRPr>
                      </a:lvl2pPr>
                      <a:lvl3pPr marL="914400" algn="l" defTabSz="914400" rtl="0" eaLnBrk="1" latinLnBrk="0" hangingPunct="1">
                        <a:defRPr sz="1800" kern="1200">
                          <a:solidFill>
                            <a:schemeClr val="tx1"/>
                          </a:solidFill>
                          <a:latin typeface="Arial" panose="020B0604020202020204"/>
                          <a:ea typeface="宋体" panose="02010600030101010101" pitchFamily="2" charset="-122"/>
                        </a:defRPr>
                      </a:lvl3pPr>
                      <a:lvl4pPr marL="1371600" algn="l" defTabSz="914400" rtl="0" eaLnBrk="1" latinLnBrk="0" hangingPunct="1">
                        <a:defRPr sz="1800" kern="1200">
                          <a:solidFill>
                            <a:schemeClr val="tx1"/>
                          </a:solidFill>
                          <a:latin typeface="Arial" panose="020B0604020202020204"/>
                          <a:ea typeface="宋体" panose="02010600030101010101" pitchFamily="2" charset="-122"/>
                        </a:defRPr>
                      </a:lvl4pPr>
                      <a:lvl5pPr marL="1828800" algn="l" defTabSz="914400" rtl="0" eaLnBrk="1" latinLnBrk="0" hangingPunct="1">
                        <a:defRPr sz="1800" kern="1200">
                          <a:solidFill>
                            <a:schemeClr val="tx1"/>
                          </a:solidFill>
                          <a:latin typeface="Arial" panose="020B0604020202020204"/>
                          <a:ea typeface="宋体" panose="02010600030101010101" pitchFamily="2" charset="-122"/>
                        </a:defRPr>
                      </a:lvl5pPr>
                      <a:lvl6pPr marL="2286000" algn="l" defTabSz="914400" rtl="0" eaLnBrk="1" latinLnBrk="0" hangingPunct="1">
                        <a:defRPr sz="1800" kern="1200">
                          <a:solidFill>
                            <a:schemeClr val="tx1"/>
                          </a:solidFill>
                          <a:latin typeface="Arial" panose="020B0604020202020204"/>
                          <a:ea typeface="宋体" panose="02010600030101010101" pitchFamily="2" charset="-122"/>
                        </a:defRPr>
                      </a:lvl6pPr>
                      <a:lvl7pPr marL="2743200" algn="l" defTabSz="914400" rtl="0" eaLnBrk="1" latinLnBrk="0" hangingPunct="1">
                        <a:defRPr sz="1800" kern="1200">
                          <a:solidFill>
                            <a:schemeClr val="tx1"/>
                          </a:solidFill>
                          <a:latin typeface="Arial" panose="020B0604020202020204"/>
                          <a:ea typeface="宋体" panose="02010600030101010101" pitchFamily="2" charset="-122"/>
                        </a:defRPr>
                      </a:lvl7pPr>
                      <a:lvl8pPr marL="3200400" algn="l" defTabSz="914400" rtl="0" eaLnBrk="1" latinLnBrk="0" hangingPunct="1">
                        <a:defRPr sz="1800" kern="1200">
                          <a:solidFill>
                            <a:schemeClr val="tx1"/>
                          </a:solidFill>
                          <a:latin typeface="Arial" panose="020B0604020202020204"/>
                          <a:ea typeface="宋体" panose="02010600030101010101" pitchFamily="2" charset="-122"/>
                        </a:defRPr>
                      </a:lvl8pPr>
                      <a:lvl9pPr marL="3657600" algn="l" defTabSz="914400" rtl="0" eaLnBrk="1" latinLnBrk="0" hangingPunct="1">
                        <a:defRPr sz="1800" kern="1200">
                          <a:solidFill>
                            <a:schemeClr val="tx1"/>
                          </a:solidFill>
                          <a:latin typeface="Arial" panose="020B0604020202020204"/>
                          <a:ea typeface="宋体" panose="02010600030101010101" pitchFamily="2" charset="-122"/>
                        </a:defRPr>
                      </a:lvl9pPr>
                    </a:lstStyle>
                    <a:p>
                      <a:pPr marL="0" marR="0" lvl="0" indent="0" algn="l" defTabSz="684530" rtl="0" eaLnBrk="1" fontAlgn="base" latinLnBrk="0" hangingPunct="1">
                        <a:lnSpc>
                          <a:spcPct val="70000"/>
                        </a:lnSpc>
                        <a:spcBef>
                          <a:spcPct val="20000"/>
                        </a:spcBef>
                        <a:spcAft>
                          <a:spcPct val="0"/>
                        </a:spcAft>
                        <a:buClrTx/>
                        <a:buSzTx/>
                        <a:buFontTx/>
                        <a:buNone/>
                      </a:pPr>
                      <a:r>
                        <a:rPr kumimoji="0" lang="en-US" altLang="zh-CN" sz="1100" b="0" i="0" u="none" strike="noStrike" cap="none" normalizeH="0" baseline="0" dirty="0">
                          <a:ln>
                            <a:noFill/>
                          </a:ln>
                          <a:solidFill>
                            <a:schemeClr val="tx1"/>
                          </a:solidFill>
                          <a:effectLst/>
                          <a:latin typeface="Arial" panose="020B0604020202020204" pitchFamily="34" charset="0"/>
                          <a:ea typeface="仿宋_GB2312" panose="02010609030101010101" pitchFamily="49" charset="-122"/>
                        </a:rPr>
                        <a:t>200</a:t>
                      </a:r>
                      <a:endParaRPr kumimoji="0" lang="en-US" altLang="zh-CN" sz="1100" b="0" i="0" u="none" strike="noStrike" cap="none" normalizeH="0" baseline="0" dirty="0">
                        <a:ln>
                          <a:noFill/>
                        </a:ln>
                        <a:solidFill>
                          <a:schemeClr val="tx1"/>
                        </a:solidFill>
                        <a:effectLst/>
                        <a:latin typeface="Arial" panose="020B0604020202020204" pitchFamily="34" charset="0"/>
                        <a:ea typeface="仿宋_GB2312" panose="02010609030101010101" pitchFamily="49" charset="-122"/>
                      </a:endParaRPr>
                    </a:p>
                  </a:txBody>
                  <a:tcPr marL="67290" marR="67290" marT="32300" marB="32300" anchor="ctr" anchorCtr="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solidFill>
                  </a:tcPr>
                </a:tc>
                <a:tc>
                  <a:txBody>
                    <a:bodyPr/>
                    <a:lstStyle>
                      <a:lvl1pPr marL="0" algn="l" defTabSz="914400" rtl="0" eaLnBrk="1" latinLnBrk="0" hangingPunct="1">
                        <a:defRPr sz="1800" kern="1200">
                          <a:solidFill>
                            <a:schemeClr val="tx1"/>
                          </a:solidFill>
                          <a:latin typeface="Arial" panose="020B0604020202020204"/>
                          <a:ea typeface="宋体" panose="02010600030101010101" pitchFamily="2" charset="-122"/>
                        </a:defRPr>
                      </a:lvl1pPr>
                      <a:lvl2pPr marL="457200" algn="l" defTabSz="914400" rtl="0" eaLnBrk="1" latinLnBrk="0" hangingPunct="1">
                        <a:defRPr sz="1800" kern="1200">
                          <a:solidFill>
                            <a:schemeClr val="tx1"/>
                          </a:solidFill>
                          <a:latin typeface="Arial" panose="020B0604020202020204"/>
                          <a:ea typeface="宋体" panose="02010600030101010101" pitchFamily="2" charset="-122"/>
                        </a:defRPr>
                      </a:lvl2pPr>
                      <a:lvl3pPr marL="914400" algn="l" defTabSz="914400" rtl="0" eaLnBrk="1" latinLnBrk="0" hangingPunct="1">
                        <a:defRPr sz="1800" kern="1200">
                          <a:solidFill>
                            <a:schemeClr val="tx1"/>
                          </a:solidFill>
                          <a:latin typeface="Arial" panose="020B0604020202020204"/>
                          <a:ea typeface="宋体" panose="02010600030101010101" pitchFamily="2" charset="-122"/>
                        </a:defRPr>
                      </a:lvl3pPr>
                      <a:lvl4pPr marL="1371600" algn="l" defTabSz="914400" rtl="0" eaLnBrk="1" latinLnBrk="0" hangingPunct="1">
                        <a:defRPr sz="1800" kern="1200">
                          <a:solidFill>
                            <a:schemeClr val="tx1"/>
                          </a:solidFill>
                          <a:latin typeface="Arial" panose="020B0604020202020204"/>
                          <a:ea typeface="宋体" panose="02010600030101010101" pitchFamily="2" charset="-122"/>
                        </a:defRPr>
                      </a:lvl4pPr>
                      <a:lvl5pPr marL="1828800" algn="l" defTabSz="914400" rtl="0" eaLnBrk="1" latinLnBrk="0" hangingPunct="1">
                        <a:defRPr sz="1800" kern="1200">
                          <a:solidFill>
                            <a:schemeClr val="tx1"/>
                          </a:solidFill>
                          <a:latin typeface="Arial" panose="020B0604020202020204"/>
                          <a:ea typeface="宋体" panose="02010600030101010101" pitchFamily="2" charset="-122"/>
                        </a:defRPr>
                      </a:lvl5pPr>
                      <a:lvl6pPr marL="2286000" algn="l" defTabSz="914400" rtl="0" eaLnBrk="1" latinLnBrk="0" hangingPunct="1">
                        <a:defRPr sz="1800" kern="1200">
                          <a:solidFill>
                            <a:schemeClr val="tx1"/>
                          </a:solidFill>
                          <a:latin typeface="Arial" panose="020B0604020202020204"/>
                          <a:ea typeface="宋体" panose="02010600030101010101" pitchFamily="2" charset="-122"/>
                        </a:defRPr>
                      </a:lvl6pPr>
                      <a:lvl7pPr marL="2743200" algn="l" defTabSz="914400" rtl="0" eaLnBrk="1" latinLnBrk="0" hangingPunct="1">
                        <a:defRPr sz="1800" kern="1200">
                          <a:solidFill>
                            <a:schemeClr val="tx1"/>
                          </a:solidFill>
                          <a:latin typeface="Arial" panose="020B0604020202020204"/>
                          <a:ea typeface="宋体" panose="02010600030101010101" pitchFamily="2" charset="-122"/>
                        </a:defRPr>
                      </a:lvl7pPr>
                      <a:lvl8pPr marL="3200400" algn="l" defTabSz="914400" rtl="0" eaLnBrk="1" latinLnBrk="0" hangingPunct="1">
                        <a:defRPr sz="1800" kern="1200">
                          <a:solidFill>
                            <a:schemeClr val="tx1"/>
                          </a:solidFill>
                          <a:latin typeface="Arial" panose="020B0604020202020204"/>
                          <a:ea typeface="宋体" panose="02010600030101010101" pitchFamily="2" charset="-122"/>
                        </a:defRPr>
                      </a:lvl8pPr>
                      <a:lvl9pPr marL="3657600" algn="l" defTabSz="914400" rtl="0" eaLnBrk="1" latinLnBrk="0" hangingPunct="1">
                        <a:defRPr sz="1800" kern="1200">
                          <a:solidFill>
                            <a:schemeClr val="tx1"/>
                          </a:solidFill>
                          <a:latin typeface="Arial" panose="020B0604020202020204"/>
                          <a:ea typeface="宋体" panose="02010600030101010101" pitchFamily="2" charset="-122"/>
                        </a:defRPr>
                      </a:lvl9pPr>
                    </a:lstStyle>
                    <a:p>
                      <a:pPr marL="0" marR="0" lvl="0" indent="0" algn="l" defTabSz="684530" rtl="0" eaLnBrk="1" fontAlgn="base" latinLnBrk="0" hangingPunct="1">
                        <a:lnSpc>
                          <a:spcPct val="70000"/>
                        </a:lnSpc>
                        <a:spcBef>
                          <a:spcPct val="20000"/>
                        </a:spcBef>
                        <a:spcAft>
                          <a:spcPct val="0"/>
                        </a:spcAft>
                        <a:buClrTx/>
                        <a:buSzTx/>
                        <a:buFontTx/>
                        <a:buNone/>
                      </a:pPr>
                      <a:r>
                        <a:rPr kumimoji="0" lang="en-US" altLang="zh-CN" sz="1100" b="0" i="0" u="none" strike="noStrike" cap="none" normalizeH="0" baseline="0" dirty="0">
                          <a:ln>
                            <a:noFill/>
                          </a:ln>
                          <a:solidFill>
                            <a:schemeClr val="tx1"/>
                          </a:solidFill>
                          <a:effectLst/>
                          <a:latin typeface="Arial" panose="020B0604020202020204" pitchFamily="34" charset="0"/>
                          <a:ea typeface="仿宋_GB2312" panose="02010609030101010101" pitchFamily="49" charset="-122"/>
                        </a:rPr>
                        <a:t>230</a:t>
                      </a:r>
                      <a:endParaRPr kumimoji="0" lang="en-US" altLang="zh-CN" sz="1100" b="0" i="0" u="none" strike="noStrike" cap="none" normalizeH="0" baseline="0" dirty="0">
                        <a:ln>
                          <a:noFill/>
                        </a:ln>
                        <a:solidFill>
                          <a:schemeClr val="tx1"/>
                        </a:solidFill>
                        <a:effectLst/>
                        <a:latin typeface="Arial" panose="020B0604020202020204" pitchFamily="34" charset="0"/>
                        <a:ea typeface="仿宋_GB2312" panose="02010609030101010101" pitchFamily="49" charset="-122"/>
                      </a:endParaRPr>
                    </a:p>
                  </a:txBody>
                  <a:tcPr marL="67290" marR="67290" marT="32300" marB="32300" anchor="ctr" anchorCtr="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solidFill>
                  </a:tcPr>
                </a:tc>
                <a:tc>
                  <a:txBody>
                    <a:bodyPr/>
                    <a:lstStyle>
                      <a:lvl1pPr marL="0" algn="l" defTabSz="914400" rtl="0" eaLnBrk="1" latinLnBrk="0" hangingPunct="1">
                        <a:defRPr sz="1800" kern="1200">
                          <a:solidFill>
                            <a:schemeClr val="tx1"/>
                          </a:solidFill>
                          <a:latin typeface="Arial" panose="020B0604020202020204"/>
                          <a:ea typeface="宋体" panose="02010600030101010101" pitchFamily="2" charset="-122"/>
                        </a:defRPr>
                      </a:lvl1pPr>
                      <a:lvl2pPr marL="457200" algn="l" defTabSz="914400" rtl="0" eaLnBrk="1" latinLnBrk="0" hangingPunct="1">
                        <a:defRPr sz="1800" kern="1200">
                          <a:solidFill>
                            <a:schemeClr val="tx1"/>
                          </a:solidFill>
                          <a:latin typeface="Arial" panose="020B0604020202020204"/>
                          <a:ea typeface="宋体" panose="02010600030101010101" pitchFamily="2" charset="-122"/>
                        </a:defRPr>
                      </a:lvl2pPr>
                      <a:lvl3pPr marL="914400" algn="l" defTabSz="914400" rtl="0" eaLnBrk="1" latinLnBrk="0" hangingPunct="1">
                        <a:defRPr sz="1800" kern="1200">
                          <a:solidFill>
                            <a:schemeClr val="tx1"/>
                          </a:solidFill>
                          <a:latin typeface="Arial" panose="020B0604020202020204"/>
                          <a:ea typeface="宋体" panose="02010600030101010101" pitchFamily="2" charset="-122"/>
                        </a:defRPr>
                      </a:lvl3pPr>
                      <a:lvl4pPr marL="1371600" algn="l" defTabSz="914400" rtl="0" eaLnBrk="1" latinLnBrk="0" hangingPunct="1">
                        <a:defRPr sz="1800" kern="1200">
                          <a:solidFill>
                            <a:schemeClr val="tx1"/>
                          </a:solidFill>
                          <a:latin typeface="Arial" panose="020B0604020202020204"/>
                          <a:ea typeface="宋体" panose="02010600030101010101" pitchFamily="2" charset="-122"/>
                        </a:defRPr>
                      </a:lvl4pPr>
                      <a:lvl5pPr marL="1828800" algn="l" defTabSz="914400" rtl="0" eaLnBrk="1" latinLnBrk="0" hangingPunct="1">
                        <a:defRPr sz="1800" kern="1200">
                          <a:solidFill>
                            <a:schemeClr val="tx1"/>
                          </a:solidFill>
                          <a:latin typeface="Arial" panose="020B0604020202020204"/>
                          <a:ea typeface="宋体" panose="02010600030101010101" pitchFamily="2" charset="-122"/>
                        </a:defRPr>
                      </a:lvl5pPr>
                      <a:lvl6pPr marL="2286000" algn="l" defTabSz="914400" rtl="0" eaLnBrk="1" latinLnBrk="0" hangingPunct="1">
                        <a:defRPr sz="1800" kern="1200">
                          <a:solidFill>
                            <a:schemeClr val="tx1"/>
                          </a:solidFill>
                          <a:latin typeface="Arial" panose="020B0604020202020204"/>
                          <a:ea typeface="宋体" panose="02010600030101010101" pitchFamily="2" charset="-122"/>
                        </a:defRPr>
                      </a:lvl6pPr>
                      <a:lvl7pPr marL="2743200" algn="l" defTabSz="914400" rtl="0" eaLnBrk="1" latinLnBrk="0" hangingPunct="1">
                        <a:defRPr sz="1800" kern="1200">
                          <a:solidFill>
                            <a:schemeClr val="tx1"/>
                          </a:solidFill>
                          <a:latin typeface="Arial" panose="020B0604020202020204"/>
                          <a:ea typeface="宋体" panose="02010600030101010101" pitchFamily="2" charset="-122"/>
                        </a:defRPr>
                      </a:lvl7pPr>
                      <a:lvl8pPr marL="3200400" algn="l" defTabSz="914400" rtl="0" eaLnBrk="1" latinLnBrk="0" hangingPunct="1">
                        <a:defRPr sz="1800" kern="1200">
                          <a:solidFill>
                            <a:schemeClr val="tx1"/>
                          </a:solidFill>
                          <a:latin typeface="Arial" panose="020B0604020202020204"/>
                          <a:ea typeface="宋体" panose="02010600030101010101" pitchFamily="2" charset="-122"/>
                        </a:defRPr>
                      </a:lvl8pPr>
                      <a:lvl9pPr marL="3657600" algn="l" defTabSz="914400" rtl="0" eaLnBrk="1" latinLnBrk="0" hangingPunct="1">
                        <a:defRPr sz="1800" kern="1200">
                          <a:solidFill>
                            <a:schemeClr val="tx1"/>
                          </a:solidFill>
                          <a:latin typeface="Arial" panose="020B0604020202020204"/>
                          <a:ea typeface="宋体" panose="02010600030101010101" pitchFamily="2" charset="-122"/>
                        </a:defRPr>
                      </a:lvl9pPr>
                    </a:lstStyle>
                    <a:p>
                      <a:pPr marL="0" marR="0" lvl="0" indent="0" algn="l" defTabSz="684530" rtl="0" eaLnBrk="1" fontAlgn="base" latinLnBrk="0" hangingPunct="1">
                        <a:lnSpc>
                          <a:spcPct val="70000"/>
                        </a:lnSpc>
                        <a:spcBef>
                          <a:spcPct val="20000"/>
                        </a:spcBef>
                        <a:spcAft>
                          <a:spcPct val="0"/>
                        </a:spcAft>
                        <a:buClrTx/>
                        <a:buSzTx/>
                        <a:buFontTx/>
                        <a:buNone/>
                      </a:pPr>
                      <a:r>
                        <a:rPr kumimoji="0" lang="en-US" altLang="zh-CN" sz="1100" b="0" i="0" u="none" strike="noStrike" cap="none" normalizeH="0" baseline="0" dirty="0">
                          <a:ln>
                            <a:noFill/>
                          </a:ln>
                          <a:solidFill>
                            <a:schemeClr val="tx1"/>
                          </a:solidFill>
                          <a:effectLst/>
                          <a:latin typeface="Arial" panose="020B0604020202020204" pitchFamily="34" charset="0"/>
                          <a:ea typeface="仿宋_GB2312" panose="02010609030101010101" pitchFamily="49" charset="-122"/>
                        </a:rPr>
                        <a:t>250</a:t>
                      </a:r>
                      <a:endParaRPr kumimoji="0" lang="en-US" altLang="zh-CN" sz="1100" b="0" i="0" u="none" strike="noStrike" cap="none" normalizeH="0" baseline="0" dirty="0">
                        <a:ln>
                          <a:noFill/>
                        </a:ln>
                        <a:solidFill>
                          <a:schemeClr val="tx1"/>
                        </a:solidFill>
                        <a:effectLst/>
                        <a:latin typeface="Arial" panose="020B0604020202020204" pitchFamily="34" charset="0"/>
                        <a:ea typeface="仿宋_GB2312" panose="02010609030101010101" pitchFamily="49" charset="-122"/>
                      </a:endParaRPr>
                    </a:p>
                  </a:txBody>
                  <a:tcPr marL="67290" marR="67290" marT="32300" marB="32300" anchor="ctr" anchorCtr="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solidFill>
                  </a:tcPr>
                </a:tc>
                <a:tc>
                  <a:txBody>
                    <a:bodyPr/>
                    <a:lstStyle>
                      <a:lvl1pPr marL="0" algn="l" defTabSz="914400" rtl="0" eaLnBrk="1" latinLnBrk="0" hangingPunct="1">
                        <a:defRPr sz="1800" kern="1200">
                          <a:solidFill>
                            <a:schemeClr val="tx1"/>
                          </a:solidFill>
                          <a:latin typeface="Arial" panose="020B0604020202020204"/>
                          <a:ea typeface="宋体" panose="02010600030101010101" pitchFamily="2" charset="-122"/>
                        </a:defRPr>
                      </a:lvl1pPr>
                      <a:lvl2pPr marL="457200" algn="l" defTabSz="914400" rtl="0" eaLnBrk="1" latinLnBrk="0" hangingPunct="1">
                        <a:defRPr sz="1800" kern="1200">
                          <a:solidFill>
                            <a:schemeClr val="tx1"/>
                          </a:solidFill>
                          <a:latin typeface="Arial" panose="020B0604020202020204"/>
                          <a:ea typeface="宋体" panose="02010600030101010101" pitchFamily="2" charset="-122"/>
                        </a:defRPr>
                      </a:lvl2pPr>
                      <a:lvl3pPr marL="914400" algn="l" defTabSz="914400" rtl="0" eaLnBrk="1" latinLnBrk="0" hangingPunct="1">
                        <a:defRPr sz="1800" kern="1200">
                          <a:solidFill>
                            <a:schemeClr val="tx1"/>
                          </a:solidFill>
                          <a:latin typeface="Arial" panose="020B0604020202020204"/>
                          <a:ea typeface="宋体" panose="02010600030101010101" pitchFamily="2" charset="-122"/>
                        </a:defRPr>
                      </a:lvl3pPr>
                      <a:lvl4pPr marL="1371600" algn="l" defTabSz="914400" rtl="0" eaLnBrk="1" latinLnBrk="0" hangingPunct="1">
                        <a:defRPr sz="1800" kern="1200">
                          <a:solidFill>
                            <a:schemeClr val="tx1"/>
                          </a:solidFill>
                          <a:latin typeface="Arial" panose="020B0604020202020204"/>
                          <a:ea typeface="宋体" panose="02010600030101010101" pitchFamily="2" charset="-122"/>
                        </a:defRPr>
                      </a:lvl4pPr>
                      <a:lvl5pPr marL="1828800" algn="l" defTabSz="914400" rtl="0" eaLnBrk="1" latinLnBrk="0" hangingPunct="1">
                        <a:defRPr sz="1800" kern="1200">
                          <a:solidFill>
                            <a:schemeClr val="tx1"/>
                          </a:solidFill>
                          <a:latin typeface="Arial" panose="020B0604020202020204"/>
                          <a:ea typeface="宋体" panose="02010600030101010101" pitchFamily="2" charset="-122"/>
                        </a:defRPr>
                      </a:lvl5pPr>
                      <a:lvl6pPr marL="2286000" algn="l" defTabSz="914400" rtl="0" eaLnBrk="1" latinLnBrk="0" hangingPunct="1">
                        <a:defRPr sz="1800" kern="1200">
                          <a:solidFill>
                            <a:schemeClr val="tx1"/>
                          </a:solidFill>
                          <a:latin typeface="Arial" panose="020B0604020202020204"/>
                          <a:ea typeface="宋体" panose="02010600030101010101" pitchFamily="2" charset="-122"/>
                        </a:defRPr>
                      </a:lvl6pPr>
                      <a:lvl7pPr marL="2743200" algn="l" defTabSz="914400" rtl="0" eaLnBrk="1" latinLnBrk="0" hangingPunct="1">
                        <a:defRPr sz="1800" kern="1200">
                          <a:solidFill>
                            <a:schemeClr val="tx1"/>
                          </a:solidFill>
                          <a:latin typeface="Arial" panose="020B0604020202020204"/>
                          <a:ea typeface="宋体" panose="02010600030101010101" pitchFamily="2" charset="-122"/>
                        </a:defRPr>
                      </a:lvl7pPr>
                      <a:lvl8pPr marL="3200400" algn="l" defTabSz="914400" rtl="0" eaLnBrk="1" latinLnBrk="0" hangingPunct="1">
                        <a:defRPr sz="1800" kern="1200">
                          <a:solidFill>
                            <a:schemeClr val="tx1"/>
                          </a:solidFill>
                          <a:latin typeface="Arial" panose="020B0604020202020204"/>
                          <a:ea typeface="宋体" panose="02010600030101010101" pitchFamily="2" charset="-122"/>
                        </a:defRPr>
                      </a:lvl8pPr>
                      <a:lvl9pPr marL="3657600" algn="l" defTabSz="914400" rtl="0" eaLnBrk="1" latinLnBrk="0" hangingPunct="1">
                        <a:defRPr sz="1800" kern="1200">
                          <a:solidFill>
                            <a:schemeClr val="tx1"/>
                          </a:solidFill>
                          <a:latin typeface="Arial" panose="020B0604020202020204"/>
                          <a:ea typeface="宋体" panose="02010600030101010101" pitchFamily="2" charset="-122"/>
                        </a:defRPr>
                      </a:lvl9pPr>
                    </a:lstStyle>
                    <a:p>
                      <a:pPr marL="0" marR="0" lvl="0" indent="0" algn="l" defTabSz="684530" rtl="0" eaLnBrk="1" fontAlgn="base" latinLnBrk="0" hangingPunct="1">
                        <a:lnSpc>
                          <a:spcPct val="70000"/>
                        </a:lnSpc>
                        <a:spcBef>
                          <a:spcPct val="20000"/>
                        </a:spcBef>
                        <a:spcAft>
                          <a:spcPct val="0"/>
                        </a:spcAft>
                        <a:buClrTx/>
                        <a:buSzTx/>
                        <a:buFontTx/>
                        <a:buNone/>
                      </a:pPr>
                      <a:r>
                        <a:rPr kumimoji="0" lang="en-US" altLang="zh-CN" sz="1100" b="0" i="0" u="none" strike="noStrike" cap="none" normalizeH="0" baseline="0" dirty="0">
                          <a:ln>
                            <a:noFill/>
                          </a:ln>
                          <a:solidFill>
                            <a:schemeClr val="tx1"/>
                          </a:solidFill>
                          <a:effectLst/>
                          <a:latin typeface="Arial" panose="020B0604020202020204" pitchFamily="34" charset="0"/>
                          <a:ea typeface="仿宋_GB2312" panose="02010609030101010101" pitchFamily="49" charset="-122"/>
                        </a:rPr>
                        <a:t>300</a:t>
                      </a:r>
                      <a:endParaRPr kumimoji="0" lang="en-US" altLang="zh-CN" sz="1100" b="0" i="0" u="none" strike="noStrike" cap="none" normalizeH="0" baseline="0" dirty="0">
                        <a:ln>
                          <a:noFill/>
                        </a:ln>
                        <a:solidFill>
                          <a:schemeClr val="tx1"/>
                        </a:solidFill>
                        <a:effectLst/>
                        <a:latin typeface="Arial" panose="020B0604020202020204" pitchFamily="34" charset="0"/>
                        <a:ea typeface="仿宋_GB2312" panose="02010609030101010101" pitchFamily="49" charset="-122"/>
                      </a:endParaRPr>
                    </a:p>
                  </a:txBody>
                  <a:tcPr marL="67290" marR="67290" marT="32300" marB="32300" anchor="ctr" anchorCtr="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solidFill>
                  </a:tcPr>
                </a:tc>
                <a:tc>
                  <a:txBody>
                    <a:bodyPr/>
                    <a:lstStyle>
                      <a:lvl1pPr marL="0" algn="l" defTabSz="914400" rtl="0" eaLnBrk="1" latinLnBrk="0" hangingPunct="1">
                        <a:defRPr sz="1800" kern="1200">
                          <a:solidFill>
                            <a:schemeClr val="tx1"/>
                          </a:solidFill>
                          <a:latin typeface="Arial" panose="020B0604020202020204"/>
                          <a:ea typeface="宋体" panose="02010600030101010101" pitchFamily="2" charset="-122"/>
                        </a:defRPr>
                      </a:lvl1pPr>
                      <a:lvl2pPr marL="457200" algn="l" defTabSz="914400" rtl="0" eaLnBrk="1" latinLnBrk="0" hangingPunct="1">
                        <a:defRPr sz="1800" kern="1200">
                          <a:solidFill>
                            <a:schemeClr val="tx1"/>
                          </a:solidFill>
                          <a:latin typeface="Arial" panose="020B0604020202020204"/>
                          <a:ea typeface="宋体" panose="02010600030101010101" pitchFamily="2" charset="-122"/>
                        </a:defRPr>
                      </a:lvl2pPr>
                      <a:lvl3pPr marL="914400" algn="l" defTabSz="914400" rtl="0" eaLnBrk="1" latinLnBrk="0" hangingPunct="1">
                        <a:defRPr sz="1800" kern="1200">
                          <a:solidFill>
                            <a:schemeClr val="tx1"/>
                          </a:solidFill>
                          <a:latin typeface="Arial" panose="020B0604020202020204"/>
                          <a:ea typeface="宋体" panose="02010600030101010101" pitchFamily="2" charset="-122"/>
                        </a:defRPr>
                      </a:lvl3pPr>
                      <a:lvl4pPr marL="1371600" algn="l" defTabSz="914400" rtl="0" eaLnBrk="1" latinLnBrk="0" hangingPunct="1">
                        <a:defRPr sz="1800" kern="1200">
                          <a:solidFill>
                            <a:schemeClr val="tx1"/>
                          </a:solidFill>
                          <a:latin typeface="Arial" panose="020B0604020202020204"/>
                          <a:ea typeface="宋体" panose="02010600030101010101" pitchFamily="2" charset="-122"/>
                        </a:defRPr>
                      </a:lvl4pPr>
                      <a:lvl5pPr marL="1828800" algn="l" defTabSz="914400" rtl="0" eaLnBrk="1" latinLnBrk="0" hangingPunct="1">
                        <a:defRPr sz="1800" kern="1200">
                          <a:solidFill>
                            <a:schemeClr val="tx1"/>
                          </a:solidFill>
                          <a:latin typeface="Arial" panose="020B0604020202020204"/>
                          <a:ea typeface="宋体" panose="02010600030101010101" pitchFamily="2" charset="-122"/>
                        </a:defRPr>
                      </a:lvl5pPr>
                      <a:lvl6pPr marL="2286000" algn="l" defTabSz="914400" rtl="0" eaLnBrk="1" latinLnBrk="0" hangingPunct="1">
                        <a:defRPr sz="1800" kern="1200">
                          <a:solidFill>
                            <a:schemeClr val="tx1"/>
                          </a:solidFill>
                          <a:latin typeface="Arial" panose="020B0604020202020204"/>
                          <a:ea typeface="宋体" panose="02010600030101010101" pitchFamily="2" charset="-122"/>
                        </a:defRPr>
                      </a:lvl6pPr>
                      <a:lvl7pPr marL="2743200" algn="l" defTabSz="914400" rtl="0" eaLnBrk="1" latinLnBrk="0" hangingPunct="1">
                        <a:defRPr sz="1800" kern="1200">
                          <a:solidFill>
                            <a:schemeClr val="tx1"/>
                          </a:solidFill>
                          <a:latin typeface="Arial" panose="020B0604020202020204"/>
                          <a:ea typeface="宋体" panose="02010600030101010101" pitchFamily="2" charset="-122"/>
                        </a:defRPr>
                      </a:lvl7pPr>
                      <a:lvl8pPr marL="3200400" algn="l" defTabSz="914400" rtl="0" eaLnBrk="1" latinLnBrk="0" hangingPunct="1">
                        <a:defRPr sz="1800" kern="1200">
                          <a:solidFill>
                            <a:schemeClr val="tx1"/>
                          </a:solidFill>
                          <a:latin typeface="Arial" panose="020B0604020202020204"/>
                          <a:ea typeface="宋体" panose="02010600030101010101" pitchFamily="2" charset="-122"/>
                        </a:defRPr>
                      </a:lvl8pPr>
                      <a:lvl9pPr marL="3657600" algn="l" defTabSz="914400" rtl="0" eaLnBrk="1" latinLnBrk="0" hangingPunct="1">
                        <a:defRPr sz="1800" kern="1200">
                          <a:solidFill>
                            <a:schemeClr val="tx1"/>
                          </a:solidFill>
                          <a:latin typeface="Arial" panose="020B0604020202020204"/>
                          <a:ea typeface="宋体" panose="02010600030101010101" pitchFamily="2" charset="-122"/>
                        </a:defRPr>
                      </a:lvl9pPr>
                    </a:lstStyle>
                    <a:p>
                      <a:pPr marL="0" marR="0" lvl="0" indent="0" algn="l" defTabSz="684530" rtl="0" eaLnBrk="1" fontAlgn="base" latinLnBrk="0" hangingPunct="1">
                        <a:lnSpc>
                          <a:spcPct val="70000"/>
                        </a:lnSpc>
                        <a:spcBef>
                          <a:spcPct val="20000"/>
                        </a:spcBef>
                        <a:spcAft>
                          <a:spcPct val="0"/>
                        </a:spcAft>
                        <a:buClrTx/>
                        <a:buSzTx/>
                        <a:buFontTx/>
                        <a:buNone/>
                      </a:pPr>
                      <a:r>
                        <a:rPr kumimoji="0" lang="en-US" altLang="zh-CN" sz="1100" b="0" i="0" u="none" strike="noStrike" cap="none" normalizeH="0" baseline="0" dirty="0">
                          <a:ln>
                            <a:noFill/>
                          </a:ln>
                          <a:solidFill>
                            <a:schemeClr val="tx1"/>
                          </a:solidFill>
                          <a:effectLst/>
                          <a:latin typeface="Arial" panose="020B0604020202020204" pitchFamily="34" charset="0"/>
                          <a:ea typeface="仿宋_GB2312" panose="02010609030101010101" pitchFamily="49" charset="-122"/>
                        </a:rPr>
                        <a:t>350</a:t>
                      </a:r>
                      <a:endParaRPr kumimoji="0" lang="en-US" altLang="zh-CN" sz="1100" b="0" i="0" u="none" strike="noStrike" cap="none" normalizeH="0" baseline="0" dirty="0">
                        <a:ln>
                          <a:noFill/>
                        </a:ln>
                        <a:solidFill>
                          <a:schemeClr val="tx1"/>
                        </a:solidFill>
                        <a:effectLst/>
                        <a:latin typeface="Arial" panose="020B0604020202020204" pitchFamily="34" charset="0"/>
                        <a:ea typeface="仿宋_GB2312" panose="02010609030101010101" pitchFamily="49" charset="-122"/>
                      </a:endParaRPr>
                    </a:p>
                  </a:txBody>
                  <a:tcPr marL="67290" marR="67290" marT="32300" marB="32300" anchor="ctr" anchorCtr="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solidFill>
                  </a:tcPr>
                </a:tc>
                <a:tc>
                  <a:txBody>
                    <a:bodyPr/>
                    <a:lstStyle>
                      <a:lvl1pPr marL="0" algn="l" defTabSz="914400" rtl="0" eaLnBrk="1" latinLnBrk="0" hangingPunct="1">
                        <a:defRPr sz="1800" kern="1200">
                          <a:solidFill>
                            <a:schemeClr val="tx1"/>
                          </a:solidFill>
                          <a:latin typeface="Arial" panose="020B0604020202020204"/>
                          <a:ea typeface="宋体" panose="02010600030101010101" pitchFamily="2" charset="-122"/>
                        </a:defRPr>
                      </a:lvl1pPr>
                      <a:lvl2pPr marL="457200" algn="l" defTabSz="914400" rtl="0" eaLnBrk="1" latinLnBrk="0" hangingPunct="1">
                        <a:defRPr sz="1800" kern="1200">
                          <a:solidFill>
                            <a:schemeClr val="tx1"/>
                          </a:solidFill>
                          <a:latin typeface="Arial" panose="020B0604020202020204"/>
                          <a:ea typeface="宋体" panose="02010600030101010101" pitchFamily="2" charset="-122"/>
                        </a:defRPr>
                      </a:lvl2pPr>
                      <a:lvl3pPr marL="914400" algn="l" defTabSz="914400" rtl="0" eaLnBrk="1" latinLnBrk="0" hangingPunct="1">
                        <a:defRPr sz="1800" kern="1200">
                          <a:solidFill>
                            <a:schemeClr val="tx1"/>
                          </a:solidFill>
                          <a:latin typeface="Arial" panose="020B0604020202020204"/>
                          <a:ea typeface="宋体" panose="02010600030101010101" pitchFamily="2" charset="-122"/>
                        </a:defRPr>
                      </a:lvl3pPr>
                      <a:lvl4pPr marL="1371600" algn="l" defTabSz="914400" rtl="0" eaLnBrk="1" latinLnBrk="0" hangingPunct="1">
                        <a:defRPr sz="1800" kern="1200">
                          <a:solidFill>
                            <a:schemeClr val="tx1"/>
                          </a:solidFill>
                          <a:latin typeface="Arial" panose="020B0604020202020204"/>
                          <a:ea typeface="宋体" panose="02010600030101010101" pitchFamily="2" charset="-122"/>
                        </a:defRPr>
                      </a:lvl4pPr>
                      <a:lvl5pPr marL="1828800" algn="l" defTabSz="914400" rtl="0" eaLnBrk="1" latinLnBrk="0" hangingPunct="1">
                        <a:defRPr sz="1800" kern="1200">
                          <a:solidFill>
                            <a:schemeClr val="tx1"/>
                          </a:solidFill>
                          <a:latin typeface="Arial" panose="020B0604020202020204"/>
                          <a:ea typeface="宋体" panose="02010600030101010101" pitchFamily="2" charset="-122"/>
                        </a:defRPr>
                      </a:lvl5pPr>
                      <a:lvl6pPr marL="2286000" algn="l" defTabSz="914400" rtl="0" eaLnBrk="1" latinLnBrk="0" hangingPunct="1">
                        <a:defRPr sz="1800" kern="1200">
                          <a:solidFill>
                            <a:schemeClr val="tx1"/>
                          </a:solidFill>
                          <a:latin typeface="Arial" panose="020B0604020202020204"/>
                          <a:ea typeface="宋体" panose="02010600030101010101" pitchFamily="2" charset="-122"/>
                        </a:defRPr>
                      </a:lvl6pPr>
                      <a:lvl7pPr marL="2743200" algn="l" defTabSz="914400" rtl="0" eaLnBrk="1" latinLnBrk="0" hangingPunct="1">
                        <a:defRPr sz="1800" kern="1200">
                          <a:solidFill>
                            <a:schemeClr val="tx1"/>
                          </a:solidFill>
                          <a:latin typeface="Arial" panose="020B0604020202020204"/>
                          <a:ea typeface="宋体" panose="02010600030101010101" pitchFamily="2" charset="-122"/>
                        </a:defRPr>
                      </a:lvl7pPr>
                      <a:lvl8pPr marL="3200400" algn="l" defTabSz="914400" rtl="0" eaLnBrk="1" latinLnBrk="0" hangingPunct="1">
                        <a:defRPr sz="1800" kern="1200">
                          <a:solidFill>
                            <a:schemeClr val="tx1"/>
                          </a:solidFill>
                          <a:latin typeface="Arial" panose="020B0604020202020204"/>
                          <a:ea typeface="宋体" panose="02010600030101010101" pitchFamily="2" charset="-122"/>
                        </a:defRPr>
                      </a:lvl8pPr>
                      <a:lvl9pPr marL="3657600" algn="l" defTabSz="914400" rtl="0" eaLnBrk="1" latinLnBrk="0" hangingPunct="1">
                        <a:defRPr sz="1800" kern="1200">
                          <a:solidFill>
                            <a:schemeClr val="tx1"/>
                          </a:solidFill>
                          <a:latin typeface="Arial" panose="020B0604020202020204"/>
                          <a:ea typeface="宋体" panose="02010600030101010101" pitchFamily="2" charset="-122"/>
                        </a:defRPr>
                      </a:lvl9pPr>
                    </a:lstStyle>
                    <a:p>
                      <a:pPr marL="0" marR="0" lvl="0" indent="0" algn="l" defTabSz="684530" rtl="0" eaLnBrk="1" fontAlgn="base" latinLnBrk="0" hangingPunct="1">
                        <a:lnSpc>
                          <a:spcPct val="70000"/>
                        </a:lnSpc>
                        <a:spcBef>
                          <a:spcPct val="20000"/>
                        </a:spcBef>
                        <a:spcAft>
                          <a:spcPct val="0"/>
                        </a:spcAft>
                        <a:buClrTx/>
                        <a:buSzTx/>
                        <a:buFontTx/>
                        <a:buNone/>
                      </a:pPr>
                      <a:r>
                        <a:rPr kumimoji="0" lang="en-US" altLang="zh-CN" sz="1100" b="0" i="0" u="none" strike="noStrike" cap="none" normalizeH="0" baseline="0" dirty="0">
                          <a:ln>
                            <a:noFill/>
                          </a:ln>
                          <a:solidFill>
                            <a:schemeClr val="tx1"/>
                          </a:solidFill>
                          <a:effectLst/>
                          <a:latin typeface="Arial" panose="020B0604020202020204" pitchFamily="34" charset="0"/>
                          <a:ea typeface="仿宋_GB2312" panose="02010609030101010101" pitchFamily="49" charset="-122"/>
                        </a:rPr>
                        <a:t>375</a:t>
                      </a:r>
                      <a:endParaRPr kumimoji="0" lang="en-US" altLang="zh-CN" sz="1100" b="0" i="0" u="none" strike="noStrike" cap="none" normalizeH="0" baseline="0" dirty="0">
                        <a:ln>
                          <a:noFill/>
                        </a:ln>
                        <a:solidFill>
                          <a:schemeClr val="tx1"/>
                        </a:solidFill>
                        <a:effectLst/>
                        <a:latin typeface="Arial" panose="020B0604020202020204" pitchFamily="34" charset="0"/>
                        <a:ea typeface="仿宋_GB2312" panose="02010609030101010101" pitchFamily="49" charset="-122"/>
                      </a:endParaRPr>
                    </a:p>
                  </a:txBody>
                  <a:tcPr marL="67290" marR="67290" marT="32300" marB="32300" anchor="ctr" anchorCtr="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solidFill>
                  </a:tcPr>
                </a:tc>
                <a:tc>
                  <a:txBody>
                    <a:bodyPr/>
                    <a:lstStyle>
                      <a:lvl1pPr marL="0" algn="l" defTabSz="914400" rtl="0" eaLnBrk="1" latinLnBrk="0" hangingPunct="1">
                        <a:defRPr sz="1800" kern="1200">
                          <a:solidFill>
                            <a:schemeClr val="tx1"/>
                          </a:solidFill>
                          <a:latin typeface="Arial" panose="020B0604020202020204"/>
                          <a:ea typeface="宋体" panose="02010600030101010101" pitchFamily="2" charset="-122"/>
                        </a:defRPr>
                      </a:lvl1pPr>
                      <a:lvl2pPr marL="457200" algn="l" defTabSz="914400" rtl="0" eaLnBrk="1" latinLnBrk="0" hangingPunct="1">
                        <a:defRPr sz="1800" kern="1200">
                          <a:solidFill>
                            <a:schemeClr val="tx1"/>
                          </a:solidFill>
                          <a:latin typeface="Arial" panose="020B0604020202020204"/>
                          <a:ea typeface="宋体" panose="02010600030101010101" pitchFamily="2" charset="-122"/>
                        </a:defRPr>
                      </a:lvl2pPr>
                      <a:lvl3pPr marL="914400" algn="l" defTabSz="914400" rtl="0" eaLnBrk="1" latinLnBrk="0" hangingPunct="1">
                        <a:defRPr sz="1800" kern="1200">
                          <a:solidFill>
                            <a:schemeClr val="tx1"/>
                          </a:solidFill>
                          <a:latin typeface="Arial" panose="020B0604020202020204"/>
                          <a:ea typeface="宋体" panose="02010600030101010101" pitchFamily="2" charset="-122"/>
                        </a:defRPr>
                      </a:lvl3pPr>
                      <a:lvl4pPr marL="1371600" algn="l" defTabSz="914400" rtl="0" eaLnBrk="1" latinLnBrk="0" hangingPunct="1">
                        <a:defRPr sz="1800" kern="1200">
                          <a:solidFill>
                            <a:schemeClr val="tx1"/>
                          </a:solidFill>
                          <a:latin typeface="Arial" panose="020B0604020202020204"/>
                          <a:ea typeface="宋体" panose="02010600030101010101" pitchFamily="2" charset="-122"/>
                        </a:defRPr>
                      </a:lvl4pPr>
                      <a:lvl5pPr marL="1828800" algn="l" defTabSz="914400" rtl="0" eaLnBrk="1" latinLnBrk="0" hangingPunct="1">
                        <a:defRPr sz="1800" kern="1200">
                          <a:solidFill>
                            <a:schemeClr val="tx1"/>
                          </a:solidFill>
                          <a:latin typeface="Arial" panose="020B0604020202020204"/>
                          <a:ea typeface="宋体" panose="02010600030101010101" pitchFamily="2" charset="-122"/>
                        </a:defRPr>
                      </a:lvl5pPr>
                      <a:lvl6pPr marL="2286000" algn="l" defTabSz="914400" rtl="0" eaLnBrk="1" latinLnBrk="0" hangingPunct="1">
                        <a:defRPr sz="1800" kern="1200">
                          <a:solidFill>
                            <a:schemeClr val="tx1"/>
                          </a:solidFill>
                          <a:latin typeface="Arial" panose="020B0604020202020204"/>
                          <a:ea typeface="宋体" panose="02010600030101010101" pitchFamily="2" charset="-122"/>
                        </a:defRPr>
                      </a:lvl6pPr>
                      <a:lvl7pPr marL="2743200" algn="l" defTabSz="914400" rtl="0" eaLnBrk="1" latinLnBrk="0" hangingPunct="1">
                        <a:defRPr sz="1800" kern="1200">
                          <a:solidFill>
                            <a:schemeClr val="tx1"/>
                          </a:solidFill>
                          <a:latin typeface="Arial" panose="020B0604020202020204"/>
                          <a:ea typeface="宋体" panose="02010600030101010101" pitchFamily="2" charset="-122"/>
                        </a:defRPr>
                      </a:lvl7pPr>
                      <a:lvl8pPr marL="3200400" algn="l" defTabSz="914400" rtl="0" eaLnBrk="1" latinLnBrk="0" hangingPunct="1">
                        <a:defRPr sz="1800" kern="1200">
                          <a:solidFill>
                            <a:schemeClr val="tx1"/>
                          </a:solidFill>
                          <a:latin typeface="Arial" panose="020B0604020202020204"/>
                          <a:ea typeface="宋体" panose="02010600030101010101" pitchFamily="2" charset="-122"/>
                        </a:defRPr>
                      </a:lvl8pPr>
                      <a:lvl9pPr marL="3657600" algn="l" defTabSz="914400" rtl="0" eaLnBrk="1" latinLnBrk="0" hangingPunct="1">
                        <a:defRPr sz="1800" kern="1200">
                          <a:solidFill>
                            <a:schemeClr val="tx1"/>
                          </a:solidFill>
                          <a:latin typeface="Arial" panose="020B0604020202020204"/>
                          <a:ea typeface="宋体" panose="02010600030101010101" pitchFamily="2" charset="-122"/>
                        </a:defRPr>
                      </a:lvl9pPr>
                    </a:lstStyle>
                    <a:p>
                      <a:pPr marL="0" marR="0" lvl="0" indent="0" algn="l" defTabSz="684530" rtl="0" eaLnBrk="1" fontAlgn="base" latinLnBrk="0" hangingPunct="1">
                        <a:lnSpc>
                          <a:spcPct val="70000"/>
                        </a:lnSpc>
                        <a:spcBef>
                          <a:spcPct val="20000"/>
                        </a:spcBef>
                        <a:spcAft>
                          <a:spcPct val="0"/>
                        </a:spcAft>
                        <a:buClrTx/>
                        <a:buSzTx/>
                        <a:buFontTx/>
                        <a:buNone/>
                      </a:pPr>
                      <a:r>
                        <a:rPr kumimoji="0" lang="en-US" altLang="zh-CN" sz="1100" b="0" i="0" u="none" strike="noStrike" cap="none" normalizeH="0" baseline="0" dirty="0">
                          <a:ln>
                            <a:noFill/>
                          </a:ln>
                          <a:solidFill>
                            <a:schemeClr val="tx1"/>
                          </a:solidFill>
                          <a:effectLst/>
                          <a:latin typeface="Arial" panose="020B0604020202020204" pitchFamily="34" charset="0"/>
                          <a:ea typeface="仿宋_GB2312" panose="02010609030101010101" pitchFamily="49" charset="-122"/>
                        </a:rPr>
                        <a:t>475</a:t>
                      </a:r>
                      <a:endParaRPr kumimoji="0" lang="en-US" altLang="zh-CN" sz="1100" b="0" i="0" u="none" strike="noStrike" cap="none" normalizeH="0" baseline="0" dirty="0">
                        <a:ln>
                          <a:noFill/>
                        </a:ln>
                        <a:solidFill>
                          <a:schemeClr val="tx1"/>
                        </a:solidFill>
                        <a:effectLst/>
                        <a:latin typeface="Arial" panose="020B0604020202020204" pitchFamily="34" charset="0"/>
                        <a:ea typeface="仿宋_GB2312" panose="02010609030101010101" pitchFamily="49" charset="-122"/>
                      </a:endParaRPr>
                    </a:p>
                  </a:txBody>
                  <a:tcPr marL="67290" marR="67290" marT="32300" marB="32300" anchor="ctr" anchorCtr="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solidFill>
                  </a:tcPr>
                </a:tc>
                <a:tc>
                  <a:txBody>
                    <a:bodyPr/>
                    <a:lstStyle>
                      <a:lvl1pPr marL="0" algn="l" defTabSz="914400" rtl="0" eaLnBrk="1" latinLnBrk="0" hangingPunct="1">
                        <a:defRPr sz="1800" kern="1200">
                          <a:solidFill>
                            <a:schemeClr val="tx1"/>
                          </a:solidFill>
                          <a:latin typeface="Arial" panose="020B0604020202020204"/>
                          <a:ea typeface="宋体" panose="02010600030101010101" pitchFamily="2" charset="-122"/>
                        </a:defRPr>
                      </a:lvl1pPr>
                      <a:lvl2pPr marL="457200" algn="l" defTabSz="914400" rtl="0" eaLnBrk="1" latinLnBrk="0" hangingPunct="1">
                        <a:defRPr sz="1800" kern="1200">
                          <a:solidFill>
                            <a:schemeClr val="tx1"/>
                          </a:solidFill>
                          <a:latin typeface="Arial" panose="020B0604020202020204"/>
                          <a:ea typeface="宋体" panose="02010600030101010101" pitchFamily="2" charset="-122"/>
                        </a:defRPr>
                      </a:lvl2pPr>
                      <a:lvl3pPr marL="914400" algn="l" defTabSz="914400" rtl="0" eaLnBrk="1" latinLnBrk="0" hangingPunct="1">
                        <a:defRPr sz="1800" kern="1200">
                          <a:solidFill>
                            <a:schemeClr val="tx1"/>
                          </a:solidFill>
                          <a:latin typeface="Arial" panose="020B0604020202020204"/>
                          <a:ea typeface="宋体" panose="02010600030101010101" pitchFamily="2" charset="-122"/>
                        </a:defRPr>
                      </a:lvl3pPr>
                      <a:lvl4pPr marL="1371600" algn="l" defTabSz="914400" rtl="0" eaLnBrk="1" latinLnBrk="0" hangingPunct="1">
                        <a:defRPr sz="1800" kern="1200">
                          <a:solidFill>
                            <a:schemeClr val="tx1"/>
                          </a:solidFill>
                          <a:latin typeface="Arial" panose="020B0604020202020204"/>
                          <a:ea typeface="宋体" panose="02010600030101010101" pitchFamily="2" charset="-122"/>
                        </a:defRPr>
                      </a:lvl4pPr>
                      <a:lvl5pPr marL="1828800" algn="l" defTabSz="914400" rtl="0" eaLnBrk="1" latinLnBrk="0" hangingPunct="1">
                        <a:defRPr sz="1800" kern="1200">
                          <a:solidFill>
                            <a:schemeClr val="tx1"/>
                          </a:solidFill>
                          <a:latin typeface="Arial" panose="020B0604020202020204"/>
                          <a:ea typeface="宋体" panose="02010600030101010101" pitchFamily="2" charset="-122"/>
                        </a:defRPr>
                      </a:lvl5pPr>
                      <a:lvl6pPr marL="2286000" algn="l" defTabSz="914400" rtl="0" eaLnBrk="1" latinLnBrk="0" hangingPunct="1">
                        <a:defRPr sz="1800" kern="1200">
                          <a:solidFill>
                            <a:schemeClr val="tx1"/>
                          </a:solidFill>
                          <a:latin typeface="Arial" panose="020B0604020202020204"/>
                          <a:ea typeface="宋体" panose="02010600030101010101" pitchFamily="2" charset="-122"/>
                        </a:defRPr>
                      </a:lvl6pPr>
                      <a:lvl7pPr marL="2743200" algn="l" defTabSz="914400" rtl="0" eaLnBrk="1" latinLnBrk="0" hangingPunct="1">
                        <a:defRPr sz="1800" kern="1200">
                          <a:solidFill>
                            <a:schemeClr val="tx1"/>
                          </a:solidFill>
                          <a:latin typeface="Arial" panose="020B0604020202020204"/>
                          <a:ea typeface="宋体" panose="02010600030101010101" pitchFamily="2" charset="-122"/>
                        </a:defRPr>
                      </a:lvl7pPr>
                      <a:lvl8pPr marL="3200400" algn="l" defTabSz="914400" rtl="0" eaLnBrk="1" latinLnBrk="0" hangingPunct="1">
                        <a:defRPr sz="1800" kern="1200">
                          <a:solidFill>
                            <a:schemeClr val="tx1"/>
                          </a:solidFill>
                          <a:latin typeface="Arial" panose="020B0604020202020204"/>
                          <a:ea typeface="宋体" panose="02010600030101010101" pitchFamily="2" charset="-122"/>
                        </a:defRPr>
                      </a:lvl8pPr>
                      <a:lvl9pPr marL="3657600" algn="l" defTabSz="914400" rtl="0" eaLnBrk="1" latinLnBrk="0" hangingPunct="1">
                        <a:defRPr sz="1800" kern="1200">
                          <a:solidFill>
                            <a:schemeClr val="tx1"/>
                          </a:solidFill>
                          <a:latin typeface="Arial" panose="020B0604020202020204"/>
                          <a:ea typeface="宋体" panose="02010600030101010101" pitchFamily="2" charset="-122"/>
                        </a:defRPr>
                      </a:lvl9pPr>
                    </a:lstStyle>
                    <a:p>
                      <a:pPr marL="0" marR="0" lvl="0" indent="0" algn="l" defTabSz="684530" rtl="0" eaLnBrk="1" fontAlgn="base" latinLnBrk="0" hangingPunct="1">
                        <a:lnSpc>
                          <a:spcPct val="70000"/>
                        </a:lnSpc>
                        <a:spcBef>
                          <a:spcPct val="20000"/>
                        </a:spcBef>
                        <a:spcAft>
                          <a:spcPct val="0"/>
                        </a:spcAft>
                        <a:buClrTx/>
                        <a:buSzTx/>
                        <a:buFontTx/>
                        <a:buNone/>
                      </a:pPr>
                      <a:r>
                        <a:rPr kumimoji="0" lang="en-US" altLang="zh-CN" sz="1100" b="0" i="0" u="none" strike="noStrike" cap="none" normalizeH="0" baseline="0" dirty="0">
                          <a:ln>
                            <a:noFill/>
                          </a:ln>
                          <a:solidFill>
                            <a:schemeClr val="tx1"/>
                          </a:solidFill>
                          <a:effectLst/>
                          <a:latin typeface="Arial" panose="020B0604020202020204" pitchFamily="34" charset="0"/>
                          <a:ea typeface="仿宋_GB2312" panose="02010609030101010101" pitchFamily="49" charset="-122"/>
                        </a:rPr>
                        <a:t>540</a:t>
                      </a:r>
                      <a:endParaRPr kumimoji="0" lang="en-US" altLang="zh-CN" sz="1100" b="0" i="0" u="none" strike="noStrike" cap="none" normalizeH="0" baseline="0" dirty="0">
                        <a:ln>
                          <a:noFill/>
                        </a:ln>
                        <a:solidFill>
                          <a:schemeClr val="tx1"/>
                        </a:solidFill>
                        <a:effectLst/>
                        <a:latin typeface="Arial" panose="020B0604020202020204" pitchFamily="34" charset="0"/>
                        <a:ea typeface="仿宋_GB2312" panose="02010609030101010101" pitchFamily="49" charset="-122"/>
                      </a:endParaRPr>
                    </a:p>
                  </a:txBody>
                  <a:tcPr marL="67290" marR="67290" marT="32300" marB="32300" anchor="ctr" anchorCtr="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solidFill>
                  </a:tcPr>
                </a:tc>
                <a:tc>
                  <a:txBody>
                    <a:bodyPr/>
                    <a:lstStyle/>
                    <a:p>
                      <a:pPr marL="0" marR="0" lvl="0" indent="0" algn="l" defTabSz="684530" rtl="0" eaLnBrk="1" fontAlgn="base" latinLnBrk="0" hangingPunct="1">
                        <a:lnSpc>
                          <a:spcPct val="70000"/>
                        </a:lnSpc>
                        <a:spcBef>
                          <a:spcPct val="20000"/>
                        </a:spcBef>
                        <a:spcAft>
                          <a:spcPct val="0"/>
                        </a:spcAft>
                        <a:buClrTx/>
                        <a:buSzTx/>
                        <a:buFontTx/>
                        <a:buNone/>
                      </a:pPr>
                      <a:r>
                        <a:rPr kumimoji="0" lang="en-US" altLang="zh-CN" sz="1100" b="0" i="0" u="none" strike="noStrike" cap="none" normalizeH="0" baseline="0" dirty="0">
                          <a:ln>
                            <a:noFill/>
                          </a:ln>
                          <a:solidFill>
                            <a:schemeClr val="tx1"/>
                          </a:solidFill>
                          <a:effectLst/>
                          <a:latin typeface="Arial" panose="020B0604020202020204" pitchFamily="34" charset="0"/>
                          <a:ea typeface="仿宋_GB2312" panose="02010609030101010101" pitchFamily="49" charset="-122"/>
                        </a:rPr>
                        <a:t>750</a:t>
                      </a:r>
                      <a:endParaRPr kumimoji="0" lang="en-US" altLang="zh-CN" sz="1100" b="0" i="0" u="none" strike="noStrike" cap="none" normalizeH="0" baseline="0" dirty="0">
                        <a:ln>
                          <a:noFill/>
                        </a:ln>
                        <a:solidFill>
                          <a:schemeClr val="tx1"/>
                        </a:solidFill>
                        <a:effectLst/>
                        <a:latin typeface="Arial" panose="020B0604020202020204" pitchFamily="34" charset="0"/>
                        <a:ea typeface="仿宋_GB2312" panose="02010609030101010101" pitchFamily="49" charset="-122"/>
                      </a:endParaRPr>
                    </a:p>
                  </a:txBody>
                  <a:tcPr marL="67290" marR="67290" marT="32300" marB="32300" anchor="ctr" anchorCtr="1" horzOverflow="overflow">
                    <a:lnL w="1270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solidFill>
                  </a:tcPr>
                </a:tc>
              </a:tr>
              <a:tr h="236679">
                <a:tc rowSpan="2">
                  <a:txBody>
                    <a:bodyPr/>
                    <a:lstStyle>
                      <a:lvl1pPr marL="0" algn="l" defTabSz="914400" rtl="0" eaLnBrk="1" latinLnBrk="0" hangingPunct="1">
                        <a:defRPr sz="1800" kern="1200">
                          <a:solidFill>
                            <a:schemeClr val="tx1"/>
                          </a:solidFill>
                          <a:latin typeface="Arial" panose="020B0604020202020204"/>
                          <a:ea typeface="宋体" panose="02010600030101010101" pitchFamily="2" charset="-122"/>
                        </a:defRPr>
                      </a:lvl1pPr>
                      <a:lvl2pPr marL="457200" algn="l" defTabSz="914400" rtl="0" eaLnBrk="1" latinLnBrk="0" hangingPunct="1">
                        <a:defRPr sz="1800" kern="1200">
                          <a:solidFill>
                            <a:schemeClr val="tx1"/>
                          </a:solidFill>
                          <a:latin typeface="Arial" panose="020B0604020202020204"/>
                          <a:ea typeface="宋体" panose="02010600030101010101" pitchFamily="2" charset="-122"/>
                        </a:defRPr>
                      </a:lvl2pPr>
                      <a:lvl3pPr marL="914400" algn="l" defTabSz="914400" rtl="0" eaLnBrk="1" latinLnBrk="0" hangingPunct="1">
                        <a:defRPr sz="1800" kern="1200">
                          <a:solidFill>
                            <a:schemeClr val="tx1"/>
                          </a:solidFill>
                          <a:latin typeface="Arial" panose="020B0604020202020204"/>
                          <a:ea typeface="宋体" panose="02010600030101010101" pitchFamily="2" charset="-122"/>
                        </a:defRPr>
                      </a:lvl3pPr>
                      <a:lvl4pPr marL="1371600" algn="l" defTabSz="914400" rtl="0" eaLnBrk="1" latinLnBrk="0" hangingPunct="1">
                        <a:defRPr sz="1800" kern="1200">
                          <a:solidFill>
                            <a:schemeClr val="tx1"/>
                          </a:solidFill>
                          <a:latin typeface="Arial" panose="020B0604020202020204"/>
                          <a:ea typeface="宋体" panose="02010600030101010101" pitchFamily="2" charset="-122"/>
                        </a:defRPr>
                      </a:lvl4pPr>
                      <a:lvl5pPr marL="1828800" algn="l" defTabSz="914400" rtl="0" eaLnBrk="1" latinLnBrk="0" hangingPunct="1">
                        <a:defRPr sz="1800" kern="1200">
                          <a:solidFill>
                            <a:schemeClr val="tx1"/>
                          </a:solidFill>
                          <a:latin typeface="Arial" panose="020B0604020202020204"/>
                          <a:ea typeface="宋体" panose="02010600030101010101" pitchFamily="2" charset="-122"/>
                        </a:defRPr>
                      </a:lvl5pPr>
                      <a:lvl6pPr marL="2286000" algn="l" defTabSz="914400" rtl="0" eaLnBrk="1" latinLnBrk="0" hangingPunct="1">
                        <a:defRPr sz="1800" kern="1200">
                          <a:solidFill>
                            <a:schemeClr val="tx1"/>
                          </a:solidFill>
                          <a:latin typeface="Arial" panose="020B0604020202020204"/>
                          <a:ea typeface="宋体" panose="02010600030101010101" pitchFamily="2" charset="-122"/>
                        </a:defRPr>
                      </a:lvl6pPr>
                      <a:lvl7pPr marL="2743200" algn="l" defTabSz="914400" rtl="0" eaLnBrk="1" latinLnBrk="0" hangingPunct="1">
                        <a:defRPr sz="1800" kern="1200">
                          <a:solidFill>
                            <a:schemeClr val="tx1"/>
                          </a:solidFill>
                          <a:latin typeface="Arial" panose="020B0604020202020204"/>
                          <a:ea typeface="宋体" panose="02010600030101010101" pitchFamily="2" charset="-122"/>
                        </a:defRPr>
                      </a:lvl7pPr>
                      <a:lvl8pPr marL="3200400" algn="l" defTabSz="914400" rtl="0" eaLnBrk="1" latinLnBrk="0" hangingPunct="1">
                        <a:defRPr sz="1800" kern="1200">
                          <a:solidFill>
                            <a:schemeClr val="tx1"/>
                          </a:solidFill>
                          <a:latin typeface="Arial" panose="020B0604020202020204"/>
                          <a:ea typeface="宋体" panose="02010600030101010101" pitchFamily="2" charset="-122"/>
                        </a:defRPr>
                      </a:lvl8pPr>
                      <a:lvl9pPr marL="3657600" algn="l" defTabSz="914400" rtl="0" eaLnBrk="1" latinLnBrk="0" hangingPunct="1">
                        <a:defRPr sz="1800" kern="1200">
                          <a:solidFill>
                            <a:schemeClr val="tx1"/>
                          </a:solidFill>
                          <a:latin typeface="Arial" panose="020B0604020202020204"/>
                          <a:ea typeface="宋体" panose="02010600030101010101" pitchFamily="2" charset="-122"/>
                        </a:defRPr>
                      </a:lvl9pPr>
                    </a:lstStyle>
                    <a:p>
                      <a:pPr marL="0" marR="0" lvl="0" indent="0" algn="l" defTabSz="684530" rtl="0" eaLnBrk="1" fontAlgn="base" latinLnBrk="0" hangingPunct="1">
                        <a:lnSpc>
                          <a:spcPct val="70000"/>
                        </a:lnSpc>
                        <a:spcBef>
                          <a:spcPct val="20000"/>
                        </a:spcBef>
                        <a:spcAft>
                          <a:spcPct val="0"/>
                        </a:spcAft>
                        <a:buClrTx/>
                        <a:buSzTx/>
                        <a:buFontTx/>
                        <a:buNone/>
                      </a:pPr>
                      <a:r>
                        <a:rPr kumimoji="0" lang="zh-CN" altLang="en-US" sz="1100" b="0" i="0" u="none" strike="noStrike" cap="none" normalizeH="0" baseline="0" dirty="0">
                          <a:ln>
                            <a:noFill/>
                          </a:ln>
                          <a:solidFill>
                            <a:schemeClr val="tx1"/>
                          </a:solidFill>
                          <a:effectLst/>
                          <a:latin typeface="Arial" panose="020B0604020202020204" pitchFamily="34" charset="0"/>
                          <a:ea typeface="仿宋_GB2312" panose="02010609030101010101" pitchFamily="49" charset="-122"/>
                        </a:rPr>
                        <a:t>流量</a:t>
                      </a:r>
                      <a:r>
                        <a:rPr kumimoji="0" lang="en-US" altLang="zh-CN" sz="1100" b="0" i="0" u="none" strike="noStrike" cap="none" normalizeH="0" baseline="0" dirty="0">
                          <a:ln>
                            <a:noFill/>
                          </a:ln>
                          <a:solidFill>
                            <a:schemeClr val="tx1"/>
                          </a:solidFill>
                          <a:effectLst/>
                          <a:latin typeface="Arial" panose="020B0604020202020204" pitchFamily="34" charset="0"/>
                          <a:ea typeface="仿宋_GB2312" panose="02010609030101010101" pitchFamily="49" charset="-122"/>
                        </a:rPr>
                        <a:t>(LPM)</a:t>
                      </a:r>
                      <a:endParaRPr kumimoji="0" lang="en-US" altLang="zh-CN" sz="1100" b="0" i="0" u="none" strike="noStrike" cap="none" normalizeH="0" baseline="0" dirty="0">
                        <a:ln>
                          <a:noFill/>
                        </a:ln>
                        <a:solidFill>
                          <a:schemeClr val="tx1"/>
                        </a:solidFill>
                        <a:effectLst/>
                        <a:latin typeface="Arial" panose="020B0604020202020204" pitchFamily="34" charset="0"/>
                        <a:ea typeface="仿宋_GB2312" panose="02010609030101010101" pitchFamily="49" charset="-122"/>
                      </a:endParaRPr>
                    </a:p>
                  </a:txBody>
                  <a:tcPr marL="67290" marR="67290" marT="32300" marB="32300" anchor="ctr" anchorCtr="1" horzOverflow="overflow">
                    <a:lnL w="12700" cap="flat" cmpd="sng" algn="ctr">
                      <a:solidFill>
                        <a:schemeClr val="tx1"/>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marL="0" algn="l" defTabSz="914400" rtl="0" eaLnBrk="1" latinLnBrk="0" hangingPunct="1">
                        <a:defRPr sz="1800" kern="1200">
                          <a:solidFill>
                            <a:schemeClr val="tx1"/>
                          </a:solidFill>
                          <a:latin typeface="Arial" panose="020B0604020202020204"/>
                          <a:ea typeface="宋体" panose="02010600030101010101" pitchFamily="2" charset="-122"/>
                        </a:defRPr>
                      </a:lvl1pPr>
                      <a:lvl2pPr marL="457200" algn="l" defTabSz="914400" rtl="0" eaLnBrk="1" latinLnBrk="0" hangingPunct="1">
                        <a:defRPr sz="1800" kern="1200">
                          <a:solidFill>
                            <a:schemeClr val="tx1"/>
                          </a:solidFill>
                          <a:latin typeface="Arial" panose="020B0604020202020204"/>
                          <a:ea typeface="宋体" panose="02010600030101010101" pitchFamily="2" charset="-122"/>
                        </a:defRPr>
                      </a:lvl2pPr>
                      <a:lvl3pPr marL="914400" algn="l" defTabSz="914400" rtl="0" eaLnBrk="1" latinLnBrk="0" hangingPunct="1">
                        <a:defRPr sz="1800" kern="1200">
                          <a:solidFill>
                            <a:schemeClr val="tx1"/>
                          </a:solidFill>
                          <a:latin typeface="Arial" panose="020B0604020202020204"/>
                          <a:ea typeface="宋体" panose="02010600030101010101" pitchFamily="2" charset="-122"/>
                        </a:defRPr>
                      </a:lvl3pPr>
                      <a:lvl4pPr marL="1371600" algn="l" defTabSz="914400" rtl="0" eaLnBrk="1" latinLnBrk="0" hangingPunct="1">
                        <a:defRPr sz="1800" kern="1200">
                          <a:solidFill>
                            <a:schemeClr val="tx1"/>
                          </a:solidFill>
                          <a:latin typeface="Arial" panose="020B0604020202020204"/>
                          <a:ea typeface="宋体" panose="02010600030101010101" pitchFamily="2" charset="-122"/>
                        </a:defRPr>
                      </a:lvl4pPr>
                      <a:lvl5pPr marL="1828800" algn="l" defTabSz="914400" rtl="0" eaLnBrk="1" latinLnBrk="0" hangingPunct="1">
                        <a:defRPr sz="1800" kern="1200">
                          <a:solidFill>
                            <a:schemeClr val="tx1"/>
                          </a:solidFill>
                          <a:latin typeface="Arial" panose="020B0604020202020204"/>
                          <a:ea typeface="宋体" panose="02010600030101010101" pitchFamily="2" charset="-122"/>
                        </a:defRPr>
                      </a:lvl5pPr>
                      <a:lvl6pPr marL="2286000" algn="l" defTabSz="914400" rtl="0" eaLnBrk="1" latinLnBrk="0" hangingPunct="1">
                        <a:defRPr sz="1800" kern="1200">
                          <a:solidFill>
                            <a:schemeClr val="tx1"/>
                          </a:solidFill>
                          <a:latin typeface="Arial" panose="020B0604020202020204"/>
                          <a:ea typeface="宋体" panose="02010600030101010101" pitchFamily="2" charset="-122"/>
                        </a:defRPr>
                      </a:lvl6pPr>
                      <a:lvl7pPr marL="2743200" algn="l" defTabSz="914400" rtl="0" eaLnBrk="1" latinLnBrk="0" hangingPunct="1">
                        <a:defRPr sz="1800" kern="1200">
                          <a:solidFill>
                            <a:schemeClr val="tx1"/>
                          </a:solidFill>
                          <a:latin typeface="Arial" panose="020B0604020202020204"/>
                          <a:ea typeface="宋体" panose="02010600030101010101" pitchFamily="2" charset="-122"/>
                        </a:defRPr>
                      </a:lvl7pPr>
                      <a:lvl8pPr marL="3200400" algn="l" defTabSz="914400" rtl="0" eaLnBrk="1" latinLnBrk="0" hangingPunct="1">
                        <a:defRPr sz="1800" kern="1200">
                          <a:solidFill>
                            <a:schemeClr val="tx1"/>
                          </a:solidFill>
                          <a:latin typeface="Arial" panose="020B0604020202020204"/>
                          <a:ea typeface="宋体" panose="02010600030101010101" pitchFamily="2" charset="-122"/>
                        </a:defRPr>
                      </a:lvl8pPr>
                      <a:lvl9pPr marL="3657600" algn="l" defTabSz="914400" rtl="0" eaLnBrk="1" latinLnBrk="0" hangingPunct="1">
                        <a:defRPr sz="1800" kern="1200">
                          <a:solidFill>
                            <a:schemeClr val="tx1"/>
                          </a:solidFill>
                          <a:latin typeface="Arial" panose="020B0604020202020204"/>
                          <a:ea typeface="宋体" panose="02010600030101010101" pitchFamily="2" charset="-122"/>
                        </a:defRPr>
                      </a:lvl9pPr>
                    </a:lstStyle>
                    <a:p>
                      <a:pPr marL="0" marR="0" lvl="0" indent="0" algn="l" defTabSz="684530" rtl="0" eaLnBrk="1" fontAlgn="base" latinLnBrk="0" hangingPunct="1">
                        <a:lnSpc>
                          <a:spcPct val="70000"/>
                        </a:lnSpc>
                        <a:spcBef>
                          <a:spcPct val="20000"/>
                        </a:spcBef>
                        <a:spcAft>
                          <a:spcPct val="0"/>
                        </a:spcAft>
                        <a:buClrTx/>
                        <a:buSzTx/>
                        <a:buFontTx/>
                        <a:buNone/>
                      </a:pPr>
                      <a:r>
                        <a:rPr kumimoji="0" lang="zh-CN" altLang="en-US" sz="1100" b="0" i="0" u="none" strike="noStrike" cap="none" normalizeH="0" baseline="0" dirty="0">
                          <a:ln>
                            <a:noFill/>
                          </a:ln>
                          <a:solidFill>
                            <a:schemeClr val="tx1"/>
                          </a:solidFill>
                          <a:effectLst/>
                          <a:latin typeface="Arial" panose="020B0604020202020204" pitchFamily="34" charset="0"/>
                          <a:ea typeface="仿宋_GB2312" panose="02010609030101010101" pitchFamily="49" charset="-122"/>
                        </a:rPr>
                        <a:t>连续</a:t>
                      </a:r>
                      <a:endParaRPr kumimoji="0" lang="en-US" altLang="zh-CN" sz="1100" b="0" i="0" u="none" strike="noStrike" cap="none" normalizeH="0" baseline="0" dirty="0">
                        <a:ln>
                          <a:noFill/>
                        </a:ln>
                        <a:solidFill>
                          <a:schemeClr val="tx1"/>
                        </a:solidFill>
                        <a:effectLst/>
                        <a:latin typeface="Arial" panose="020B0604020202020204" pitchFamily="34" charset="0"/>
                        <a:ea typeface="仿宋_GB2312" panose="02010609030101010101" pitchFamily="49" charset="-122"/>
                      </a:endParaRPr>
                    </a:p>
                  </a:txBody>
                  <a:tcPr marL="67290" marR="67290" marT="32300" marB="32300" anchor="ctr" anchorCtr="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marL="0" algn="l" defTabSz="914400" rtl="0" eaLnBrk="1" latinLnBrk="0" hangingPunct="1">
                        <a:defRPr sz="1800" kern="1200">
                          <a:solidFill>
                            <a:schemeClr val="tx1"/>
                          </a:solidFill>
                          <a:latin typeface="Arial" panose="020B0604020202020204"/>
                          <a:ea typeface="宋体" panose="02010600030101010101" pitchFamily="2" charset="-122"/>
                        </a:defRPr>
                      </a:lvl1pPr>
                      <a:lvl2pPr marL="457200" algn="l" defTabSz="914400" rtl="0" eaLnBrk="1" latinLnBrk="0" hangingPunct="1">
                        <a:defRPr sz="1800" kern="1200">
                          <a:solidFill>
                            <a:schemeClr val="tx1"/>
                          </a:solidFill>
                          <a:latin typeface="Arial" panose="020B0604020202020204"/>
                          <a:ea typeface="宋体" panose="02010600030101010101" pitchFamily="2" charset="-122"/>
                        </a:defRPr>
                      </a:lvl2pPr>
                      <a:lvl3pPr marL="914400" algn="l" defTabSz="914400" rtl="0" eaLnBrk="1" latinLnBrk="0" hangingPunct="1">
                        <a:defRPr sz="1800" kern="1200">
                          <a:solidFill>
                            <a:schemeClr val="tx1"/>
                          </a:solidFill>
                          <a:latin typeface="Arial" panose="020B0604020202020204"/>
                          <a:ea typeface="宋体" panose="02010600030101010101" pitchFamily="2" charset="-122"/>
                        </a:defRPr>
                      </a:lvl3pPr>
                      <a:lvl4pPr marL="1371600" algn="l" defTabSz="914400" rtl="0" eaLnBrk="1" latinLnBrk="0" hangingPunct="1">
                        <a:defRPr sz="1800" kern="1200">
                          <a:solidFill>
                            <a:schemeClr val="tx1"/>
                          </a:solidFill>
                          <a:latin typeface="Arial" panose="020B0604020202020204"/>
                          <a:ea typeface="宋体" panose="02010600030101010101" pitchFamily="2" charset="-122"/>
                        </a:defRPr>
                      </a:lvl4pPr>
                      <a:lvl5pPr marL="1828800" algn="l" defTabSz="914400" rtl="0" eaLnBrk="1" latinLnBrk="0" hangingPunct="1">
                        <a:defRPr sz="1800" kern="1200">
                          <a:solidFill>
                            <a:schemeClr val="tx1"/>
                          </a:solidFill>
                          <a:latin typeface="Arial" panose="020B0604020202020204"/>
                          <a:ea typeface="宋体" panose="02010600030101010101" pitchFamily="2" charset="-122"/>
                        </a:defRPr>
                      </a:lvl5pPr>
                      <a:lvl6pPr marL="2286000" algn="l" defTabSz="914400" rtl="0" eaLnBrk="1" latinLnBrk="0" hangingPunct="1">
                        <a:defRPr sz="1800" kern="1200">
                          <a:solidFill>
                            <a:schemeClr val="tx1"/>
                          </a:solidFill>
                          <a:latin typeface="Arial" panose="020B0604020202020204"/>
                          <a:ea typeface="宋体" panose="02010600030101010101" pitchFamily="2" charset="-122"/>
                        </a:defRPr>
                      </a:lvl6pPr>
                      <a:lvl7pPr marL="2743200" algn="l" defTabSz="914400" rtl="0" eaLnBrk="1" latinLnBrk="0" hangingPunct="1">
                        <a:defRPr sz="1800" kern="1200">
                          <a:solidFill>
                            <a:schemeClr val="tx1"/>
                          </a:solidFill>
                          <a:latin typeface="Arial" panose="020B0604020202020204"/>
                          <a:ea typeface="宋体" panose="02010600030101010101" pitchFamily="2" charset="-122"/>
                        </a:defRPr>
                      </a:lvl7pPr>
                      <a:lvl8pPr marL="3200400" algn="l" defTabSz="914400" rtl="0" eaLnBrk="1" latinLnBrk="0" hangingPunct="1">
                        <a:defRPr sz="1800" kern="1200">
                          <a:solidFill>
                            <a:schemeClr val="tx1"/>
                          </a:solidFill>
                          <a:latin typeface="Arial" panose="020B0604020202020204"/>
                          <a:ea typeface="宋体" panose="02010600030101010101" pitchFamily="2" charset="-122"/>
                        </a:defRPr>
                      </a:lvl8pPr>
                      <a:lvl9pPr marL="3657600" algn="l" defTabSz="914400" rtl="0" eaLnBrk="1" latinLnBrk="0" hangingPunct="1">
                        <a:defRPr sz="1800" kern="1200">
                          <a:solidFill>
                            <a:schemeClr val="tx1"/>
                          </a:solidFill>
                          <a:latin typeface="Arial" panose="020B0604020202020204"/>
                          <a:ea typeface="宋体" panose="02010600030101010101" pitchFamily="2" charset="-122"/>
                        </a:defRPr>
                      </a:lvl9pPr>
                    </a:lstStyle>
                    <a:p>
                      <a:pPr marL="0" marR="0" lvl="0" indent="0" algn="l" defTabSz="684530" rtl="0" eaLnBrk="1" fontAlgn="base" latinLnBrk="0" hangingPunct="1">
                        <a:lnSpc>
                          <a:spcPct val="70000"/>
                        </a:lnSpc>
                        <a:spcBef>
                          <a:spcPct val="20000"/>
                        </a:spcBef>
                        <a:spcAft>
                          <a:spcPct val="0"/>
                        </a:spcAft>
                        <a:buClrTx/>
                        <a:buSzTx/>
                        <a:buFontTx/>
                        <a:buNone/>
                      </a:pPr>
                      <a:r>
                        <a:rPr kumimoji="0" lang="en-US" altLang="zh-CN" sz="1100" b="0" i="0" u="none" strike="noStrike" cap="none" normalizeH="0" baseline="0" dirty="0">
                          <a:ln>
                            <a:noFill/>
                          </a:ln>
                          <a:solidFill>
                            <a:schemeClr val="tx1"/>
                          </a:solidFill>
                          <a:effectLst/>
                          <a:latin typeface="Arial" panose="020B0604020202020204" pitchFamily="34" charset="0"/>
                          <a:ea typeface="仿宋_GB2312" panose="02010609030101010101" pitchFamily="49" charset="-122"/>
                        </a:rPr>
                        <a:t>45</a:t>
                      </a:r>
                      <a:endParaRPr kumimoji="0" lang="en-US" altLang="zh-CN" sz="1100" b="0" i="0" u="none" strike="noStrike" cap="none" normalizeH="0" baseline="0" dirty="0">
                        <a:ln>
                          <a:noFill/>
                        </a:ln>
                        <a:solidFill>
                          <a:schemeClr val="tx1"/>
                        </a:solidFill>
                        <a:effectLst/>
                        <a:latin typeface="Arial" panose="020B0604020202020204" pitchFamily="34" charset="0"/>
                        <a:ea typeface="仿宋_GB2312" panose="02010609030101010101" pitchFamily="49" charset="-122"/>
                      </a:endParaRPr>
                    </a:p>
                  </a:txBody>
                  <a:tcPr marL="67290" marR="67290" marT="32300" marB="32300" anchor="ctr" anchorCtr="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marL="0" algn="l" defTabSz="914400" rtl="0" eaLnBrk="1" latinLnBrk="0" hangingPunct="1">
                        <a:defRPr sz="1800" kern="1200">
                          <a:solidFill>
                            <a:schemeClr val="tx1"/>
                          </a:solidFill>
                          <a:latin typeface="Arial" panose="020B0604020202020204"/>
                          <a:ea typeface="宋体" panose="02010600030101010101" pitchFamily="2" charset="-122"/>
                        </a:defRPr>
                      </a:lvl1pPr>
                      <a:lvl2pPr marL="457200" algn="l" defTabSz="914400" rtl="0" eaLnBrk="1" latinLnBrk="0" hangingPunct="1">
                        <a:defRPr sz="1800" kern="1200">
                          <a:solidFill>
                            <a:schemeClr val="tx1"/>
                          </a:solidFill>
                          <a:latin typeface="Arial" panose="020B0604020202020204"/>
                          <a:ea typeface="宋体" panose="02010600030101010101" pitchFamily="2" charset="-122"/>
                        </a:defRPr>
                      </a:lvl2pPr>
                      <a:lvl3pPr marL="914400" algn="l" defTabSz="914400" rtl="0" eaLnBrk="1" latinLnBrk="0" hangingPunct="1">
                        <a:defRPr sz="1800" kern="1200">
                          <a:solidFill>
                            <a:schemeClr val="tx1"/>
                          </a:solidFill>
                          <a:latin typeface="Arial" panose="020B0604020202020204"/>
                          <a:ea typeface="宋体" panose="02010600030101010101" pitchFamily="2" charset="-122"/>
                        </a:defRPr>
                      </a:lvl3pPr>
                      <a:lvl4pPr marL="1371600" algn="l" defTabSz="914400" rtl="0" eaLnBrk="1" latinLnBrk="0" hangingPunct="1">
                        <a:defRPr sz="1800" kern="1200">
                          <a:solidFill>
                            <a:schemeClr val="tx1"/>
                          </a:solidFill>
                          <a:latin typeface="Arial" panose="020B0604020202020204"/>
                          <a:ea typeface="宋体" panose="02010600030101010101" pitchFamily="2" charset="-122"/>
                        </a:defRPr>
                      </a:lvl4pPr>
                      <a:lvl5pPr marL="1828800" algn="l" defTabSz="914400" rtl="0" eaLnBrk="1" latinLnBrk="0" hangingPunct="1">
                        <a:defRPr sz="1800" kern="1200">
                          <a:solidFill>
                            <a:schemeClr val="tx1"/>
                          </a:solidFill>
                          <a:latin typeface="Arial" panose="020B0604020202020204"/>
                          <a:ea typeface="宋体" panose="02010600030101010101" pitchFamily="2" charset="-122"/>
                        </a:defRPr>
                      </a:lvl5pPr>
                      <a:lvl6pPr marL="2286000" algn="l" defTabSz="914400" rtl="0" eaLnBrk="1" latinLnBrk="0" hangingPunct="1">
                        <a:defRPr sz="1800" kern="1200">
                          <a:solidFill>
                            <a:schemeClr val="tx1"/>
                          </a:solidFill>
                          <a:latin typeface="Arial" panose="020B0604020202020204"/>
                          <a:ea typeface="宋体" panose="02010600030101010101" pitchFamily="2" charset="-122"/>
                        </a:defRPr>
                      </a:lvl6pPr>
                      <a:lvl7pPr marL="2743200" algn="l" defTabSz="914400" rtl="0" eaLnBrk="1" latinLnBrk="0" hangingPunct="1">
                        <a:defRPr sz="1800" kern="1200">
                          <a:solidFill>
                            <a:schemeClr val="tx1"/>
                          </a:solidFill>
                          <a:latin typeface="Arial" panose="020B0604020202020204"/>
                          <a:ea typeface="宋体" panose="02010600030101010101" pitchFamily="2" charset="-122"/>
                        </a:defRPr>
                      </a:lvl7pPr>
                      <a:lvl8pPr marL="3200400" algn="l" defTabSz="914400" rtl="0" eaLnBrk="1" latinLnBrk="0" hangingPunct="1">
                        <a:defRPr sz="1800" kern="1200">
                          <a:solidFill>
                            <a:schemeClr val="tx1"/>
                          </a:solidFill>
                          <a:latin typeface="Arial" panose="020B0604020202020204"/>
                          <a:ea typeface="宋体" panose="02010600030101010101" pitchFamily="2" charset="-122"/>
                        </a:defRPr>
                      </a:lvl8pPr>
                      <a:lvl9pPr marL="3657600" algn="l" defTabSz="914400" rtl="0" eaLnBrk="1" latinLnBrk="0" hangingPunct="1">
                        <a:defRPr sz="1800" kern="1200">
                          <a:solidFill>
                            <a:schemeClr val="tx1"/>
                          </a:solidFill>
                          <a:latin typeface="Arial" panose="020B0604020202020204"/>
                          <a:ea typeface="宋体" panose="02010600030101010101" pitchFamily="2" charset="-122"/>
                        </a:defRPr>
                      </a:lvl9pPr>
                    </a:lstStyle>
                    <a:p>
                      <a:pPr marL="0" marR="0" lvl="0" indent="0" algn="l" defTabSz="684530" rtl="0" eaLnBrk="1" fontAlgn="base" latinLnBrk="0" hangingPunct="1">
                        <a:lnSpc>
                          <a:spcPct val="70000"/>
                        </a:lnSpc>
                        <a:spcBef>
                          <a:spcPct val="20000"/>
                        </a:spcBef>
                        <a:spcAft>
                          <a:spcPct val="0"/>
                        </a:spcAft>
                        <a:buClrTx/>
                        <a:buSzTx/>
                        <a:buFontTx/>
                        <a:buNone/>
                      </a:pPr>
                      <a:r>
                        <a:rPr kumimoji="0" lang="en-US" altLang="zh-CN" sz="1100" b="0" i="0" u="none" strike="noStrike" cap="none" normalizeH="0" baseline="0" dirty="0">
                          <a:ln>
                            <a:noFill/>
                          </a:ln>
                          <a:solidFill>
                            <a:schemeClr val="tx1"/>
                          </a:solidFill>
                          <a:effectLst/>
                          <a:latin typeface="Arial" panose="020B0604020202020204" pitchFamily="34" charset="0"/>
                          <a:ea typeface="仿宋_GB2312" panose="02010609030101010101" pitchFamily="49" charset="-122"/>
                        </a:rPr>
                        <a:t>60</a:t>
                      </a:r>
                      <a:endParaRPr kumimoji="0" lang="en-US" altLang="zh-CN" sz="1100" b="0" i="0" u="none" strike="noStrike" cap="none" normalizeH="0" baseline="0" dirty="0">
                        <a:ln>
                          <a:noFill/>
                        </a:ln>
                        <a:solidFill>
                          <a:schemeClr val="tx1"/>
                        </a:solidFill>
                        <a:effectLst/>
                        <a:latin typeface="Arial" panose="020B0604020202020204" pitchFamily="34" charset="0"/>
                        <a:ea typeface="仿宋_GB2312" panose="02010609030101010101" pitchFamily="49" charset="-122"/>
                      </a:endParaRPr>
                    </a:p>
                  </a:txBody>
                  <a:tcPr marL="67290" marR="67290" marT="32300" marB="32300" anchor="ctr" anchorCtr="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marL="0" algn="l" defTabSz="914400" rtl="0" eaLnBrk="1" latinLnBrk="0" hangingPunct="1">
                        <a:defRPr sz="1800" kern="1200">
                          <a:solidFill>
                            <a:schemeClr val="tx1"/>
                          </a:solidFill>
                          <a:latin typeface="Arial" panose="020B0604020202020204"/>
                          <a:ea typeface="宋体" panose="02010600030101010101" pitchFamily="2" charset="-122"/>
                        </a:defRPr>
                      </a:lvl1pPr>
                      <a:lvl2pPr marL="457200" algn="l" defTabSz="914400" rtl="0" eaLnBrk="1" latinLnBrk="0" hangingPunct="1">
                        <a:defRPr sz="1800" kern="1200">
                          <a:solidFill>
                            <a:schemeClr val="tx1"/>
                          </a:solidFill>
                          <a:latin typeface="Arial" panose="020B0604020202020204"/>
                          <a:ea typeface="宋体" panose="02010600030101010101" pitchFamily="2" charset="-122"/>
                        </a:defRPr>
                      </a:lvl2pPr>
                      <a:lvl3pPr marL="914400" algn="l" defTabSz="914400" rtl="0" eaLnBrk="1" latinLnBrk="0" hangingPunct="1">
                        <a:defRPr sz="1800" kern="1200">
                          <a:solidFill>
                            <a:schemeClr val="tx1"/>
                          </a:solidFill>
                          <a:latin typeface="Arial" panose="020B0604020202020204"/>
                          <a:ea typeface="宋体" panose="02010600030101010101" pitchFamily="2" charset="-122"/>
                        </a:defRPr>
                      </a:lvl3pPr>
                      <a:lvl4pPr marL="1371600" algn="l" defTabSz="914400" rtl="0" eaLnBrk="1" latinLnBrk="0" hangingPunct="1">
                        <a:defRPr sz="1800" kern="1200">
                          <a:solidFill>
                            <a:schemeClr val="tx1"/>
                          </a:solidFill>
                          <a:latin typeface="Arial" panose="020B0604020202020204"/>
                          <a:ea typeface="宋体" panose="02010600030101010101" pitchFamily="2" charset="-122"/>
                        </a:defRPr>
                      </a:lvl4pPr>
                      <a:lvl5pPr marL="1828800" algn="l" defTabSz="914400" rtl="0" eaLnBrk="1" latinLnBrk="0" hangingPunct="1">
                        <a:defRPr sz="1800" kern="1200">
                          <a:solidFill>
                            <a:schemeClr val="tx1"/>
                          </a:solidFill>
                          <a:latin typeface="Arial" panose="020B0604020202020204"/>
                          <a:ea typeface="宋体" panose="02010600030101010101" pitchFamily="2" charset="-122"/>
                        </a:defRPr>
                      </a:lvl5pPr>
                      <a:lvl6pPr marL="2286000" algn="l" defTabSz="914400" rtl="0" eaLnBrk="1" latinLnBrk="0" hangingPunct="1">
                        <a:defRPr sz="1800" kern="1200">
                          <a:solidFill>
                            <a:schemeClr val="tx1"/>
                          </a:solidFill>
                          <a:latin typeface="Arial" panose="020B0604020202020204"/>
                          <a:ea typeface="宋体" panose="02010600030101010101" pitchFamily="2" charset="-122"/>
                        </a:defRPr>
                      </a:lvl6pPr>
                      <a:lvl7pPr marL="2743200" algn="l" defTabSz="914400" rtl="0" eaLnBrk="1" latinLnBrk="0" hangingPunct="1">
                        <a:defRPr sz="1800" kern="1200">
                          <a:solidFill>
                            <a:schemeClr val="tx1"/>
                          </a:solidFill>
                          <a:latin typeface="Arial" panose="020B0604020202020204"/>
                          <a:ea typeface="宋体" panose="02010600030101010101" pitchFamily="2" charset="-122"/>
                        </a:defRPr>
                      </a:lvl7pPr>
                      <a:lvl8pPr marL="3200400" algn="l" defTabSz="914400" rtl="0" eaLnBrk="1" latinLnBrk="0" hangingPunct="1">
                        <a:defRPr sz="1800" kern="1200">
                          <a:solidFill>
                            <a:schemeClr val="tx1"/>
                          </a:solidFill>
                          <a:latin typeface="Arial" panose="020B0604020202020204"/>
                          <a:ea typeface="宋体" panose="02010600030101010101" pitchFamily="2" charset="-122"/>
                        </a:defRPr>
                      </a:lvl8pPr>
                      <a:lvl9pPr marL="3657600" algn="l" defTabSz="914400" rtl="0" eaLnBrk="1" latinLnBrk="0" hangingPunct="1">
                        <a:defRPr sz="1800" kern="1200">
                          <a:solidFill>
                            <a:schemeClr val="tx1"/>
                          </a:solidFill>
                          <a:latin typeface="Arial" panose="020B0604020202020204"/>
                          <a:ea typeface="宋体" panose="02010600030101010101" pitchFamily="2" charset="-122"/>
                        </a:defRPr>
                      </a:lvl9pPr>
                    </a:lstStyle>
                    <a:p>
                      <a:pPr marL="0" marR="0" lvl="0" indent="0" algn="l" defTabSz="684530" rtl="0" eaLnBrk="1" fontAlgn="base" latinLnBrk="0" hangingPunct="1">
                        <a:lnSpc>
                          <a:spcPct val="70000"/>
                        </a:lnSpc>
                        <a:spcBef>
                          <a:spcPct val="20000"/>
                        </a:spcBef>
                        <a:spcAft>
                          <a:spcPct val="0"/>
                        </a:spcAft>
                        <a:buClrTx/>
                        <a:buSzTx/>
                        <a:buFontTx/>
                        <a:buNone/>
                      </a:pPr>
                      <a:r>
                        <a:rPr kumimoji="0" lang="en-US" altLang="zh-CN" sz="1100" b="0" i="0" u="none" strike="noStrike" cap="none" normalizeH="0" baseline="0" dirty="0">
                          <a:ln>
                            <a:noFill/>
                          </a:ln>
                          <a:solidFill>
                            <a:schemeClr val="tx1"/>
                          </a:solidFill>
                          <a:effectLst/>
                          <a:latin typeface="Arial" panose="020B0604020202020204" pitchFamily="34" charset="0"/>
                          <a:ea typeface="仿宋_GB2312" panose="02010609030101010101" pitchFamily="49" charset="-122"/>
                        </a:rPr>
                        <a:t>70</a:t>
                      </a:r>
                      <a:endParaRPr kumimoji="0" lang="en-US" altLang="zh-CN" sz="1100" b="0" i="0" u="none" strike="noStrike" cap="none" normalizeH="0" baseline="0" dirty="0">
                        <a:ln>
                          <a:noFill/>
                        </a:ln>
                        <a:solidFill>
                          <a:schemeClr val="tx1"/>
                        </a:solidFill>
                        <a:effectLst/>
                        <a:latin typeface="Arial" panose="020B0604020202020204" pitchFamily="34" charset="0"/>
                        <a:ea typeface="仿宋_GB2312" panose="02010609030101010101" pitchFamily="49" charset="-122"/>
                      </a:endParaRPr>
                    </a:p>
                  </a:txBody>
                  <a:tcPr marL="67290" marR="67290" marT="32300" marB="32300" anchor="ctr" anchorCtr="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marL="0" algn="l" defTabSz="914400" rtl="0" eaLnBrk="1" latinLnBrk="0" hangingPunct="1">
                        <a:defRPr sz="1800" kern="1200">
                          <a:solidFill>
                            <a:schemeClr val="tx1"/>
                          </a:solidFill>
                          <a:latin typeface="Arial" panose="020B0604020202020204"/>
                          <a:ea typeface="宋体" panose="02010600030101010101" pitchFamily="2" charset="-122"/>
                        </a:defRPr>
                      </a:lvl1pPr>
                      <a:lvl2pPr marL="457200" algn="l" defTabSz="914400" rtl="0" eaLnBrk="1" latinLnBrk="0" hangingPunct="1">
                        <a:defRPr sz="1800" kern="1200">
                          <a:solidFill>
                            <a:schemeClr val="tx1"/>
                          </a:solidFill>
                          <a:latin typeface="Arial" panose="020B0604020202020204"/>
                          <a:ea typeface="宋体" panose="02010600030101010101" pitchFamily="2" charset="-122"/>
                        </a:defRPr>
                      </a:lvl2pPr>
                      <a:lvl3pPr marL="914400" algn="l" defTabSz="914400" rtl="0" eaLnBrk="1" latinLnBrk="0" hangingPunct="1">
                        <a:defRPr sz="1800" kern="1200">
                          <a:solidFill>
                            <a:schemeClr val="tx1"/>
                          </a:solidFill>
                          <a:latin typeface="Arial" panose="020B0604020202020204"/>
                          <a:ea typeface="宋体" panose="02010600030101010101" pitchFamily="2" charset="-122"/>
                        </a:defRPr>
                      </a:lvl3pPr>
                      <a:lvl4pPr marL="1371600" algn="l" defTabSz="914400" rtl="0" eaLnBrk="1" latinLnBrk="0" hangingPunct="1">
                        <a:defRPr sz="1800" kern="1200">
                          <a:solidFill>
                            <a:schemeClr val="tx1"/>
                          </a:solidFill>
                          <a:latin typeface="Arial" panose="020B0604020202020204"/>
                          <a:ea typeface="宋体" panose="02010600030101010101" pitchFamily="2" charset="-122"/>
                        </a:defRPr>
                      </a:lvl4pPr>
                      <a:lvl5pPr marL="1828800" algn="l" defTabSz="914400" rtl="0" eaLnBrk="1" latinLnBrk="0" hangingPunct="1">
                        <a:defRPr sz="1800" kern="1200">
                          <a:solidFill>
                            <a:schemeClr val="tx1"/>
                          </a:solidFill>
                          <a:latin typeface="Arial" panose="020B0604020202020204"/>
                          <a:ea typeface="宋体" panose="02010600030101010101" pitchFamily="2" charset="-122"/>
                        </a:defRPr>
                      </a:lvl5pPr>
                      <a:lvl6pPr marL="2286000" algn="l" defTabSz="914400" rtl="0" eaLnBrk="1" latinLnBrk="0" hangingPunct="1">
                        <a:defRPr sz="1800" kern="1200">
                          <a:solidFill>
                            <a:schemeClr val="tx1"/>
                          </a:solidFill>
                          <a:latin typeface="Arial" panose="020B0604020202020204"/>
                          <a:ea typeface="宋体" panose="02010600030101010101" pitchFamily="2" charset="-122"/>
                        </a:defRPr>
                      </a:lvl6pPr>
                      <a:lvl7pPr marL="2743200" algn="l" defTabSz="914400" rtl="0" eaLnBrk="1" latinLnBrk="0" hangingPunct="1">
                        <a:defRPr sz="1800" kern="1200">
                          <a:solidFill>
                            <a:schemeClr val="tx1"/>
                          </a:solidFill>
                          <a:latin typeface="Arial" panose="020B0604020202020204"/>
                          <a:ea typeface="宋体" panose="02010600030101010101" pitchFamily="2" charset="-122"/>
                        </a:defRPr>
                      </a:lvl7pPr>
                      <a:lvl8pPr marL="3200400" algn="l" defTabSz="914400" rtl="0" eaLnBrk="1" latinLnBrk="0" hangingPunct="1">
                        <a:defRPr sz="1800" kern="1200">
                          <a:solidFill>
                            <a:schemeClr val="tx1"/>
                          </a:solidFill>
                          <a:latin typeface="Arial" panose="020B0604020202020204"/>
                          <a:ea typeface="宋体" panose="02010600030101010101" pitchFamily="2" charset="-122"/>
                        </a:defRPr>
                      </a:lvl8pPr>
                      <a:lvl9pPr marL="3657600" algn="l" defTabSz="914400" rtl="0" eaLnBrk="1" latinLnBrk="0" hangingPunct="1">
                        <a:defRPr sz="1800" kern="1200">
                          <a:solidFill>
                            <a:schemeClr val="tx1"/>
                          </a:solidFill>
                          <a:latin typeface="Arial" panose="020B0604020202020204"/>
                          <a:ea typeface="宋体" panose="02010600030101010101" pitchFamily="2" charset="-122"/>
                        </a:defRPr>
                      </a:lvl9pPr>
                    </a:lstStyle>
                    <a:p>
                      <a:pPr marL="0" marR="0" lvl="0" indent="0" algn="l" defTabSz="684530" rtl="0" eaLnBrk="1" fontAlgn="base" latinLnBrk="0" hangingPunct="1">
                        <a:lnSpc>
                          <a:spcPct val="70000"/>
                        </a:lnSpc>
                        <a:spcBef>
                          <a:spcPct val="20000"/>
                        </a:spcBef>
                        <a:spcAft>
                          <a:spcPct val="0"/>
                        </a:spcAft>
                        <a:buClrTx/>
                        <a:buSzTx/>
                        <a:buFontTx/>
                        <a:buNone/>
                      </a:pPr>
                      <a:r>
                        <a:rPr kumimoji="0" lang="en-US" altLang="zh-CN" sz="1100" b="0" i="0" u="none" strike="noStrike" cap="none" normalizeH="0" baseline="0" dirty="0">
                          <a:ln>
                            <a:noFill/>
                          </a:ln>
                          <a:solidFill>
                            <a:schemeClr val="tx1"/>
                          </a:solidFill>
                          <a:effectLst/>
                          <a:latin typeface="Arial" panose="020B0604020202020204" pitchFamily="34" charset="0"/>
                          <a:ea typeface="仿宋_GB2312" panose="02010609030101010101" pitchFamily="49" charset="-122"/>
                        </a:rPr>
                        <a:t>70</a:t>
                      </a:r>
                      <a:endParaRPr kumimoji="0" lang="en-US" altLang="zh-CN" sz="1100" b="0" i="0" u="none" strike="noStrike" cap="none" normalizeH="0" baseline="0" dirty="0">
                        <a:ln>
                          <a:noFill/>
                        </a:ln>
                        <a:solidFill>
                          <a:schemeClr val="tx1"/>
                        </a:solidFill>
                        <a:effectLst/>
                        <a:latin typeface="Arial" panose="020B0604020202020204" pitchFamily="34" charset="0"/>
                        <a:ea typeface="仿宋_GB2312" panose="02010609030101010101" pitchFamily="49" charset="-122"/>
                      </a:endParaRPr>
                    </a:p>
                  </a:txBody>
                  <a:tcPr marL="67290" marR="67290" marT="32300" marB="32300" anchor="ctr" anchorCtr="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marL="0" algn="l" defTabSz="914400" rtl="0" eaLnBrk="1" latinLnBrk="0" hangingPunct="1">
                        <a:defRPr sz="1800" kern="1200">
                          <a:solidFill>
                            <a:schemeClr val="tx1"/>
                          </a:solidFill>
                          <a:latin typeface="Arial" panose="020B0604020202020204"/>
                          <a:ea typeface="宋体" panose="02010600030101010101" pitchFamily="2" charset="-122"/>
                        </a:defRPr>
                      </a:lvl1pPr>
                      <a:lvl2pPr marL="457200" algn="l" defTabSz="914400" rtl="0" eaLnBrk="1" latinLnBrk="0" hangingPunct="1">
                        <a:defRPr sz="1800" kern="1200">
                          <a:solidFill>
                            <a:schemeClr val="tx1"/>
                          </a:solidFill>
                          <a:latin typeface="Arial" panose="020B0604020202020204"/>
                          <a:ea typeface="宋体" panose="02010600030101010101" pitchFamily="2" charset="-122"/>
                        </a:defRPr>
                      </a:lvl2pPr>
                      <a:lvl3pPr marL="914400" algn="l" defTabSz="914400" rtl="0" eaLnBrk="1" latinLnBrk="0" hangingPunct="1">
                        <a:defRPr sz="1800" kern="1200">
                          <a:solidFill>
                            <a:schemeClr val="tx1"/>
                          </a:solidFill>
                          <a:latin typeface="Arial" panose="020B0604020202020204"/>
                          <a:ea typeface="宋体" panose="02010600030101010101" pitchFamily="2" charset="-122"/>
                        </a:defRPr>
                      </a:lvl3pPr>
                      <a:lvl4pPr marL="1371600" algn="l" defTabSz="914400" rtl="0" eaLnBrk="1" latinLnBrk="0" hangingPunct="1">
                        <a:defRPr sz="1800" kern="1200">
                          <a:solidFill>
                            <a:schemeClr val="tx1"/>
                          </a:solidFill>
                          <a:latin typeface="Arial" panose="020B0604020202020204"/>
                          <a:ea typeface="宋体" panose="02010600030101010101" pitchFamily="2" charset="-122"/>
                        </a:defRPr>
                      </a:lvl4pPr>
                      <a:lvl5pPr marL="1828800" algn="l" defTabSz="914400" rtl="0" eaLnBrk="1" latinLnBrk="0" hangingPunct="1">
                        <a:defRPr sz="1800" kern="1200">
                          <a:solidFill>
                            <a:schemeClr val="tx1"/>
                          </a:solidFill>
                          <a:latin typeface="Arial" panose="020B0604020202020204"/>
                          <a:ea typeface="宋体" panose="02010600030101010101" pitchFamily="2" charset="-122"/>
                        </a:defRPr>
                      </a:lvl5pPr>
                      <a:lvl6pPr marL="2286000" algn="l" defTabSz="914400" rtl="0" eaLnBrk="1" latinLnBrk="0" hangingPunct="1">
                        <a:defRPr sz="1800" kern="1200">
                          <a:solidFill>
                            <a:schemeClr val="tx1"/>
                          </a:solidFill>
                          <a:latin typeface="Arial" panose="020B0604020202020204"/>
                          <a:ea typeface="宋体" panose="02010600030101010101" pitchFamily="2" charset="-122"/>
                        </a:defRPr>
                      </a:lvl6pPr>
                      <a:lvl7pPr marL="2743200" algn="l" defTabSz="914400" rtl="0" eaLnBrk="1" latinLnBrk="0" hangingPunct="1">
                        <a:defRPr sz="1800" kern="1200">
                          <a:solidFill>
                            <a:schemeClr val="tx1"/>
                          </a:solidFill>
                          <a:latin typeface="Arial" panose="020B0604020202020204"/>
                          <a:ea typeface="宋体" panose="02010600030101010101" pitchFamily="2" charset="-122"/>
                        </a:defRPr>
                      </a:lvl7pPr>
                      <a:lvl8pPr marL="3200400" algn="l" defTabSz="914400" rtl="0" eaLnBrk="1" latinLnBrk="0" hangingPunct="1">
                        <a:defRPr sz="1800" kern="1200">
                          <a:solidFill>
                            <a:schemeClr val="tx1"/>
                          </a:solidFill>
                          <a:latin typeface="Arial" panose="020B0604020202020204"/>
                          <a:ea typeface="宋体" panose="02010600030101010101" pitchFamily="2" charset="-122"/>
                        </a:defRPr>
                      </a:lvl8pPr>
                      <a:lvl9pPr marL="3657600" algn="l" defTabSz="914400" rtl="0" eaLnBrk="1" latinLnBrk="0" hangingPunct="1">
                        <a:defRPr sz="1800" kern="1200">
                          <a:solidFill>
                            <a:schemeClr val="tx1"/>
                          </a:solidFill>
                          <a:latin typeface="Arial" panose="020B0604020202020204"/>
                          <a:ea typeface="宋体" panose="02010600030101010101" pitchFamily="2" charset="-122"/>
                        </a:defRPr>
                      </a:lvl9pPr>
                    </a:lstStyle>
                    <a:p>
                      <a:pPr marL="0" marR="0" lvl="0" indent="0" algn="l" defTabSz="684530" rtl="0" eaLnBrk="1" fontAlgn="base" latinLnBrk="0" hangingPunct="1">
                        <a:lnSpc>
                          <a:spcPct val="70000"/>
                        </a:lnSpc>
                        <a:spcBef>
                          <a:spcPct val="20000"/>
                        </a:spcBef>
                        <a:spcAft>
                          <a:spcPct val="0"/>
                        </a:spcAft>
                        <a:buClrTx/>
                        <a:buSzTx/>
                        <a:buFontTx/>
                        <a:buNone/>
                      </a:pPr>
                      <a:r>
                        <a:rPr kumimoji="0" lang="en-US" altLang="zh-CN" sz="1100" b="0" i="0" u="none" strike="noStrike" cap="none" normalizeH="0" baseline="0" dirty="0">
                          <a:ln>
                            <a:noFill/>
                          </a:ln>
                          <a:solidFill>
                            <a:schemeClr val="tx1"/>
                          </a:solidFill>
                          <a:effectLst/>
                          <a:latin typeface="Arial" panose="020B0604020202020204" pitchFamily="34" charset="0"/>
                          <a:ea typeface="仿宋_GB2312" panose="02010609030101010101" pitchFamily="49" charset="-122"/>
                        </a:rPr>
                        <a:t>75</a:t>
                      </a:r>
                      <a:endParaRPr kumimoji="0" lang="en-US" altLang="zh-CN" sz="1100" b="0" i="0" u="none" strike="noStrike" cap="none" normalizeH="0" baseline="0" dirty="0">
                        <a:ln>
                          <a:noFill/>
                        </a:ln>
                        <a:solidFill>
                          <a:schemeClr val="tx1"/>
                        </a:solidFill>
                        <a:effectLst/>
                        <a:latin typeface="Arial" panose="020B0604020202020204" pitchFamily="34" charset="0"/>
                        <a:ea typeface="仿宋_GB2312" panose="02010609030101010101" pitchFamily="49" charset="-122"/>
                      </a:endParaRPr>
                    </a:p>
                  </a:txBody>
                  <a:tcPr marL="67290" marR="67290" marT="32300" marB="32300" anchor="ctr" anchorCtr="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marL="0" algn="l" defTabSz="914400" rtl="0" eaLnBrk="1" latinLnBrk="0" hangingPunct="1">
                        <a:defRPr sz="1800" kern="1200">
                          <a:solidFill>
                            <a:schemeClr val="tx1"/>
                          </a:solidFill>
                          <a:latin typeface="Arial" panose="020B0604020202020204"/>
                          <a:ea typeface="宋体" panose="02010600030101010101" pitchFamily="2" charset="-122"/>
                        </a:defRPr>
                      </a:lvl1pPr>
                      <a:lvl2pPr marL="457200" algn="l" defTabSz="914400" rtl="0" eaLnBrk="1" latinLnBrk="0" hangingPunct="1">
                        <a:defRPr sz="1800" kern="1200">
                          <a:solidFill>
                            <a:schemeClr val="tx1"/>
                          </a:solidFill>
                          <a:latin typeface="Arial" panose="020B0604020202020204"/>
                          <a:ea typeface="宋体" panose="02010600030101010101" pitchFamily="2" charset="-122"/>
                        </a:defRPr>
                      </a:lvl2pPr>
                      <a:lvl3pPr marL="914400" algn="l" defTabSz="914400" rtl="0" eaLnBrk="1" latinLnBrk="0" hangingPunct="1">
                        <a:defRPr sz="1800" kern="1200">
                          <a:solidFill>
                            <a:schemeClr val="tx1"/>
                          </a:solidFill>
                          <a:latin typeface="Arial" panose="020B0604020202020204"/>
                          <a:ea typeface="宋体" panose="02010600030101010101" pitchFamily="2" charset="-122"/>
                        </a:defRPr>
                      </a:lvl3pPr>
                      <a:lvl4pPr marL="1371600" algn="l" defTabSz="914400" rtl="0" eaLnBrk="1" latinLnBrk="0" hangingPunct="1">
                        <a:defRPr sz="1800" kern="1200">
                          <a:solidFill>
                            <a:schemeClr val="tx1"/>
                          </a:solidFill>
                          <a:latin typeface="Arial" panose="020B0604020202020204"/>
                          <a:ea typeface="宋体" panose="02010600030101010101" pitchFamily="2" charset="-122"/>
                        </a:defRPr>
                      </a:lvl4pPr>
                      <a:lvl5pPr marL="1828800" algn="l" defTabSz="914400" rtl="0" eaLnBrk="1" latinLnBrk="0" hangingPunct="1">
                        <a:defRPr sz="1800" kern="1200">
                          <a:solidFill>
                            <a:schemeClr val="tx1"/>
                          </a:solidFill>
                          <a:latin typeface="Arial" panose="020B0604020202020204"/>
                          <a:ea typeface="宋体" panose="02010600030101010101" pitchFamily="2" charset="-122"/>
                        </a:defRPr>
                      </a:lvl5pPr>
                      <a:lvl6pPr marL="2286000" algn="l" defTabSz="914400" rtl="0" eaLnBrk="1" latinLnBrk="0" hangingPunct="1">
                        <a:defRPr sz="1800" kern="1200">
                          <a:solidFill>
                            <a:schemeClr val="tx1"/>
                          </a:solidFill>
                          <a:latin typeface="Arial" panose="020B0604020202020204"/>
                          <a:ea typeface="宋体" panose="02010600030101010101" pitchFamily="2" charset="-122"/>
                        </a:defRPr>
                      </a:lvl6pPr>
                      <a:lvl7pPr marL="2743200" algn="l" defTabSz="914400" rtl="0" eaLnBrk="1" latinLnBrk="0" hangingPunct="1">
                        <a:defRPr sz="1800" kern="1200">
                          <a:solidFill>
                            <a:schemeClr val="tx1"/>
                          </a:solidFill>
                          <a:latin typeface="Arial" panose="020B0604020202020204"/>
                          <a:ea typeface="宋体" panose="02010600030101010101" pitchFamily="2" charset="-122"/>
                        </a:defRPr>
                      </a:lvl7pPr>
                      <a:lvl8pPr marL="3200400" algn="l" defTabSz="914400" rtl="0" eaLnBrk="1" latinLnBrk="0" hangingPunct="1">
                        <a:defRPr sz="1800" kern="1200">
                          <a:solidFill>
                            <a:schemeClr val="tx1"/>
                          </a:solidFill>
                          <a:latin typeface="Arial" panose="020B0604020202020204"/>
                          <a:ea typeface="宋体" panose="02010600030101010101" pitchFamily="2" charset="-122"/>
                        </a:defRPr>
                      </a:lvl8pPr>
                      <a:lvl9pPr marL="3657600" algn="l" defTabSz="914400" rtl="0" eaLnBrk="1" latinLnBrk="0" hangingPunct="1">
                        <a:defRPr sz="1800" kern="1200">
                          <a:solidFill>
                            <a:schemeClr val="tx1"/>
                          </a:solidFill>
                          <a:latin typeface="Arial" panose="020B0604020202020204"/>
                          <a:ea typeface="宋体" panose="02010600030101010101" pitchFamily="2" charset="-122"/>
                        </a:defRPr>
                      </a:lvl9pPr>
                    </a:lstStyle>
                    <a:p>
                      <a:pPr marL="0" marR="0" lvl="0" indent="0" algn="l" defTabSz="684530" rtl="0" eaLnBrk="1" fontAlgn="base" latinLnBrk="0" hangingPunct="1">
                        <a:lnSpc>
                          <a:spcPct val="70000"/>
                        </a:lnSpc>
                        <a:spcBef>
                          <a:spcPct val="20000"/>
                        </a:spcBef>
                        <a:spcAft>
                          <a:spcPct val="0"/>
                        </a:spcAft>
                        <a:buClrTx/>
                        <a:buSzTx/>
                        <a:buFontTx/>
                        <a:buNone/>
                      </a:pPr>
                      <a:r>
                        <a:rPr kumimoji="0" lang="en-US" altLang="zh-CN" sz="1100" b="0" i="0" u="none" strike="noStrike" cap="none" normalizeH="0" baseline="0" dirty="0">
                          <a:ln>
                            <a:noFill/>
                          </a:ln>
                          <a:solidFill>
                            <a:schemeClr val="tx1"/>
                          </a:solidFill>
                          <a:effectLst/>
                          <a:latin typeface="Arial" panose="020B0604020202020204" pitchFamily="34" charset="0"/>
                          <a:ea typeface="仿宋_GB2312" panose="02010609030101010101" pitchFamily="49" charset="-122"/>
                        </a:rPr>
                        <a:t>80</a:t>
                      </a:r>
                      <a:endParaRPr kumimoji="0" lang="en-US" altLang="zh-CN" sz="1100" b="0" i="0" u="none" strike="noStrike" cap="none" normalizeH="0" baseline="0" dirty="0">
                        <a:ln>
                          <a:noFill/>
                        </a:ln>
                        <a:solidFill>
                          <a:schemeClr val="tx1"/>
                        </a:solidFill>
                        <a:effectLst/>
                        <a:latin typeface="Arial" panose="020B0604020202020204" pitchFamily="34" charset="0"/>
                        <a:ea typeface="仿宋_GB2312" panose="02010609030101010101" pitchFamily="49" charset="-122"/>
                      </a:endParaRPr>
                    </a:p>
                  </a:txBody>
                  <a:tcPr marL="67290" marR="67290" marT="32300" marB="32300" anchor="ctr" anchorCtr="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marL="0" algn="l" defTabSz="914400" rtl="0" eaLnBrk="1" latinLnBrk="0" hangingPunct="1">
                        <a:defRPr sz="1800" kern="1200">
                          <a:solidFill>
                            <a:schemeClr val="tx1"/>
                          </a:solidFill>
                          <a:latin typeface="Arial" panose="020B0604020202020204"/>
                          <a:ea typeface="宋体" panose="02010600030101010101" pitchFamily="2" charset="-122"/>
                        </a:defRPr>
                      </a:lvl1pPr>
                      <a:lvl2pPr marL="457200" algn="l" defTabSz="914400" rtl="0" eaLnBrk="1" latinLnBrk="0" hangingPunct="1">
                        <a:defRPr sz="1800" kern="1200">
                          <a:solidFill>
                            <a:schemeClr val="tx1"/>
                          </a:solidFill>
                          <a:latin typeface="Arial" panose="020B0604020202020204"/>
                          <a:ea typeface="宋体" panose="02010600030101010101" pitchFamily="2" charset="-122"/>
                        </a:defRPr>
                      </a:lvl2pPr>
                      <a:lvl3pPr marL="914400" algn="l" defTabSz="914400" rtl="0" eaLnBrk="1" latinLnBrk="0" hangingPunct="1">
                        <a:defRPr sz="1800" kern="1200">
                          <a:solidFill>
                            <a:schemeClr val="tx1"/>
                          </a:solidFill>
                          <a:latin typeface="Arial" panose="020B0604020202020204"/>
                          <a:ea typeface="宋体" panose="02010600030101010101" pitchFamily="2" charset="-122"/>
                        </a:defRPr>
                      </a:lvl3pPr>
                      <a:lvl4pPr marL="1371600" algn="l" defTabSz="914400" rtl="0" eaLnBrk="1" latinLnBrk="0" hangingPunct="1">
                        <a:defRPr sz="1800" kern="1200">
                          <a:solidFill>
                            <a:schemeClr val="tx1"/>
                          </a:solidFill>
                          <a:latin typeface="Arial" panose="020B0604020202020204"/>
                          <a:ea typeface="宋体" panose="02010600030101010101" pitchFamily="2" charset="-122"/>
                        </a:defRPr>
                      </a:lvl4pPr>
                      <a:lvl5pPr marL="1828800" algn="l" defTabSz="914400" rtl="0" eaLnBrk="1" latinLnBrk="0" hangingPunct="1">
                        <a:defRPr sz="1800" kern="1200">
                          <a:solidFill>
                            <a:schemeClr val="tx1"/>
                          </a:solidFill>
                          <a:latin typeface="Arial" panose="020B0604020202020204"/>
                          <a:ea typeface="宋体" panose="02010600030101010101" pitchFamily="2" charset="-122"/>
                        </a:defRPr>
                      </a:lvl5pPr>
                      <a:lvl6pPr marL="2286000" algn="l" defTabSz="914400" rtl="0" eaLnBrk="1" latinLnBrk="0" hangingPunct="1">
                        <a:defRPr sz="1800" kern="1200">
                          <a:solidFill>
                            <a:schemeClr val="tx1"/>
                          </a:solidFill>
                          <a:latin typeface="Arial" panose="020B0604020202020204"/>
                          <a:ea typeface="宋体" panose="02010600030101010101" pitchFamily="2" charset="-122"/>
                        </a:defRPr>
                      </a:lvl6pPr>
                      <a:lvl7pPr marL="2743200" algn="l" defTabSz="914400" rtl="0" eaLnBrk="1" latinLnBrk="0" hangingPunct="1">
                        <a:defRPr sz="1800" kern="1200">
                          <a:solidFill>
                            <a:schemeClr val="tx1"/>
                          </a:solidFill>
                          <a:latin typeface="Arial" panose="020B0604020202020204"/>
                          <a:ea typeface="宋体" panose="02010600030101010101" pitchFamily="2" charset="-122"/>
                        </a:defRPr>
                      </a:lvl7pPr>
                      <a:lvl8pPr marL="3200400" algn="l" defTabSz="914400" rtl="0" eaLnBrk="1" latinLnBrk="0" hangingPunct="1">
                        <a:defRPr sz="1800" kern="1200">
                          <a:solidFill>
                            <a:schemeClr val="tx1"/>
                          </a:solidFill>
                          <a:latin typeface="Arial" panose="020B0604020202020204"/>
                          <a:ea typeface="宋体" panose="02010600030101010101" pitchFamily="2" charset="-122"/>
                        </a:defRPr>
                      </a:lvl8pPr>
                      <a:lvl9pPr marL="3657600" algn="l" defTabSz="914400" rtl="0" eaLnBrk="1" latinLnBrk="0" hangingPunct="1">
                        <a:defRPr sz="1800" kern="1200">
                          <a:solidFill>
                            <a:schemeClr val="tx1"/>
                          </a:solidFill>
                          <a:latin typeface="Arial" panose="020B0604020202020204"/>
                          <a:ea typeface="宋体" panose="02010600030101010101" pitchFamily="2" charset="-122"/>
                        </a:defRPr>
                      </a:lvl9pPr>
                    </a:lstStyle>
                    <a:p>
                      <a:pPr marL="0" marR="0" lvl="0" indent="0" algn="l" defTabSz="684530" rtl="0" eaLnBrk="1" fontAlgn="base" latinLnBrk="0" hangingPunct="1">
                        <a:lnSpc>
                          <a:spcPct val="70000"/>
                        </a:lnSpc>
                        <a:spcBef>
                          <a:spcPct val="20000"/>
                        </a:spcBef>
                        <a:spcAft>
                          <a:spcPct val="0"/>
                        </a:spcAft>
                        <a:buClrTx/>
                        <a:buSzTx/>
                        <a:buFontTx/>
                        <a:buNone/>
                      </a:pPr>
                      <a:r>
                        <a:rPr kumimoji="0" lang="en-US" altLang="zh-CN" sz="1100" b="0" i="0" u="none" strike="noStrike" cap="none" normalizeH="0" baseline="0" dirty="0">
                          <a:ln>
                            <a:noFill/>
                          </a:ln>
                          <a:solidFill>
                            <a:schemeClr val="tx1"/>
                          </a:solidFill>
                          <a:effectLst/>
                          <a:latin typeface="Arial" panose="020B0604020202020204" pitchFamily="34" charset="0"/>
                          <a:ea typeface="仿宋_GB2312" panose="02010609030101010101" pitchFamily="49" charset="-122"/>
                        </a:rPr>
                        <a:t>80</a:t>
                      </a:r>
                      <a:endParaRPr kumimoji="0" lang="en-US" altLang="zh-CN" sz="1100" b="0" i="0" u="none" strike="noStrike" cap="none" normalizeH="0" baseline="0" dirty="0">
                        <a:ln>
                          <a:noFill/>
                        </a:ln>
                        <a:solidFill>
                          <a:schemeClr val="tx1"/>
                        </a:solidFill>
                        <a:effectLst/>
                        <a:latin typeface="Arial" panose="020B0604020202020204" pitchFamily="34" charset="0"/>
                        <a:ea typeface="仿宋_GB2312" panose="02010609030101010101" pitchFamily="49" charset="-122"/>
                      </a:endParaRPr>
                    </a:p>
                  </a:txBody>
                  <a:tcPr marL="67290" marR="67290" marT="32300" marB="32300" anchor="ctr" anchorCtr="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marL="0" algn="l" defTabSz="914400" rtl="0" eaLnBrk="1" latinLnBrk="0" hangingPunct="1">
                        <a:defRPr sz="1800" kern="1200">
                          <a:solidFill>
                            <a:schemeClr val="tx1"/>
                          </a:solidFill>
                          <a:latin typeface="Arial" panose="020B0604020202020204"/>
                          <a:ea typeface="宋体" panose="02010600030101010101" pitchFamily="2" charset="-122"/>
                        </a:defRPr>
                      </a:lvl1pPr>
                      <a:lvl2pPr marL="457200" algn="l" defTabSz="914400" rtl="0" eaLnBrk="1" latinLnBrk="0" hangingPunct="1">
                        <a:defRPr sz="1800" kern="1200">
                          <a:solidFill>
                            <a:schemeClr val="tx1"/>
                          </a:solidFill>
                          <a:latin typeface="Arial" panose="020B0604020202020204"/>
                          <a:ea typeface="宋体" panose="02010600030101010101" pitchFamily="2" charset="-122"/>
                        </a:defRPr>
                      </a:lvl2pPr>
                      <a:lvl3pPr marL="914400" algn="l" defTabSz="914400" rtl="0" eaLnBrk="1" latinLnBrk="0" hangingPunct="1">
                        <a:defRPr sz="1800" kern="1200">
                          <a:solidFill>
                            <a:schemeClr val="tx1"/>
                          </a:solidFill>
                          <a:latin typeface="Arial" panose="020B0604020202020204"/>
                          <a:ea typeface="宋体" panose="02010600030101010101" pitchFamily="2" charset="-122"/>
                        </a:defRPr>
                      </a:lvl3pPr>
                      <a:lvl4pPr marL="1371600" algn="l" defTabSz="914400" rtl="0" eaLnBrk="1" latinLnBrk="0" hangingPunct="1">
                        <a:defRPr sz="1800" kern="1200">
                          <a:solidFill>
                            <a:schemeClr val="tx1"/>
                          </a:solidFill>
                          <a:latin typeface="Arial" panose="020B0604020202020204"/>
                          <a:ea typeface="宋体" panose="02010600030101010101" pitchFamily="2" charset="-122"/>
                        </a:defRPr>
                      </a:lvl4pPr>
                      <a:lvl5pPr marL="1828800" algn="l" defTabSz="914400" rtl="0" eaLnBrk="1" latinLnBrk="0" hangingPunct="1">
                        <a:defRPr sz="1800" kern="1200">
                          <a:solidFill>
                            <a:schemeClr val="tx1"/>
                          </a:solidFill>
                          <a:latin typeface="Arial" panose="020B0604020202020204"/>
                          <a:ea typeface="宋体" panose="02010600030101010101" pitchFamily="2" charset="-122"/>
                        </a:defRPr>
                      </a:lvl5pPr>
                      <a:lvl6pPr marL="2286000" algn="l" defTabSz="914400" rtl="0" eaLnBrk="1" latinLnBrk="0" hangingPunct="1">
                        <a:defRPr sz="1800" kern="1200">
                          <a:solidFill>
                            <a:schemeClr val="tx1"/>
                          </a:solidFill>
                          <a:latin typeface="Arial" panose="020B0604020202020204"/>
                          <a:ea typeface="宋体" panose="02010600030101010101" pitchFamily="2" charset="-122"/>
                        </a:defRPr>
                      </a:lvl6pPr>
                      <a:lvl7pPr marL="2743200" algn="l" defTabSz="914400" rtl="0" eaLnBrk="1" latinLnBrk="0" hangingPunct="1">
                        <a:defRPr sz="1800" kern="1200">
                          <a:solidFill>
                            <a:schemeClr val="tx1"/>
                          </a:solidFill>
                          <a:latin typeface="Arial" panose="020B0604020202020204"/>
                          <a:ea typeface="宋体" panose="02010600030101010101" pitchFamily="2" charset="-122"/>
                        </a:defRPr>
                      </a:lvl7pPr>
                      <a:lvl8pPr marL="3200400" algn="l" defTabSz="914400" rtl="0" eaLnBrk="1" latinLnBrk="0" hangingPunct="1">
                        <a:defRPr sz="1800" kern="1200">
                          <a:solidFill>
                            <a:schemeClr val="tx1"/>
                          </a:solidFill>
                          <a:latin typeface="Arial" panose="020B0604020202020204"/>
                          <a:ea typeface="宋体" panose="02010600030101010101" pitchFamily="2" charset="-122"/>
                        </a:defRPr>
                      </a:lvl8pPr>
                      <a:lvl9pPr marL="3657600" algn="l" defTabSz="914400" rtl="0" eaLnBrk="1" latinLnBrk="0" hangingPunct="1">
                        <a:defRPr sz="1800" kern="1200">
                          <a:solidFill>
                            <a:schemeClr val="tx1"/>
                          </a:solidFill>
                          <a:latin typeface="Arial" panose="020B0604020202020204"/>
                          <a:ea typeface="宋体" panose="02010600030101010101" pitchFamily="2" charset="-122"/>
                        </a:defRPr>
                      </a:lvl9pPr>
                    </a:lstStyle>
                    <a:p>
                      <a:pPr marL="0" marR="0" lvl="0" indent="0" algn="l" defTabSz="684530" rtl="0" eaLnBrk="1" fontAlgn="base" latinLnBrk="0" hangingPunct="1">
                        <a:lnSpc>
                          <a:spcPct val="70000"/>
                        </a:lnSpc>
                        <a:spcBef>
                          <a:spcPct val="20000"/>
                        </a:spcBef>
                        <a:spcAft>
                          <a:spcPct val="0"/>
                        </a:spcAft>
                        <a:buClrTx/>
                        <a:buSzTx/>
                        <a:buFontTx/>
                        <a:buNone/>
                      </a:pPr>
                      <a:r>
                        <a:rPr kumimoji="0" lang="en-US" altLang="zh-CN" sz="1100" b="0" i="0" u="none" strike="noStrike" cap="none" normalizeH="0" baseline="0" dirty="0">
                          <a:ln>
                            <a:noFill/>
                          </a:ln>
                          <a:solidFill>
                            <a:schemeClr val="tx1"/>
                          </a:solidFill>
                          <a:effectLst/>
                          <a:latin typeface="Arial" panose="020B0604020202020204" pitchFamily="34" charset="0"/>
                          <a:ea typeface="仿宋_GB2312" panose="02010609030101010101" pitchFamily="49" charset="-122"/>
                        </a:rPr>
                        <a:t>75</a:t>
                      </a:r>
                      <a:endParaRPr kumimoji="0" lang="en-US" altLang="zh-CN" sz="1100" b="0" i="0" u="none" strike="noStrike" cap="none" normalizeH="0" baseline="0" dirty="0">
                        <a:ln>
                          <a:noFill/>
                        </a:ln>
                        <a:solidFill>
                          <a:schemeClr val="tx1"/>
                        </a:solidFill>
                        <a:effectLst/>
                        <a:latin typeface="Arial" panose="020B0604020202020204" pitchFamily="34" charset="0"/>
                        <a:ea typeface="仿宋_GB2312" panose="02010609030101010101" pitchFamily="49" charset="-122"/>
                      </a:endParaRPr>
                    </a:p>
                  </a:txBody>
                  <a:tcPr marL="67290" marR="67290" marT="32300" marB="32300" anchor="ctr" anchorCtr="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marL="0" algn="l" defTabSz="914400" rtl="0" eaLnBrk="1" latinLnBrk="0" hangingPunct="1">
                        <a:defRPr sz="1800" kern="1200">
                          <a:solidFill>
                            <a:schemeClr val="tx1"/>
                          </a:solidFill>
                          <a:latin typeface="Arial" panose="020B0604020202020204"/>
                          <a:ea typeface="宋体" panose="02010600030101010101" pitchFamily="2" charset="-122"/>
                        </a:defRPr>
                      </a:lvl1pPr>
                      <a:lvl2pPr marL="457200" algn="l" defTabSz="914400" rtl="0" eaLnBrk="1" latinLnBrk="0" hangingPunct="1">
                        <a:defRPr sz="1800" kern="1200">
                          <a:solidFill>
                            <a:schemeClr val="tx1"/>
                          </a:solidFill>
                          <a:latin typeface="Arial" panose="020B0604020202020204"/>
                          <a:ea typeface="宋体" panose="02010600030101010101" pitchFamily="2" charset="-122"/>
                        </a:defRPr>
                      </a:lvl2pPr>
                      <a:lvl3pPr marL="914400" algn="l" defTabSz="914400" rtl="0" eaLnBrk="1" latinLnBrk="0" hangingPunct="1">
                        <a:defRPr sz="1800" kern="1200">
                          <a:solidFill>
                            <a:schemeClr val="tx1"/>
                          </a:solidFill>
                          <a:latin typeface="Arial" panose="020B0604020202020204"/>
                          <a:ea typeface="宋体" panose="02010600030101010101" pitchFamily="2" charset="-122"/>
                        </a:defRPr>
                      </a:lvl3pPr>
                      <a:lvl4pPr marL="1371600" algn="l" defTabSz="914400" rtl="0" eaLnBrk="1" latinLnBrk="0" hangingPunct="1">
                        <a:defRPr sz="1800" kern="1200">
                          <a:solidFill>
                            <a:schemeClr val="tx1"/>
                          </a:solidFill>
                          <a:latin typeface="Arial" panose="020B0604020202020204"/>
                          <a:ea typeface="宋体" panose="02010600030101010101" pitchFamily="2" charset="-122"/>
                        </a:defRPr>
                      </a:lvl4pPr>
                      <a:lvl5pPr marL="1828800" algn="l" defTabSz="914400" rtl="0" eaLnBrk="1" latinLnBrk="0" hangingPunct="1">
                        <a:defRPr sz="1800" kern="1200">
                          <a:solidFill>
                            <a:schemeClr val="tx1"/>
                          </a:solidFill>
                          <a:latin typeface="Arial" panose="020B0604020202020204"/>
                          <a:ea typeface="宋体" panose="02010600030101010101" pitchFamily="2" charset="-122"/>
                        </a:defRPr>
                      </a:lvl5pPr>
                      <a:lvl6pPr marL="2286000" algn="l" defTabSz="914400" rtl="0" eaLnBrk="1" latinLnBrk="0" hangingPunct="1">
                        <a:defRPr sz="1800" kern="1200">
                          <a:solidFill>
                            <a:schemeClr val="tx1"/>
                          </a:solidFill>
                          <a:latin typeface="Arial" panose="020B0604020202020204"/>
                          <a:ea typeface="宋体" panose="02010600030101010101" pitchFamily="2" charset="-122"/>
                        </a:defRPr>
                      </a:lvl6pPr>
                      <a:lvl7pPr marL="2743200" algn="l" defTabSz="914400" rtl="0" eaLnBrk="1" latinLnBrk="0" hangingPunct="1">
                        <a:defRPr sz="1800" kern="1200">
                          <a:solidFill>
                            <a:schemeClr val="tx1"/>
                          </a:solidFill>
                          <a:latin typeface="Arial" panose="020B0604020202020204"/>
                          <a:ea typeface="宋体" panose="02010600030101010101" pitchFamily="2" charset="-122"/>
                        </a:defRPr>
                      </a:lvl7pPr>
                      <a:lvl8pPr marL="3200400" algn="l" defTabSz="914400" rtl="0" eaLnBrk="1" latinLnBrk="0" hangingPunct="1">
                        <a:defRPr sz="1800" kern="1200">
                          <a:solidFill>
                            <a:schemeClr val="tx1"/>
                          </a:solidFill>
                          <a:latin typeface="Arial" panose="020B0604020202020204"/>
                          <a:ea typeface="宋体" panose="02010600030101010101" pitchFamily="2" charset="-122"/>
                        </a:defRPr>
                      </a:lvl8pPr>
                      <a:lvl9pPr marL="3657600" algn="l" defTabSz="914400" rtl="0" eaLnBrk="1" latinLnBrk="0" hangingPunct="1">
                        <a:defRPr sz="1800" kern="1200">
                          <a:solidFill>
                            <a:schemeClr val="tx1"/>
                          </a:solidFill>
                          <a:latin typeface="Arial" panose="020B0604020202020204"/>
                          <a:ea typeface="宋体" panose="02010600030101010101" pitchFamily="2" charset="-122"/>
                        </a:defRPr>
                      </a:lvl9pPr>
                    </a:lstStyle>
                    <a:p>
                      <a:pPr marL="0" marR="0" lvl="0" indent="0" algn="l" defTabSz="684530" rtl="0" eaLnBrk="1" fontAlgn="base" latinLnBrk="0" hangingPunct="1">
                        <a:lnSpc>
                          <a:spcPct val="70000"/>
                        </a:lnSpc>
                        <a:spcBef>
                          <a:spcPct val="20000"/>
                        </a:spcBef>
                        <a:spcAft>
                          <a:spcPct val="0"/>
                        </a:spcAft>
                        <a:buClrTx/>
                        <a:buSzTx/>
                        <a:buFontTx/>
                        <a:buNone/>
                      </a:pPr>
                      <a:r>
                        <a:rPr kumimoji="0" lang="en-US" altLang="zh-CN" sz="1100" b="0" i="0" u="none" strike="noStrike" cap="none" normalizeH="0" baseline="0" dirty="0">
                          <a:ln>
                            <a:noFill/>
                          </a:ln>
                          <a:solidFill>
                            <a:schemeClr val="tx1"/>
                          </a:solidFill>
                          <a:effectLst/>
                          <a:latin typeface="Arial" panose="020B0604020202020204" pitchFamily="34" charset="0"/>
                          <a:ea typeface="仿宋_GB2312" panose="02010609030101010101" pitchFamily="49" charset="-122"/>
                        </a:rPr>
                        <a:t>75</a:t>
                      </a:r>
                      <a:endParaRPr kumimoji="0" lang="en-US" altLang="zh-CN" sz="1100" b="0" i="0" u="none" strike="noStrike" cap="none" normalizeH="0" baseline="0" dirty="0">
                        <a:ln>
                          <a:noFill/>
                        </a:ln>
                        <a:solidFill>
                          <a:schemeClr val="tx1"/>
                        </a:solidFill>
                        <a:effectLst/>
                        <a:latin typeface="Arial" panose="020B0604020202020204" pitchFamily="34" charset="0"/>
                        <a:ea typeface="仿宋_GB2312" panose="02010609030101010101" pitchFamily="49" charset="-122"/>
                      </a:endParaRPr>
                    </a:p>
                  </a:txBody>
                  <a:tcPr marL="67290" marR="67290" marT="32300" marB="32300" anchor="ctr" anchorCtr="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marL="0" algn="l" defTabSz="914400" rtl="0" eaLnBrk="1" latinLnBrk="0" hangingPunct="1">
                        <a:defRPr sz="1800" kern="1200">
                          <a:solidFill>
                            <a:schemeClr val="tx1"/>
                          </a:solidFill>
                          <a:latin typeface="Arial" panose="020B0604020202020204"/>
                          <a:ea typeface="宋体" panose="02010600030101010101" pitchFamily="2" charset="-122"/>
                        </a:defRPr>
                      </a:lvl1pPr>
                      <a:lvl2pPr marL="457200" algn="l" defTabSz="914400" rtl="0" eaLnBrk="1" latinLnBrk="0" hangingPunct="1">
                        <a:defRPr sz="1800" kern="1200">
                          <a:solidFill>
                            <a:schemeClr val="tx1"/>
                          </a:solidFill>
                          <a:latin typeface="Arial" panose="020B0604020202020204"/>
                          <a:ea typeface="宋体" panose="02010600030101010101" pitchFamily="2" charset="-122"/>
                        </a:defRPr>
                      </a:lvl2pPr>
                      <a:lvl3pPr marL="914400" algn="l" defTabSz="914400" rtl="0" eaLnBrk="1" latinLnBrk="0" hangingPunct="1">
                        <a:defRPr sz="1800" kern="1200">
                          <a:solidFill>
                            <a:schemeClr val="tx1"/>
                          </a:solidFill>
                          <a:latin typeface="Arial" panose="020B0604020202020204"/>
                          <a:ea typeface="宋体" panose="02010600030101010101" pitchFamily="2" charset="-122"/>
                        </a:defRPr>
                      </a:lvl3pPr>
                      <a:lvl4pPr marL="1371600" algn="l" defTabSz="914400" rtl="0" eaLnBrk="1" latinLnBrk="0" hangingPunct="1">
                        <a:defRPr sz="1800" kern="1200">
                          <a:solidFill>
                            <a:schemeClr val="tx1"/>
                          </a:solidFill>
                          <a:latin typeface="Arial" panose="020B0604020202020204"/>
                          <a:ea typeface="宋体" panose="02010600030101010101" pitchFamily="2" charset="-122"/>
                        </a:defRPr>
                      </a:lvl4pPr>
                      <a:lvl5pPr marL="1828800" algn="l" defTabSz="914400" rtl="0" eaLnBrk="1" latinLnBrk="0" hangingPunct="1">
                        <a:defRPr sz="1800" kern="1200">
                          <a:solidFill>
                            <a:schemeClr val="tx1"/>
                          </a:solidFill>
                          <a:latin typeface="Arial" panose="020B0604020202020204"/>
                          <a:ea typeface="宋体" panose="02010600030101010101" pitchFamily="2" charset="-122"/>
                        </a:defRPr>
                      </a:lvl5pPr>
                      <a:lvl6pPr marL="2286000" algn="l" defTabSz="914400" rtl="0" eaLnBrk="1" latinLnBrk="0" hangingPunct="1">
                        <a:defRPr sz="1800" kern="1200">
                          <a:solidFill>
                            <a:schemeClr val="tx1"/>
                          </a:solidFill>
                          <a:latin typeface="Arial" panose="020B0604020202020204"/>
                          <a:ea typeface="宋体" panose="02010600030101010101" pitchFamily="2" charset="-122"/>
                        </a:defRPr>
                      </a:lvl6pPr>
                      <a:lvl7pPr marL="2743200" algn="l" defTabSz="914400" rtl="0" eaLnBrk="1" latinLnBrk="0" hangingPunct="1">
                        <a:defRPr sz="1800" kern="1200">
                          <a:solidFill>
                            <a:schemeClr val="tx1"/>
                          </a:solidFill>
                          <a:latin typeface="Arial" panose="020B0604020202020204"/>
                          <a:ea typeface="宋体" panose="02010600030101010101" pitchFamily="2" charset="-122"/>
                        </a:defRPr>
                      </a:lvl7pPr>
                      <a:lvl8pPr marL="3200400" algn="l" defTabSz="914400" rtl="0" eaLnBrk="1" latinLnBrk="0" hangingPunct="1">
                        <a:defRPr sz="1800" kern="1200">
                          <a:solidFill>
                            <a:schemeClr val="tx1"/>
                          </a:solidFill>
                          <a:latin typeface="Arial" panose="020B0604020202020204"/>
                          <a:ea typeface="宋体" panose="02010600030101010101" pitchFamily="2" charset="-122"/>
                        </a:defRPr>
                      </a:lvl8pPr>
                      <a:lvl9pPr marL="3657600" algn="l" defTabSz="914400" rtl="0" eaLnBrk="1" latinLnBrk="0" hangingPunct="1">
                        <a:defRPr sz="1800" kern="1200">
                          <a:solidFill>
                            <a:schemeClr val="tx1"/>
                          </a:solidFill>
                          <a:latin typeface="Arial" panose="020B0604020202020204"/>
                          <a:ea typeface="宋体" panose="02010600030101010101" pitchFamily="2" charset="-122"/>
                        </a:defRPr>
                      </a:lvl9pPr>
                    </a:lstStyle>
                    <a:p>
                      <a:pPr marL="0" marR="0" lvl="0" indent="0" algn="l" defTabSz="684530" rtl="0" eaLnBrk="1" fontAlgn="base" latinLnBrk="0" hangingPunct="1">
                        <a:lnSpc>
                          <a:spcPct val="70000"/>
                        </a:lnSpc>
                        <a:spcBef>
                          <a:spcPct val="20000"/>
                        </a:spcBef>
                        <a:spcAft>
                          <a:spcPct val="0"/>
                        </a:spcAft>
                        <a:buClrTx/>
                        <a:buSzTx/>
                        <a:buFontTx/>
                        <a:buNone/>
                      </a:pPr>
                      <a:r>
                        <a:rPr kumimoji="0" lang="en-US" altLang="zh-CN" sz="1100" b="0" i="0" u="none" strike="noStrike" cap="none" normalizeH="0" baseline="0" dirty="0">
                          <a:ln>
                            <a:noFill/>
                          </a:ln>
                          <a:solidFill>
                            <a:schemeClr val="tx1"/>
                          </a:solidFill>
                          <a:effectLst/>
                          <a:latin typeface="Arial" panose="020B0604020202020204" pitchFamily="34" charset="0"/>
                          <a:ea typeface="仿宋_GB2312" panose="02010609030101010101" pitchFamily="49" charset="-122"/>
                        </a:rPr>
                        <a:t>75</a:t>
                      </a:r>
                      <a:endParaRPr kumimoji="0" lang="en-US" altLang="zh-CN" sz="1100" b="0" i="0" u="none" strike="noStrike" cap="none" normalizeH="0" baseline="0" dirty="0">
                        <a:ln>
                          <a:noFill/>
                        </a:ln>
                        <a:solidFill>
                          <a:schemeClr val="tx1"/>
                        </a:solidFill>
                        <a:effectLst/>
                        <a:latin typeface="Arial" panose="020B0604020202020204" pitchFamily="34" charset="0"/>
                        <a:ea typeface="仿宋_GB2312" panose="02010609030101010101" pitchFamily="49" charset="-122"/>
                      </a:endParaRPr>
                    </a:p>
                  </a:txBody>
                  <a:tcPr marL="67290" marR="67290" marT="32300" marB="32300" anchor="ctr" anchorCtr="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684530" rtl="0" eaLnBrk="1" fontAlgn="base" latinLnBrk="0" hangingPunct="1">
                        <a:lnSpc>
                          <a:spcPct val="70000"/>
                        </a:lnSpc>
                        <a:spcBef>
                          <a:spcPct val="20000"/>
                        </a:spcBef>
                        <a:spcAft>
                          <a:spcPct val="0"/>
                        </a:spcAft>
                        <a:buClrTx/>
                        <a:buSzTx/>
                        <a:buFontTx/>
                        <a:buNone/>
                      </a:pPr>
                      <a:r>
                        <a:rPr kumimoji="0" lang="en-US" altLang="zh-CN" sz="1100" b="0" i="0" u="none" strike="noStrike" cap="none" normalizeH="0" baseline="0" dirty="0">
                          <a:ln>
                            <a:noFill/>
                          </a:ln>
                          <a:solidFill>
                            <a:schemeClr val="tx1"/>
                          </a:solidFill>
                          <a:effectLst/>
                          <a:latin typeface="Arial" panose="020B0604020202020204" pitchFamily="34" charset="0"/>
                          <a:ea typeface="仿宋_GB2312" panose="02010609030101010101" pitchFamily="49" charset="-122"/>
                        </a:rPr>
                        <a:t>75</a:t>
                      </a:r>
                      <a:endParaRPr kumimoji="0" lang="en-US" altLang="zh-CN" sz="1100" b="0" i="0" u="none" strike="noStrike" cap="none" normalizeH="0" baseline="0" dirty="0">
                        <a:ln>
                          <a:noFill/>
                        </a:ln>
                        <a:solidFill>
                          <a:schemeClr val="tx1"/>
                        </a:solidFill>
                        <a:effectLst/>
                        <a:latin typeface="Arial" panose="020B0604020202020204" pitchFamily="34" charset="0"/>
                        <a:ea typeface="仿宋_GB2312" panose="02010609030101010101" pitchFamily="49" charset="-122"/>
                      </a:endParaRPr>
                    </a:p>
                  </a:txBody>
                  <a:tcPr marL="67290" marR="67290" marT="32300" marB="32300" anchor="ctr" anchorCtr="1" horzOverflow="overflow">
                    <a:lnL w="1270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235435">
                <a:tc vMerge="1">
                  <a:tcPr/>
                </a:tc>
                <a:tc>
                  <a:txBody>
                    <a:bodyPr/>
                    <a:lstStyle>
                      <a:lvl1pPr marL="0" algn="l" defTabSz="914400" rtl="0" eaLnBrk="1" latinLnBrk="0" hangingPunct="1">
                        <a:defRPr sz="1800" kern="1200">
                          <a:solidFill>
                            <a:schemeClr val="tx1"/>
                          </a:solidFill>
                          <a:latin typeface="Arial" panose="020B0604020202020204"/>
                          <a:ea typeface="宋体" panose="02010600030101010101" pitchFamily="2" charset="-122"/>
                        </a:defRPr>
                      </a:lvl1pPr>
                      <a:lvl2pPr marL="457200" algn="l" defTabSz="914400" rtl="0" eaLnBrk="1" latinLnBrk="0" hangingPunct="1">
                        <a:defRPr sz="1800" kern="1200">
                          <a:solidFill>
                            <a:schemeClr val="tx1"/>
                          </a:solidFill>
                          <a:latin typeface="Arial" panose="020B0604020202020204"/>
                          <a:ea typeface="宋体" panose="02010600030101010101" pitchFamily="2" charset="-122"/>
                        </a:defRPr>
                      </a:lvl2pPr>
                      <a:lvl3pPr marL="914400" algn="l" defTabSz="914400" rtl="0" eaLnBrk="1" latinLnBrk="0" hangingPunct="1">
                        <a:defRPr sz="1800" kern="1200">
                          <a:solidFill>
                            <a:schemeClr val="tx1"/>
                          </a:solidFill>
                          <a:latin typeface="Arial" panose="020B0604020202020204"/>
                          <a:ea typeface="宋体" panose="02010600030101010101" pitchFamily="2" charset="-122"/>
                        </a:defRPr>
                      </a:lvl3pPr>
                      <a:lvl4pPr marL="1371600" algn="l" defTabSz="914400" rtl="0" eaLnBrk="1" latinLnBrk="0" hangingPunct="1">
                        <a:defRPr sz="1800" kern="1200">
                          <a:solidFill>
                            <a:schemeClr val="tx1"/>
                          </a:solidFill>
                          <a:latin typeface="Arial" panose="020B0604020202020204"/>
                          <a:ea typeface="宋体" panose="02010600030101010101" pitchFamily="2" charset="-122"/>
                        </a:defRPr>
                      </a:lvl4pPr>
                      <a:lvl5pPr marL="1828800" algn="l" defTabSz="914400" rtl="0" eaLnBrk="1" latinLnBrk="0" hangingPunct="1">
                        <a:defRPr sz="1800" kern="1200">
                          <a:solidFill>
                            <a:schemeClr val="tx1"/>
                          </a:solidFill>
                          <a:latin typeface="Arial" panose="020B0604020202020204"/>
                          <a:ea typeface="宋体" panose="02010600030101010101" pitchFamily="2" charset="-122"/>
                        </a:defRPr>
                      </a:lvl5pPr>
                      <a:lvl6pPr marL="2286000" algn="l" defTabSz="914400" rtl="0" eaLnBrk="1" latinLnBrk="0" hangingPunct="1">
                        <a:defRPr sz="1800" kern="1200">
                          <a:solidFill>
                            <a:schemeClr val="tx1"/>
                          </a:solidFill>
                          <a:latin typeface="Arial" panose="020B0604020202020204"/>
                          <a:ea typeface="宋体" panose="02010600030101010101" pitchFamily="2" charset="-122"/>
                        </a:defRPr>
                      </a:lvl6pPr>
                      <a:lvl7pPr marL="2743200" algn="l" defTabSz="914400" rtl="0" eaLnBrk="1" latinLnBrk="0" hangingPunct="1">
                        <a:defRPr sz="1800" kern="1200">
                          <a:solidFill>
                            <a:schemeClr val="tx1"/>
                          </a:solidFill>
                          <a:latin typeface="Arial" panose="020B0604020202020204"/>
                          <a:ea typeface="宋体" panose="02010600030101010101" pitchFamily="2" charset="-122"/>
                        </a:defRPr>
                      </a:lvl7pPr>
                      <a:lvl8pPr marL="3200400" algn="l" defTabSz="914400" rtl="0" eaLnBrk="1" latinLnBrk="0" hangingPunct="1">
                        <a:defRPr sz="1800" kern="1200">
                          <a:solidFill>
                            <a:schemeClr val="tx1"/>
                          </a:solidFill>
                          <a:latin typeface="Arial" panose="020B0604020202020204"/>
                          <a:ea typeface="宋体" panose="02010600030101010101" pitchFamily="2" charset="-122"/>
                        </a:defRPr>
                      </a:lvl8pPr>
                      <a:lvl9pPr marL="3657600" algn="l" defTabSz="914400" rtl="0" eaLnBrk="1" latinLnBrk="0" hangingPunct="1">
                        <a:defRPr sz="1800" kern="1200">
                          <a:solidFill>
                            <a:schemeClr val="tx1"/>
                          </a:solidFill>
                          <a:latin typeface="Arial" panose="020B0604020202020204"/>
                          <a:ea typeface="宋体" panose="02010600030101010101" pitchFamily="2" charset="-122"/>
                        </a:defRPr>
                      </a:lvl9pPr>
                    </a:lstStyle>
                    <a:p>
                      <a:pPr marL="0" marR="0" lvl="0" indent="0" algn="l" defTabSz="684530" rtl="0" eaLnBrk="1" fontAlgn="base" latinLnBrk="0" hangingPunct="1">
                        <a:lnSpc>
                          <a:spcPct val="70000"/>
                        </a:lnSpc>
                        <a:spcBef>
                          <a:spcPct val="20000"/>
                        </a:spcBef>
                        <a:spcAft>
                          <a:spcPct val="0"/>
                        </a:spcAft>
                        <a:buClrTx/>
                        <a:buSzTx/>
                        <a:buFontTx/>
                        <a:buNone/>
                      </a:pPr>
                      <a:r>
                        <a:rPr kumimoji="0" lang="zh-CN" altLang="en-US" sz="1100" b="0" i="0" u="none" strike="noStrike" cap="none" normalizeH="0" baseline="0" dirty="0">
                          <a:ln>
                            <a:noFill/>
                          </a:ln>
                          <a:solidFill>
                            <a:schemeClr val="tx1"/>
                          </a:solidFill>
                          <a:effectLst/>
                          <a:latin typeface="Arial" panose="020B0604020202020204" pitchFamily="34" charset="0"/>
                          <a:ea typeface="仿宋_GB2312" panose="02010609030101010101" pitchFamily="49" charset="-122"/>
                        </a:rPr>
                        <a:t>间断</a:t>
                      </a:r>
                      <a:endParaRPr kumimoji="0" lang="en-US" altLang="zh-CN" sz="1100" b="0" i="0" u="none" strike="noStrike" cap="none" normalizeH="0" baseline="0" dirty="0">
                        <a:ln>
                          <a:noFill/>
                        </a:ln>
                        <a:solidFill>
                          <a:schemeClr val="tx1"/>
                        </a:solidFill>
                        <a:effectLst/>
                        <a:latin typeface="Arial" panose="020B0604020202020204" pitchFamily="34" charset="0"/>
                        <a:ea typeface="仿宋_GB2312" panose="02010609030101010101" pitchFamily="49" charset="-122"/>
                      </a:endParaRPr>
                    </a:p>
                  </a:txBody>
                  <a:tcPr marL="67290" marR="67290" marT="32300" marB="32300" anchor="ctr" anchorCtr="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marL="0" algn="l" defTabSz="914400" rtl="0" eaLnBrk="1" latinLnBrk="0" hangingPunct="1">
                        <a:defRPr sz="1800" kern="1200">
                          <a:solidFill>
                            <a:schemeClr val="tx1"/>
                          </a:solidFill>
                          <a:latin typeface="Arial" panose="020B0604020202020204"/>
                          <a:ea typeface="宋体" panose="02010600030101010101" pitchFamily="2" charset="-122"/>
                        </a:defRPr>
                      </a:lvl1pPr>
                      <a:lvl2pPr marL="457200" algn="l" defTabSz="914400" rtl="0" eaLnBrk="1" latinLnBrk="0" hangingPunct="1">
                        <a:defRPr sz="1800" kern="1200">
                          <a:solidFill>
                            <a:schemeClr val="tx1"/>
                          </a:solidFill>
                          <a:latin typeface="Arial" panose="020B0604020202020204"/>
                          <a:ea typeface="宋体" panose="02010600030101010101" pitchFamily="2" charset="-122"/>
                        </a:defRPr>
                      </a:lvl2pPr>
                      <a:lvl3pPr marL="914400" algn="l" defTabSz="914400" rtl="0" eaLnBrk="1" latinLnBrk="0" hangingPunct="1">
                        <a:defRPr sz="1800" kern="1200">
                          <a:solidFill>
                            <a:schemeClr val="tx1"/>
                          </a:solidFill>
                          <a:latin typeface="Arial" panose="020B0604020202020204"/>
                          <a:ea typeface="宋体" panose="02010600030101010101" pitchFamily="2" charset="-122"/>
                        </a:defRPr>
                      </a:lvl3pPr>
                      <a:lvl4pPr marL="1371600" algn="l" defTabSz="914400" rtl="0" eaLnBrk="1" latinLnBrk="0" hangingPunct="1">
                        <a:defRPr sz="1800" kern="1200">
                          <a:solidFill>
                            <a:schemeClr val="tx1"/>
                          </a:solidFill>
                          <a:latin typeface="Arial" panose="020B0604020202020204"/>
                          <a:ea typeface="宋体" panose="02010600030101010101" pitchFamily="2" charset="-122"/>
                        </a:defRPr>
                      </a:lvl4pPr>
                      <a:lvl5pPr marL="1828800" algn="l" defTabSz="914400" rtl="0" eaLnBrk="1" latinLnBrk="0" hangingPunct="1">
                        <a:defRPr sz="1800" kern="1200">
                          <a:solidFill>
                            <a:schemeClr val="tx1"/>
                          </a:solidFill>
                          <a:latin typeface="Arial" panose="020B0604020202020204"/>
                          <a:ea typeface="宋体" panose="02010600030101010101" pitchFamily="2" charset="-122"/>
                        </a:defRPr>
                      </a:lvl5pPr>
                      <a:lvl6pPr marL="2286000" algn="l" defTabSz="914400" rtl="0" eaLnBrk="1" latinLnBrk="0" hangingPunct="1">
                        <a:defRPr sz="1800" kern="1200">
                          <a:solidFill>
                            <a:schemeClr val="tx1"/>
                          </a:solidFill>
                          <a:latin typeface="Arial" panose="020B0604020202020204"/>
                          <a:ea typeface="宋体" panose="02010600030101010101" pitchFamily="2" charset="-122"/>
                        </a:defRPr>
                      </a:lvl6pPr>
                      <a:lvl7pPr marL="2743200" algn="l" defTabSz="914400" rtl="0" eaLnBrk="1" latinLnBrk="0" hangingPunct="1">
                        <a:defRPr sz="1800" kern="1200">
                          <a:solidFill>
                            <a:schemeClr val="tx1"/>
                          </a:solidFill>
                          <a:latin typeface="Arial" panose="020B0604020202020204"/>
                          <a:ea typeface="宋体" panose="02010600030101010101" pitchFamily="2" charset="-122"/>
                        </a:defRPr>
                      </a:lvl7pPr>
                      <a:lvl8pPr marL="3200400" algn="l" defTabSz="914400" rtl="0" eaLnBrk="1" latinLnBrk="0" hangingPunct="1">
                        <a:defRPr sz="1800" kern="1200">
                          <a:solidFill>
                            <a:schemeClr val="tx1"/>
                          </a:solidFill>
                          <a:latin typeface="Arial" panose="020B0604020202020204"/>
                          <a:ea typeface="宋体" panose="02010600030101010101" pitchFamily="2" charset="-122"/>
                        </a:defRPr>
                      </a:lvl8pPr>
                      <a:lvl9pPr marL="3657600" algn="l" defTabSz="914400" rtl="0" eaLnBrk="1" latinLnBrk="0" hangingPunct="1">
                        <a:defRPr sz="1800" kern="1200">
                          <a:solidFill>
                            <a:schemeClr val="tx1"/>
                          </a:solidFill>
                          <a:latin typeface="Arial" panose="020B0604020202020204"/>
                          <a:ea typeface="宋体" panose="02010600030101010101" pitchFamily="2" charset="-122"/>
                        </a:defRPr>
                      </a:lvl9pPr>
                    </a:lstStyle>
                    <a:p>
                      <a:pPr marL="0" marR="0" lvl="0" indent="0" algn="l" defTabSz="684530" rtl="0" eaLnBrk="1" fontAlgn="base" latinLnBrk="0" hangingPunct="1">
                        <a:lnSpc>
                          <a:spcPct val="70000"/>
                        </a:lnSpc>
                        <a:spcBef>
                          <a:spcPct val="20000"/>
                        </a:spcBef>
                        <a:spcAft>
                          <a:spcPct val="0"/>
                        </a:spcAft>
                        <a:buClrTx/>
                        <a:buSzTx/>
                        <a:buFontTx/>
                        <a:buNone/>
                      </a:pPr>
                      <a:r>
                        <a:rPr kumimoji="0" lang="en-US" altLang="zh-CN" sz="1100" b="0" i="0" u="none" strike="noStrike" cap="none" normalizeH="0" baseline="0" dirty="0">
                          <a:ln>
                            <a:noFill/>
                          </a:ln>
                          <a:solidFill>
                            <a:schemeClr val="tx1"/>
                          </a:solidFill>
                          <a:effectLst/>
                          <a:latin typeface="Arial" panose="020B0604020202020204" pitchFamily="34" charset="0"/>
                          <a:ea typeface="仿宋_GB2312" panose="02010609030101010101" pitchFamily="49" charset="-122"/>
                        </a:rPr>
                        <a:t>60</a:t>
                      </a:r>
                      <a:endParaRPr kumimoji="0" lang="en-US" altLang="zh-CN" sz="1100" b="0" i="0" u="none" strike="noStrike" cap="none" normalizeH="0" baseline="0" dirty="0">
                        <a:ln>
                          <a:noFill/>
                        </a:ln>
                        <a:solidFill>
                          <a:schemeClr val="tx1"/>
                        </a:solidFill>
                        <a:effectLst/>
                        <a:latin typeface="Arial" panose="020B0604020202020204" pitchFamily="34" charset="0"/>
                        <a:ea typeface="仿宋_GB2312" panose="02010609030101010101" pitchFamily="49" charset="-122"/>
                      </a:endParaRPr>
                    </a:p>
                  </a:txBody>
                  <a:tcPr marL="67290" marR="67290" marT="32300" marB="32300" anchor="ctr" anchorCtr="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marL="0" algn="l" defTabSz="914400" rtl="0" eaLnBrk="1" latinLnBrk="0" hangingPunct="1">
                        <a:defRPr sz="1800" kern="1200">
                          <a:solidFill>
                            <a:schemeClr val="tx1"/>
                          </a:solidFill>
                          <a:latin typeface="Arial" panose="020B0604020202020204"/>
                          <a:ea typeface="宋体" panose="02010600030101010101" pitchFamily="2" charset="-122"/>
                        </a:defRPr>
                      </a:lvl1pPr>
                      <a:lvl2pPr marL="457200" algn="l" defTabSz="914400" rtl="0" eaLnBrk="1" latinLnBrk="0" hangingPunct="1">
                        <a:defRPr sz="1800" kern="1200">
                          <a:solidFill>
                            <a:schemeClr val="tx1"/>
                          </a:solidFill>
                          <a:latin typeface="Arial" panose="020B0604020202020204"/>
                          <a:ea typeface="宋体" panose="02010600030101010101" pitchFamily="2" charset="-122"/>
                        </a:defRPr>
                      </a:lvl2pPr>
                      <a:lvl3pPr marL="914400" algn="l" defTabSz="914400" rtl="0" eaLnBrk="1" latinLnBrk="0" hangingPunct="1">
                        <a:defRPr sz="1800" kern="1200">
                          <a:solidFill>
                            <a:schemeClr val="tx1"/>
                          </a:solidFill>
                          <a:latin typeface="Arial" panose="020B0604020202020204"/>
                          <a:ea typeface="宋体" panose="02010600030101010101" pitchFamily="2" charset="-122"/>
                        </a:defRPr>
                      </a:lvl3pPr>
                      <a:lvl4pPr marL="1371600" algn="l" defTabSz="914400" rtl="0" eaLnBrk="1" latinLnBrk="0" hangingPunct="1">
                        <a:defRPr sz="1800" kern="1200">
                          <a:solidFill>
                            <a:schemeClr val="tx1"/>
                          </a:solidFill>
                          <a:latin typeface="Arial" panose="020B0604020202020204"/>
                          <a:ea typeface="宋体" panose="02010600030101010101" pitchFamily="2" charset="-122"/>
                        </a:defRPr>
                      </a:lvl4pPr>
                      <a:lvl5pPr marL="1828800" algn="l" defTabSz="914400" rtl="0" eaLnBrk="1" latinLnBrk="0" hangingPunct="1">
                        <a:defRPr sz="1800" kern="1200">
                          <a:solidFill>
                            <a:schemeClr val="tx1"/>
                          </a:solidFill>
                          <a:latin typeface="Arial" panose="020B0604020202020204"/>
                          <a:ea typeface="宋体" panose="02010600030101010101" pitchFamily="2" charset="-122"/>
                        </a:defRPr>
                      </a:lvl5pPr>
                      <a:lvl6pPr marL="2286000" algn="l" defTabSz="914400" rtl="0" eaLnBrk="1" latinLnBrk="0" hangingPunct="1">
                        <a:defRPr sz="1800" kern="1200">
                          <a:solidFill>
                            <a:schemeClr val="tx1"/>
                          </a:solidFill>
                          <a:latin typeface="Arial" panose="020B0604020202020204"/>
                          <a:ea typeface="宋体" panose="02010600030101010101" pitchFamily="2" charset="-122"/>
                        </a:defRPr>
                      </a:lvl6pPr>
                      <a:lvl7pPr marL="2743200" algn="l" defTabSz="914400" rtl="0" eaLnBrk="1" latinLnBrk="0" hangingPunct="1">
                        <a:defRPr sz="1800" kern="1200">
                          <a:solidFill>
                            <a:schemeClr val="tx1"/>
                          </a:solidFill>
                          <a:latin typeface="Arial" panose="020B0604020202020204"/>
                          <a:ea typeface="宋体" panose="02010600030101010101" pitchFamily="2" charset="-122"/>
                        </a:defRPr>
                      </a:lvl7pPr>
                      <a:lvl8pPr marL="3200400" algn="l" defTabSz="914400" rtl="0" eaLnBrk="1" latinLnBrk="0" hangingPunct="1">
                        <a:defRPr sz="1800" kern="1200">
                          <a:solidFill>
                            <a:schemeClr val="tx1"/>
                          </a:solidFill>
                          <a:latin typeface="Arial" panose="020B0604020202020204"/>
                          <a:ea typeface="宋体" panose="02010600030101010101" pitchFamily="2" charset="-122"/>
                        </a:defRPr>
                      </a:lvl8pPr>
                      <a:lvl9pPr marL="3657600" algn="l" defTabSz="914400" rtl="0" eaLnBrk="1" latinLnBrk="0" hangingPunct="1">
                        <a:defRPr sz="1800" kern="1200">
                          <a:solidFill>
                            <a:schemeClr val="tx1"/>
                          </a:solidFill>
                          <a:latin typeface="Arial" panose="020B0604020202020204"/>
                          <a:ea typeface="宋体" panose="02010600030101010101" pitchFamily="2" charset="-122"/>
                        </a:defRPr>
                      </a:lvl9pPr>
                    </a:lstStyle>
                    <a:p>
                      <a:pPr marL="0" marR="0" lvl="0" indent="0" algn="l" defTabSz="684530" rtl="0" eaLnBrk="1" fontAlgn="base" latinLnBrk="0" hangingPunct="1">
                        <a:lnSpc>
                          <a:spcPct val="70000"/>
                        </a:lnSpc>
                        <a:spcBef>
                          <a:spcPct val="20000"/>
                        </a:spcBef>
                        <a:spcAft>
                          <a:spcPct val="0"/>
                        </a:spcAft>
                        <a:buClrTx/>
                        <a:buSzTx/>
                        <a:buFontTx/>
                        <a:buNone/>
                      </a:pPr>
                      <a:r>
                        <a:rPr kumimoji="0" lang="en-US" altLang="zh-CN" sz="1100" b="0" i="0" u="none" strike="noStrike" cap="none" normalizeH="0" baseline="0" dirty="0">
                          <a:ln>
                            <a:noFill/>
                          </a:ln>
                          <a:solidFill>
                            <a:schemeClr val="tx1"/>
                          </a:solidFill>
                          <a:effectLst/>
                          <a:latin typeface="Arial" panose="020B0604020202020204" pitchFamily="34" charset="0"/>
                          <a:ea typeface="仿宋_GB2312" panose="02010609030101010101" pitchFamily="49" charset="-122"/>
                        </a:rPr>
                        <a:t>75</a:t>
                      </a:r>
                      <a:endParaRPr kumimoji="0" lang="en-US" altLang="zh-CN" sz="1100" b="0" i="0" u="none" strike="noStrike" cap="none" normalizeH="0" baseline="0" dirty="0">
                        <a:ln>
                          <a:noFill/>
                        </a:ln>
                        <a:solidFill>
                          <a:schemeClr val="tx1"/>
                        </a:solidFill>
                        <a:effectLst/>
                        <a:latin typeface="Arial" panose="020B0604020202020204" pitchFamily="34" charset="0"/>
                        <a:ea typeface="仿宋_GB2312" panose="02010609030101010101" pitchFamily="49" charset="-122"/>
                      </a:endParaRPr>
                    </a:p>
                  </a:txBody>
                  <a:tcPr marL="67290" marR="67290" marT="32300" marB="32300" anchor="ctr" anchorCtr="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marL="0" algn="l" defTabSz="914400" rtl="0" eaLnBrk="1" latinLnBrk="0" hangingPunct="1">
                        <a:defRPr sz="1800" kern="1200">
                          <a:solidFill>
                            <a:schemeClr val="tx1"/>
                          </a:solidFill>
                          <a:latin typeface="Arial" panose="020B0604020202020204"/>
                          <a:ea typeface="宋体" panose="02010600030101010101" pitchFamily="2" charset="-122"/>
                        </a:defRPr>
                      </a:lvl1pPr>
                      <a:lvl2pPr marL="457200" algn="l" defTabSz="914400" rtl="0" eaLnBrk="1" latinLnBrk="0" hangingPunct="1">
                        <a:defRPr sz="1800" kern="1200">
                          <a:solidFill>
                            <a:schemeClr val="tx1"/>
                          </a:solidFill>
                          <a:latin typeface="Arial" panose="020B0604020202020204"/>
                          <a:ea typeface="宋体" panose="02010600030101010101" pitchFamily="2" charset="-122"/>
                        </a:defRPr>
                      </a:lvl2pPr>
                      <a:lvl3pPr marL="914400" algn="l" defTabSz="914400" rtl="0" eaLnBrk="1" latinLnBrk="0" hangingPunct="1">
                        <a:defRPr sz="1800" kern="1200">
                          <a:solidFill>
                            <a:schemeClr val="tx1"/>
                          </a:solidFill>
                          <a:latin typeface="Arial" panose="020B0604020202020204"/>
                          <a:ea typeface="宋体" panose="02010600030101010101" pitchFamily="2" charset="-122"/>
                        </a:defRPr>
                      </a:lvl3pPr>
                      <a:lvl4pPr marL="1371600" algn="l" defTabSz="914400" rtl="0" eaLnBrk="1" latinLnBrk="0" hangingPunct="1">
                        <a:defRPr sz="1800" kern="1200">
                          <a:solidFill>
                            <a:schemeClr val="tx1"/>
                          </a:solidFill>
                          <a:latin typeface="Arial" panose="020B0604020202020204"/>
                          <a:ea typeface="宋体" panose="02010600030101010101" pitchFamily="2" charset="-122"/>
                        </a:defRPr>
                      </a:lvl4pPr>
                      <a:lvl5pPr marL="1828800" algn="l" defTabSz="914400" rtl="0" eaLnBrk="1" latinLnBrk="0" hangingPunct="1">
                        <a:defRPr sz="1800" kern="1200">
                          <a:solidFill>
                            <a:schemeClr val="tx1"/>
                          </a:solidFill>
                          <a:latin typeface="Arial" panose="020B0604020202020204"/>
                          <a:ea typeface="宋体" panose="02010600030101010101" pitchFamily="2" charset="-122"/>
                        </a:defRPr>
                      </a:lvl5pPr>
                      <a:lvl6pPr marL="2286000" algn="l" defTabSz="914400" rtl="0" eaLnBrk="1" latinLnBrk="0" hangingPunct="1">
                        <a:defRPr sz="1800" kern="1200">
                          <a:solidFill>
                            <a:schemeClr val="tx1"/>
                          </a:solidFill>
                          <a:latin typeface="Arial" panose="020B0604020202020204"/>
                          <a:ea typeface="宋体" panose="02010600030101010101" pitchFamily="2" charset="-122"/>
                        </a:defRPr>
                      </a:lvl6pPr>
                      <a:lvl7pPr marL="2743200" algn="l" defTabSz="914400" rtl="0" eaLnBrk="1" latinLnBrk="0" hangingPunct="1">
                        <a:defRPr sz="1800" kern="1200">
                          <a:solidFill>
                            <a:schemeClr val="tx1"/>
                          </a:solidFill>
                          <a:latin typeface="Arial" panose="020B0604020202020204"/>
                          <a:ea typeface="宋体" panose="02010600030101010101" pitchFamily="2" charset="-122"/>
                        </a:defRPr>
                      </a:lvl7pPr>
                      <a:lvl8pPr marL="3200400" algn="l" defTabSz="914400" rtl="0" eaLnBrk="1" latinLnBrk="0" hangingPunct="1">
                        <a:defRPr sz="1800" kern="1200">
                          <a:solidFill>
                            <a:schemeClr val="tx1"/>
                          </a:solidFill>
                          <a:latin typeface="Arial" panose="020B0604020202020204"/>
                          <a:ea typeface="宋体" panose="02010600030101010101" pitchFamily="2" charset="-122"/>
                        </a:defRPr>
                      </a:lvl8pPr>
                      <a:lvl9pPr marL="3657600" algn="l" defTabSz="914400" rtl="0" eaLnBrk="1" latinLnBrk="0" hangingPunct="1">
                        <a:defRPr sz="1800" kern="1200">
                          <a:solidFill>
                            <a:schemeClr val="tx1"/>
                          </a:solidFill>
                          <a:latin typeface="Arial" panose="020B0604020202020204"/>
                          <a:ea typeface="宋体" panose="02010600030101010101" pitchFamily="2" charset="-122"/>
                        </a:defRPr>
                      </a:lvl9pPr>
                    </a:lstStyle>
                    <a:p>
                      <a:pPr marL="0" marR="0" lvl="0" indent="0" algn="l" defTabSz="684530" rtl="0" eaLnBrk="1" fontAlgn="base" latinLnBrk="0" hangingPunct="1">
                        <a:lnSpc>
                          <a:spcPct val="70000"/>
                        </a:lnSpc>
                        <a:spcBef>
                          <a:spcPct val="20000"/>
                        </a:spcBef>
                        <a:spcAft>
                          <a:spcPct val="0"/>
                        </a:spcAft>
                        <a:buClrTx/>
                        <a:buSzTx/>
                        <a:buFontTx/>
                        <a:buNone/>
                      </a:pPr>
                      <a:r>
                        <a:rPr kumimoji="0" lang="en-US" altLang="zh-CN" sz="1100" b="0" i="0" u="none" strike="noStrike" cap="none" normalizeH="0" baseline="0" dirty="0">
                          <a:ln>
                            <a:noFill/>
                          </a:ln>
                          <a:solidFill>
                            <a:schemeClr val="tx1"/>
                          </a:solidFill>
                          <a:effectLst/>
                          <a:latin typeface="Arial" panose="020B0604020202020204" pitchFamily="34" charset="0"/>
                          <a:ea typeface="仿宋_GB2312" panose="02010609030101010101" pitchFamily="49" charset="-122"/>
                        </a:rPr>
                        <a:t>85</a:t>
                      </a:r>
                      <a:endParaRPr kumimoji="0" lang="en-US" altLang="zh-CN" sz="1100" b="0" i="0" u="none" strike="noStrike" cap="none" normalizeH="0" baseline="0" dirty="0">
                        <a:ln>
                          <a:noFill/>
                        </a:ln>
                        <a:solidFill>
                          <a:schemeClr val="tx1"/>
                        </a:solidFill>
                        <a:effectLst/>
                        <a:latin typeface="Arial" panose="020B0604020202020204" pitchFamily="34" charset="0"/>
                        <a:ea typeface="仿宋_GB2312" panose="02010609030101010101" pitchFamily="49" charset="-122"/>
                      </a:endParaRPr>
                    </a:p>
                  </a:txBody>
                  <a:tcPr marL="67290" marR="67290" marT="32300" marB="32300" anchor="ctr" anchorCtr="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marL="0" algn="l" defTabSz="914400" rtl="0" eaLnBrk="1" latinLnBrk="0" hangingPunct="1">
                        <a:defRPr sz="1800" kern="1200">
                          <a:solidFill>
                            <a:schemeClr val="tx1"/>
                          </a:solidFill>
                          <a:latin typeface="Arial" panose="020B0604020202020204"/>
                          <a:ea typeface="宋体" panose="02010600030101010101" pitchFamily="2" charset="-122"/>
                        </a:defRPr>
                      </a:lvl1pPr>
                      <a:lvl2pPr marL="457200" algn="l" defTabSz="914400" rtl="0" eaLnBrk="1" latinLnBrk="0" hangingPunct="1">
                        <a:defRPr sz="1800" kern="1200">
                          <a:solidFill>
                            <a:schemeClr val="tx1"/>
                          </a:solidFill>
                          <a:latin typeface="Arial" panose="020B0604020202020204"/>
                          <a:ea typeface="宋体" panose="02010600030101010101" pitchFamily="2" charset="-122"/>
                        </a:defRPr>
                      </a:lvl2pPr>
                      <a:lvl3pPr marL="914400" algn="l" defTabSz="914400" rtl="0" eaLnBrk="1" latinLnBrk="0" hangingPunct="1">
                        <a:defRPr sz="1800" kern="1200">
                          <a:solidFill>
                            <a:schemeClr val="tx1"/>
                          </a:solidFill>
                          <a:latin typeface="Arial" panose="020B0604020202020204"/>
                          <a:ea typeface="宋体" panose="02010600030101010101" pitchFamily="2" charset="-122"/>
                        </a:defRPr>
                      </a:lvl3pPr>
                      <a:lvl4pPr marL="1371600" algn="l" defTabSz="914400" rtl="0" eaLnBrk="1" latinLnBrk="0" hangingPunct="1">
                        <a:defRPr sz="1800" kern="1200">
                          <a:solidFill>
                            <a:schemeClr val="tx1"/>
                          </a:solidFill>
                          <a:latin typeface="Arial" panose="020B0604020202020204"/>
                          <a:ea typeface="宋体" panose="02010600030101010101" pitchFamily="2" charset="-122"/>
                        </a:defRPr>
                      </a:lvl4pPr>
                      <a:lvl5pPr marL="1828800" algn="l" defTabSz="914400" rtl="0" eaLnBrk="1" latinLnBrk="0" hangingPunct="1">
                        <a:defRPr sz="1800" kern="1200">
                          <a:solidFill>
                            <a:schemeClr val="tx1"/>
                          </a:solidFill>
                          <a:latin typeface="Arial" panose="020B0604020202020204"/>
                          <a:ea typeface="宋体" panose="02010600030101010101" pitchFamily="2" charset="-122"/>
                        </a:defRPr>
                      </a:lvl5pPr>
                      <a:lvl6pPr marL="2286000" algn="l" defTabSz="914400" rtl="0" eaLnBrk="1" latinLnBrk="0" hangingPunct="1">
                        <a:defRPr sz="1800" kern="1200">
                          <a:solidFill>
                            <a:schemeClr val="tx1"/>
                          </a:solidFill>
                          <a:latin typeface="Arial" panose="020B0604020202020204"/>
                          <a:ea typeface="宋体" panose="02010600030101010101" pitchFamily="2" charset="-122"/>
                        </a:defRPr>
                      </a:lvl6pPr>
                      <a:lvl7pPr marL="2743200" algn="l" defTabSz="914400" rtl="0" eaLnBrk="1" latinLnBrk="0" hangingPunct="1">
                        <a:defRPr sz="1800" kern="1200">
                          <a:solidFill>
                            <a:schemeClr val="tx1"/>
                          </a:solidFill>
                          <a:latin typeface="Arial" panose="020B0604020202020204"/>
                          <a:ea typeface="宋体" panose="02010600030101010101" pitchFamily="2" charset="-122"/>
                        </a:defRPr>
                      </a:lvl7pPr>
                      <a:lvl8pPr marL="3200400" algn="l" defTabSz="914400" rtl="0" eaLnBrk="1" latinLnBrk="0" hangingPunct="1">
                        <a:defRPr sz="1800" kern="1200">
                          <a:solidFill>
                            <a:schemeClr val="tx1"/>
                          </a:solidFill>
                          <a:latin typeface="Arial" panose="020B0604020202020204"/>
                          <a:ea typeface="宋体" panose="02010600030101010101" pitchFamily="2" charset="-122"/>
                        </a:defRPr>
                      </a:lvl8pPr>
                      <a:lvl9pPr marL="3657600" algn="l" defTabSz="914400" rtl="0" eaLnBrk="1" latinLnBrk="0" hangingPunct="1">
                        <a:defRPr sz="1800" kern="1200">
                          <a:solidFill>
                            <a:schemeClr val="tx1"/>
                          </a:solidFill>
                          <a:latin typeface="Arial" panose="020B0604020202020204"/>
                          <a:ea typeface="宋体" panose="02010600030101010101" pitchFamily="2" charset="-122"/>
                        </a:defRPr>
                      </a:lvl9pPr>
                    </a:lstStyle>
                    <a:p>
                      <a:pPr marL="0" marR="0" lvl="0" indent="0" algn="l" defTabSz="684530" rtl="0" eaLnBrk="1" fontAlgn="base" latinLnBrk="0" hangingPunct="1">
                        <a:lnSpc>
                          <a:spcPct val="70000"/>
                        </a:lnSpc>
                        <a:spcBef>
                          <a:spcPct val="20000"/>
                        </a:spcBef>
                        <a:spcAft>
                          <a:spcPct val="0"/>
                        </a:spcAft>
                        <a:buClrTx/>
                        <a:buSzTx/>
                        <a:buFontTx/>
                        <a:buNone/>
                      </a:pPr>
                      <a:r>
                        <a:rPr kumimoji="0" lang="en-US" altLang="zh-CN" sz="1100" b="0" i="0" u="none" strike="noStrike" cap="none" normalizeH="0" baseline="0" dirty="0">
                          <a:ln>
                            <a:noFill/>
                          </a:ln>
                          <a:solidFill>
                            <a:schemeClr val="tx1"/>
                          </a:solidFill>
                          <a:effectLst/>
                          <a:latin typeface="Arial" panose="020B0604020202020204" pitchFamily="34" charset="0"/>
                          <a:ea typeface="仿宋_GB2312" panose="02010609030101010101" pitchFamily="49" charset="-122"/>
                        </a:rPr>
                        <a:t>85</a:t>
                      </a:r>
                      <a:endParaRPr kumimoji="0" lang="en-US" altLang="zh-CN" sz="1100" b="0" i="0" u="none" strike="noStrike" cap="none" normalizeH="0" baseline="0" dirty="0">
                        <a:ln>
                          <a:noFill/>
                        </a:ln>
                        <a:solidFill>
                          <a:schemeClr val="tx1"/>
                        </a:solidFill>
                        <a:effectLst/>
                        <a:latin typeface="Arial" panose="020B0604020202020204" pitchFamily="34" charset="0"/>
                        <a:ea typeface="仿宋_GB2312" panose="02010609030101010101" pitchFamily="49" charset="-122"/>
                      </a:endParaRPr>
                    </a:p>
                  </a:txBody>
                  <a:tcPr marL="67290" marR="67290" marT="32300" marB="32300" anchor="ctr" anchorCtr="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marL="0" algn="l" defTabSz="914400" rtl="0" eaLnBrk="1" latinLnBrk="0" hangingPunct="1">
                        <a:defRPr sz="1800" kern="1200">
                          <a:solidFill>
                            <a:schemeClr val="tx1"/>
                          </a:solidFill>
                          <a:latin typeface="Arial" panose="020B0604020202020204"/>
                          <a:ea typeface="宋体" panose="02010600030101010101" pitchFamily="2" charset="-122"/>
                        </a:defRPr>
                      </a:lvl1pPr>
                      <a:lvl2pPr marL="457200" algn="l" defTabSz="914400" rtl="0" eaLnBrk="1" latinLnBrk="0" hangingPunct="1">
                        <a:defRPr sz="1800" kern="1200">
                          <a:solidFill>
                            <a:schemeClr val="tx1"/>
                          </a:solidFill>
                          <a:latin typeface="Arial" panose="020B0604020202020204"/>
                          <a:ea typeface="宋体" panose="02010600030101010101" pitchFamily="2" charset="-122"/>
                        </a:defRPr>
                      </a:lvl2pPr>
                      <a:lvl3pPr marL="914400" algn="l" defTabSz="914400" rtl="0" eaLnBrk="1" latinLnBrk="0" hangingPunct="1">
                        <a:defRPr sz="1800" kern="1200">
                          <a:solidFill>
                            <a:schemeClr val="tx1"/>
                          </a:solidFill>
                          <a:latin typeface="Arial" panose="020B0604020202020204"/>
                          <a:ea typeface="宋体" panose="02010600030101010101" pitchFamily="2" charset="-122"/>
                        </a:defRPr>
                      </a:lvl3pPr>
                      <a:lvl4pPr marL="1371600" algn="l" defTabSz="914400" rtl="0" eaLnBrk="1" latinLnBrk="0" hangingPunct="1">
                        <a:defRPr sz="1800" kern="1200">
                          <a:solidFill>
                            <a:schemeClr val="tx1"/>
                          </a:solidFill>
                          <a:latin typeface="Arial" panose="020B0604020202020204"/>
                          <a:ea typeface="宋体" panose="02010600030101010101" pitchFamily="2" charset="-122"/>
                        </a:defRPr>
                      </a:lvl4pPr>
                      <a:lvl5pPr marL="1828800" algn="l" defTabSz="914400" rtl="0" eaLnBrk="1" latinLnBrk="0" hangingPunct="1">
                        <a:defRPr sz="1800" kern="1200">
                          <a:solidFill>
                            <a:schemeClr val="tx1"/>
                          </a:solidFill>
                          <a:latin typeface="Arial" panose="020B0604020202020204"/>
                          <a:ea typeface="宋体" panose="02010600030101010101" pitchFamily="2" charset="-122"/>
                        </a:defRPr>
                      </a:lvl5pPr>
                      <a:lvl6pPr marL="2286000" algn="l" defTabSz="914400" rtl="0" eaLnBrk="1" latinLnBrk="0" hangingPunct="1">
                        <a:defRPr sz="1800" kern="1200">
                          <a:solidFill>
                            <a:schemeClr val="tx1"/>
                          </a:solidFill>
                          <a:latin typeface="Arial" panose="020B0604020202020204"/>
                          <a:ea typeface="宋体" panose="02010600030101010101" pitchFamily="2" charset="-122"/>
                        </a:defRPr>
                      </a:lvl6pPr>
                      <a:lvl7pPr marL="2743200" algn="l" defTabSz="914400" rtl="0" eaLnBrk="1" latinLnBrk="0" hangingPunct="1">
                        <a:defRPr sz="1800" kern="1200">
                          <a:solidFill>
                            <a:schemeClr val="tx1"/>
                          </a:solidFill>
                          <a:latin typeface="Arial" panose="020B0604020202020204"/>
                          <a:ea typeface="宋体" panose="02010600030101010101" pitchFamily="2" charset="-122"/>
                        </a:defRPr>
                      </a:lvl7pPr>
                      <a:lvl8pPr marL="3200400" algn="l" defTabSz="914400" rtl="0" eaLnBrk="1" latinLnBrk="0" hangingPunct="1">
                        <a:defRPr sz="1800" kern="1200">
                          <a:solidFill>
                            <a:schemeClr val="tx1"/>
                          </a:solidFill>
                          <a:latin typeface="Arial" panose="020B0604020202020204"/>
                          <a:ea typeface="宋体" panose="02010600030101010101" pitchFamily="2" charset="-122"/>
                        </a:defRPr>
                      </a:lvl8pPr>
                      <a:lvl9pPr marL="3657600" algn="l" defTabSz="914400" rtl="0" eaLnBrk="1" latinLnBrk="0" hangingPunct="1">
                        <a:defRPr sz="1800" kern="1200">
                          <a:solidFill>
                            <a:schemeClr val="tx1"/>
                          </a:solidFill>
                          <a:latin typeface="Arial" panose="020B0604020202020204"/>
                          <a:ea typeface="宋体" panose="02010600030101010101" pitchFamily="2" charset="-122"/>
                        </a:defRPr>
                      </a:lvl9pPr>
                    </a:lstStyle>
                    <a:p>
                      <a:pPr marL="0" marR="0" lvl="0" indent="0" algn="l" defTabSz="684530" rtl="0" eaLnBrk="1" fontAlgn="base" latinLnBrk="0" hangingPunct="1">
                        <a:lnSpc>
                          <a:spcPct val="70000"/>
                        </a:lnSpc>
                        <a:spcBef>
                          <a:spcPct val="20000"/>
                        </a:spcBef>
                        <a:spcAft>
                          <a:spcPct val="0"/>
                        </a:spcAft>
                        <a:buClrTx/>
                        <a:buSzTx/>
                        <a:buFontTx/>
                        <a:buNone/>
                      </a:pPr>
                      <a:r>
                        <a:rPr kumimoji="0" lang="en-US" altLang="zh-CN" sz="1100" b="0" i="0" u="none" strike="noStrike" cap="none" normalizeH="0" baseline="0">
                          <a:ln>
                            <a:noFill/>
                          </a:ln>
                          <a:solidFill>
                            <a:schemeClr val="tx1"/>
                          </a:solidFill>
                          <a:effectLst/>
                          <a:latin typeface="Arial" panose="020B0604020202020204" pitchFamily="34" charset="0"/>
                          <a:ea typeface="仿宋_GB2312" panose="02010609030101010101" pitchFamily="49" charset="-122"/>
                        </a:rPr>
                        <a:t>90</a:t>
                      </a:r>
                      <a:endParaRPr kumimoji="0" lang="en-US" altLang="zh-CN" sz="1100" b="0" i="0" u="none" strike="noStrike" cap="none" normalizeH="0" baseline="0" dirty="0">
                        <a:ln>
                          <a:noFill/>
                        </a:ln>
                        <a:solidFill>
                          <a:schemeClr val="tx1"/>
                        </a:solidFill>
                        <a:effectLst/>
                        <a:latin typeface="Arial" panose="020B0604020202020204" pitchFamily="34" charset="0"/>
                        <a:ea typeface="仿宋_GB2312" panose="02010609030101010101" pitchFamily="49" charset="-122"/>
                      </a:endParaRPr>
                    </a:p>
                  </a:txBody>
                  <a:tcPr marL="67290" marR="67290" marT="32300" marB="32300" anchor="ctr" anchorCtr="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marL="0" algn="l" defTabSz="914400" rtl="0" eaLnBrk="1" latinLnBrk="0" hangingPunct="1">
                        <a:defRPr sz="1800" kern="1200">
                          <a:solidFill>
                            <a:schemeClr val="tx1"/>
                          </a:solidFill>
                          <a:latin typeface="Arial" panose="020B0604020202020204"/>
                          <a:ea typeface="宋体" panose="02010600030101010101" pitchFamily="2" charset="-122"/>
                        </a:defRPr>
                      </a:lvl1pPr>
                      <a:lvl2pPr marL="457200" algn="l" defTabSz="914400" rtl="0" eaLnBrk="1" latinLnBrk="0" hangingPunct="1">
                        <a:defRPr sz="1800" kern="1200">
                          <a:solidFill>
                            <a:schemeClr val="tx1"/>
                          </a:solidFill>
                          <a:latin typeface="Arial" panose="020B0604020202020204"/>
                          <a:ea typeface="宋体" panose="02010600030101010101" pitchFamily="2" charset="-122"/>
                        </a:defRPr>
                      </a:lvl2pPr>
                      <a:lvl3pPr marL="914400" algn="l" defTabSz="914400" rtl="0" eaLnBrk="1" latinLnBrk="0" hangingPunct="1">
                        <a:defRPr sz="1800" kern="1200">
                          <a:solidFill>
                            <a:schemeClr val="tx1"/>
                          </a:solidFill>
                          <a:latin typeface="Arial" panose="020B0604020202020204"/>
                          <a:ea typeface="宋体" panose="02010600030101010101" pitchFamily="2" charset="-122"/>
                        </a:defRPr>
                      </a:lvl3pPr>
                      <a:lvl4pPr marL="1371600" algn="l" defTabSz="914400" rtl="0" eaLnBrk="1" latinLnBrk="0" hangingPunct="1">
                        <a:defRPr sz="1800" kern="1200">
                          <a:solidFill>
                            <a:schemeClr val="tx1"/>
                          </a:solidFill>
                          <a:latin typeface="Arial" panose="020B0604020202020204"/>
                          <a:ea typeface="宋体" panose="02010600030101010101" pitchFamily="2" charset="-122"/>
                        </a:defRPr>
                      </a:lvl4pPr>
                      <a:lvl5pPr marL="1828800" algn="l" defTabSz="914400" rtl="0" eaLnBrk="1" latinLnBrk="0" hangingPunct="1">
                        <a:defRPr sz="1800" kern="1200">
                          <a:solidFill>
                            <a:schemeClr val="tx1"/>
                          </a:solidFill>
                          <a:latin typeface="Arial" panose="020B0604020202020204"/>
                          <a:ea typeface="宋体" panose="02010600030101010101" pitchFamily="2" charset="-122"/>
                        </a:defRPr>
                      </a:lvl5pPr>
                      <a:lvl6pPr marL="2286000" algn="l" defTabSz="914400" rtl="0" eaLnBrk="1" latinLnBrk="0" hangingPunct="1">
                        <a:defRPr sz="1800" kern="1200">
                          <a:solidFill>
                            <a:schemeClr val="tx1"/>
                          </a:solidFill>
                          <a:latin typeface="Arial" panose="020B0604020202020204"/>
                          <a:ea typeface="宋体" panose="02010600030101010101" pitchFamily="2" charset="-122"/>
                        </a:defRPr>
                      </a:lvl6pPr>
                      <a:lvl7pPr marL="2743200" algn="l" defTabSz="914400" rtl="0" eaLnBrk="1" latinLnBrk="0" hangingPunct="1">
                        <a:defRPr sz="1800" kern="1200">
                          <a:solidFill>
                            <a:schemeClr val="tx1"/>
                          </a:solidFill>
                          <a:latin typeface="Arial" panose="020B0604020202020204"/>
                          <a:ea typeface="宋体" panose="02010600030101010101" pitchFamily="2" charset="-122"/>
                        </a:defRPr>
                      </a:lvl7pPr>
                      <a:lvl8pPr marL="3200400" algn="l" defTabSz="914400" rtl="0" eaLnBrk="1" latinLnBrk="0" hangingPunct="1">
                        <a:defRPr sz="1800" kern="1200">
                          <a:solidFill>
                            <a:schemeClr val="tx1"/>
                          </a:solidFill>
                          <a:latin typeface="Arial" panose="020B0604020202020204"/>
                          <a:ea typeface="宋体" panose="02010600030101010101" pitchFamily="2" charset="-122"/>
                        </a:defRPr>
                      </a:lvl8pPr>
                      <a:lvl9pPr marL="3657600" algn="l" defTabSz="914400" rtl="0" eaLnBrk="1" latinLnBrk="0" hangingPunct="1">
                        <a:defRPr sz="1800" kern="1200">
                          <a:solidFill>
                            <a:schemeClr val="tx1"/>
                          </a:solidFill>
                          <a:latin typeface="Arial" panose="020B0604020202020204"/>
                          <a:ea typeface="宋体" panose="02010600030101010101" pitchFamily="2" charset="-122"/>
                        </a:defRPr>
                      </a:lvl9pPr>
                    </a:lstStyle>
                    <a:p>
                      <a:pPr marL="0" marR="0" lvl="0" indent="0" algn="l" defTabSz="684530" rtl="0" eaLnBrk="1" fontAlgn="base" latinLnBrk="0" hangingPunct="1">
                        <a:lnSpc>
                          <a:spcPct val="70000"/>
                        </a:lnSpc>
                        <a:spcBef>
                          <a:spcPct val="20000"/>
                        </a:spcBef>
                        <a:spcAft>
                          <a:spcPct val="0"/>
                        </a:spcAft>
                        <a:buClrTx/>
                        <a:buSzTx/>
                        <a:buFontTx/>
                        <a:buNone/>
                      </a:pPr>
                      <a:r>
                        <a:rPr kumimoji="0" lang="en-US" altLang="zh-CN" sz="1100" b="0" i="0" u="none" strike="noStrike" cap="none" normalizeH="0" baseline="0">
                          <a:ln>
                            <a:noFill/>
                          </a:ln>
                          <a:solidFill>
                            <a:schemeClr val="tx1"/>
                          </a:solidFill>
                          <a:effectLst/>
                          <a:latin typeface="Arial" panose="020B0604020202020204" pitchFamily="34" charset="0"/>
                          <a:ea typeface="仿宋_GB2312" panose="02010609030101010101" pitchFamily="49" charset="-122"/>
                        </a:rPr>
                        <a:t>95</a:t>
                      </a:r>
                      <a:endParaRPr kumimoji="0" lang="en-US" altLang="zh-CN" sz="1100" b="0" i="0" u="none" strike="noStrike" cap="none" normalizeH="0" baseline="0" dirty="0">
                        <a:ln>
                          <a:noFill/>
                        </a:ln>
                        <a:solidFill>
                          <a:schemeClr val="tx1"/>
                        </a:solidFill>
                        <a:effectLst/>
                        <a:latin typeface="Arial" panose="020B0604020202020204" pitchFamily="34" charset="0"/>
                        <a:ea typeface="仿宋_GB2312" panose="02010609030101010101" pitchFamily="49" charset="-122"/>
                      </a:endParaRPr>
                    </a:p>
                  </a:txBody>
                  <a:tcPr marL="67290" marR="67290" marT="32300" marB="32300" anchor="ctr" anchorCtr="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marL="0" algn="l" defTabSz="914400" rtl="0" eaLnBrk="1" latinLnBrk="0" hangingPunct="1">
                        <a:defRPr sz="1800" kern="1200">
                          <a:solidFill>
                            <a:schemeClr val="tx1"/>
                          </a:solidFill>
                          <a:latin typeface="Arial" panose="020B0604020202020204"/>
                          <a:ea typeface="宋体" panose="02010600030101010101" pitchFamily="2" charset="-122"/>
                        </a:defRPr>
                      </a:lvl1pPr>
                      <a:lvl2pPr marL="457200" algn="l" defTabSz="914400" rtl="0" eaLnBrk="1" latinLnBrk="0" hangingPunct="1">
                        <a:defRPr sz="1800" kern="1200">
                          <a:solidFill>
                            <a:schemeClr val="tx1"/>
                          </a:solidFill>
                          <a:latin typeface="Arial" panose="020B0604020202020204"/>
                          <a:ea typeface="宋体" panose="02010600030101010101" pitchFamily="2" charset="-122"/>
                        </a:defRPr>
                      </a:lvl2pPr>
                      <a:lvl3pPr marL="914400" algn="l" defTabSz="914400" rtl="0" eaLnBrk="1" latinLnBrk="0" hangingPunct="1">
                        <a:defRPr sz="1800" kern="1200">
                          <a:solidFill>
                            <a:schemeClr val="tx1"/>
                          </a:solidFill>
                          <a:latin typeface="Arial" panose="020B0604020202020204"/>
                          <a:ea typeface="宋体" panose="02010600030101010101" pitchFamily="2" charset="-122"/>
                        </a:defRPr>
                      </a:lvl3pPr>
                      <a:lvl4pPr marL="1371600" algn="l" defTabSz="914400" rtl="0" eaLnBrk="1" latinLnBrk="0" hangingPunct="1">
                        <a:defRPr sz="1800" kern="1200">
                          <a:solidFill>
                            <a:schemeClr val="tx1"/>
                          </a:solidFill>
                          <a:latin typeface="Arial" panose="020B0604020202020204"/>
                          <a:ea typeface="宋体" panose="02010600030101010101" pitchFamily="2" charset="-122"/>
                        </a:defRPr>
                      </a:lvl4pPr>
                      <a:lvl5pPr marL="1828800" algn="l" defTabSz="914400" rtl="0" eaLnBrk="1" latinLnBrk="0" hangingPunct="1">
                        <a:defRPr sz="1800" kern="1200">
                          <a:solidFill>
                            <a:schemeClr val="tx1"/>
                          </a:solidFill>
                          <a:latin typeface="Arial" panose="020B0604020202020204"/>
                          <a:ea typeface="宋体" panose="02010600030101010101" pitchFamily="2" charset="-122"/>
                        </a:defRPr>
                      </a:lvl5pPr>
                      <a:lvl6pPr marL="2286000" algn="l" defTabSz="914400" rtl="0" eaLnBrk="1" latinLnBrk="0" hangingPunct="1">
                        <a:defRPr sz="1800" kern="1200">
                          <a:solidFill>
                            <a:schemeClr val="tx1"/>
                          </a:solidFill>
                          <a:latin typeface="Arial" panose="020B0604020202020204"/>
                          <a:ea typeface="宋体" panose="02010600030101010101" pitchFamily="2" charset="-122"/>
                        </a:defRPr>
                      </a:lvl6pPr>
                      <a:lvl7pPr marL="2743200" algn="l" defTabSz="914400" rtl="0" eaLnBrk="1" latinLnBrk="0" hangingPunct="1">
                        <a:defRPr sz="1800" kern="1200">
                          <a:solidFill>
                            <a:schemeClr val="tx1"/>
                          </a:solidFill>
                          <a:latin typeface="Arial" panose="020B0604020202020204"/>
                          <a:ea typeface="宋体" panose="02010600030101010101" pitchFamily="2" charset="-122"/>
                        </a:defRPr>
                      </a:lvl7pPr>
                      <a:lvl8pPr marL="3200400" algn="l" defTabSz="914400" rtl="0" eaLnBrk="1" latinLnBrk="0" hangingPunct="1">
                        <a:defRPr sz="1800" kern="1200">
                          <a:solidFill>
                            <a:schemeClr val="tx1"/>
                          </a:solidFill>
                          <a:latin typeface="Arial" panose="020B0604020202020204"/>
                          <a:ea typeface="宋体" panose="02010600030101010101" pitchFamily="2" charset="-122"/>
                        </a:defRPr>
                      </a:lvl8pPr>
                      <a:lvl9pPr marL="3657600" algn="l" defTabSz="914400" rtl="0" eaLnBrk="1" latinLnBrk="0" hangingPunct="1">
                        <a:defRPr sz="1800" kern="1200">
                          <a:solidFill>
                            <a:schemeClr val="tx1"/>
                          </a:solidFill>
                          <a:latin typeface="Arial" panose="020B0604020202020204"/>
                          <a:ea typeface="宋体" panose="02010600030101010101" pitchFamily="2" charset="-122"/>
                        </a:defRPr>
                      </a:lvl9pPr>
                    </a:lstStyle>
                    <a:p>
                      <a:pPr marL="0" marR="0" lvl="0" indent="0" algn="l" defTabSz="684530" rtl="0" eaLnBrk="1" fontAlgn="base" latinLnBrk="0" hangingPunct="1">
                        <a:lnSpc>
                          <a:spcPct val="70000"/>
                        </a:lnSpc>
                        <a:spcBef>
                          <a:spcPct val="20000"/>
                        </a:spcBef>
                        <a:spcAft>
                          <a:spcPct val="0"/>
                        </a:spcAft>
                        <a:buClrTx/>
                        <a:buSzTx/>
                        <a:buFontTx/>
                        <a:buNone/>
                      </a:pPr>
                      <a:r>
                        <a:rPr kumimoji="0" lang="en-US" altLang="zh-CN" sz="1100" b="0" i="0" u="none" strike="noStrike" cap="none" normalizeH="0" baseline="0">
                          <a:ln>
                            <a:noFill/>
                          </a:ln>
                          <a:solidFill>
                            <a:schemeClr val="tx1"/>
                          </a:solidFill>
                          <a:effectLst/>
                          <a:latin typeface="Arial" panose="020B0604020202020204" pitchFamily="34" charset="0"/>
                          <a:ea typeface="仿宋_GB2312" panose="02010609030101010101" pitchFamily="49" charset="-122"/>
                        </a:rPr>
                        <a:t>95</a:t>
                      </a:r>
                      <a:endParaRPr kumimoji="0" lang="en-US" altLang="zh-CN" sz="1100" b="0" i="0" u="none" strike="noStrike" cap="none" normalizeH="0" baseline="0" dirty="0">
                        <a:ln>
                          <a:noFill/>
                        </a:ln>
                        <a:solidFill>
                          <a:schemeClr val="tx1"/>
                        </a:solidFill>
                        <a:effectLst/>
                        <a:latin typeface="Arial" panose="020B0604020202020204" pitchFamily="34" charset="0"/>
                        <a:ea typeface="仿宋_GB2312" panose="02010609030101010101" pitchFamily="49" charset="-122"/>
                      </a:endParaRPr>
                    </a:p>
                  </a:txBody>
                  <a:tcPr marL="67290" marR="67290" marT="32300" marB="32300" anchor="ctr" anchorCtr="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marL="0" algn="l" defTabSz="914400" rtl="0" eaLnBrk="1" latinLnBrk="0" hangingPunct="1">
                        <a:defRPr sz="1800" kern="1200">
                          <a:solidFill>
                            <a:schemeClr val="tx1"/>
                          </a:solidFill>
                          <a:latin typeface="Arial" panose="020B0604020202020204"/>
                          <a:ea typeface="宋体" panose="02010600030101010101" pitchFamily="2" charset="-122"/>
                        </a:defRPr>
                      </a:lvl1pPr>
                      <a:lvl2pPr marL="457200" algn="l" defTabSz="914400" rtl="0" eaLnBrk="1" latinLnBrk="0" hangingPunct="1">
                        <a:defRPr sz="1800" kern="1200">
                          <a:solidFill>
                            <a:schemeClr val="tx1"/>
                          </a:solidFill>
                          <a:latin typeface="Arial" panose="020B0604020202020204"/>
                          <a:ea typeface="宋体" panose="02010600030101010101" pitchFamily="2" charset="-122"/>
                        </a:defRPr>
                      </a:lvl2pPr>
                      <a:lvl3pPr marL="914400" algn="l" defTabSz="914400" rtl="0" eaLnBrk="1" latinLnBrk="0" hangingPunct="1">
                        <a:defRPr sz="1800" kern="1200">
                          <a:solidFill>
                            <a:schemeClr val="tx1"/>
                          </a:solidFill>
                          <a:latin typeface="Arial" panose="020B0604020202020204"/>
                          <a:ea typeface="宋体" panose="02010600030101010101" pitchFamily="2" charset="-122"/>
                        </a:defRPr>
                      </a:lvl3pPr>
                      <a:lvl4pPr marL="1371600" algn="l" defTabSz="914400" rtl="0" eaLnBrk="1" latinLnBrk="0" hangingPunct="1">
                        <a:defRPr sz="1800" kern="1200">
                          <a:solidFill>
                            <a:schemeClr val="tx1"/>
                          </a:solidFill>
                          <a:latin typeface="Arial" panose="020B0604020202020204"/>
                          <a:ea typeface="宋体" panose="02010600030101010101" pitchFamily="2" charset="-122"/>
                        </a:defRPr>
                      </a:lvl4pPr>
                      <a:lvl5pPr marL="1828800" algn="l" defTabSz="914400" rtl="0" eaLnBrk="1" latinLnBrk="0" hangingPunct="1">
                        <a:defRPr sz="1800" kern="1200">
                          <a:solidFill>
                            <a:schemeClr val="tx1"/>
                          </a:solidFill>
                          <a:latin typeface="Arial" panose="020B0604020202020204"/>
                          <a:ea typeface="宋体" panose="02010600030101010101" pitchFamily="2" charset="-122"/>
                        </a:defRPr>
                      </a:lvl5pPr>
                      <a:lvl6pPr marL="2286000" algn="l" defTabSz="914400" rtl="0" eaLnBrk="1" latinLnBrk="0" hangingPunct="1">
                        <a:defRPr sz="1800" kern="1200">
                          <a:solidFill>
                            <a:schemeClr val="tx1"/>
                          </a:solidFill>
                          <a:latin typeface="Arial" panose="020B0604020202020204"/>
                          <a:ea typeface="宋体" panose="02010600030101010101" pitchFamily="2" charset="-122"/>
                        </a:defRPr>
                      </a:lvl6pPr>
                      <a:lvl7pPr marL="2743200" algn="l" defTabSz="914400" rtl="0" eaLnBrk="1" latinLnBrk="0" hangingPunct="1">
                        <a:defRPr sz="1800" kern="1200">
                          <a:solidFill>
                            <a:schemeClr val="tx1"/>
                          </a:solidFill>
                          <a:latin typeface="Arial" panose="020B0604020202020204"/>
                          <a:ea typeface="宋体" panose="02010600030101010101" pitchFamily="2" charset="-122"/>
                        </a:defRPr>
                      </a:lvl7pPr>
                      <a:lvl8pPr marL="3200400" algn="l" defTabSz="914400" rtl="0" eaLnBrk="1" latinLnBrk="0" hangingPunct="1">
                        <a:defRPr sz="1800" kern="1200">
                          <a:solidFill>
                            <a:schemeClr val="tx1"/>
                          </a:solidFill>
                          <a:latin typeface="Arial" panose="020B0604020202020204"/>
                          <a:ea typeface="宋体" panose="02010600030101010101" pitchFamily="2" charset="-122"/>
                        </a:defRPr>
                      </a:lvl8pPr>
                      <a:lvl9pPr marL="3657600" algn="l" defTabSz="914400" rtl="0" eaLnBrk="1" latinLnBrk="0" hangingPunct="1">
                        <a:defRPr sz="1800" kern="1200">
                          <a:solidFill>
                            <a:schemeClr val="tx1"/>
                          </a:solidFill>
                          <a:latin typeface="Arial" panose="020B0604020202020204"/>
                          <a:ea typeface="宋体" panose="02010600030101010101" pitchFamily="2" charset="-122"/>
                        </a:defRPr>
                      </a:lvl9pPr>
                    </a:lstStyle>
                    <a:p>
                      <a:pPr marL="0" marR="0" lvl="0" indent="0" algn="l" defTabSz="684530" rtl="0" eaLnBrk="1" fontAlgn="base" latinLnBrk="0" hangingPunct="1">
                        <a:lnSpc>
                          <a:spcPct val="70000"/>
                        </a:lnSpc>
                        <a:spcBef>
                          <a:spcPct val="20000"/>
                        </a:spcBef>
                        <a:spcAft>
                          <a:spcPct val="0"/>
                        </a:spcAft>
                        <a:buClrTx/>
                        <a:buSzTx/>
                        <a:buFontTx/>
                        <a:buNone/>
                      </a:pPr>
                      <a:r>
                        <a:rPr kumimoji="0" lang="en-US" altLang="zh-CN" sz="1100" b="0" i="0" u="none" strike="noStrike" cap="none" normalizeH="0" baseline="0">
                          <a:ln>
                            <a:noFill/>
                          </a:ln>
                          <a:solidFill>
                            <a:schemeClr val="tx1"/>
                          </a:solidFill>
                          <a:effectLst/>
                          <a:latin typeface="Arial" panose="020B0604020202020204" pitchFamily="34" charset="0"/>
                          <a:ea typeface="仿宋_GB2312" panose="02010609030101010101" pitchFamily="49" charset="-122"/>
                        </a:rPr>
                        <a:t>90</a:t>
                      </a:r>
                      <a:endParaRPr kumimoji="0" lang="en-US" altLang="zh-CN" sz="1100" b="0" i="0" u="none" strike="noStrike" cap="none" normalizeH="0" baseline="0" dirty="0">
                        <a:ln>
                          <a:noFill/>
                        </a:ln>
                        <a:solidFill>
                          <a:schemeClr val="tx1"/>
                        </a:solidFill>
                        <a:effectLst/>
                        <a:latin typeface="Arial" panose="020B0604020202020204" pitchFamily="34" charset="0"/>
                        <a:ea typeface="仿宋_GB2312" panose="02010609030101010101" pitchFamily="49" charset="-122"/>
                      </a:endParaRPr>
                    </a:p>
                  </a:txBody>
                  <a:tcPr marL="67290" marR="67290" marT="32300" marB="32300" anchor="ctr" anchorCtr="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marL="0" algn="l" defTabSz="914400" rtl="0" eaLnBrk="1" latinLnBrk="0" hangingPunct="1">
                        <a:defRPr sz="1800" kern="1200">
                          <a:solidFill>
                            <a:schemeClr val="tx1"/>
                          </a:solidFill>
                          <a:latin typeface="Arial" panose="020B0604020202020204"/>
                          <a:ea typeface="宋体" panose="02010600030101010101" pitchFamily="2" charset="-122"/>
                        </a:defRPr>
                      </a:lvl1pPr>
                      <a:lvl2pPr marL="457200" algn="l" defTabSz="914400" rtl="0" eaLnBrk="1" latinLnBrk="0" hangingPunct="1">
                        <a:defRPr sz="1800" kern="1200">
                          <a:solidFill>
                            <a:schemeClr val="tx1"/>
                          </a:solidFill>
                          <a:latin typeface="Arial" panose="020B0604020202020204"/>
                          <a:ea typeface="宋体" panose="02010600030101010101" pitchFamily="2" charset="-122"/>
                        </a:defRPr>
                      </a:lvl2pPr>
                      <a:lvl3pPr marL="914400" algn="l" defTabSz="914400" rtl="0" eaLnBrk="1" latinLnBrk="0" hangingPunct="1">
                        <a:defRPr sz="1800" kern="1200">
                          <a:solidFill>
                            <a:schemeClr val="tx1"/>
                          </a:solidFill>
                          <a:latin typeface="Arial" panose="020B0604020202020204"/>
                          <a:ea typeface="宋体" panose="02010600030101010101" pitchFamily="2" charset="-122"/>
                        </a:defRPr>
                      </a:lvl3pPr>
                      <a:lvl4pPr marL="1371600" algn="l" defTabSz="914400" rtl="0" eaLnBrk="1" latinLnBrk="0" hangingPunct="1">
                        <a:defRPr sz="1800" kern="1200">
                          <a:solidFill>
                            <a:schemeClr val="tx1"/>
                          </a:solidFill>
                          <a:latin typeface="Arial" panose="020B0604020202020204"/>
                          <a:ea typeface="宋体" panose="02010600030101010101" pitchFamily="2" charset="-122"/>
                        </a:defRPr>
                      </a:lvl4pPr>
                      <a:lvl5pPr marL="1828800" algn="l" defTabSz="914400" rtl="0" eaLnBrk="1" latinLnBrk="0" hangingPunct="1">
                        <a:defRPr sz="1800" kern="1200">
                          <a:solidFill>
                            <a:schemeClr val="tx1"/>
                          </a:solidFill>
                          <a:latin typeface="Arial" panose="020B0604020202020204"/>
                          <a:ea typeface="宋体" panose="02010600030101010101" pitchFamily="2" charset="-122"/>
                        </a:defRPr>
                      </a:lvl5pPr>
                      <a:lvl6pPr marL="2286000" algn="l" defTabSz="914400" rtl="0" eaLnBrk="1" latinLnBrk="0" hangingPunct="1">
                        <a:defRPr sz="1800" kern="1200">
                          <a:solidFill>
                            <a:schemeClr val="tx1"/>
                          </a:solidFill>
                          <a:latin typeface="Arial" panose="020B0604020202020204"/>
                          <a:ea typeface="宋体" panose="02010600030101010101" pitchFamily="2" charset="-122"/>
                        </a:defRPr>
                      </a:lvl6pPr>
                      <a:lvl7pPr marL="2743200" algn="l" defTabSz="914400" rtl="0" eaLnBrk="1" latinLnBrk="0" hangingPunct="1">
                        <a:defRPr sz="1800" kern="1200">
                          <a:solidFill>
                            <a:schemeClr val="tx1"/>
                          </a:solidFill>
                          <a:latin typeface="Arial" panose="020B0604020202020204"/>
                          <a:ea typeface="宋体" panose="02010600030101010101" pitchFamily="2" charset="-122"/>
                        </a:defRPr>
                      </a:lvl7pPr>
                      <a:lvl8pPr marL="3200400" algn="l" defTabSz="914400" rtl="0" eaLnBrk="1" latinLnBrk="0" hangingPunct="1">
                        <a:defRPr sz="1800" kern="1200">
                          <a:solidFill>
                            <a:schemeClr val="tx1"/>
                          </a:solidFill>
                          <a:latin typeface="Arial" panose="020B0604020202020204"/>
                          <a:ea typeface="宋体" panose="02010600030101010101" pitchFamily="2" charset="-122"/>
                        </a:defRPr>
                      </a:lvl8pPr>
                      <a:lvl9pPr marL="3657600" algn="l" defTabSz="914400" rtl="0" eaLnBrk="1" latinLnBrk="0" hangingPunct="1">
                        <a:defRPr sz="1800" kern="1200">
                          <a:solidFill>
                            <a:schemeClr val="tx1"/>
                          </a:solidFill>
                          <a:latin typeface="Arial" panose="020B0604020202020204"/>
                          <a:ea typeface="宋体" panose="02010600030101010101" pitchFamily="2" charset="-122"/>
                        </a:defRPr>
                      </a:lvl9pPr>
                    </a:lstStyle>
                    <a:p>
                      <a:pPr marL="0" marR="0" lvl="0" indent="0" algn="l" defTabSz="684530" rtl="0" eaLnBrk="1" fontAlgn="base" latinLnBrk="0" hangingPunct="1">
                        <a:lnSpc>
                          <a:spcPct val="70000"/>
                        </a:lnSpc>
                        <a:spcBef>
                          <a:spcPct val="20000"/>
                        </a:spcBef>
                        <a:spcAft>
                          <a:spcPct val="0"/>
                        </a:spcAft>
                        <a:buClrTx/>
                        <a:buSzTx/>
                        <a:buFontTx/>
                        <a:buNone/>
                      </a:pPr>
                      <a:r>
                        <a:rPr kumimoji="0" lang="en-US" altLang="zh-CN" sz="1100" b="0" i="0" u="none" strike="noStrike" cap="none" normalizeH="0" baseline="0">
                          <a:ln>
                            <a:noFill/>
                          </a:ln>
                          <a:solidFill>
                            <a:schemeClr val="tx1"/>
                          </a:solidFill>
                          <a:effectLst/>
                          <a:latin typeface="Arial" panose="020B0604020202020204" pitchFamily="34" charset="0"/>
                          <a:ea typeface="仿宋_GB2312" panose="02010609030101010101" pitchFamily="49" charset="-122"/>
                        </a:rPr>
                        <a:t>90</a:t>
                      </a:r>
                      <a:endParaRPr kumimoji="0" lang="en-US" altLang="zh-CN" sz="1100" b="0" i="0" u="none" strike="noStrike" cap="none" normalizeH="0" baseline="0" dirty="0">
                        <a:ln>
                          <a:noFill/>
                        </a:ln>
                        <a:solidFill>
                          <a:schemeClr val="tx1"/>
                        </a:solidFill>
                        <a:effectLst/>
                        <a:latin typeface="Arial" panose="020B0604020202020204" pitchFamily="34" charset="0"/>
                        <a:ea typeface="仿宋_GB2312" panose="02010609030101010101" pitchFamily="49" charset="-122"/>
                      </a:endParaRPr>
                    </a:p>
                  </a:txBody>
                  <a:tcPr marL="67290" marR="67290" marT="32300" marB="32300" anchor="ctr" anchorCtr="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marL="0" algn="l" defTabSz="914400" rtl="0" eaLnBrk="1" latinLnBrk="0" hangingPunct="1">
                        <a:defRPr sz="1800" kern="1200">
                          <a:solidFill>
                            <a:schemeClr val="tx1"/>
                          </a:solidFill>
                          <a:latin typeface="Arial" panose="020B0604020202020204"/>
                          <a:ea typeface="宋体" panose="02010600030101010101" pitchFamily="2" charset="-122"/>
                        </a:defRPr>
                      </a:lvl1pPr>
                      <a:lvl2pPr marL="457200" algn="l" defTabSz="914400" rtl="0" eaLnBrk="1" latinLnBrk="0" hangingPunct="1">
                        <a:defRPr sz="1800" kern="1200">
                          <a:solidFill>
                            <a:schemeClr val="tx1"/>
                          </a:solidFill>
                          <a:latin typeface="Arial" panose="020B0604020202020204"/>
                          <a:ea typeface="宋体" panose="02010600030101010101" pitchFamily="2" charset="-122"/>
                        </a:defRPr>
                      </a:lvl2pPr>
                      <a:lvl3pPr marL="914400" algn="l" defTabSz="914400" rtl="0" eaLnBrk="1" latinLnBrk="0" hangingPunct="1">
                        <a:defRPr sz="1800" kern="1200">
                          <a:solidFill>
                            <a:schemeClr val="tx1"/>
                          </a:solidFill>
                          <a:latin typeface="Arial" panose="020B0604020202020204"/>
                          <a:ea typeface="宋体" panose="02010600030101010101" pitchFamily="2" charset="-122"/>
                        </a:defRPr>
                      </a:lvl3pPr>
                      <a:lvl4pPr marL="1371600" algn="l" defTabSz="914400" rtl="0" eaLnBrk="1" latinLnBrk="0" hangingPunct="1">
                        <a:defRPr sz="1800" kern="1200">
                          <a:solidFill>
                            <a:schemeClr val="tx1"/>
                          </a:solidFill>
                          <a:latin typeface="Arial" panose="020B0604020202020204"/>
                          <a:ea typeface="宋体" panose="02010600030101010101" pitchFamily="2" charset="-122"/>
                        </a:defRPr>
                      </a:lvl4pPr>
                      <a:lvl5pPr marL="1828800" algn="l" defTabSz="914400" rtl="0" eaLnBrk="1" latinLnBrk="0" hangingPunct="1">
                        <a:defRPr sz="1800" kern="1200">
                          <a:solidFill>
                            <a:schemeClr val="tx1"/>
                          </a:solidFill>
                          <a:latin typeface="Arial" panose="020B0604020202020204"/>
                          <a:ea typeface="宋体" panose="02010600030101010101" pitchFamily="2" charset="-122"/>
                        </a:defRPr>
                      </a:lvl5pPr>
                      <a:lvl6pPr marL="2286000" algn="l" defTabSz="914400" rtl="0" eaLnBrk="1" latinLnBrk="0" hangingPunct="1">
                        <a:defRPr sz="1800" kern="1200">
                          <a:solidFill>
                            <a:schemeClr val="tx1"/>
                          </a:solidFill>
                          <a:latin typeface="Arial" panose="020B0604020202020204"/>
                          <a:ea typeface="宋体" panose="02010600030101010101" pitchFamily="2" charset="-122"/>
                        </a:defRPr>
                      </a:lvl6pPr>
                      <a:lvl7pPr marL="2743200" algn="l" defTabSz="914400" rtl="0" eaLnBrk="1" latinLnBrk="0" hangingPunct="1">
                        <a:defRPr sz="1800" kern="1200">
                          <a:solidFill>
                            <a:schemeClr val="tx1"/>
                          </a:solidFill>
                          <a:latin typeface="Arial" panose="020B0604020202020204"/>
                          <a:ea typeface="宋体" panose="02010600030101010101" pitchFamily="2" charset="-122"/>
                        </a:defRPr>
                      </a:lvl7pPr>
                      <a:lvl8pPr marL="3200400" algn="l" defTabSz="914400" rtl="0" eaLnBrk="1" latinLnBrk="0" hangingPunct="1">
                        <a:defRPr sz="1800" kern="1200">
                          <a:solidFill>
                            <a:schemeClr val="tx1"/>
                          </a:solidFill>
                          <a:latin typeface="Arial" panose="020B0604020202020204"/>
                          <a:ea typeface="宋体" panose="02010600030101010101" pitchFamily="2" charset="-122"/>
                        </a:defRPr>
                      </a:lvl8pPr>
                      <a:lvl9pPr marL="3657600" algn="l" defTabSz="914400" rtl="0" eaLnBrk="1" latinLnBrk="0" hangingPunct="1">
                        <a:defRPr sz="1800" kern="1200">
                          <a:solidFill>
                            <a:schemeClr val="tx1"/>
                          </a:solidFill>
                          <a:latin typeface="Arial" panose="020B0604020202020204"/>
                          <a:ea typeface="宋体" panose="02010600030101010101" pitchFamily="2" charset="-122"/>
                        </a:defRPr>
                      </a:lvl9pPr>
                    </a:lstStyle>
                    <a:p>
                      <a:pPr marL="0" marR="0" lvl="0" indent="0" algn="l" defTabSz="684530" rtl="0" eaLnBrk="1" fontAlgn="base" latinLnBrk="0" hangingPunct="1">
                        <a:lnSpc>
                          <a:spcPct val="70000"/>
                        </a:lnSpc>
                        <a:spcBef>
                          <a:spcPct val="20000"/>
                        </a:spcBef>
                        <a:spcAft>
                          <a:spcPct val="0"/>
                        </a:spcAft>
                        <a:buClrTx/>
                        <a:buSzTx/>
                        <a:buFontTx/>
                        <a:buNone/>
                      </a:pPr>
                      <a:r>
                        <a:rPr kumimoji="0" lang="en-US" altLang="zh-CN" sz="1100" b="0" i="0" u="none" strike="noStrike" cap="none" normalizeH="0" baseline="0">
                          <a:ln>
                            <a:noFill/>
                          </a:ln>
                          <a:solidFill>
                            <a:schemeClr val="tx1"/>
                          </a:solidFill>
                          <a:effectLst/>
                          <a:latin typeface="Arial" panose="020B0604020202020204" pitchFamily="34" charset="0"/>
                          <a:ea typeface="仿宋_GB2312" panose="02010609030101010101" pitchFamily="49" charset="-122"/>
                        </a:rPr>
                        <a:t>90</a:t>
                      </a:r>
                      <a:endParaRPr kumimoji="0" lang="en-US" altLang="zh-CN" sz="1100" b="0" i="0" u="none" strike="noStrike" cap="none" normalizeH="0" baseline="0" dirty="0">
                        <a:ln>
                          <a:noFill/>
                        </a:ln>
                        <a:solidFill>
                          <a:schemeClr val="tx1"/>
                        </a:solidFill>
                        <a:effectLst/>
                        <a:latin typeface="Arial" panose="020B0604020202020204" pitchFamily="34" charset="0"/>
                        <a:ea typeface="仿宋_GB2312" panose="02010609030101010101" pitchFamily="49" charset="-122"/>
                      </a:endParaRPr>
                    </a:p>
                  </a:txBody>
                  <a:tcPr marL="67290" marR="67290" marT="32300" marB="32300" anchor="ctr" anchorCtr="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684530" rtl="0" eaLnBrk="1" fontAlgn="base" latinLnBrk="0" hangingPunct="1">
                        <a:lnSpc>
                          <a:spcPct val="70000"/>
                        </a:lnSpc>
                        <a:spcBef>
                          <a:spcPct val="20000"/>
                        </a:spcBef>
                        <a:spcAft>
                          <a:spcPct val="0"/>
                        </a:spcAft>
                        <a:buClrTx/>
                        <a:buSzTx/>
                        <a:buFontTx/>
                        <a:buNone/>
                      </a:pPr>
                      <a:r>
                        <a:rPr kumimoji="0" lang="en-US" altLang="zh-CN" sz="1100" b="0" i="0" u="none" strike="noStrike" cap="none" normalizeH="0" baseline="0">
                          <a:ln>
                            <a:noFill/>
                          </a:ln>
                          <a:solidFill>
                            <a:schemeClr val="tx1"/>
                          </a:solidFill>
                          <a:effectLst/>
                          <a:latin typeface="Arial" panose="020B0604020202020204" pitchFamily="34" charset="0"/>
                          <a:ea typeface="仿宋_GB2312" panose="02010609030101010101" pitchFamily="49" charset="-122"/>
                        </a:rPr>
                        <a:t>90</a:t>
                      </a:r>
                      <a:endParaRPr kumimoji="0" lang="en-US" altLang="zh-CN" sz="1100" b="0" i="0" u="none" strike="noStrike" cap="none" normalizeH="0" baseline="0" dirty="0">
                        <a:ln>
                          <a:noFill/>
                        </a:ln>
                        <a:solidFill>
                          <a:schemeClr val="tx1"/>
                        </a:solidFill>
                        <a:effectLst/>
                        <a:latin typeface="Arial" panose="020B0604020202020204" pitchFamily="34" charset="0"/>
                        <a:ea typeface="仿宋_GB2312" panose="02010609030101010101" pitchFamily="49" charset="-122"/>
                      </a:endParaRPr>
                    </a:p>
                  </a:txBody>
                  <a:tcPr marL="67290" marR="67290" marT="32300" marB="32300" anchor="ctr" anchorCtr="1" horzOverflow="overflow">
                    <a:lnL w="1270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236679">
                <a:tc rowSpan="2">
                  <a:txBody>
                    <a:bodyPr/>
                    <a:lstStyle>
                      <a:lvl1pPr marL="0" algn="l" defTabSz="914400" rtl="0" eaLnBrk="1" latinLnBrk="0" hangingPunct="1">
                        <a:defRPr sz="1800" kern="1200">
                          <a:solidFill>
                            <a:schemeClr val="tx1"/>
                          </a:solidFill>
                          <a:latin typeface="Arial" panose="020B0604020202020204"/>
                          <a:ea typeface="宋体" panose="02010600030101010101" pitchFamily="2" charset="-122"/>
                        </a:defRPr>
                      </a:lvl1pPr>
                      <a:lvl2pPr marL="457200" algn="l" defTabSz="914400" rtl="0" eaLnBrk="1" latinLnBrk="0" hangingPunct="1">
                        <a:defRPr sz="1800" kern="1200">
                          <a:solidFill>
                            <a:schemeClr val="tx1"/>
                          </a:solidFill>
                          <a:latin typeface="Arial" panose="020B0604020202020204"/>
                          <a:ea typeface="宋体" panose="02010600030101010101" pitchFamily="2" charset="-122"/>
                        </a:defRPr>
                      </a:lvl2pPr>
                      <a:lvl3pPr marL="914400" algn="l" defTabSz="914400" rtl="0" eaLnBrk="1" latinLnBrk="0" hangingPunct="1">
                        <a:defRPr sz="1800" kern="1200">
                          <a:solidFill>
                            <a:schemeClr val="tx1"/>
                          </a:solidFill>
                          <a:latin typeface="Arial" panose="020B0604020202020204"/>
                          <a:ea typeface="宋体" panose="02010600030101010101" pitchFamily="2" charset="-122"/>
                        </a:defRPr>
                      </a:lvl3pPr>
                      <a:lvl4pPr marL="1371600" algn="l" defTabSz="914400" rtl="0" eaLnBrk="1" latinLnBrk="0" hangingPunct="1">
                        <a:defRPr sz="1800" kern="1200">
                          <a:solidFill>
                            <a:schemeClr val="tx1"/>
                          </a:solidFill>
                          <a:latin typeface="Arial" panose="020B0604020202020204"/>
                          <a:ea typeface="宋体" panose="02010600030101010101" pitchFamily="2" charset="-122"/>
                        </a:defRPr>
                      </a:lvl4pPr>
                      <a:lvl5pPr marL="1828800" algn="l" defTabSz="914400" rtl="0" eaLnBrk="1" latinLnBrk="0" hangingPunct="1">
                        <a:defRPr sz="1800" kern="1200">
                          <a:solidFill>
                            <a:schemeClr val="tx1"/>
                          </a:solidFill>
                          <a:latin typeface="Arial" panose="020B0604020202020204"/>
                          <a:ea typeface="宋体" panose="02010600030101010101" pitchFamily="2" charset="-122"/>
                        </a:defRPr>
                      </a:lvl5pPr>
                      <a:lvl6pPr marL="2286000" algn="l" defTabSz="914400" rtl="0" eaLnBrk="1" latinLnBrk="0" hangingPunct="1">
                        <a:defRPr sz="1800" kern="1200">
                          <a:solidFill>
                            <a:schemeClr val="tx1"/>
                          </a:solidFill>
                          <a:latin typeface="Arial" panose="020B0604020202020204"/>
                          <a:ea typeface="宋体" panose="02010600030101010101" pitchFamily="2" charset="-122"/>
                        </a:defRPr>
                      </a:lvl6pPr>
                      <a:lvl7pPr marL="2743200" algn="l" defTabSz="914400" rtl="0" eaLnBrk="1" latinLnBrk="0" hangingPunct="1">
                        <a:defRPr sz="1800" kern="1200">
                          <a:solidFill>
                            <a:schemeClr val="tx1"/>
                          </a:solidFill>
                          <a:latin typeface="Arial" panose="020B0604020202020204"/>
                          <a:ea typeface="宋体" panose="02010600030101010101" pitchFamily="2" charset="-122"/>
                        </a:defRPr>
                      </a:lvl7pPr>
                      <a:lvl8pPr marL="3200400" algn="l" defTabSz="914400" rtl="0" eaLnBrk="1" latinLnBrk="0" hangingPunct="1">
                        <a:defRPr sz="1800" kern="1200">
                          <a:solidFill>
                            <a:schemeClr val="tx1"/>
                          </a:solidFill>
                          <a:latin typeface="Arial" panose="020B0604020202020204"/>
                          <a:ea typeface="宋体" panose="02010600030101010101" pitchFamily="2" charset="-122"/>
                        </a:defRPr>
                      </a:lvl8pPr>
                      <a:lvl9pPr marL="3657600" algn="l" defTabSz="914400" rtl="0" eaLnBrk="1" latinLnBrk="0" hangingPunct="1">
                        <a:defRPr sz="1800" kern="1200">
                          <a:solidFill>
                            <a:schemeClr val="tx1"/>
                          </a:solidFill>
                          <a:latin typeface="Arial" panose="020B0604020202020204"/>
                          <a:ea typeface="宋体" panose="02010600030101010101" pitchFamily="2" charset="-122"/>
                        </a:defRPr>
                      </a:lvl9pPr>
                    </a:lstStyle>
                    <a:p>
                      <a:pPr marL="0" marR="0" lvl="0" indent="0" algn="l" defTabSz="684530" rtl="0" eaLnBrk="1" fontAlgn="base" latinLnBrk="0" hangingPunct="1">
                        <a:lnSpc>
                          <a:spcPct val="70000"/>
                        </a:lnSpc>
                        <a:spcBef>
                          <a:spcPct val="20000"/>
                        </a:spcBef>
                        <a:spcAft>
                          <a:spcPct val="0"/>
                        </a:spcAft>
                        <a:buClrTx/>
                        <a:buSzTx/>
                        <a:buFontTx/>
                        <a:buNone/>
                      </a:pPr>
                      <a:r>
                        <a:rPr kumimoji="0" lang="zh-CN" altLang="en-US" sz="1100" b="0" i="0" u="none" strike="noStrike" cap="none" normalizeH="0" baseline="0" dirty="0">
                          <a:ln>
                            <a:noFill/>
                          </a:ln>
                          <a:solidFill>
                            <a:schemeClr val="tx1"/>
                          </a:solidFill>
                          <a:effectLst/>
                          <a:latin typeface="Arial" panose="020B0604020202020204" pitchFamily="34" charset="0"/>
                          <a:ea typeface="仿宋_GB2312" panose="02010609030101010101" pitchFamily="49" charset="-122"/>
                        </a:rPr>
                        <a:t>转速</a:t>
                      </a:r>
                      <a:r>
                        <a:rPr kumimoji="0" lang="en-US" altLang="zh-CN" sz="1100" b="0" i="0" u="none" strike="noStrike" cap="none" normalizeH="0" baseline="0" dirty="0">
                          <a:ln>
                            <a:noFill/>
                          </a:ln>
                          <a:solidFill>
                            <a:schemeClr val="tx1"/>
                          </a:solidFill>
                          <a:effectLst/>
                          <a:latin typeface="Arial" panose="020B0604020202020204" pitchFamily="34" charset="0"/>
                          <a:ea typeface="仿宋_GB2312" panose="02010609030101010101" pitchFamily="49" charset="-122"/>
                        </a:rPr>
                        <a:t>(RPM)</a:t>
                      </a:r>
                      <a:endParaRPr kumimoji="0" lang="en-US" altLang="zh-CN" sz="1100" b="0" i="0" u="none" strike="noStrike" cap="none" normalizeH="0" baseline="0" dirty="0">
                        <a:ln>
                          <a:noFill/>
                        </a:ln>
                        <a:solidFill>
                          <a:schemeClr val="tx1"/>
                        </a:solidFill>
                        <a:effectLst/>
                        <a:latin typeface="Arial" panose="020B0604020202020204" pitchFamily="34" charset="0"/>
                        <a:ea typeface="仿宋_GB2312" panose="02010609030101010101" pitchFamily="49" charset="-122"/>
                      </a:endParaRPr>
                    </a:p>
                  </a:txBody>
                  <a:tcPr marL="67290" marR="67290" marT="32300" marB="32300" anchor="ctr" anchorCtr="1" horzOverflow="overflow">
                    <a:lnL w="12700" cap="flat" cmpd="sng" algn="ctr">
                      <a:solidFill>
                        <a:schemeClr val="tx1"/>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solidFill>
                  </a:tcPr>
                </a:tc>
                <a:tc>
                  <a:txBody>
                    <a:bodyPr/>
                    <a:lstStyle>
                      <a:lvl1pPr marL="0" algn="l" defTabSz="914400" rtl="0" eaLnBrk="1" latinLnBrk="0" hangingPunct="1">
                        <a:defRPr sz="1800" kern="1200">
                          <a:solidFill>
                            <a:schemeClr val="tx1"/>
                          </a:solidFill>
                          <a:latin typeface="Arial" panose="020B0604020202020204"/>
                          <a:ea typeface="宋体" panose="02010600030101010101" pitchFamily="2" charset="-122"/>
                        </a:defRPr>
                      </a:lvl1pPr>
                      <a:lvl2pPr marL="457200" algn="l" defTabSz="914400" rtl="0" eaLnBrk="1" latinLnBrk="0" hangingPunct="1">
                        <a:defRPr sz="1800" kern="1200">
                          <a:solidFill>
                            <a:schemeClr val="tx1"/>
                          </a:solidFill>
                          <a:latin typeface="Arial" panose="020B0604020202020204"/>
                          <a:ea typeface="宋体" panose="02010600030101010101" pitchFamily="2" charset="-122"/>
                        </a:defRPr>
                      </a:lvl2pPr>
                      <a:lvl3pPr marL="914400" algn="l" defTabSz="914400" rtl="0" eaLnBrk="1" latinLnBrk="0" hangingPunct="1">
                        <a:defRPr sz="1800" kern="1200">
                          <a:solidFill>
                            <a:schemeClr val="tx1"/>
                          </a:solidFill>
                          <a:latin typeface="Arial" panose="020B0604020202020204"/>
                          <a:ea typeface="宋体" panose="02010600030101010101" pitchFamily="2" charset="-122"/>
                        </a:defRPr>
                      </a:lvl3pPr>
                      <a:lvl4pPr marL="1371600" algn="l" defTabSz="914400" rtl="0" eaLnBrk="1" latinLnBrk="0" hangingPunct="1">
                        <a:defRPr sz="1800" kern="1200">
                          <a:solidFill>
                            <a:schemeClr val="tx1"/>
                          </a:solidFill>
                          <a:latin typeface="Arial" panose="020B0604020202020204"/>
                          <a:ea typeface="宋体" panose="02010600030101010101" pitchFamily="2" charset="-122"/>
                        </a:defRPr>
                      </a:lvl4pPr>
                      <a:lvl5pPr marL="1828800" algn="l" defTabSz="914400" rtl="0" eaLnBrk="1" latinLnBrk="0" hangingPunct="1">
                        <a:defRPr sz="1800" kern="1200">
                          <a:solidFill>
                            <a:schemeClr val="tx1"/>
                          </a:solidFill>
                          <a:latin typeface="Arial" panose="020B0604020202020204"/>
                          <a:ea typeface="宋体" panose="02010600030101010101" pitchFamily="2" charset="-122"/>
                        </a:defRPr>
                      </a:lvl5pPr>
                      <a:lvl6pPr marL="2286000" algn="l" defTabSz="914400" rtl="0" eaLnBrk="1" latinLnBrk="0" hangingPunct="1">
                        <a:defRPr sz="1800" kern="1200">
                          <a:solidFill>
                            <a:schemeClr val="tx1"/>
                          </a:solidFill>
                          <a:latin typeface="Arial" panose="020B0604020202020204"/>
                          <a:ea typeface="宋体" panose="02010600030101010101" pitchFamily="2" charset="-122"/>
                        </a:defRPr>
                      </a:lvl6pPr>
                      <a:lvl7pPr marL="2743200" algn="l" defTabSz="914400" rtl="0" eaLnBrk="1" latinLnBrk="0" hangingPunct="1">
                        <a:defRPr sz="1800" kern="1200">
                          <a:solidFill>
                            <a:schemeClr val="tx1"/>
                          </a:solidFill>
                          <a:latin typeface="Arial" panose="020B0604020202020204"/>
                          <a:ea typeface="宋体" panose="02010600030101010101" pitchFamily="2" charset="-122"/>
                        </a:defRPr>
                      </a:lvl7pPr>
                      <a:lvl8pPr marL="3200400" algn="l" defTabSz="914400" rtl="0" eaLnBrk="1" latinLnBrk="0" hangingPunct="1">
                        <a:defRPr sz="1800" kern="1200">
                          <a:solidFill>
                            <a:schemeClr val="tx1"/>
                          </a:solidFill>
                          <a:latin typeface="Arial" panose="020B0604020202020204"/>
                          <a:ea typeface="宋体" panose="02010600030101010101" pitchFamily="2" charset="-122"/>
                        </a:defRPr>
                      </a:lvl8pPr>
                      <a:lvl9pPr marL="3657600" algn="l" defTabSz="914400" rtl="0" eaLnBrk="1" latinLnBrk="0" hangingPunct="1">
                        <a:defRPr sz="1800" kern="1200">
                          <a:solidFill>
                            <a:schemeClr val="tx1"/>
                          </a:solidFill>
                          <a:latin typeface="Arial" panose="020B0604020202020204"/>
                          <a:ea typeface="宋体" panose="02010600030101010101" pitchFamily="2" charset="-122"/>
                        </a:defRPr>
                      </a:lvl9pPr>
                    </a:lstStyle>
                    <a:p>
                      <a:pPr marL="0" marR="0" lvl="0" indent="0" algn="l" defTabSz="684530" rtl="0" eaLnBrk="1" fontAlgn="base" latinLnBrk="0" hangingPunct="1">
                        <a:lnSpc>
                          <a:spcPct val="70000"/>
                        </a:lnSpc>
                        <a:spcBef>
                          <a:spcPct val="20000"/>
                        </a:spcBef>
                        <a:spcAft>
                          <a:spcPct val="0"/>
                        </a:spcAft>
                        <a:buClrTx/>
                        <a:buSzTx/>
                        <a:buFontTx/>
                        <a:buNone/>
                      </a:pPr>
                      <a:r>
                        <a:rPr kumimoji="0" lang="zh-CN" altLang="en-US" sz="1100" b="0" i="0" u="none" strike="noStrike" cap="none" normalizeH="0" baseline="0" dirty="0">
                          <a:ln>
                            <a:noFill/>
                          </a:ln>
                          <a:solidFill>
                            <a:schemeClr val="tx1"/>
                          </a:solidFill>
                          <a:effectLst/>
                          <a:latin typeface="Arial" panose="020B0604020202020204" pitchFamily="34" charset="0"/>
                          <a:ea typeface="仿宋_GB2312" panose="02010609030101010101" pitchFamily="49" charset="-122"/>
                        </a:rPr>
                        <a:t>连续</a:t>
                      </a:r>
                      <a:endParaRPr kumimoji="0" lang="en-US" altLang="zh-CN" sz="1100" b="0" i="0" u="none" strike="noStrike" cap="none" normalizeH="0" baseline="0" dirty="0">
                        <a:ln>
                          <a:noFill/>
                        </a:ln>
                        <a:solidFill>
                          <a:schemeClr val="tx1"/>
                        </a:solidFill>
                        <a:effectLst/>
                        <a:latin typeface="Arial" panose="020B0604020202020204" pitchFamily="34" charset="0"/>
                        <a:ea typeface="仿宋_GB2312" panose="02010609030101010101" pitchFamily="49" charset="-122"/>
                      </a:endParaRPr>
                    </a:p>
                  </a:txBody>
                  <a:tcPr marL="67290" marR="67290" marT="32300" marB="32300" anchor="ctr" anchorCtr="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solidFill>
                  </a:tcPr>
                </a:tc>
                <a:tc>
                  <a:txBody>
                    <a:bodyPr/>
                    <a:lstStyle>
                      <a:lvl1pPr marL="0" algn="l" defTabSz="914400" rtl="0" eaLnBrk="1" latinLnBrk="0" hangingPunct="1">
                        <a:defRPr sz="1800" kern="1200">
                          <a:solidFill>
                            <a:schemeClr val="tx1"/>
                          </a:solidFill>
                          <a:latin typeface="Arial" panose="020B0604020202020204"/>
                          <a:ea typeface="宋体" panose="02010600030101010101" pitchFamily="2" charset="-122"/>
                        </a:defRPr>
                      </a:lvl1pPr>
                      <a:lvl2pPr marL="457200" algn="l" defTabSz="914400" rtl="0" eaLnBrk="1" latinLnBrk="0" hangingPunct="1">
                        <a:defRPr sz="1800" kern="1200">
                          <a:solidFill>
                            <a:schemeClr val="tx1"/>
                          </a:solidFill>
                          <a:latin typeface="Arial" panose="020B0604020202020204"/>
                          <a:ea typeface="宋体" panose="02010600030101010101" pitchFamily="2" charset="-122"/>
                        </a:defRPr>
                      </a:lvl2pPr>
                      <a:lvl3pPr marL="914400" algn="l" defTabSz="914400" rtl="0" eaLnBrk="1" latinLnBrk="0" hangingPunct="1">
                        <a:defRPr sz="1800" kern="1200">
                          <a:solidFill>
                            <a:schemeClr val="tx1"/>
                          </a:solidFill>
                          <a:latin typeface="Arial" panose="020B0604020202020204"/>
                          <a:ea typeface="宋体" panose="02010600030101010101" pitchFamily="2" charset="-122"/>
                        </a:defRPr>
                      </a:lvl3pPr>
                      <a:lvl4pPr marL="1371600" algn="l" defTabSz="914400" rtl="0" eaLnBrk="1" latinLnBrk="0" hangingPunct="1">
                        <a:defRPr sz="1800" kern="1200">
                          <a:solidFill>
                            <a:schemeClr val="tx1"/>
                          </a:solidFill>
                          <a:latin typeface="Arial" panose="020B0604020202020204"/>
                          <a:ea typeface="宋体" panose="02010600030101010101" pitchFamily="2" charset="-122"/>
                        </a:defRPr>
                      </a:lvl4pPr>
                      <a:lvl5pPr marL="1828800" algn="l" defTabSz="914400" rtl="0" eaLnBrk="1" latinLnBrk="0" hangingPunct="1">
                        <a:defRPr sz="1800" kern="1200">
                          <a:solidFill>
                            <a:schemeClr val="tx1"/>
                          </a:solidFill>
                          <a:latin typeface="Arial" panose="020B0604020202020204"/>
                          <a:ea typeface="宋体" panose="02010600030101010101" pitchFamily="2" charset="-122"/>
                        </a:defRPr>
                      </a:lvl5pPr>
                      <a:lvl6pPr marL="2286000" algn="l" defTabSz="914400" rtl="0" eaLnBrk="1" latinLnBrk="0" hangingPunct="1">
                        <a:defRPr sz="1800" kern="1200">
                          <a:solidFill>
                            <a:schemeClr val="tx1"/>
                          </a:solidFill>
                          <a:latin typeface="Arial" panose="020B0604020202020204"/>
                          <a:ea typeface="宋体" panose="02010600030101010101" pitchFamily="2" charset="-122"/>
                        </a:defRPr>
                      </a:lvl6pPr>
                      <a:lvl7pPr marL="2743200" algn="l" defTabSz="914400" rtl="0" eaLnBrk="1" latinLnBrk="0" hangingPunct="1">
                        <a:defRPr sz="1800" kern="1200">
                          <a:solidFill>
                            <a:schemeClr val="tx1"/>
                          </a:solidFill>
                          <a:latin typeface="Arial" panose="020B0604020202020204"/>
                          <a:ea typeface="宋体" panose="02010600030101010101" pitchFamily="2" charset="-122"/>
                        </a:defRPr>
                      </a:lvl7pPr>
                      <a:lvl8pPr marL="3200400" algn="l" defTabSz="914400" rtl="0" eaLnBrk="1" latinLnBrk="0" hangingPunct="1">
                        <a:defRPr sz="1800" kern="1200">
                          <a:solidFill>
                            <a:schemeClr val="tx1"/>
                          </a:solidFill>
                          <a:latin typeface="Arial" panose="020B0604020202020204"/>
                          <a:ea typeface="宋体" panose="02010600030101010101" pitchFamily="2" charset="-122"/>
                        </a:defRPr>
                      </a:lvl8pPr>
                      <a:lvl9pPr marL="3657600" algn="l" defTabSz="914400" rtl="0" eaLnBrk="1" latinLnBrk="0" hangingPunct="1">
                        <a:defRPr sz="1800" kern="1200">
                          <a:solidFill>
                            <a:schemeClr val="tx1"/>
                          </a:solidFill>
                          <a:latin typeface="Arial" panose="020B0604020202020204"/>
                          <a:ea typeface="宋体" panose="02010600030101010101" pitchFamily="2" charset="-122"/>
                        </a:defRPr>
                      </a:lvl9pPr>
                    </a:lstStyle>
                    <a:p>
                      <a:pPr marL="0" marR="0" lvl="0" indent="0" algn="l" defTabSz="684530" rtl="0" eaLnBrk="1" fontAlgn="base" latinLnBrk="0" hangingPunct="1">
                        <a:lnSpc>
                          <a:spcPct val="70000"/>
                        </a:lnSpc>
                        <a:spcBef>
                          <a:spcPct val="20000"/>
                        </a:spcBef>
                        <a:spcAft>
                          <a:spcPct val="0"/>
                        </a:spcAft>
                        <a:buClrTx/>
                        <a:buSzTx/>
                        <a:buFontTx/>
                        <a:buNone/>
                      </a:pPr>
                      <a:r>
                        <a:rPr kumimoji="0" lang="en-US" altLang="zh-CN" sz="1100" b="0" i="0" u="none" strike="noStrike" cap="none" normalizeH="0" baseline="0" dirty="0">
                          <a:ln>
                            <a:noFill/>
                          </a:ln>
                          <a:solidFill>
                            <a:schemeClr val="tx1"/>
                          </a:solidFill>
                          <a:effectLst/>
                          <a:latin typeface="Arial" panose="020B0604020202020204" pitchFamily="34" charset="0"/>
                          <a:ea typeface="仿宋_GB2312" panose="02010609030101010101" pitchFamily="49" charset="-122"/>
                        </a:rPr>
                        <a:t>336</a:t>
                      </a:r>
                      <a:endParaRPr kumimoji="0" lang="en-US" altLang="zh-CN" sz="1100" b="0" i="0" u="none" strike="noStrike" cap="none" normalizeH="0" baseline="0" dirty="0">
                        <a:ln>
                          <a:noFill/>
                        </a:ln>
                        <a:solidFill>
                          <a:schemeClr val="tx1"/>
                        </a:solidFill>
                        <a:effectLst/>
                        <a:latin typeface="Arial" panose="020B0604020202020204" pitchFamily="34" charset="0"/>
                        <a:ea typeface="仿宋_GB2312" panose="02010609030101010101" pitchFamily="49" charset="-122"/>
                      </a:endParaRPr>
                    </a:p>
                  </a:txBody>
                  <a:tcPr marL="67290" marR="67290" marT="32300" marB="32300" anchor="ctr" anchorCtr="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solidFill>
                  </a:tcPr>
                </a:tc>
                <a:tc>
                  <a:txBody>
                    <a:bodyPr/>
                    <a:lstStyle>
                      <a:lvl1pPr marL="0" algn="l" defTabSz="914400" rtl="0" eaLnBrk="1" latinLnBrk="0" hangingPunct="1">
                        <a:defRPr sz="1800" kern="1200">
                          <a:solidFill>
                            <a:schemeClr val="tx1"/>
                          </a:solidFill>
                          <a:latin typeface="Arial" panose="020B0604020202020204"/>
                          <a:ea typeface="宋体" panose="02010600030101010101" pitchFamily="2" charset="-122"/>
                        </a:defRPr>
                      </a:lvl1pPr>
                      <a:lvl2pPr marL="457200" algn="l" defTabSz="914400" rtl="0" eaLnBrk="1" latinLnBrk="0" hangingPunct="1">
                        <a:defRPr sz="1800" kern="1200">
                          <a:solidFill>
                            <a:schemeClr val="tx1"/>
                          </a:solidFill>
                          <a:latin typeface="Arial" panose="020B0604020202020204"/>
                          <a:ea typeface="宋体" panose="02010600030101010101" pitchFamily="2" charset="-122"/>
                        </a:defRPr>
                      </a:lvl2pPr>
                      <a:lvl3pPr marL="914400" algn="l" defTabSz="914400" rtl="0" eaLnBrk="1" latinLnBrk="0" hangingPunct="1">
                        <a:defRPr sz="1800" kern="1200">
                          <a:solidFill>
                            <a:schemeClr val="tx1"/>
                          </a:solidFill>
                          <a:latin typeface="Arial" panose="020B0604020202020204"/>
                          <a:ea typeface="宋体" panose="02010600030101010101" pitchFamily="2" charset="-122"/>
                        </a:defRPr>
                      </a:lvl3pPr>
                      <a:lvl4pPr marL="1371600" algn="l" defTabSz="914400" rtl="0" eaLnBrk="1" latinLnBrk="0" hangingPunct="1">
                        <a:defRPr sz="1800" kern="1200">
                          <a:solidFill>
                            <a:schemeClr val="tx1"/>
                          </a:solidFill>
                          <a:latin typeface="Arial" panose="020B0604020202020204"/>
                          <a:ea typeface="宋体" panose="02010600030101010101" pitchFamily="2" charset="-122"/>
                        </a:defRPr>
                      </a:lvl4pPr>
                      <a:lvl5pPr marL="1828800" algn="l" defTabSz="914400" rtl="0" eaLnBrk="1" latinLnBrk="0" hangingPunct="1">
                        <a:defRPr sz="1800" kern="1200">
                          <a:solidFill>
                            <a:schemeClr val="tx1"/>
                          </a:solidFill>
                          <a:latin typeface="Arial" panose="020B0604020202020204"/>
                          <a:ea typeface="宋体" panose="02010600030101010101" pitchFamily="2" charset="-122"/>
                        </a:defRPr>
                      </a:lvl5pPr>
                      <a:lvl6pPr marL="2286000" algn="l" defTabSz="914400" rtl="0" eaLnBrk="1" latinLnBrk="0" hangingPunct="1">
                        <a:defRPr sz="1800" kern="1200">
                          <a:solidFill>
                            <a:schemeClr val="tx1"/>
                          </a:solidFill>
                          <a:latin typeface="Arial" panose="020B0604020202020204"/>
                          <a:ea typeface="宋体" panose="02010600030101010101" pitchFamily="2" charset="-122"/>
                        </a:defRPr>
                      </a:lvl6pPr>
                      <a:lvl7pPr marL="2743200" algn="l" defTabSz="914400" rtl="0" eaLnBrk="1" latinLnBrk="0" hangingPunct="1">
                        <a:defRPr sz="1800" kern="1200">
                          <a:solidFill>
                            <a:schemeClr val="tx1"/>
                          </a:solidFill>
                          <a:latin typeface="Arial" panose="020B0604020202020204"/>
                          <a:ea typeface="宋体" panose="02010600030101010101" pitchFamily="2" charset="-122"/>
                        </a:defRPr>
                      </a:lvl7pPr>
                      <a:lvl8pPr marL="3200400" algn="l" defTabSz="914400" rtl="0" eaLnBrk="1" latinLnBrk="0" hangingPunct="1">
                        <a:defRPr sz="1800" kern="1200">
                          <a:solidFill>
                            <a:schemeClr val="tx1"/>
                          </a:solidFill>
                          <a:latin typeface="Arial" panose="020B0604020202020204"/>
                          <a:ea typeface="宋体" panose="02010600030101010101" pitchFamily="2" charset="-122"/>
                        </a:defRPr>
                      </a:lvl8pPr>
                      <a:lvl9pPr marL="3657600" algn="l" defTabSz="914400" rtl="0" eaLnBrk="1" latinLnBrk="0" hangingPunct="1">
                        <a:defRPr sz="1800" kern="1200">
                          <a:solidFill>
                            <a:schemeClr val="tx1"/>
                          </a:solidFill>
                          <a:latin typeface="Arial" panose="020B0604020202020204"/>
                          <a:ea typeface="宋体" panose="02010600030101010101" pitchFamily="2" charset="-122"/>
                        </a:defRPr>
                      </a:lvl9pPr>
                    </a:lstStyle>
                    <a:p>
                      <a:pPr marL="0" marR="0" lvl="0" indent="0" algn="l" defTabSz="684530" rtl="0" eaLnBrk="1" fontAlgn="base" latinLnBrk="0" hangingPunct="1">
                        <a:lnSpc>
                          <a:spcPct val="70000"/>
                        </a:lnSpc>
                        <a:spcBef>
                          <a:spcPct val="20000"/>
                        </a:spcBef>
                        <a:spcAft>
                          <a:spcPct val="0"/>
                        </a:spcAft>
                        <a:buClrTx/>
                        <a:buSzTx/>
                        <a:buFontTx/>
                        <a:buNone/>
                      </a:pPr>
                      <a:r>
                        <a:rPr kumimoji="0" lang="en-US" altLang="zh-CN" sz="1100" b="0" i="0" u="none" strike="noStrike" cap="none" normalizeH="0" baseline="0" dirty="0">
                          <a:ln>
                            <a:noFill/>
                          </a:ln>
                          <a:solidFill>
                            <a:schemeClr val="tx1"/>
                          </a:solidFill>
                          <a:effectLst/>
                          <a:latin typeface="Arial" panose="020B0604020202020204" pitchFamily="34" charset="0"/>
                          <a:ea typeface="仿宋_GB2312" panose="02010609030101010101" pitchFamily="49" charset="-122"/>
                        </a:rPr>
                        <a:t>350</a:t>
                      </a:r>
                      <a:endParaRPr kumimoji="0" lang="en-US" altLang="zh-CN" sz="1100" b="0" i="0" u="none" strike="noStrike" cap="none" normalizeH="0" baseline="0" dirty="0">
                        <a:ln>
                          <a:noFill/>
                        </a:ln>
                        <a:solidFill>
                          <a:schemeClr val="tx1"/>
                        </a:solidFill>
                        <a:effectLst/>
                        <a:latin typeface="Arial" panose="020B0604020202020204" pitchFamily="34" charset="0"/>
                        <a:ea typeface="仿宋_GB2312" panose="02010609030101010101" pitchFamily="49" charset="-122"/>
                      </a:endParaRPr>
                    </a:p>
                  </a:txBody>
                  <a:tcPr marL="67290" marR="67290" marT="32300" marB="32300" anchor="ctr" anchorCtr="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solidFill>
                  </a:tcPr>
                </a:tc>
                <a:tc>
                  <a:txBody>
                    <a:bodyPr/>
                    <a:lstStyle>
                      <a:lvl1pPr marL="0" algn="l" defTabSz="914400" rtl="0" eaLnBrk="1" latinLnBrk="0" hangingPunct="1">
                        <a:defRPr sz="1800" kern="1200">
                          <a:solidFill>
                            <a:schemeClr val="tx1"/>
                          </a:solidFill>
                          <a:latin typeface="Arial" panose="020B0604020202020204"/>
                          <a:ea typeface="宋体" panose="02010600030101010101" pitchFamily="2" charset="-122"/>
                        </a:defRPr>
                      </a:lvl1pPr>
                      <a:lvl2pPr marL="457200" algn="l" defTabSz="914400" rtl="0" eaLnBrk="1" latinLnBrk="0" hangingPunct="1">
                        <a:defRPr sz="1800" kern="1200">
                          <a:solidFill>
                            <a:schemeClr val="tx1"/>
                          </a:solidFill>
                          <a:latin typeface="Arial" panose="020B0604020202020204"/>
                          <a:ea typeface="宋体" panose="02010600030101010101" pitchFamily="2" charset="-122"/>
                        </a:defRPr>
                      </a:lvl2pPr>
                      <a:lvl3pPr marL="914400" algn="l" defTabSz="914400" rtl="0" eaLnBrk="1" latinLnBrk="0" hangingPunct="1">
                        <a:defRPr sz="1800" kern="1200">
                          <a:solidFill>
                            <a:schemeClr val="tx1"/>
                          </a:solidFill>
                          <a:latin typeface="Arial" panose="020B0604020202020204"/>
                          <a:ea typeface="宋体" panose="02010600030101010101" pitchFamily="2" charset="-122"/>
                        </a:defRPr>
                      </a:lvl3pPr>
                      <a:lvl4pPr marL="1371600" algn="l" defTabSz="914400" rtl="0" eaLnBrk="1" latinLnBrk="0" hangingPunct="1">
                        <a:defRPr sz="1800" kern="1200">
                          <a:solidFill>
                            <a:schemeClr val="tx1"/>
                          </a:solidFill>
                          <a:latin typeface="Arial" panose="020B0604020202020204"/>
                          <a:ea typeface="宋体" panose="02010600030101010101" pitchFamily="2" charset="-122"/>
                        </a:defRPr>
                      </a:lvl4pPr>
                      <a:lvl5pPr marL="1828800" algn="l" defTabSz="914400" rtl="0" eaLnBrk="1" latinLnBrk="0" hangingPunct="1">
                        <a:defRPr sz="1800" kern="1200">
                          <a:solidFill>
                            <a:schemeClr val="tx1"/>
                          </a:solidFill>
                          <a:latin typeface="Arial" panose="020B0604020202020204"/>
                          <a:ea typeface="宋体" panose="02010600030101010101" pitchFamily="2" charset="-122"/>
                        </a:defRPr>
                      </a:lvl5pPr>
                      <a:lvl6pPr marL="2286000" algn="l" defTabSz="914400" rtl="0" eaLnBrk="1" latinLnBrk="0" hangingPunct="1">
                        <a:defRPr sz="1800" kern="1200">
                          <a:solidFill>
                            <a:schemeClr val="tx1"/>
                          </a:solidFill>
                          <a:latin typeface="Arial" panose="020B0604020202020204"/>
                          <a:ea typeface="宋体" panose="02010600030101010101" pitchFamily="2" charset="-122"/>
                        </a:defRPr>
                      </a:lvl6pPr>
                      <a:lvl7pPr marL="2743200" algn="l" defTabSz="914400" rtl="0" eaLnBrk="1" latinLnBrk="0" hangingPunct="1">
                        <a:defRPr sz="1800" kern="1200">
                          <a:solidFill>
                            <a:schemeClr val="tx1"/>
                          </a:solidFill>
                          <a:latin typeface="Arial" panose="020B0604020202020204"/>
                          <a:ea typeface="宋体" panose="02010600030101010101" pitchFamily="2" charset="-122"/>
                        </a:defRPr>
                      </a:lvl7pPr>
                      <a:lvl8pPr marL="3200400" algn="l" defTabSz="914400" rtl="0" eaLnBrk="1" latinLnBrk="0" hangingPunct="1">
                        <a:defRPr sz="1800" kern="1200">
                          <a:solidFill>
                            <a:schemeClr val="tx1"/>
                          </a:solidFill>
                          <a:latin typeface="Arial" panose="020B0604020202020204"/>
                          <a:ea typeface="宋体" panose="02010600030101010101" pitchFamily="2" charset="-122"/>
                        </a:defRPr>
                      </a:lvl8pPr>
                      <a:lvl9pPr marL="3657600" algn="l" defTabSz="914400" rtl="0" eaLnBrk="1" latinLnBrk="0" hangingPunct="1">
                        <a:defRPr sz="1800" kern="1200">
                          <a:solidFill>
                            <a:schemeClr val="tx1"/>
                          </a:solidFill>
                          <a:latin typeface="Arial" panose="020B0604020202020204"/>
                          <a:ea typeface="宋体" panose="02010600030101010101" pitchFamily="2" charset="-122"/>
                        </a:defRPr>
                      </a:lvl9pPr>
                    </a:lstStyle>
                    <a:p>
                      <a:pPr marL="0" marR="0" lvl="0" indent="0" algn="l" defTabSz="684530" rtl="0" eaLnBrk="1" fontAlgn="base" latinLnBrk="0" hangingPunct="1">
                        <a:lnSpc>
                          <a:spcPct val="70000"/>
                        </a:lnSpc>
                        <a:spcBef>
                          <a:spcPct val="20000"/>
                        </a:spcBef>
                        <a:spcAft>
                          <a:spcPct val="0"/>
                        </a:spcAft>
                        <a:buClrTx/>
                        <a:buSzTx/>
                        <a:buFontTx/>
                        <a:buNone/>
                      </a:pPr>
                      <a:r>
                        <a:rPr kumimoji="0" lang="en-US" altLang="zh-CN" sz="1100" b="0" i="0" u="none" strike="noStrike" cap="none" normalizeH="0" baseline="0" dirty="0">
                          <a:ln>
                            <a:noFill/>
                          </a:ln>
                          <a:solidFill>
                            <a:schemeClr val="tx1"/>
                          </a:solidFill>
                          <a:effectLst/>
                          <a:latin typeface="Arial" panose="020B0604020202020204" pitchFamily="34" charset="0"/>
                          <a:ea typeface="仿宋_GB2312" panose="02010609030101010101" pitchFamily="49" charset="-122"/>
                        </a:rPr>
                        <a:t>330</a:t>
                      </a:r>
                      <a:endParaRPr kumimoji="0" lang="en-US" altLang="zh-CN" sz="1100" b="0" i="0" u="none" strike="noStrike" cap="none" normalizeH="0" baseline="0" dirty="0">
                        <a:ln>
                          <a:noFill/>
                        </a:ln>
                        <a:solidFill>
                          <a:schemeClr val="tx1"/>
                        </a:solidFill>
                        <a:effectLst/>
                        <a:latin typeface="Arial" panose="020B0604020202020204" pitchFamily="34" charset="0"/>
                        <a:ea typeface="仿宋_GB2312" panose="02010609030101010101" pitchFamily="49" charset="-122"/>
                      </a:endParaRPr>
                    </a:p>
                  </a:txBody>
                  <a:tcPr marL="67290" marR="67290" marT="32300" marB="32300" anchor="ctr" anchorCtr="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solidFill>
                  </a:tcPr>
                </a:tc>
                <a:tc>
                  <a:txBody>
                    <a:bodyPr/>
                    <a:lstStyle>
                      <a:lvl1pPr marL="0" algn="l" defTabSz="914400" rtl="0" eaLnBrk="1" latinLnBrk="0" hangingPunct="1">
                        <a:defRPr sz="1800" kern="1200">
                          <a:solidFill>
                            <a:schemeClr val="tx1"/>
                          </a:solidFill>
                          <a:latin typeface="Arial" panose="020B0604020202020204"/>
                          <a:ea typeface="宋体" panose="02010600030101010101" pitchFamily="2" charset="-122"/>
                        </a:defRPr>
                      </a:lvl1pPr>
                      <a:lvl2pPr marL="457200" algn="l" defTabSz="914400" rtl="0" eaLnBrk="1" latinLnBrk="0" hangingPunct="1">
                        <a:defRPr sz="1800" kern="1200">
                          <a:solidFill>
                            <a:schemeClr val="tx1"/>
                          </a:solidFill>
                          <a:latin typeface="Arial" panose="020B0604020202020204"/>
                          <a:ea typeface="宋体" panose="02010600030101010101" pitchFamily="2" charset="-122"/>
                        </a:defRPr>
                      </a:lvl2pPr>
                      <a:lvl3pPr marL="914400" algn="l" defTabSz="914400" rtl="0" eaLnBrk="1" latinLnBrk="0" hangingPunct="1">
                        <a:defRPr sz="1800" kern="1200">
                          <a:solidFill>
                            <a:schemeClr val="tx1"/>
                          </a:solidFill>
                          <a:latin typeface="Arial" panose="020B0604020202020204"/>
                          <a:ea typeface="宋体" panose="02010600030101010101" pitchFamily="2" charset="-122"/>
                        </a:defRPr>
                      </a:lvl3pPr>
                      <a:lvl4pPr marL="1371600" algn="l" defTabSz="914400" rtl="0" eaLnBrk="1" latinLnBrk="0" hangingPunct="1">
                        <a:defRPr sz="1800" kern="1200">
                          <a:solidFill>
                            <a:schemeClr val="tx1"/>
                          </a:solidFill>
                          <a:latin typeface="Arial" panose="020B0604020202020204"/>
                          <a:ea typeface="宋体" panose="02010600030101010101" pitchFamily="2" charset="-122"/>
                        </a:defRPr>
                      </a:lvl4pPr>
                      <a:lvl5pPr marL="1828800" algn="l" defTabSz="914400" rtl="0" eaLnBrk="1" latinLnBrk="0" hangingPunct="1">
                        <a:defRPr sz="1800" kern="1200">
                          <a:solidFill>
                            <a:schemeClr val="tx1"/>
                          </a:solidFill>
                          <a:latin typeface="Arial" panose="020B0604020202020204"/>
                          <a:ea typeface="宋体" panose="02010600030101010101" pitchFamily="2" charset="-122"/>
                        </a:defRPr>
                      </a:lvl5pPr>
                      <a:lvl6pPr marL="2286000" algn="l" defTabSz="914400" rtl="0" eaLnBrk="1" latinLnBrk="0" hangingPunct="1">
                        <a:defRPr sz="1800" kern="1200">
                          <a:solidFill>
                            <a:schemeClr val="tx1"/>
                          </a:solidFill>
                          <a:latin typeface="Arial" panose="020B0604020202020204"/>
                          <a:ea typeface="宋体" panose="02010600030101010101" pitchFamily="2" charset="-122"/>
                        </a:defRPr>
                      </a:lvl6pPr>
                      <a:lvl7pPr marL="2743200" algn="l" defTabSz="914400" rtl="0" eaLnBrk="1" latinLnBrk="0" hangingPunct="1">
                        <a:defRPr sz="1800" kern="1200">
                          <a:solidFill>
                            <a:schemeClr val="tx1"/>
                          </a:solidFill>
                          <a:latin typeface="Arial" panose="020B0604020202020204"/>
                          <a:ea typeface="宋体" panose="02010600030101010101" pitchFamily="2" charset="-122"/>
                        </a:defRPr>
                      </a:lvl7pPr>
                      <a:lvl8pPr marL="3200400" algn="l" defTabSz="914400" rtl="0" eaLnBrk="1" latinLnBrk="0" hangingPunct="1">
                        <a:defRPr sz="1800" kern="1200">
                          <a:solidFill>
                            <a:schemeClr val="tx1"/>
                          </a:solidFill>
                          <a:latin typeface="Arial" panose="020B0604020202020204"/>
                          <a:ea typeface="宋体" panose="02010600030101010101" pitchFamily="2" charset="-122"/>
                        </a:defRPr>
                      </a:lvl8pPr>
                      <a:lvl9pPr marL="3657600" algn="l" defTabSz="914400" rtl="0" eaLnBrk="1" latinLnBrk="0" hangingPunct="1">
                        <a:defRPr sz="1800" kern="1200">
                          <a:solidFill>
                            <a:schemeClr val="tx1"/>
                          </a:solidFill>
                          <a:latin typeface="Arial" panose="020B0604020202020204"/>
                          <a:ea typeface="宋体" panose="02010600030101010101" pitchFamily="2" charset="-122"/>
                        </a:defRPr>
                      </a:lvl9pPr>
                    </a:lstStyle>
                    <a:p>
                      <a:pPr marL="0" marR="0" lvl="0" indent="0" algn="l" defTabSz="684530" rtl="0" eaLnBrk="1" fontAlgn="base" latinLnBrk="0" hangingPunct="1">
                        <a:lnSpc>
                          <a:spcPct val="70000"/>
                        </a:lnSpc>
                        <a:spcBef>
                          <a:spcPct val="20000"/>
                        </a:spcBef>
                        <a:spcAft>
                          <a:spcPct val="0"/>
                        </a:spcAft>
                        <a:buClrTx/>
                        <a:buSzTx/>
                        <a:buFontTx/>
                        <a:buNone/>
                      </a:pPr>
                      <a:r>
                        <a:rPr kumimoji="0" lang="en-US" altLang="zh-CN" sz="1100" b="0" i="0" u="none" strike="noStrike" cap="none" normalizeH="0" baseline="0" dirty="0">
                          <a:ln>
                            <a:noFill/>
                          </a:ln>
                          <a:solidFill>
                            <a:schemeClr val="tx1"/>
                          </a:solidFill>
                          <a:effectLst/>
                          <a:latin typeface="Arial" panose="020B0604020202020204" pitchFamily="34" charset="0"/>
                          <a:ea typeface="仿宋_GB2312" panose="02010609030101010101" pitchFamily="49" charset="-122"/>
                        </a:rPr>
                        <a:t>290</a:t>
                      </a:r>
                      <a:endParaRPr kumimoji="0" lang="en-US" altLang="zh-CN" sz="1100" b="0" i="0" u="none" strike="noStrike" cap="none" normalizeH="0" baseline="0" dirty="0">
                        <a:ln>
                          <a:noFill/>
                        </a:ln>
                        <a:solidFill>
                          <a:schemeClr val="tx1"/>
                        </a:solidFill>
                        <a:effectLst/>
                        <a:latin typeface="Arial" panose="020B0604020202020204" pitchFamily="34" charset="0"/>
                        <a:ea typeface="仿宋_GB2312" panose="02010609030101010101" pitchFamily="49" charset="-122"/>
                      </a:endParaRPr>
                    </a:p>
                  </a:txBody>
                  <a:tcPr marL="67290" marR="67290" marT="32300" marB="32300" anchor="ctr" anchorCtr="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solidFill>
                  </a:tcPr>
                </a:tc>
                <a:tc>
                  <a:txBody>
                    <a:bodyPr/>
                    <a:lstStyle>
                      <a:lvl1pPr marL="0" algn="l" defTabSz="914400" rtl="0" eaLnBrk="1" latinLnBrk="0" hangingPunct="1">
                        <a:defRPr sz="1800" kern="1200">
                          <a:solidFill>
                            <a:schemeClr val="tx1"/>
                          </a:solidFill>
                          <a:latin typeface="Arial" panose="020B0604020202020204"/>
                          <a:ea typeface="宋体" panose="02010600030101010101" pitchFamily="2" charset="-122"/>
                        </a:defRPr>
                      </a:lvl1pPr>
                      <a:lvl2pPr marL="457200" algn="l" defTabSz="914400" rtl="0" eaLnBrk="1" latinLnBrk="0" hangingPunct="1">
                        <a:defRPr sz="1800" kern="1200">
                          <a:solidFill>
                            <a:schemeClr val="tx1"/>
                          </a:solidFill>
                          <a:latin typeface="Arial" panose="020B0604020202020204"/>
                          <a:ea typeface="宋体" panose="02010600030101010101" pitchFamily="2" charset="-122"/>
                        </a:defRPr>
                      </a:lvl2pPr>
                      <a:lvl3pPr marL="914400" algn="l" defTabSz="914400" rtl="0" eaLnBrk="1" latinLnBrk="0" hangingPunct="1">
                        <a:defRPr sz="1800" kern="1200">
                          <a:solidFill>
                            <a:schemeClr val="tx1"/>
                          </a:solidFill>
                          <a:latin typeface="Arial" panose="020B0604020202020204"/>
                          <a:ea typeface="宋体" panose="02010600030101010101" pitchFamily="2" charset="-122"/>
                        </a:defRPr>
                      </a:lvl3pPr>
                      <a:lvl4pPr marL="1371600" algn="l" defTabSz="914400" rtl="0" eaLnBrk="1" latinLnBrk="0" hangingPunct="1">
                        <a:defRPr sz="1800" kern="1200">
                          <a:solidFill>
                            <a:schemeClr val="tx1"/>
                          </a:solidFill>
                          <a:latin typeface="Arial" panose="020B0604020202020204"/>
                          <a:ea typeface="宋体" panose="02010600030101010101" pitchFamily="2" charset="-122"/>
                        </a:defRPr>
                      </a:lvl4pPr>
                      <a:lvl5pPr marL="1828800" algn="l" defTabSz="914400" rtl="0" eaLnBrk="1" latinLnBrk="0" hangingPunct="1">
                        <a:defRPr sz="1800" kern="1200">
                          <a:solidFill>
                            <a:schemeClr val="tx1"/>
                          </a:solidFill>
                          <a:latin typeface="Arial" panose="020B0604020202020204"/>
                          <a:ea typeface="宋体" panose="02010600030101010101" pitchFamily="2" charset="-122"/>
                        </a:defRPr>
                      </a:lvl5pPr>
                      <a:lvl6pPr marL="2286000" algn="l" defTabSz="914400" rtl="0" eaLnBrk="1" latinLnBrk="0" hangingPunct="1">
                        <a:defRPr sz="1800" kern="1200">
                          <a:solidFill>
                            <a:schemeClr val="tx1"/>
                          </a:solidFill>
                          <a:latin typeface="Arial" panose="020B0604020202020204"/>
                          <a:ea typeface="宋体" panose="02010600030101010101" pitchFamily="2" charset="-122"/>
                        </a:defRPr>
                      </a:lvl6pPr>
                      <a:lvl7pPr marL="2743200" algn="l" defTabSz="914400" rtl="0" eaLnBrk="1" latinLnBrk="0" hangingPunct="1">
                        <a:defRPr sz="1800" kern="1200">
                          <a:solidFill>
                            <a:schemeClr val="tx1"/>
                          </a:solidFill>
                          <a:latin typeface="Arial" panose="020B0604020202020204"/>
                          <a:ea typeface="宋体" panose="02010600030101010101" pitchFamily="2" charset="-122"/>
                        </a:defRPr>
                      </a:lvl7pPr>
                      <a:lvl8pPr marL="3200400" algn="l" defTabSz="914400" rtl="0" eaLnBrk="1" latinLnBrk="0" hangingPunct="1">
                        <a:defRPr sz="1800" kern="1200">
                          <a:solidFill>
                            <a:schemeClr val="tx1"/>
                          </a:solidFill>
                          <a:latin typeface="Arial" panose="020B0604020202020204"/>
                          <a:ea typeface="宋体" panose="02010600030101010101" pitchFamily="2" charset="-122"/>
                        </a:defRPr>
                      </a:lvl8pPr>
                      <a:lvl9pPr marL="3657600" algn="l" defTabSz="914400" rtl="0" eaLnBrk="1" latinLnBrk="0" hangingPunct="1">
                        <a:defRPr sz="1800" kern="1200">
                          <a:solidFill>
                            <a:schemeClr val="tx1"/>
                          </a:solidFill>
                          <a:latin typeface="Arial" panose="020B0604020202020204"/>
                          <a:ea typeface="宋体" panose="02010600030101010101" pitchFamily="2" charset="-122"/>
                        </a:defRPr>
                      </a:lvl9pPr>
                    </a:lstStyle>
                    <a:p>
                      <a:pPr marL="0" marR="0" lvl="0" indent="0" algn="l" defTabSz="684530" rtl="0" eaLnBrk="1" fontAlgn="base" latinLnBrk="0" hangingPunct="1">
                        <a:lnSpc>
                          <a:spcPct val="70000"/>
                        </a:lnSpc>
                        <a:spcBef>
                          <a:spcPct val="20000"/>
                        </a:spcBef>
                        <a:spcAft>
                          <a:spcPct val="0"/>
                        </a:spcAft>
                        <a:buClrTx/>
                        <a:buSzTx/>
                        <a:buFontTx/>
                        <a:buNone/>
                      </a:pPr>
                      <a:r>
                        <a:rPr kumimoji="0" lang="en-US" altLang="zh-CN" sz="1100" b="0" i="0" u="none" strike="noStrike" cap="none" normalizeH="0" baseline="0" dirty="0">
                          <a:ln>
                            <a:noFill/>
                          </a:ln>
                          <a:solidFill>
                            <a:schemeClr val="tx1"/>
                          </a:solidFill>
                          <a:effectLst/>
                          <a:latin typeface="Arial" panose="020B0604020202020204" pitchFamily="34" charset="0"/>
                          <a:ea typeface="仿宋_GB2312" panose="02010609030101010101" pitchFamily="49" charset="-122"/>
                        </a:rPr>
                        <a:t>290</a:t>
                      </a:r>
                      <a:endParaRPr kumimoji="0" lang="en-US" altLang="zh-CN" sz="1100" b="0" i="0" u="none" strike="noStrike" cap="none" normalizeH="0" baseline="0" dirty="0">
                        <a:ln>
                          <a:noFill/>
                        </a:ln>
                        <a:solidFill>
                          <a:schemeClr val="tx1"/>
                        </a:solidFill>
                        <a:effectLst/>
                        <a:latin typeface="Arial" panose="020B0604020202020204" pitchFamily="34" charset="0"/>
                        <a:ea typeface="仿宋_GB2312" panose="02010609030101010101" pitchFamily="49" charset="-122"/>
                      </a:endParaRPr>
                    </a:p>
                  </a:txBody>
                  <a:tcPr marL="67290" marR="67290" marT="32300" marB="32300" anchor="ctr" anchorCtr="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solidFill>
                  </a:tcPr>
                </a:tc>
                <a:tc>
                  <a:txBody>
                    <a:bodyPr/>
                    <a:lstStyle>
                      <a:lvl1pPr marL="0" algn="l" defTabSz="914400" rtl="0" eaLnBrk="1" latinLnBrk="0" hangingPunct="1">
                        <a:defRPr sz="1800" kern="1200">
                          <a:solidFill>
                            <a:schemeClr val="tx1"/>
                          </a:solidFill>
                          <a:latin typeface="Arial" panose="020B0604020202020204"/>
                          <a:ea typeface="宋体" panose="02010600030101010101" pitchFamily="2" charset="-122"/>
                        </a:defRPr>
                      </a:lvl1pPr>
                      <a:lvl2pPr marL="457200" algn="l" defTabSz="914400" rtl="0" eaLnBrk="1" latinLnBrk="0" hangingPunct="1">
                        <a:defRPr sz="1800" kern="1200">
                          <a:solidFill>
                            <a:schemeClr val="tx1"/>
                          </a:solidFill>
                          <a:latin typeface="Arial" panose="020B0604020202020204"/>
                          <a:ea typeface="宋体" panose="02010600030101010101" pitchFamily="2" charset="-122"/>
                        </a:defRPr>
                      </a:lvl2pPr>
                      <a:lvl3pPr marL="914400" algn="l" defTabSz="914400" rtl="0" eaLnBrk="1" latinLnBrk="0" hangingPunct="1">
                        <a:defRPr sz="1800" kern="1200">
                          <a:solidFill>
                            <a:schemeClr val="tx1"/>
                          </a:solidFill>
                          <a:latin typeface="Arial" panose="020B0604020202020204"/>
                          <a:ea typeface="宋体" panose="02010600030101010101" pitchFamily="2" charset="-122"/>
                        </a:defRPr>
                      </a:lvl3pPr>
                      <a:lvl4pPr marL="1371600" algn="l" defTabSz="914400" rtl="0" eaLnBrk="1" latinLnBrk="0" hangingPunct="1">
                        <a:defRPr sz="1800" kern="1200">
                          <a:solidFill>
                            <a:schemeClr val="tx1"/>
                          </a:solidFill>
                          <a:latin typeface="Arial" panose="020B0604020202020204"/>
                          <a:ea typeface="宋体" panose="02010600030101010101" pitchFamily="2" charset="-122"/>
                        </a:defRPr>
                      </a:lvl4pPr>
                      <a:lvl5pPr marL="1828800" algn="l" defTabSz="914400" rtl="0" eaLnBrk="1" latinLnBrk="0" hangingPunct="1">
                        <a:defRPr sz="1800" kern="1200">
                          <a:solidFill>
                            <a:schemeClr val="tx1"/>
                          </a:solidFill>
                          <a:latin typeface="Arial" panose="020B0604020202020204"/>
                          <a:ea typeface="宋体" panose="02010600030101010101" pitchFamily="2" charset="-122"/>
                        </a:defRPr>
                      </a:lvl5pPr>
                      <a:lvl6pPr marL="2286000" algn="l" defTabSz="914400" rtl="0" eaLnBrk="1" latinLnBrk="0" hangingPunct="1">
                        <a:defRPr sz="1800" kern="1200">
                          <a:solidFill>
                            <a:schemeClr val="tx1"/>
                          </a:solidFill>
                          <a:latin typeface="Arial" panose="020B0604020202020204"/>
                          <a:ea typeface="宋体" panose="02010600030101010101" pitchFamily="2" charset="-122"/>
                        </a:defRPr>
                      </a:lvl6pPr>
                      <a:lvl7pPr marL="2743200" algn="l" defTabSz="914400" rtl="0" eaLnBrk="1" latinLnBrk="0" hangingPunct="1">
                        <a:defRPr sz="1800" kern="1200">
                          <a:solidFill>
                            <a:schemeClr val="tx1"/>
                          </a:solidFill>
                          <a:latin typeface="Arial" panose="020B0604020202020204"/>
                          <a:ea typeface="宋体" panose="02010600030101010101" pitchFamily="2" charset="-122"/>
                        </a:defRPr>
                      </a:lvl7pPr>
                      <a:lvl8pPr marL="3200400" algn="l" defTabSz="914400" rtl="0" eaLnBrk="1" latinLnBrk="0" hangingPunct="1">
                        <a:defRPr sz="1800" kern="1200">
                          <a:solidFill>
                            <a:schemeClr val="tx1"/>
                          </a:solidFill>
                          <a:latin typeface="Arial" panose="020B0604020202020204"/>
                          <a:ea typeface="宋体" panose="02010600030101010101" pitchFamily="2" charset="-122"/>
                        </a:defRPr>
                      </a:lvl8pPr>
                      <a:lvl9pPr marL="3657600" algn="l" defTabSz="914400" rtl="0" eaLnBrk="1" latinLnBrk="0" hangingPunct="1">
                        <a:defRPr sz="1800" kern="1200">
                          <a:solidFill>
                            <a:schemeClr val="tx1"/>
                          </a:solidFill>
                          <a:latin typeface="Arial" panose="020B0604020202020204"/>
                          <a:ea typeface="宋体" panose="02010600030101010101" pitchFamily="2" charset="-122"/>
                        </a:defRPr>
                      </a:lvl9pPr>
                    </a:lstStyle>
                    <a:p>
                      <a:pPr marL="0" marR="0" lvl="0" indent="0" algn="l" defTabSz="684530" rtl="0" eaLnBrk="1" fontAlgn="base" latinLnBrk="0" hangingPunct="1">
                        <a:lnSpc>
                          <a:spcPct val="70000"/>
                        </a:lnSpc>
                        <a:spcBef>
                          <a:spcPct val="20000"/>
                        </a:spcBef>
                        <a:spcAft>
                          <a:spcPct val="0"/>
                        </a:spcAft>
                        <a:buClrTx/>
                        <a:buSzTx/>
                        <a:buFontTx/>
                        <a:buNone/>
                      </a:pPr>
                      <a:r>
                        <a:rPr kumimoji="0" lang="en-US" altLang="zh-CN" sz="1100" b="0" i="0" u="none" strike="noStrike" cap="none" normalizeH="0" baseline="0" dirty="0">
                          <a:ln>
                            <a:noFill/>
                          </a:ln>
                          <a:solidFill>
                            <a:schemeClr val="tx1"/>
                          </a:solidFill>
                          <a:effectLst/>
                          <a:latin typeface="Arial" panose="020B0604020202020204" pitchFamily="34" charset="0"/>
                          <a:ea typeface="仿宋_GB2312" panose="02010609030101010101" pitchFamily="49" charset="-122"/>
                        </a:rPr>
                        <a:t>250 </a:t>
                      </a:r>
                      <a:endParaRPr kumimoji="0" lang="en-US" altLang="zh-CN" sz="1100" b="0" i="0" u="none" strike="noStrike" cap="none" normalizeH="0" baseline="0" dirty="0">
                        <a:ln>
                          <a:noFill/>
                        </a:ln>
                        <a:solidFill>
                          <a:schemeClr val="tx1"/>
                        </a:solidFill>
                        <a:effectLst/>
                        <a:latin typeface="Arial" panose="020B0604020202020204" pitchFamily="34" charset="0"/>
                        <a:ea typeface="仿宋_GB2312" panose="02010609030101010101" pitchFamily="49" charset="-122"/>
                      </a:endParaRPr>
                    </a:p>
                  </a:txBody>
                  <a:tcPr marL="67290" marR="67290" marT="32300" marB="32300" anchor="ctr" anchorCtr="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solidFill>
                  </a:tcPr>
                </a:tc>
                <a:tc>
                  <a:txBody>
                    <a:bodyPr/>
                    <a:lstStyle>
                      <a:lvl1pPr marL="0" algn="l" defTabSz="914400" rtl="0" eaLnBrk="1" latinLnBrk="0" hangingPunct="1">
                        <a:defRPr sz="1800" kern="1200">
                          <a:solidFill>
                            <a:schemeClr val="tx1"/>
                          </a:solidFill>
                          <a:latin typeface="Arial" panose="020B0604020202020204"/>
                          <a:ea typeface="宋体" panose="02010600030101010101" pitchFamily="2" charset="-122"/>
                        </a:defRPr>
                      </a:lvl1pPr>
                      <a:lvl2pPr marL="457200" algn="l" defTabSz="914400" rtl="0" eaLnBrk="1" latinLnBrk="0" hangingPunct="1">
                        <a:defRPr sz="1800" kern="1200">
                          <a:solidFill>
                            <a:schemeClr val="tx1"/>
                          </a:solidFill>
                          <a:latin typeface="Arial" panose="020B0604020202020204"/>
                          <a:ea typeface="宋体" panose="02010600030101010101" pitchFamily="2" charset="-122"/>
                        </a:defRPr>
                      </a:lvl2pPr>
                      <a:lvl3pPr marL="914400" algn="l" defTabSz="914400" rtl="0" eaLnBrk="1" latinLnBrk="0" hangingPunct="1">
                        <a:defRPr sz="1800" kern="1200">
                          <a:solidFill>
                            <a:schemeClr val="tx1"/>
                          </a:solidFill>
                          <a:latin typeface="Arial" panose="020B0604020202020204"/>
                          <a:ea typeface="宋体" panose="02010600030101010101" pitchFamily="2" charset="-122"/>
                        </a:defRPr>
                      </a:lvl3pPr>
                      <a:lvl4pPr marL="1371600" algn="l" defTabSz="914400" rtl="0" eaLnBrk="1" latinLnBrk="0" hangingPunct="1">
                        <a:defRPr sz="1800" kern="1200">
                          <a:solidFill>
                            <a:schemeClr val="tx1"/>
                          </a:solidFill>
                          <a:latin typeface="Arial" panose="020B0604020202020204"/>
                          <a:ea typeface="宋体" panose="02010600030101010101" pitchFamily="2" charset="-122"/>
                        </a:defRPr>
                      </a:lvl4pPr>
                      <a:lvl5pPr marL="1828800" algn="l" defTabSz="914400" rtl="0" eaLnBrk="1" latinLnBrk="0" hangingPunct="1">
                        <a:defRPr sz="1800" kern="1200">
                          <a:solidFill>
                            <a:schemeClr val="tx1"/>
                          </a:solidFill>
                          <a:latin typeface="Arial" panose="020B0604020202020204"/>
                          <a:ea typeface="宋体" panose="02010600030101010101" pitchFamily="2" charset="-122"/>
                        </a:defRPr>
                      </a:lvl5pPr>
                      <a:lvl6pPr marL="2286000" algn="l" defTabSz="914400" rtl="0" eaLnBrk="1" latinLnBrk="0" hangingPunct="1">
                        <a:defRPr sz="1800" kern="1200">
                          <a:solidFill>
                            <a:schemeClr val="tx1"/>
                          </a:solidFill>
                          <a:latin typeface="Arial" panose="020B0604020202020204"/>
                          <a:ea typeface="宋体" panose="02010600030101010101" pitchFamily="2" charset="-122"/>
                        </a:defRPr>
                      </a:lvl6pPr>
                      <a:lvl7pPr marL="2743200" algn="l" defTabSz="914400" rtl="0" eaLnBrk="1" latinLnBrk="0" hangingPunct="1">
                        <a:defRPr sz="1800" kern="1200">
                          <a:solidFill>
                            <a:schemeClr val="tx1"/>
                          </a:solidFill>
                          <a:latin typeface="Arial" panose="020B0604020202020204"/>
                          <a:ea typeface="宋体" panose="02010600030101010101" pitchFamily="2" charset="-122"/>
                        </a:defRPr>
                      </a:lvl7pPr>
                      <a:lvl8pPr marL="3200400" algn="l" defTabSz="914400" rtl="0" eaLnBrk="1" latinLnBrk="0" hangingPunct="1">
                        <a:defRPr sz="1800" kern="1200">
                          <a:solidFill>
                            <a:schemeClr val="tx1"/>
                          </a:solidFill>
                          <a:latin typeface="Arial" panose="020B0604020202020204"/>
                          <a:ea typeface="宋体" panose="02010600030101010101" pitchFamily="2" charset="-122"/>
                        </a:defRPr>
                      </a:lvl8pPr>
                      <a:lvl9pPr marL="3657600" algn="l" defTabSz="914400" rtl="0" eaLnBrk="1" latinLnBrk="0" hangingPunct="1">
                        <a:defRPr sz="1800" kern="1200">
                          <a:solidFill>
                            <a:schemeClr val="tx1"/>
                          </a:solidFill>
                          <a:latin typeface="Arial" panose="020B0604020202020204"/>
                          <a:ea typeface="宋体" panose="02010600030101010101" pitchFamily="2" charset="-122"/>
                        </a:defRPr>
                      </a:lvl9pPr>
                    </a:lstStyle>
                    <a:p>
                      <a:pPr marL="0" marR="0" lvl="0" indent="0" algn="l" defTabSz="684530" rtl="0" eaLnBrk="1" fontAlgn="base" latinLnBrk="0" hangingPunct="1">
                        <a:lnSpc>
                          <a:spcPct val="70000"/>
                        </a:lnSpc>
                        <a:spcBef>
                          <a:spcPct val="20000"/>
                        </a:spcBef>
                        <a:spcAft>
                          <a:spcPct val="0"/>
                        </a:spcAft>
                        <a:buClrTx/>
                        <a:buSzTx/>
                        <a:buFontTx/>
                        <a:buNone/>
                      </a:pPr>
                      <a:r>
                        <a:rPr kumimoji="0" lang="en-US" altLang="zh-CN" sz="1100" b="0" i="0" u="none" strike="noStrike" cap="none" normalizeH="0" baseline="0" dirty="0">
                          <a:ln>
                            <a:noFill/>
                          </a:ln>
                          <a:solidFill>
                            <a:schemeClr val="tx1"/>
                          </a:solidFill>
                          <a:effectLst/>
                          <a:latin typeface="Arial" panose="020B0604020202020204" pitchFamily="34" charset="0"/>
                          <a:ea typeface="仿宋_GB2312" panose="02010609030101010101" pitchFamily="49" charset="-122"/>
                        </a:rPr>
                        <a:t>215</a:t>
                      </a:r>
                      <a:endParaRPr kumimoji="0" lang="en-US" altLang="zh-CN" sz="1100" b="0" i="0" u="none" strike="noStrike" cap="none" normalizeH="0" baseline="0" dirty="0">
                        <a:ln>
                          <a:noFill/>
                        </a:ln>
                        <a:solidFill>
                          <a:schemeClr val="tx1"/>
                        </a:solidFill>
                        <a:effectLst/>
                        <a:latin typeface="Arial" panose="020B0604020202020204" pitchFamily="34" charset="0"/>
                        <a:ea typeface="仿宋_GB2312" panose="02010609030101010101" pitchFamily="49" charset="-122"/>
                      </a:endParaRPr>
                    </a:p>
                  </a:txBody>
                  <a:tcPr marL="67290" marR="67290" marT="32300" marB="32300" anchor="ctr" anchorCtr="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solidFill>
                  </a:tcPr>
                </a:tc>
                <a:tc>
                  <a:txBody>
                    <a:bodyPr/>
                    <a:lstStyle>
                      <a:lvl1pPr marL="0" algn="l" defTabSz="914400" rtl="0" eaLnBrk="1" latinLnBrk="0" hangingPunct="1">
                        <a:defRPr sz="1800" kern="1200">
                          <a:solidFill>
                            <a:schemeClr val="tx1"/>
                          </a:solidFill>
                          <a:latin typeface="Arial" panose="020B0604020202020204"/>
                          <a:ea typeface="宋体" panose="02010600030101010101" pitchFamily="2" charset="-122"/>
                        </a:defRPr>
                      </a:lvl1pPr>
                      <a:lvl2pPr marL="457200" algn="l" defTabSz="914400" rtl="0" eaLnBrk="1" latinLnBrk="0" hangingPunct="1">
                        <a:defRPr sz="1800" kern="1200">
                          <a:solidFill>
                            <a:schemeClr val="tx1"/>
                          </a:solidFill>
                          <a:latin typeface="Arial" panose="020B0604020202020204"/>
                          <a:ea typeface="宋体" panose="02010600030101010101" pitchFamily="2" charset="-122"/>
                        </a:defRPr>
                      </a:lvl2pPr>
                      <a:lvl3pPr marL="914400" algn="l" defTabSz="914400" rtl="0" eaLnBrk="1" latinLnBrk="0" hangingPunct="1">
                        <a:defRPr sz="1800" kern="1200">
                          <a:solidFill>
                            <a:schemeClr val="tx1"/>
                          </a:solidFill>
                          <a:latin typeface="Arial" panose="020B0604020202020204"/>
                          <a:ea typeface="宋体" panose="02010600030101010101" pitchFamily="2" charset="-122"/>
                        </a:defRPr>
                      </a:lvl3pPr>
                      <a:lvl4pPr marL="1371600" algn="l" defTabSz="914400" rtl="0" eaLnBrk="1" latinLnBrk="0" hangingPunct="1">
                        <a:defRPr sz="1800" kern="1200">
                          <a:solidFill>
                            <a:schemeClr val="tx1"/>
                          </a:solidFill>
                          <a:latin typeface="Arial" panose="020B0604020202020204"/>
                          <a:ea typeface="宋体" panose="02010600030101010101" pitchFamily="2" charset="-122"/>
                        </a:defRPr>
                      </a:lvl4pPr>
                      <a:lvl5pPr marL="1828800" algn="l" defTabSz="914400" rtl="0" eaLnBrk="1" latinLnBrk="0" hangingPunct="1">
                        <a:defRPr sz="1800" kern="1200">
                          <a:solidFill>
                            <a:schemeClr val="tx1"/>
                          </a:solidFill>
                          <a:latin typeface="Arial" panose="020B0604020202020204"/>
                          <a:ea typeface="宋体" panose="02010600030101010101" pitchFamily="2" charset="-122"/>
                        </a:defRPr>
                      </a:lvl5pPr>
                      <a:lvl6pPr marL="2286000" algn="l" defTabSz="914400" rtl="0" eaLnBrk="1" latinLnBrk="0" hangingPunct="1">
                        <a:defRPr sz="1800" kern="1200">
                          <a:solidFill>
                            <a:schemeClr val="tx1"/>
                          </a:solidFill>
                          <a:latin typeface="Arial" panose="020B0604020202020204"/>
                          <a:ea typeface="宋体" panose="02010600030101010101" pitchFamily="2" charset="-122"/>
                        </a:defRPr>
                      </a:lvl6pPr>
                      <a:lvl7pPr marL="2743200" algn="l" defTabSz="914400" rtl="0" eaLnBrk="1" latinLnBrk="0" hangingPunct="1">
                        <a:defRPr sz="1800" kern="1200">
                          <a:solidFill>
                            <a:schemeClr val="tx1"/>
                          </a:solidFill>
                          <a:latin typeface="Arial" panose="020B0604020202020204"/>
                          <a:ea typeface="宋体" panose="02010600030101010101" pitchFamily="2" charset="-122"/>
                        </a:defRPr>
                      </a:lvl7pPr>
                      <a:lvl8pPr marL="3200400" algn="l" defTabSz="914400" rtl="0" eaLnBrk="1" latinLnBrk="0" hangingPunct="1">
                        <a:defRPr sz="1800" kern="1200">
                          <a:solidFill>
                            <a:schemeClr val="tx1"/>
                          </a:solidFill>
                          <a:latin typeface="Arial" panose="020B0604020202020204"/>
                          <a:ea typeface="宋体" panose="02010600030101010101" pitchFamily="2" charset="-122"/>
                        </a:defRPr>
                      </a:lvl8pPr>
                      <a:lvl9pPr marL="3657600" algn="l" defTabSz="914400" rtl="0" eaLnBrk="1" latinLnBrk="0" hangingPunct="1">
                        <a:defRPr sz="1800" kern="1200">
                          <a:solidFill>
                            <a:schemeClr val="tx1"/>
                          </a:solidFill>
                          <a:latin typeface="Arial" panose="020B0604020202020204"/>
                          <a:ea typeface="宋体" panose="02010600030101010101" pitchFamily="2" charset="-122"/>
                        </a:defRPr>
                      </a:lvl9pPr>
                    </a:lstStyle>
                    <a:p>
                      <a:pPr marL="0" marR="0" lvl="0" indent="0" algn="l" defTabSz="684530" rtl="0" eaLnBrk="1" fontAlgn="base" latinLnBrk="0" hangingPunct="1">
                        <a:lnSpc>
                          <a:spcPct val="70000"/>
                        </a:lnSpc>
                        <a:spcBef>
                          <a:spcPct val="20000"/>
                        </a:spcBef>
                        <a:spcAft>
                          <a:spcPct val="0"/>
                        </a:spcAft>
                        <a:buClrTx/>
                        <a:buSzTx/>
                        <a:buFontTx/>
                        <a:buNone/>
                      </a:pPr>
                      <a:r>
                        <a:rPr kumimoji="0" lang="en-US" altLang="zh-CN" sz="1100" b="0" i="0" u="none" strike="noStrike" cap="none" normalizeH="0" baseline="0" dirty="0">
                          <a:ln>
                            <a:noFill/>
                          </a:ln>
                          <a:solidFill>
                            <a:schemeClr val="tx1"/>
                          </a:solidFill>
                          <a:effectLst/>
                          <a:latin typeface="Arial" panose="020B0604020202020204" pitchFamily="34" charset="0"/>
                          <a:ea typeface="仿宋_GB2312" panose="02010609030101010101" pitchFamily="49" charset="-122"/>
                        </a:rPr>
                        <a:t>200</a:t>
                      </a:r>
                      <a:endParaRPr kumimoji="0" lang="en-US" altLang="zh-CN" sz="1100" b="0" i="0" u="none" strike="noStrike" cap="none" normalizeH="0" baseline="0" dirty="0">
                        <a:ln>
                          <a:noFill/>
                        </a:ln>
                        <a:solidFill>
                          <a:schemeClr val="tx1"/>
                        </a:solidFill>
                        <a:effectLst/>
                        <a:latin typeface="Arial" panose="020B0604020202020204" pitchFamily="34" charset="0"/>
                        <a:ea typeface="仿宋_GB2312" panose="02010609030101010101" pitchFamily="49" charset="-122"/>
                      </a:endParaRPr>
                    </a:p>
                  </a:txBody>
                  <a:tcPr marL="67290" marR="67290" marT="32300" marB="32300" anchor="ctr" anchorCtr="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solidFill>
                  </a:tcPr>
                </a:tc>
                <a:tc>
                  <a:txBody>
                    <a:bodyPr/>
                    <a:lstStyle>
                      <a:lvl1pPr marL="0" algn="l" defTabSz="914400" rtl="0" eaLnBrk="1" latinLnBrk="0" hangingPunct="1">
                        <a:defRPr sz="1800" kern="1200">
                          <a:solidFill>
                            <a:schemeClr val="tx1"/>
                          </a:solidFill>
                          <a:latin typeface="Arial" panose="020B0604020202020204"/>
                          <a:ea typeface="宋体" panose="02010600030101010101" pitchFamily="2" charset="-122"/>
                        </a:defRPr>
                      </a:lvl1pPr>
                      <a:lvl2pPr marL="457200" algn="l" defTabSz="914400" rtl="0" eaLnBrk="1" latinLnBrk="0" hangingPunct="1">
                        <a:defRPr sz="1800" kern="1200">
                          <a:solidFill>
                            <a:schemeClr val="tx1"/>
                          </a:solidFill>
                          <a:latin typeface="Arial" panose="020B0604020202020204"/>
                          <a:ea typeface="宋体" panose="02010600030101010101" pitchFamily="2" charset="-122"/>
                        </a:defRPr>
                      </a:lvl2pPr>
                      <a:lvl3pPr marL="914400" algn="l" defTabSz="914400" rtl="0" eaLnBrk="1" latinLnBrk="0" hangingPunct="1">
                        <a:defRPr sz="1800" kern="1200">
                          <a:solidFill>
                            <a:schemeClr val="tx1"/>
                          </a:solidFill>
                          <a:latin typeface="Arial" panose="020B0604020202020204"/>
                          <a:ea typeface="宋体" panose="02010600030101010101" pitchFamily="2" charset="-122"/>
                        </a:defRPr>
                      </a:lvl3pPr>
                      <a:lvl4pPr marL="1371600" algn="l" defTabSz="914400" rtl="0" eaLnBrk="1" latinLnBrk="0" hangingPunct="1">
                        <a:defRPr sz="1800" kern="1200">
                          <a:solidFill>
                            <a:schemeClr val="tx1"/>
                          </a:solidFill>
                          <a:latin typeface="Arial" panose="020B0604020202020204"/>
                          <a:ea typeface="宋体" panose="02010600030101010101" pitchFamily="2" charset="-122"/>
                        </a:defRPr>
                      </a:lvl4pPr>
                      <a:lvl5pPr marL="1828800" algn="l" defTabSz="914400" rtl="0" eaLnBrk="1" latinLnBrk="0" hangingPunct="1">
                        <a:defRPr sz="1800" kern="1200">
                          <a:solidFill>
                            <a:schemeClr val="tx1"/>
                          </a:solidFill>
                          <a:latin typeface="Arial" panose="020B0604020202020204"/>
                          <a:ea typeface="宋体" panose="02010600030101010101" pitchFamily="2" charset="-122"/>
                        </a:defRPr>
                      </a:lvl5pPr>
                      <a:lvl6pPr marL="2286000" algn="l" defTabSz="914400" rtl="0" eaLnBrk="1" latinLnBrk="0" hangingPunct="1">
                        <a:defRPr sz="1800" kern="1200">
                          <a:solidFill>
                            <a:schemeClr val="tx1"/>
                          </a:solidFill>
                          <a:latin typeface="Arial" panose="020B0604020202020204"/>
                          <a:ea typeface="宋体" panose="02010600030101010101" pitchFamily="2" charset="-122"/>
                        </a:defRPr>
                      </a:lvl6pPr>
                      <a:lvl7pPr marL="2743200" algn="l" defTabSz="914400" rtl="0" eaLnBrk="1" latinLnBrk="0" hangingPunct="1">
                        <a:defRPr sz="1800" kern="1200">
                          <a:solidFill>
                            <a:schemeClr val="tx1"/>
                          </a:solidFill>
                          <a:latin typeface="Arial" panose="020B0604020202020204"/>
                          <a:ea typeface="宋体" panose="02010600030101010101" pitchFamily="2" charset="-122"/>
                        </a:defRPr>
                      </a:lvl7pPr>
                      <a:lvl8pPr marL="3200400" algn="l" defTabSz="914400" rtl="0" eaLnBrk="1" latinLnBrk="0" hangingPunct="1">
                        <a:defRPr sz="1800" kern="1200">
                          <a:solidFill>
                            <a:schemeClr val="tx1"/>
                          </a:solidFill>
                          <a:latin typeface="Arial" panose="020B0604020202020204"/>
                          <a:ea typeface="宋体" panose="02010600030101010101" pitchFamily="2" charset="-122"/>
                        </a:defRPr>
                      </a:lvl8pPr>
                      <a:lvl9pPr marL="3657600" algn="l" defTabSz="914400" rtl="0" eaLnBrk="1" latinLnBrk="0" hangingPunct="1">
                        <a:defRPr sz="1800" kern="1200">
                          <a:solidFill>
                            <a:schemeClr val="tx1"/>
                          </a:solidFill>
                          <a:latin typeface="Arial" panose="020B0604020202020204"/>
                          <a:ea typeface="宋体" panose="02010600030101010101" pitchFamily="2" charset="-122"/>
                        </a:defRPr>
                      </a:lvl9pPr>
                    </a:lstStyle>
                    <a:p>
                      <a:pPr marL="0" marR="0" lvl="0" indent="0" algn="l" defTabSz="684530" rtl="0" eaLnBrk="1" fontAlgn="base" latinLnBrk="0" hangingPunct="1">
                        <a:lnSpc>
                          <a:spcPct val="70000"/>
                        </a:lnSpc>
                        <a:spcBef>
                          <a:spcPct val="20000"/>
                        </a:spcBef>
                        <a:spcAft>
                          <a:spcPct val="0"/>
                        </a:spcAft>
                        <a:buClrTx/>
                        <a:buSzTx/>
                        <a:buFontTx/>
                        <a:buNone/>
                      </a:pPr>
                      <a:r>
                        <a:rPr kumimoji="0" lang="en-US" altLang="zh-CN" sz="1100" b="0" i="0" u="none" strike="noStrike" cap="none" normalizeH="0" baseline="0" dirty="0">
                          <a:ln>
                            <a:noFill/>
                          </a:ln>
                          <a:solidFill>
                            <a:schemeClr val="tx1"/>
                          </a:solidFill>
                          <a:effectLst/>
                          <a:latin typeface="Arial" panose="020B0604020202020204" pitchFamily="34" charset="0"/>
                          <a:ea typeface="仿宋_GB2312" panose="02010609030101010101" pitchFamily="49" charset="-122"/>
                        </a:rPr>
                        <a:t>150</a:t>
                      </a:r>
                      <a:endParaRPr kumimoji="0" lang="en-US" altLang="zh-CN" sz="1100" b="0" i="0" u="none" strike="noStrike" cap="none" normalizeH="0" baseline="0" dirty="0">
                        <a:ln>
                          <a:noFill/>
                        </a:ln>
                        <a:solidFill>
                          <a:schemeClr val="tx1"/>
                        </a:solidFill>
                        <a:effectLst/>
                        <a:latin typeface="Arial" panose="020B0604020202020204" pitchFamily="34" charset="0"/>
                        <a:ea typeface="仿宋_GB2312" panose="02010609030101010101" pitchFamily="49" charset="-122"/>
                      </a:endParaRPr>
                    </a:p>
                  </a:txBody>
                  <a:tcPr marL="67290" marR="67290" marT="32300" marB="32300" anchor="ctr" anchorCtr="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solidFill>
                  </a:tcPr>
                </a:tc>
                <a:tc>
                  <a:txBody>
                    <a:bodyPr/>
                    <a:lstStyle>
                      <a:lvl1pPr marL="0" algn="l" defTabSz="914400" rtl="0" eaLnBrk="1" latinLnBrk="0" hangingPunct="1">
                        <a:defRPr sz="1800" kern="1200">
                          <a:solidFill>
                            <a:schemeClr val="tx1"/>
                          </a:solidFill>
                          <a:latin typeface="Arial" panose="020B0604020202020204"/>
                          <a:ea typeface="宋体" panose="02010600030101010101" pitchFamily="2" charset="-122"/>
                        </a:defRPr>
                      </a:lvl1pPr>
                      <a:lvl2pPr marL="457200" algn="l" defTabSz="914400" rtl="0" eaLnBrk="1" latinLnBrk="0" hangingPunct="1">
                        <a:defRPr sz="1800" kern="1200">
                          <a:solidFill>
                            <a:schemeClr val="tx1"/>
                          </a:solidFill>
                          <a:latin typeface="Arial" panose="020B0604020202020204"/>
                          <a:ea typeface="宋体" panose="02010600030101010101" pitchFamily="2" charset="-122"/>
                        </a:defRPr>
                      </a:lvl2pPr>
                      <a:lvl3pPr marL="914400" algn="l" defTabSz="914400" rtl="0" eaLnBrk="1" latinLnBrk="0" hangingPunct="1">
                        <a:defRPr sz="1800" kern="1200">
                          <a:solidFill>
                            <a:schemeClr val="tx1"/>
                          </a:solidFill>
                          <a:latin typeface="Arial" panose="020B0604020202020204"/>
                          <a:ea typeface="宋体" panose="02010600030101010101" pitchFamily="2" charset="-122"/>
                        </a:defRPr>
                      </a:lvl3pPr>
                      <a:lvl4pPr marL="1371600" algn="l" defTabSz="914400" rtl="0" eaLnBrk="1" latinLnBrk="0" hangingPunct="1">
                        <a:defRPr sz="1800" kern="1200">
                          <a:solidFill>
                            <a:schemeClr val="tx1"/>
                          </a:solidFill>
                          <a:latin typeface="Arial" panose="020B0604020202020204"/>
                          <a:ea typeface="宋体" panose="02010600030101010101" pitchFamily="2" charset="-122"/>
                        </a:defRPr>
                      </a:lvl4pPr>
                      <a:lvl5pPr marL="1828800" algn="l" defTabSz="914400" rtl="0" eaLnBrk="1" latinLnBrk="0" hangingPunct="1">
                        <a:defRPr sz="1800" kern="1200">
                          <a:solidFill>
                            <a:schemeClr val="tx1"/>
                          </a:solidFill>
                          <a:latin typeface="Arial" panose="020B0604020202020204"/>
                          <a:ea typeface="宋体" panose="02010600030101010101" pitchFamily="2" charset="-122"/>
                        </a:defRPr>
                      </a:lvl5pPr>
                      <a:lvl6pPr marL="2286000" algn="l" defTabSz="914400" rtl="0" eaLnBrk="1" latinLnBrk="0" hangingPunct="1">
                        <a:defRPr sz="1800" kern="1200">
                          <a:solidFill>
                            <a:schemeClr val="tx1"/>
                          </a:solidFill>
                          <a:latin typeface="Arial" panose="020B0604020202020204"/>
                          <a:ea typeface="宋体" panose="02010600030101010101" pitchFamily="2" charset="-122"/>
                        </a:defRPr>
                      </a:lvl6pPr>
                      <a:lvl7pPr marL="2743200" algn="l" defTabSz="914400" rtl="0" eaLnBrk="1" latinLnBrk="0" hangingPunct="1">
                        <a:defRPr sz="1800" kern="1200">
                          <a:solidFill>
                            <a:schemeClr val="tx1"/>
                          </a:solidFill>
                          <a:latin typeface="Arial" panose="020B0604020202020204"/>
                          <a:ea typeface="宋体" panose="02010600030101010101" pitchFamily="2" charset="-122"/>
                        </a:defRPr>
                      </a:lvl7pPr>
                      <a:lvl8pPr marL="3200400" algn="l" defTabSz="914400" rtl="0" eaLnBrk="1" latinLnBrk="0" hangingPunct="1">
                        <a:defRPr sz="1800" kern="1200">
                          <a:solidFill>
                            <a:schemeClr val="tx1"/>
                          </a:solidFill>
                          <a:latin typeface="Arial" panose="020B0604020202020204"/>
                          <a:ea typeface="宋体" panose="02010600030101010101" pitchFamily="2" charset="-122"/>
                        </a:defRPr>
                      </a:lvl8pPr>
                      <a:lvl9pPr marL="3657600" algn="l" defTabSz="914400" rtl="0" eaLnBrk="1" latinLnBrk="0" hangingPunct="1">
                        <a:defRPr sz="1800" kern="1200">
                          <a:solidFill>
                            <a:schemeClr val="tx1"/>
                          </a:solidFill>
                          <a:latin typeface="Arial" panose="020B0604020202020204"/>
                          <a:ea typeface="宋体" panose="02010600030101010101" pitchFamily="2" charset="-122"/>
                        </a:defRPr>
                      </a:lvl9pPr>
                    </a:lstStyle>
                    <a:p>
                      <a:pPr marL="0" marR="0" lvl="0" indent="0" algn="l" defTabSz="684530" rtl="0" eaLnBrk="1" fontAlgn="base" latinLnBrk="0" hangingPunct="1">
                        <a:lnSpc>
                          <a:spcPct val="70000"/>
                        </a:lnSpc>
                        <a:spcBef>
                          <a:spcPct val="20000"/>
                        </a:spcBef>
                        <a:spcAft>
                          <a:spcPct val="0"/>
                        </a:spcAft>
                        <a:buClrTx/>
                        <a:buSzTx/>
                        <a:buFontTx/>
                        <a:buNone/>
                      </a:pPr>
                      <a:r>
                        <a:rPr kumimoji="0" lang="en-US" altLang="zh-CN" sz="1100" b="0" i="0" u="none" strike="noStrike" cap="none" normalizeH="0" baseline="0" dirty="0">
                          <a:ln>
                            <a:noFill/>
                          </a:ln>
                          <a:solidFill>
                            <a:schemeClr val="tx1"/>
                          </a:solidFill>
                          <a:effectLst/>
                          <a:latin typeface="Arial" panose="020B0604020202020204" pitchFamily="34" charset="0"/>
                          <a:ea typeface="仿宋_GB2312" panose="02010609030101010101" pitchFamily="49" charset="-122"/>
                        </a:rPr>
                        <a:t>140</a:t>
                      </a:r>
                      <a:endParaRPr kumimoji="0" lang="en-US" altLang="zh-CN" sz="1100" b="0" i="0" u="none" strike="noStrike" cap="none" normalizeH="0" baseline="0" dirty="0">
                        <a:ln>
                          <a:noFill/>
                        </a:ln>
                        <a:solidFill>
                          <a:schemeClr val="tx1"/>
                        </a:solidFill>
                        <a:effectLst/>
                        <a:latin typeface="Arial" panose="020B0604020202020204" pitchFamily="34" charset="0"/>
                        <a:ea typeface="仿宋_GB2312" panose="02010609030101010101" pitchFamily="49" charset="-122"/>
                      </a:endParaRPr>
                    </a:p>
                  </a:txBody>
                  <a:tcPr marL="67290" marR="67290" marT="32300" marB="32300" anchor="ctr" anchorCtr="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solidFill>
                  </a:tcPr>
                </a:tc>
                <a:tc>
                  <a:txBody>
                    <a:bodyPr/>
                    <a:lstStyle/>
                    <a:p>
                      <a:pPr marL="0" marR="0" lvl="0" indent="0" algn="l" defTabSz="684530" rtl="0" eaLnBrk="1" fontAlgn="base" latinLnBrk="0" hangingPunct="1">
                        <a:lnSpc>
                          <a:spcPct val="70000"/>
                        </a:lnSpc>
                        <a:spcBef>
                          <a:spcPct val="20000"/>
                        </a:spcBef>
                        <a:spcAft>
                          <a:spcPct val="0"/>
                        </a:spcAft>
                        <a:buClrTx/>
                        <a:buSzTx/>
                        <a:buFontTx/>
                        <a:buNone/>
                      </a:pPr>
                      <a:r>
                        <a:rPr kumimoji="0" lang="en-US" altLang="zh-CN" sz="1100" b="0" i="0" u="none" strike="noStrike" cap="none" normalizeH="0" baseline="0" dirty="0">
                          <a:ln>
                            <a:noFill/>
                          </a:ln>
                          <a:solidFill>
                            <a:schemeClr val="tx1"/>
                          </a:solidFill>
                          <a:effectLst/>
                          <a:latin typeface="Arial" panose="020B0604020202020204" pitchFamily="34" charset="0"/>
                          <a:ea typeface="仿宋_GB2312" panose="02010609030101010101" pitchFamily="49" charset="-122"/>
                        </a:rPr>
                        <a:t>100</a:t>
                      </a:r>
                      <a:endParaRPr kumimoji="0" lang="en-US" altLang="zh-CN" sz="1100" b="0" i="0" u="none" strike="noStrike" cap="none" normalizeH="0" baseline="0" dirty="0">
                        <a:ln>
                          <a:noFill/>
                        </a:ln>
                        <a:solidFill>
                          <a:schemeClr val="tx1"/>
                        </a:solidFill>
                        <a:effectLst/>
                        <a:latin typeface="Arial" panose="020B0604020202020204" pitchFamily="34" charset="0"/>
                        <a:ea typeface="仿宋_GB2312" panose="02010609030101010101" pitchFamily="49" charset="-122"/>
                      </a:endParaRPr>
                    </a:p>
                  </a:txBody>
                  <a:tcPr marL="67290" marR="67290" marT="32300" marB="32300" anchor="ctr" anchorCtr="1" horzOverflow="overflow">
                    <a:lnL w="1270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solidFill>
                  </a:tcPr>
                </a:tc>
              </a:tr>
              <a:tr h="235435">
                <a:tc vMerge="1">
                  <a:tcPr/>
                </a:tc>
                <a:tc>
                  <a:txBody>
                    <a:bodyPr/>
                    <a:lstStyle>
                      <a:lvl1pPr marL="0" algn="l" defTabSz="914400" rtl="0" eaLnBrk="1" latinLnBrk="0" hangingPunct="1">
                        <a:defRPr sz="1800" kern="1200">
                          <a:solidFill>
                            <a:schemeClr val="tx1"/>
                          </a:solidFill>
                          <a:latin typeface="Arial" panose="020B0604020202020204"/>
                          <a:ea typeface="宋体" panose="02010600030101010101" pitchFamily="2" charset="-122"/>
                        </a:defRPr>
                      </a:lvl1pPr>
                      <a:lvl2pPr marL="457200" algn="l" defTabSz="914400" rtl="0" eaLnBrk="1" latinLnBrk="0" hangingPunct="1">
                        <a:defRPr sz="1800" kern="1200">
                          <a:solidFill>
                            <a:schemeClr val="tx1"/>
                          </a:solidFill>
                          <a:latin typeface="Arial" panose="020B0604020202020204"/>
                          <a:ea typeface="宋体" panose="02010600030101010101" pitchFamily="2" charset="-122"/>
                        </a:defRPr>
                      </a:lvl2pPr>
                      <a:lvl3pPr marL="914400" algn="l" defTabSz="914400" rtl="0" eaLnBrk="1" latinLnBrk="0" hangingPunct="1">
                        <a:defRPr sz="1800" kern="1200">
                          <a:solidFill>
                            <a:schemeClr val="tx1"/>
                          </a:solidFill>
                          <a:latin typeface="Arial" panose="020B0604020202020204"/>
                          <a:ea typeface="宋体" panose="02010600030101010101" pitchFamily="2" charset="-122"/>
                        </a:defRPr>
                      </a:lvl3pPr>
                      <a:lvl4pPr marL="1371600" algn="l" defTabSz="914400" rtl="0" eaLnBrk="1" latinLnBrk="0" hangingPunct="1">
                        <a:defRPr sz="1800" kern="1200">
                          <a:solidFill>
                            <a:schemeClr val="tx1"/>
                          </a:solidFill>
                          <a:latin typeface="Arial" panose="020B0604020202020204"/>
                          <a:ea typeface="宋体" panose="02010600030101010101" pitchFamily="2" charset="-122"/>
                        </a:defRPr>
                      </a:lvl4pPr>
                      <a:lvl5pPr marL="1828800" algn="l" defTabSz="914400" rtl="0" eaLnBrk="1" latinLnBrk="0" hangingPunct="1">
                        <a:defRPr sz="1800" kern="1200">
                          <a:solidFill>
                            <a:schemeClr val="tx1"/>
                          </a:solidFill>
                          <a:latin typeface="Arial" panose="020B0604020202020204"/>
                          <a:ea typeface="宋体" panose="02010600030101010101" pitchFamily="2" charset="-122"/>
                        </a:defRPr>
                      </a:lvl5pPr>
                      <a:lvl6pPr marL="2286000" algn="l" defTabSz="914400" rtl="0" eaLnBrk="1" latinLnBrk="0" hangingPunct="1">
                        <a:defRPr sz="1800" kern="1200">
                          <a:solidFill>
                            <a:schemeClr val="tx1"/>
                          </a:solidFill>
                          <a:latin typeface="Arial" panose="020B0604020202020204"/>
                          <a:ea typeface="宋体" panose="02010600030101010101" pitchFamily="2" charset="-122"/>
                        </a:defRPr>
                      </a:lvl6pPr>
                      <a:lvl7pPr marL="2743200" algn="l" defTabSz="914400" rtl="0" eaLnBrk="1" latinLnBrk="0" hangingPunct="1">
                        <a:defRPr sz="1800" kern="1200">
                          <a:solidFill>
                            <a:schemeClr val="tx1"/>
                          </a:solidFill>
                          <a:latin typeface="Arial" panose="020B0604020202020204"/>
                          <a:ea typeface="宋体" panose="02010600030101010101" pitchFamily="2" charset="-122"/>
                        </a:defRPr>
                      </a:lvl7pPr>
                      <a:lvl8pPr marL="3200400" algn="l" defTabSz="914400" rtl="0" eaLnBrk="1" latinLnBrk="0" hangingPunct="1">
                        <a:defRPr sz="1800" kern="1200">
                          <a:solidFill>
                            <a:schemeClr val="tx1"/>
                          </a:solidFill>
                          <a:latin typeface="Arial" panose="020B0604020202020204"/>
                          <a:ea typeface="宋体" panose="02010600030101010101" pitchFamily="2" charset="-122"/>
                        </a:defRPr>
                      </a:lvl8pPr>
                      <a:lvl9pPr marL="3657600" algn="l" defTabSz="914400" rtl="0" eaLnBrk="1" latinLnBrk="0" hangingPunct="1">
                        <a:defRPr sz="1800" kern="1200">
                          <a:solidFill>
                            <a:schemeClr val="tx1"/>
                          </a:solidFill>
                          <a:latin typeface="Arial" panose="020B0604020202020204"/>
                          <a:ea typeface="宋体" panose="02010600030101010101" pitchFamily="2" charset="-122"/>
                        </a:defRPr>
                      </a:lvl9pPr>
                    </a:lstStyle>
                    <a:p>
                      <a:pPr marL="0" marR="0" lvl="0" indent="0" algn="l" defTabSz="684530" rtl="0" eaLnBrk="1" fontAlgn="base" latinLnBrk="0" hangingPunct="1">
                        <a:lnSpc>
                          <a:spcPct val="70000"/>
                        </a:lnSpc>
                        <a:spcBef>
                          <a:spcPct val="20000"/>
                        </a:spcBef>
                        <a:spcAft>
                          <a:spcPct val="0"/>
                        </a:spcAft>
                        <a:buClrTx/>
                        <a:buSzTx/>
                        <a:buFontTx/>
                        <a:buNone/>
                      </a:pPr>
                      <a:r>
                        <a:rPr kumimoji="0" lang="zh-CN" altLang="en-US" sz="1100" b="0" i="0" u="none" strike="noStrike" cap="none" normalizeH="0" baseline="0" dirty="0">
                          <a:ln>
                            <a:noFill/>
                          </a:ln>
                          <a:solidFill>
                            <a:schemeClr val="tx1"/>
                          </a:solidFill>
                          <a:effectLst/>
                          <a:latin typeface="Arial" panose="020B0604020202020204" pitchFamily="34" charset="0"/>
                          <a:ea typeface="仿宋_GB2312" panose="02010609030101010101" pitchFamily="49" charset="-122"/>
                        </a:rPr>
                        <a:t>间断</a:t>
                      </a:r>
                      <a:endParaRPr kumimoji="0" lang="en-US" altLang="zh-CN" sz="1100" b="0" i="0" u="none" strike="noStrike" cap="none" normalizeH="0" baseline="0" dirty="0">
                        <a:ln>
                          <a:noFill/>
                        </a:ln>
                        <a:solidFill>
                          <a:schemeClr val="tx1"/>
                        </a:solidFill>
                        <a:effectLst/>
                        <a:latin typeface="Arial" panose="020B0604020202020204" pitchFamily="34" charset="0"/>
                        <a:ea typeface="仿宋_GB2312" panose="02010609030101010101" pitchFamily="49" charset="-122"/>
                      </a:endParaRPr>
                    </a:p>
                  </a:txBody>
                  <a:tcPr marL="67290" marR="67290" marT="32300" marB="32300" anchor="ctr" anchorCtr="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solidFill>
                  </a:tcPr>
                </a:tc>
                <a:tc>
                  <a:txBody>
                    <a:bodyPr/>
                    <a:lstStyle>
                      <a:lvl1pPr marL="0" algn="l" defTabSz="914400" rtl="0" eaLnBrk="1" latinLnBrk="0" hangingPunct="1">
                        <a:defRPr sz="1800" kern="1200">
                          <a:solidFill>
                            <a:schemeClr val="tx1"/>
                          </a:solidFill>
                          <a:latin typeface="Arial" panose="020B0604020202020204"/>
                          <a:ea typeface="宋体" panose="02010600030101010101" pitchFamily="2" charset="-122"/>
                        </a:defRPr>
                      </a:lvl1pPr>
                      <a:lvl2pPr marL="457200" algn="l" defTabSz="914400" rtl="0" eaLnBrk="1" latinLnBrk="0" hangingPunct="1">
                        <a:defRPr sz="1800" kern="1200">
                          <a:solidFill>
                            <a:schemeClr val="tx1"/>
                          </a:solidFill>
                          <a:latin typeface="Arial" panose="020B0604020202020204"/>
                          <a:ea typeface="宋体" panose="02010600030101010101" pitchFamily="2" charset="-122"/>
                        </a:defRPr>
                      </a:lvl2pPr>
                      <a:lvl3pPr marL="914400" algn="l" defTabSz="914400" rtl="0" eaLnBrk="1" latinLnBrk="0" hangingPunct="1">
                        <a:defRPr sz="1800" kern="1200">
                          <a:solidFill>
                            <a:schemeClr val="tx1"/>
                          </a:solidFill>
                          <a:latin typeface="Arial" panose="020B0604020202020204"/>
                          <a:ea typeface="宋体" panose="02010600030101010101" pitchFamily="2" charset="-122"/>
                        </a:defRPr>
                      </a:lvl3pPr>
                      <a:lvl4pPr marL="1371600" algn="l" defTabSz="914400" rtl="0" eaLnBrk="1" latinLnBrk="0" hangingPunct="1">
                        <a:defRPr sz="1800" kern="1200">
                          <a:solidFill>
                            <a:schemeClr val="tx1"/>
                          </a:solidFill>
                          <a:latin typeface="Arial" panose="020B0604020202020204"/>
                          <a:ea typeface="宋体" panose="02010600030101010101" pitchFamily="2" charset="-122"/>
                        </a:defRPr>
                      </a:lvl4pPr>
                      <a:lvl5pPr marL="1828800" algn="l" defTabSz="914400" rtl="0" eaLnBrk="1" latinLnBrk="0" hangingPunct="1">
                        <a:defRPr sz="1800" kern="1200">
                          <a:solidFill>
                            <a:schemeClr val="tx1"/>
                          </a:solidFill>
                          <a:latin typeface="Arial" panose="020B0604020202020204"/>
                          <a:ea typeface="宋体" panose="02010600030101010101" pitchFamily="2" charset="-122"/>
                        </a:defRPr>
                      </a:lvl5pPr>
                      <a:lvl6pPr marL="2286000" algn="l" defTabSz="914400" rtl="0" eaLnBrk="1" latinLnBrk="0" hangingPunct="1">
                        <a:defRPr sz="1800" kern="1200">
                          <a:solidFill>
                            <a:schemeClr val="tx1"/>
                          </a:solidFill>
                          <a:latin typeface="Arial" panose="020B0604020202020204"/>
                          <a:ea typeface="宋体" panose="02010600030101010101" pitchFamily="2" charset="-122"/>
                        </a:defRPr>
                      </a:lvl6pPr>
                      <a:lvl7pPr marL="2743200" algn="l" defTabSz="914400" rtl="0" eaLnBrk="1" latinLnBrk="0" hangingPunct="1">
                        <a:defRPr sz="1800" kern="1200">
                          <a:solidFill>
                            <a:schemeClr val="tx1"/>
                          </a:solidFill>
                          <a:latin typeface="Arial" panose="020B0604020202020204"/>
                          <a:ea typeface="宋体" panose="02010600030101010101" pitchFamily="2" charset="-122"/>
                        </a:defRPr>
                      </a:lvl7pPr>
                      <a:lvl8pPr marL="3200400" algn="l" defTabSz="914400" rtl="0" eaLnBrk="1" latinLnBrk="0" hangingPunct="1">
                        <a:defRPr sz="1800" kern="1200">
                          <a:solidFill>
                            <a:schemeClr val="tx1"/>
                          </a:solidFill>
                          <a:latin typeface="Arial" panose="020B0604020202020204"/>
                          <a:ea typeface="宋体" panose="02010600030101010101" pitchFamily="2" charset="-122"/>
                        </a:defRPr>
                      </a:lvl8pPr>
                      <a:lvl9pPr marL="3657600" algn="l" defTabSz="914400" rtl="0" eaLnBrk="1" latinLnBrk="0" hangingPunct="1">
                        <a:defRPr sz="1800" kern="1200">
                          <a:solidFill>
                            <a:schemeClr val="tx1"/>
                          </a:solidFill>
                          <a:latin typeface="Arial" panose="020B0604020202020204"/>
                          <a:ea typeface="宋体" panose="02010600030101010101" pitchFamily="2" charset="-122"/>
                        </a:defRPr>
                      </a:lvl9pPr>
                    </a:lstStyle>
                    <a:p>
                      <a:pPr marL="0" marR="0" lvl="0" indent="0" algn="l" defTabSz="684530" rtl="0" eaLnBrk="1" fontAlgn="base" latinLnBrk="0" hangingPunct="1">
                        <a:lnSpc>
                          <a:spcPct val="70000"/>
                        </a:lnSpc>
                        <a:spcBef>
                          <a:spcPct val="20000"/>
                        </a:spcBef>
                        <a:spcAft>
                          <a:spcPct val="0"/>
                        </a:spcAft>
                        <a:buClrTx/>
                        <a:buSzTx/>
                        <a:buFontTx/>
                        <a:buNone/>
                      </a:pPr>
                      <a:r>
                        <a:rPr kumimoji="0" lang="en-US" altLang="zh-CN" sz="1100" b="0" i="0" u="none" strike="noStrike" cap="none" normalizeH="0" baseline="0" dirty="0">
                          <a:ln>
                            <a:noFill/>
                          </a:ln>
                          <a:solidFill>
                            <a:schemeClr val="tx1"/>
                          </a:solidFill>
                          <a:effectLst/>
                          <a:latin typeface="Arial" panose="020B0604020202020204" pitchFamily="34" charset="0"/>
                          <a:ea typeface="仿宋_GB2312" panose="02010609030101010101" pitchFamily="49" charset="-122"/>
                        </a:rPr>
                        <a:t>450</a:t>
                      </a:r>
                      <a:endParaRPr kumimoji="0" lang="en-US" altLang="zh-CN" sz="1100" b="0" i="0" u="none" strike="noStrike" cap="none" normalizeH="0" baseline="0" dirty="0">
                        <a:ln>
                          <a:noFill/>
                        </a:ln>
                        <a:solidFill>
                          <a:schemeClr val="tx1"/>
                        </a:solidFill>
                        <a:effectLst/>
                        <a:latin typeface="Arial" panose="020B0604020202020204" pitchFamily="34" charset="0"/>
                        <a:ea typeface="仿宋_GB2312" panose="02010609030101010101" pitchFamily="49" charset="-122"/>
                      </a:endParaRPr>
                    </a:p>
                  </a:txBody>
                  <a:tcPr marL="67290" marR="67290" marT="32300" marB="32300" anchor="ctr" anchorCtr="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solidFill>
                  </a:tcPr>
                </a:tc>
                <a:tc>
                  <a:txBody>
                    <a:bodyPr/>
                    <a:lstStyle>
                      <a:lvl1pPr marL="0" algn="l" defTabSz="914400" rtl="0" eaLnBrk="1" latinLnBrk="0" hangingPunct="1">
                        <a:defRPr sz="1800" kern="1200">
                          <a:solidFill>
                            <a:schemeClr val="tx1"/>
                          </a:solidFill>
                          <a:latin typeface="Arial" panose="020B0604020202020204"/>
                          <a:ea typeface="宋体" panose="02010600030101010101" pitchFamily="2" charset="-122"/>
                        </a:defRPr>
                      </a:lvl1pPr>
                      <a:lvl2pPr marL="457200" algn="l" defTabSz="914400" rtl="0" eaLnBrk="1" latinLnBrk="0" hangingPunct="1">
                        <a:defRPr sz="1800" kern="1200">
                          <a:solidFill>
                            <a:schemeClr val="tx1"/>
                          </a:solidFill>
                          <a:latin typeface="Arial" panose="020B0604020202020204"/>
                          <a:ea typeface="宋体" panose="02010600030101010101" pitchFamily="2" charset="-122"/>
                        </a:defRPr>
                      </a:lvl2pPr>
                      <a:lvl3pPr marL="914400" algn="l" defTabSz="914400" rtl="0" eaLnBrk="1" latinLnBrk="0" hangingPunct="1">
                        <a:defRPr sz="1800" kern="1200">
                          <a:solidFill>
                            <a:schemeClr val="tx1"/>
                          </a:solidFill>
                          <a:latin typeface="Arial" panose="020B0604020202020204"/>
                          <a:ea typeface="宋体" panose="02010600030101010101" pitchFamily="2" charset="-122"/>
                        </a:defRPr>
                      </a:lvl3pPr>
                      <a:lvl4pPr marL="1371600" algn="l" defTabSz="914400" rtl="0" eaLnBrk="1" latinLnBrk="0" hangingPunct="1">
                        <a:defRPr sz="1800" kern="1200">
                          <a:solidFill>
                            <a:schemeClr val="tx1"/>
                          </a:solidFill>
                          <a:latin typeface="Arial" panose="020B0604020202020204"/>
                          <a:ea typeface="宋体" panose="02010600030101010101" pitchFamily="2" charset="-122"/>
                        </a:defRPr>
                      </a:lvl4pPr>
                      <a:lvl5pPr marL="1828800" algn="l" defTabSz="914400" rtl="0" eaLnBrk="1" latinLnBrk="0" hangingPunct="1">
                        <a:defRPr sz="1800" kern="1200">
                          <a:solidFill>
                            <a:schemeClr val="tx1"/>
                          </a:solidFill>
                          <a:latin typeface="Arial" panose="020B0604020202020204"/>
                          <a:ea typeface="宋体" panose="02010600030101010101" pitchFamily="2" charset="-122"/>
                        </a:defRPr>
                      </a:lvl5pPr>
                      <a:lvl6pPr marL="2286000" algn="l" defTabSz="914400" rtl="0" eaLnBrk="1" latinLnBrk="0" hangingPunct="1">
                        <a:defRPr sz="1800" kern="1200">
                          <a:solidFill>
                            <a:schemeClr val="tx1"/>
                          </a:solidFill>
                          <a:latin typeface="Arial" panose="020B0604020202020204"/>
                          <a:ea typeface="宋体" panose="02010600030101010101" pitchFamily="2" charset="-122"/>
                        </a:defRPr>
                      </a:lvl6pPr>
                      <a:lvl7pPr marL="2743200" algn="l" defTabSz="914400" rtl="0" eaLnBrk="1" latinLnBrk="0" hangingPunct="1">
                        <a:defRPr sz="1800" kern="1200">
                          <a:solidFill>
                            <a:schemeClr val="tx1"/>
                          </a:solidFill>
                          <a:latin typeface="Arial" panose="020B0604020202020204"/>
                          <a:ea typeface="宋体" panose="02010600030101010101" pitchFamily="2" charset="-122"/>
                        </a:defRPr>
                      </a:lvl7pPr>
                      <a:lvl8pPr marL="3200400" algn="l" defTabSz="914400" rtl="0" eaLnBrk="1" latinLnBrk="0" hangingPunct="1">
                        <a:defRPr sz="1800" kern="1200">
                          <a:solidFill>
                            <a:schemeClr val="tx1"/>
                          </a:solidFill>
                          <a:latin typeface="Arial" panose="020B0604020202020204"/>
                          <a:ea typeface="宋体" panose="02010600030101010101" pitchFamily="2" charset="-122"/>
                        </a:defRPr>
                      </a:lvl8pPr>
                      <a:lvl9pPr marL="3657600" algn="l" defTabSz="914400" rtl="0" eaLnBrk="1" latinLnBrk="0" hangingPunct="1">
                        <a:defRPr sz="1800" kern="1200">
                          <a:solidFill>
                            <a:schemeClr val="tx1"/>
                          </a:solidFill>
                          <a:latin typeface="Arial" panose="020B0604020202020204"/>
                          <a:ea typeface="宋体" panose="02010600030101010101" pitchFamily="2" charset="-122"/>
                        </a:defRPr>
                      </a:lvl9pPr>
                    </a:lstStyle>
                    <a:p>
                      <a:pPr marL="0" marR="0" lvl="0" indent="0" algn="l" defTabSz="684530" rtl="0" eaLnBrk="1" fontAlgn="base" latinLnBrk="0" hangingPunct="1">
                        <a:lnSpc>
                          <a:spcPct val="70000"/>
                        </a:lnSpc>
                        <a:spcBef>
                          <a:spcPct val="20000"/>
                        </a:spcBef>
                        <a:spcAft>
                          <a:spcPct val="0"/>
                        </a:spcAft>
                        <a:buClrTx/>
                        <a:buSzTx/>
                        <a:buFontTx/>
                        <a:buNone/>
                      </a:pPr>
                      <a:r>
                        <a:rPr kumimoji="0" lang="en-US" altLang="zh-CN" sz="1100" b="0" i="0" u="none" strike="noStrike" cap="none" normalizeH="0" baseline="0" dirty="0">
                          <a:ln>
                            <a:noFill/>
                          </a:ln>
                          <a:solidFill>
                            <a:schemeClr val="tx1"/>
                          </a:solidFill>
                          <a:effectLst/>
                          <a:latin typeface="Arial" panose="020B0604020202020204" pitchFamily="34" charset="0"/>
                          <a:ea typeface="仿宋_GB2312" panose="02010609030101010101" pitchFamily="49" charset="-122"/>
                        </a:rPr>
                        <a:t>440</a:t>
                      </a:r>
                      <a:endParaRPr kumimoji="0" lang="en-US" altLang="zh-CN" sz="1100" b="0" i="0" u="none" strike="noStrike" cap="none" normalizeH="0" baseline="0" dirty="0">
                        <a:ln>
                          <a:noFill/>
                        </a:ln>
                        <a:solidFill>
                          <a:schemeClr val="tx1"/>
                        </a:solidFill>
                        <a:effectLst/>
                        <a:latin typeface="Arial" panose="020B0604020202020204" pitchFamily="34" charset="0"/>
                        <a:ea typeface="仿宋_GB2312" panose="02010609030101010101" pitchFamily="49" charset="-122"/>
                      </a:endParaRPr>
                    </a:p>
                  </a:txBody>
                  <a:tcPr marL="67290" marR="67290" marT="32300" marB="32300" anchor="ctr" anchorCtr="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solidFill>
                  </a:tcPr>
                </a:tc>
                <a:tc>
                  <a:txBody>
                    <a:bodyPr/>
                    <a:lstStyle>
                      <a:lvl1pPr marL="0" algn="l" defTabSz="914400" rtl="0" eaLnBrk="1" latinLnBrk="0" hangingPunct="1">
                        <a:defRPr sz="1800" kern="1200">
                          <a:solidFill>
                            <a:schemeClr val="tx1"/>
                          </a:solidFill>
                          <a:latin typeface="Arial" panose="020B0604020202020204"/>
                          <a:ea typeface="宋体" panose="02010600030101010101" pitchFamily="2" charset="-122"/>
                        </a:defRPr>
                      </a:lvl1pPr>
                      <a:lvl2pPr marL="457200" algn="l" defTabSz="914400" rtl="0" eaLnBrk="1" latinLnBrk="0" hangingPunct="1">
                        <a:defRPr sz="1800" kern="1200">
                          <a:solidFill>
                            <a:schemeClr val="tx1"/>
                          </a:solidFill>
                          <a:latin typeface="Arial" panose="020B0604020202020204"/>
                          <a:ea typeface="宋体" panose="02010600030101010101" pitchFamily="2" charset="-122"/>
                        </a:defRPr>
                      </a:lvl2pPr>
                      <a:lvl3pPr marL="914400" algn="l" defTabSz="914400" rtl="0" eaLnBrk="1" latinLnBrk="0" hangingPunct="1">
                        <a:defRPr sz="1800" kern="1200">
                          <a:solidFill>
                            <a:schemeClr val="tx1"/>
                          </a:solidFill>
                          <a:latin typeface="Arial" panose="020B0604020202020204"/>
                          <a:ea typeface="宋体" panose="02010600030101010101" pitchFamily="2" charset="-122"/>
                        </a:defRPr>
                      </a:lvl3pPr>
                      <a:lvl4pPr marL="1371600" algn="l" defTabSz="914400" rtl="0" eaLnBrk="1" latinLnBrk="0" hangingPunct="1">
                        <a:defRPr sz="1800" kern="1200">
                          <a:solidFill>
                            <a:schemeClr val="tx1"/>
                          </a:solidFill>
                          <a:latin typeface="Arial" panose="020B0604020202020204"/>
                          <a:ea typeface="宋体" panose="02010600030101010101" pitchFamily="2" charset="-122"/>
                        </a:defRPr>
                      </a:lvl4pPr>
                      <a:lvl5pPr marL="1828800" algn="l" defTabSz="914400" rtl="0" eaLnBrk="1" latinLnBrk="0" hangingPunct="1">
                        <a:defRPr sz="1800" kern="1200">
                          <a:solidFill>
                            <a:schemeClr val="tx1"/>
                          </a:solidFill>
                          <a:latin typeface="Arial" panose="020B0604020202020204"/>
                          <a:ea typeface="宋体" panose="02010600030101010101" pitchFamily="2" charset="-122"/>
                        </a:defRPr>
                      </a:lvl5pPr>
                      <a:lvl6pPr marL="2286000" algn="l" defTabSz="914400" rtl="0" eaLnBrk="1" latinLnBrk="0" hangingPunct="1">
                        <a:defRPr sz="1800" kern="1200">
                          <a:solidFill>
                            <a:schemeClr val="tx1"/>
                          </a:solidFill>
                          <a:latin typeface="Arial" panose="020B0604020202020204"/>
                          <a:ea typeface="宋体" panose="02010600030101010101" pitchFamily="2" charset="-122"/>
                        </a:defRPr>
                      </a:lvl6pPr>
                      <a:lvl7pPr marL="2743200" algn="l" defTabSz="914400" rtl="0" eaLnBrk="1" latinLnBrk="0" hangingPunct="1">
                        <a:defRPr sz="1800" kern="1200">
                          <a:solidFill>
                            <a:schemeClr val="tx1"/>
                          </a:solidFill>
                          <a:latin typeface="Arial" panose="020B0604020202020204"/>
                          <a:ea typeface="宋体" panose="02010600030101010101" pitchFamily="2" charset="-122"/>
                        </a:defRPr>
                      </a:lvl7pPr>
                      <a:lvl8pPr marL="3200400" algn="l" defTabSz="914400" rtl="0" eaLnBrk="1" latinLnBrk="0" hangingPunct="1">
                        <a:defRPr sz="1800" kern="1200">
                          <a:solidFill>
                            <a:schemeClr val="tx1"/>
                          </a:solidFill>
                          <a:latin typeface="Arial" panose="020B0604020202020204"/>
                          <a:ea typeface="宋体" panose="02010600030101010101" pitchFamily="2" charset="-122"/>
                        </a:defRPr>
                      </a:lvl8pPr>
                      <a:lvl9pPr marL="3657600" algn="l" defTabSz="914400" rtl="0" eaLnBrk="1" latinLnBrk="0" hangingPunct="1">
                        <a:defRPr sz="1800" kern="1200">
                          <a:solidFill>
                            <a:schemeClr val="tx1"/>
                          </a:solidFill>
                          <a:latin typeface="Arial" panose="020B0604020202020204"/>
                          <a:ea typeface="宋体" panose="02010600030101010101" pitchFamily="2" charset="-122"/>
                        </a:defRPr>
                      </a:lvl9pPr>
                    </a:lstStyle>
                    <a:p>
                      <a:pPr marL="0" marR="0" lvl="0" indent="0" algn="l" defTabSz="684530" rtl="0" eaLnBrk="1" fontAlgn="base" latinLnBrk="0" hangingPunct="1">
                        <a:lnSpc>
                          <a:spcPct val="70000"/>
                        </a:lnSpc>
                        <a:spcBef>
                          <a:spcPct val="20000"/>
                        </a:spcBef>
                        <a:spcAft>
                          <a:spcPct val="0"/>
                        </a:spcAft>
                        <a:buClrTx/>
                        <a:buSzTx/>
                        <a:buFontTx/>
                        <a:buNone/>
                      </a:pPr>
                      <a:r>
                        <a:rPr kumimoji="0" lang="en-US" altLang="zh-CN" sz="1100" b="0" i="0" u="none" strike="noStrike" cap="none" normalizeH="0" baseline="0" dirty="0">
                          <a:ln>
                            <a:noFill/>
                          </a:ln>
                          <a:solidFill>
                            <a:schemeClr val="tx1"/>
                          </a:solidFill>
                          <a:effectLst/>
                          <a:latin typeface="Arial" panose="020B0604020202020204" pitchFamily="34" charset="0"/>
                          <a:ea typeface="仿宋_GB2312" panose="02010609030101010101" pitchFamily="49" charset="-122"/>
                        </a:rPr>
                        <a:t>425</a:t>
                      </a:r>
                      <a:endParaRPr kumimoji="0" lang="en-US" altLang="zh-CN" sz="1100" b="0" i="0" u="none" strike="noStrike" cap="none" normalizeH="0" baseline="0" dirty="0">
                        <a:ln>
                          <a:noFill/>
                        </a:ln>
                        <a:solidFill>
                          <a:schemeClr val="tx1"/>
                        </a:solidFill>
                        <a:effectLst/>
                        <a:latin typeface="Arial" panose="020B0604020202020204" pitchFamily="34" charset="0"/>
                        <a:ea typeface="仿宋_GB2312" panose="02010609030101010101" pitchFamily="49" charset="-122"/>
                      </a:endParaRPr>
                    </a:p>
                  </a:txBody>
                  <a:tcPr marL="67290" marR="67290" marT="32300" marB="32300" anchor="ctr" anchorCtr="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solidFill>
                  </a:tcPr>
                </a:tc>
                <a:tc>
                  <a:txBody>
                    <a:bodyPr/>
                    <a:lstStyle>
                      <a:lvl1pPr marL="0" algn="l" defTabSz="914400" rtl="0" eaLnBrk="1" latinLnBrk="0" hangingPunct="1">
                        <a:defRPr sz="1800" kern="1200">
                          <a:solidFill>
                            <a:schemeClr val="tx1"/>
                          </a:solidFill>
                          <a:latin typeface="Arial" panose="020B0604020202020204"/>
                          <a:ea typeface="宋体" panose="02010600030101010101" pitchFamily="2" charset="-122"/>
                        </a:defRPr>
                      </a:lvl1pPr>
                      <a:lvl2pPr marL="457200" algn="l" defTabSz="914400" rtl="0" eaLnBrk="1" latinLnBrk="0" hangingPunct="1">
                        <a:defRPr sz="1800" kern="1200">
                          <a:solidFill>
                            <a:schemeClr val="tx1"/>
                          </a:solidFill>
                          <a:latin typeface="Arial" panose="020B0604020202020204"/>
                          <a:ea typeface="宋体" panose="02010600030101010101" pitchFamily="2" charset="-122"/>
                        </a:defRPr>
                      </a:lvl2pPr>
                      <a:lvl3pPr marL="914400" algn="l" defTabSz="914400" rtl="0" eaLnBrk="1" latinLnBrk="0" hangingPunct="1">
                        <a:defRPr sz="1800" kern="1200">
                          <a:solidFill>
                            <a:schemeClr val="tx1"/>
                          </a:solidFill>
                          <a:latin typeface="Arial" panose="020B0604020202020204"/>
                          <a:ea typeface="宋体" panose="02010600030101010101" pitchFamily="2" charset="-122"/>
                        </a:defRPr>
                      </a:lvl3pPr>
                      <a:lvl4pPr marL="1371600" algn="l" defTabSz="914400" rtl="0" eaLnBrk="1" latinLnBrk="0" hangingPunct="1">
                        <a:defRPr sz="1800" kern="1200">
                          <a:solidFill>
                            <a:schemeClr val="tx1"/>
                          </a:solidFill>
                          <a:latin typeface="Arial" panose="020B0604020202020204"/>
                          <a:ea typeface="宋体" panose="02010600030101010101" pitchFamily="2" charset="-122"/>
                        </a:defRPr>
                      </a:lvl4pPr>
                      <a:lvl5pPr marL="1828800" algn="l" defTabSz="914400" rtl="0" eaLnBrk="1" latinLnBrk="0" hangingPunct="1">
                        <a:defRPr sz="1800" kern="1200">
                          <a:solidFill>
                            <a:schemeClr val="tx1"/>
                          </a:solidFill>
                          <a:latin typeface="Arial" panose="020B0604020202020204"/>
                          <a:ea typeface="宋体" panose="02010600030101010101" pitchFamily="2" charset="-122"/>
                        </a:defRPr>
                      </a:lvl5pPr>
                      <a:lvl6pPr marL="2286000" algn="l" defTabSz="914400" rtl="0" eaLnBrk="1" latinLnBrk="0" hangingPunct="1">
                        <a:defRPr sz="1800" kern="1200">
                          <a:solidFill>
                            <a:schemeClr val="tx1"/>
                          </a:solidFill>
                          <a:latin typeface="Arial" panose="020B0604020202020204"/>
                          <a:ea typeface="宋体" panose="02010600030101010101" pitchFamily="2" charset="-122"/>
                        </a:defRPr>
                      </a:lvl6pPr>
                      <a:lvl7pPr marL="2743200" algn="l" defTabSz="914400" rtl="0" eaLnBrk="1" latinLnBrk="0" hangingPunct="1">
                        <a:defRPr sz="1800" kern="1200">
                          <a:solidFill>
                            <a:schemeClr val="tx1"/>
                          </a:solidFill>
                          <a:latin typeface="Arial" panose="020B0604020202020204"/>
                          <a:ea typeface="宋体" panose="02010600030101010101" pitchFamily="2" charset="-122"/>
                        </a:defRPr>
                      </a:lvl7pPr>
                      <a:lvl8pPr marL="3200400" algn="l" defTabSz="914400" rtl="0" eaLnBrk="1" latinLnBrk="0" hangingPunct="1">
                        <a:defRPr sz="1800" kern="1200">
                          <a:solidFill>
                            <a:schemeClr val="tx1"/>
                          </a:solidFill>
                          <a:latin typeface="Arial" panose="020B0604020202020204"/>
                          <a:ea typeface="宋体" panose="02010600030101010101" pitchFamily="2" charset="-122"/>
                        </a:defRPr>
                      </a:lvl8pPr>
                      <a:lvl9pPr marL="3657600" algn="l" defTabSz="914400" rtl="0" eaLnBrk="1" latinLnBrk="0" hangingPunct="1">
                        <a:defRPr sz="1800" kern="1200">
                          <a:solidFill>
                            <a:schemeClr val="tx1"/>
                          </a:solidFill>
                          <a:latin typeface="Arial" panose="020B0604020202020204"/>
                          <a:ea typeface="宋体" panose="02010600030101010101" pitchFamily="2" charset="-122"/>
                        </a:defRPr>
                      </a:lvl9pPr>
                    </a:lstStyle>
                    <a:p>
                      <a:pPr marL="0" marR="0" lvl="0" indent="0" algn="l" defTabSz="684530" rtl="0" eaLnBrk="1" fontAlgn="base" latinLnBrk="0" hangingPunct="1">
                        <a:lnSpc>
                          <a:spcPct val="70000"/>
                        </a:lnSpc>
                        <a:spcBef>
                          <a:spcPct val="20000"/>
                        </a:spcBef>
                        <a:spcAft>
                          <a:spcPct val="0"/>
                        </a:spcAft>
                        <a:buClrTx/>
                        <a:buSzTx/>
                        <a:buFontTx/>
                        <a:buNone/>
                      </a:pPr>
                      <a:r>
                        <a:rPr kumimoji="0" lang="en-US" altLang="zh-CN" sz="1100" b="0" i="0" u="none" strike="noStrike" cap="none" normalizeH="0" baseline="0" dirty="0">
                          <a:ln>
                            <a:noFill/>
                          </a:ln>
                          <a:solidFill>
                            <a:schemeClr val="tx1"/>
                          </a:solidFill>
                          <a:effectLst/>
                          <a:latin typeface="Arial" panose="020B0604020202020204" pitchFamily="34" charset="0"/>
                          <a:ea typeface="仿宋_GB2312" panose="02010609030101010101" pitchFamily="49" charset="-122"/>
                        </a:rPr>
                        <a:t>365</a:t>
                      </a:r>
                      <a:endParaRPr kumimoji="0" lang="en-US" altLang="zh-CN" sz="1100" b="0" i="0" u="none" strike="noStrike" cap="none" normalizeH="0" baseline="0" dirty="0">
                        <a:ln>
                          <a:noFill/>
                        </a:ln>
                        <a:solidFill>
                          <a:schemeClr val="tx1"/>
                        </a:solidFill>
                        <a:effectLst/>
                        <a:latin typeface="Arial" panose="020B0604020202020204" pitchFamily="34" charset="0"/>
                        <a:ea typeface="仿宋_GB2312" panose="02010609030101010101" pitchFamily="49" charset="-122"/>
                      </a:endParaRPr>
                    </a:p>
                  </a:txBody>
                  <a:tcPr marL="67290" marR="67290" marT="32300" marB="32300" anchor="ctr" anchorCtr="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solidFill>
                  </a:tcPr>
                </a:tc>
                <a:tc>
                  <a:txBody>
                    <a:bodyPr/>
                    <a:lstStyle>
                      <a:lvl1pPr marL="0" algn="l" defTabSz="914400" rtl="0" eaLnBrk="1" latinLnBrk="0" hangingPunct="1">
                        <a:defRPr sz="1800" kern="1200">
                          <a:solidFill>
                            <a:schemeClr val="tx1"/>
                          </a:solidFill>
                          <a:latin typeface="Arial" panose="020B0604020202020204"/>
                          <a:ea typeface="宋体" panose="02010600030101010101" pitchFamily="2" charset="-122"/>
                        </a:defRPr>
                      </a:lvl1pPr>
                      <a:lvl2pPr marL="457200" algn="l" defTabSz="914400" rtl="0" eaLnBrk="1" latinLnBrk="0" hangingPunct="1">
                        <a:defRPr sz="1800" kern="1200">
                          <a:solidFill>
                            <a:schemeClr val="tx1"/>
                          </a:solidFill>
                          <a:latin typeface="Arial" panose="020B0604020202020204"/>
                          <a:ea typeface="宋体" panose="02010600030101010101" pitchFamily="2" charset="-122"/>
                        </a:defRPr>
                      </a:lvl2pPr>
                      <a:lvl3pPr marL="914400" algn="l" defTabSz="914400" rtl="0" eaLnBrk="1" latinLnBrk="0" hangingPunct="1">
                        <a:defRPr sz="1800" kern="1200">
                          <a:solidFill>
                            <a:schemeClr val="tx1"/>
                          </a:solidFill>
                          <a:latin typeface="Arial" panose="020B0604020202020204"/>
                          <a:ea typeface="宋体" panose="02010600030101010101" pitchFamily="2" charset="-122"/>
                        </a:defRPr>
                      </a:lvl3pPr>
                      <a:lvl4pPr marL="1371600" algn="l" defTabSz="914400" rtl="0" eaLnBrk="1" latinLnBrk="0" hangingPunct="1">
                        <a:defRPr sz="1800" kern="1200">
                          <a:solidFill>
                            <a:schemeClr val="tx1"/>
                          </a:solidFill>
                          <a:latin typeface="Arial" panose="020B0604020202020204"/>
                          <a:ea typeface="宋体" panose="02010600030101010101" pitchFamily="2" charset="-122"/>
                        </a:defRPr>
                      </a:lvl4pPr>
                      <a:lvl5pPr marL="1828800" algn="l" defTabSz="914400" rtl="0" eaLnBrk="1" latinLnBrk="0" hangingPunct="1">
                        <a:defRPr sz="1800" kern="1200">
                          <a:solidFill>
                            <a:schemeClr val="tx1"/>
                          </a:solidFill>
                          <a:latin typeface="Arial" panose="020B0604020202020204"/>
                          <a:ea typeface="宋体" panose="02010600030101010101" pitchFamily="2" charset="-122"/>
                        </a:defRPr>
                      </a:lvl5pPr>
                      <a:lvl6pPr marL="2286000" algn="l" defTabSz="914400" rtl="0" eaLnBrk="1" latinLnBrk="0" hangingPunct="1">
                        <a:defRPr sz="1800" kern="1200">
                          <a:solidFill>
                            <a:schemeClr val="tx1"/>
                          </a:solidFill>
                          <a:latin typeface="Arial" panose="020B0604020202020204"/>
                          <a:ea typeface="宋体" panose="02010600030101010101" pitchFamily="2" charset="-122"/>
                        </a:defRPr>
                      </a:lvl6pPr>
                      <a:lvl7pPr marL="2743200" algn="l" defTabSz="914400" rtl="0" eaLnBrk="1" latinLnBrk="0" hangingPunct="1">
                        <a:defRPr sz="1800" kern="1200">
                          <a:solidFill>
                            <a:schemeClr val="tx1"/>
                          </a:solidFill>
                          <a:latin typeface="Arial" panose="020B0604020202020204"/>
                          <a:ea typeface="宋体" panose="02010600030101010101" pitchFamily="2" charset="-122"/>
                        </a:defRPr>
                      </a:lvl7pPr>
                      <a:lvl8pPr marL="3200400" algn="l" defTabSz="914400" rtl="0" eaLnBrk="1" latinLnBrk="0" hangingPunct="1">
                        <a:defRPr sz="1800" kern="1200">
                          <a:solidFill>
                            <a:schemeClr val="tx1"/>
                          </a:solidFill>
                          <a:latin typeface="Arial" panose="020B0604020202020204"/>
                          <a:ea typeface="宋体" panose="02010600030101010101" pitchFamily="2" charset="-122"/>
                        </a:defRPr>
                      </a:lvl8pPr>
                      <a:lvl9pPr marL="3657600" algn="l" defTabSz="914400" rtl="0" eaLnBrk="1" latinLnBrk="0" hangingPunct="1">
                        <a:defRPr sz="1800" kern="1200">
                          <a:solidFill>
                            <a:schemeClr val="tx1"/>
                          </a:solidFill>
                          <a:latin typeface="Arial" panose="020B0604020202020204"/>
                          <a:ea typeface="宋体" panose="02010600030101010101" pitchFamily="2" charset="-122"/>
                        </a:defRPr>
                      </a:lvl9pPr>
                    </a:lstStyle>
                    <a:p>
                      <a:pPr marL="0" marR="0" lvl="0" indent="0" algn="l" defTabSz="684530" rtl="0" eaLnBrk="1" fontAlgn="base" latinLnBrk="0" hangingPunct="1">
                        <a:lnSpc>
                          <a:spcPct val="70000"/>
                        </a:lnSpc>
                        <a:spcBef>
                          <a:spcPct val="20000"/>
                        </a:spcBef>
                        <a:spcAft>
                          <a:spcPct val="0"/>
                        </a:spcAft>
                        <a:buClrTx/>
                        <a:buSzTx/>
                        <a:buFontTx/>
                        <a:buNone/>
                      </a:pPr>
                      <a:r>
                        <a:rPr kumimoji="0" lang="en-US" altLang="zh-CN" sz="1100" b="0" i="0" u="none" strike="noStrike" cap="none" normalizeH="0" baseline="0" dirty="0">
                          <a:ln>
                            <a:noFill/>
                          </a:ln>
                          <a:solidFill>
                            <a:schemeClr val="tx1"/>
                          </a:solidFill>
                          <a:effectLst/>
                          <a:latin typeface="Arial" panose="020B0604020202020204" pitchFamily="34" charset="0"/>
                          <a:ea typeface="仿宋_GB2312" panose="02010609030101010101" pitchFamily="49" charset="-122"/>
                        </a:rPr>
                        <a:t>350</a:t>
                      </a:r>
                      <a:endParaRPr kumimoji="0" lang="en-US" altLang="zh-CN" sz="1100" b="0" i="0" u="none" strike="noStrike" cap="none" normalizeH="0" baseline="0" dirty="0">
                        <a:ln>
                          <a:noFill/>
                        </a:ln>
                        <a:solidFill>
                          <a:schemeClr val="tx1"/>
                        </a:solidFill>
                        <a:effectLst/>
                        <a:latin typeface="Arial" panose="020B0604020202020204" pitchFamily="34" charset="0"/>
                        <a:ea typeface="仿宋_GB2312" panose="02010609030101010101" pitchFamily="49" charset="-122"/>
                      </a:endParaRPr>
                    </a:p>
                  </a:txBody>
                  <a:tcPr marL="67290" marR="67290" marT="32300" marB="32300" anchor="ctr" anchorCtr="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solidFill>
                  </a:tcPr>
                </a:tc>
                <a:tc>
                  <a:txBody>
                    <a:bodyPr/>
                    <a:lstStyle>
                      <a:lvl1pPr marL="0" algn="l" defTabSz="914400" rtl="0" eaLnBrk="1" latinLnBrk="0" hangingPunct="1">
                        <a:defRPr sz="1800" kern="1200">
                          <a:solidFill>
                            <a:schemeClr val="tx1"/>
                          </a:solidFill>
                          <a:latin typeface="Arial" panose="020B0604020202020204"/>
                          <a:ea typeface="宋体" panose="02010600030101010101" pitchFamily="2" charset="-122"/>
                        </a:defRPr>
                      </a:lvl1pPr>
                      <a:lvl2pPr marL="457200" algn="l" defTabSz="914400" rtl="0" eaLnBrk="1" latinLnBrk="0" hangingPunct="1">
                        <a:defRPr sz="1800" kern="1200">
                          <a:solidFill>
                            <a:schemeClr val="tx1"/>
                          </a:solidFill>
                          <a:latin typeface="Arial" panose="020B0604020202020204"/>
                          <a:ea typeface="宋体" panose="02010600030101010101" pitchFamily="2" charset="-122"/>
                        </a:defRPr>
                      </a:lvl2pPr>
                      <a:lvl3pPr marL="914400" algn="l" defTabSz="914400" rtl="0" eaLnBrk="1" latinLnBrk="0" hangingPunct="1">
                        <a:defRPr sz="1800" kern="1200">
                          <a:solidFill>
                            <a:schemeClr val="tx1"/>
                          </a:solidFill>
                          <a:latin typeface="Arial" panose="020B0604020202020204"/>
                          <a:ea typeface="宋体" panose="02010600030101010101" pitchFamily="2" charset="-122"/>
                        </a:defRPr>
                      </a:lvl3pPr>
                      <a:lvl4pPr marL="1371600" algn="l" defTabSz="914400" rtl="0" eaLnBrk="1" latinLnBrk="0" hangingPunct="1">
                        <a:defRPr sz="1800" kern="1200">
                          <a:solidFill>
                            <a:schemeClr val="tx1"/>
                          </a:solidFill>
                          <a:latin typeface="Arial" panose="020B0604020202020204"/>
                          <a:ea typeface="宋体" panose="02010600030101010101" pitchFamily="2" charset="-122"/>
                        </a:defRPr>
                      </a:lvl4pPr>
                      <a:lvl5pPr marL="1828800" algn="l" defTabSz="914400" rtl="0" eaLnBrk="1" latinLnBrk="0" hangingPunct="1">
                        <a:defRPr sz="1800" kern="1200">
                          <a:solidFill>
                            <a:schemeClr val="tx1"/>
                          </a:solidFill>
                          <a:latin typeface="Arial" panose="020B0604020202020204"/>
                          <a:ea typeface="宋体" panose="02010600030101010101" pitchFamily="2" charset="-122"/>
                        </a:defRPr>
                      </a:lvl5pPr>
                      <a:lvl6pPr marL="2286000" algn="l" defTabSz="914400" rtl="0" eaLnBrk="1" latinLnBrk="0" hangingPunct="1">
                        <a:defRPr sz="1800" kern="1200">
                          <a:solidFill>
                            <a:schemeClr val="tx1"/>
                          </a:solidFill>
                          <a:latin typeface="Arial" panose="020B0604020202020204"/>
                          <a:ea typeface="宋体" panose="02010600030101010101" pitchFamily="2" charset="-122"/>
                        </a:defRPr>
                      </a:lvl6pPr>
                      <a:lvl7pPr marL="2743200" algn="l" defTabSz="914400" rtl="0" eaLnBrk="1" latinLnBrk="0" hangingPunct="1">
                        <a:defRPr sz="1800" kern="1200">
                          <a:solidFill>
                            <a:schemeClr val="tx1"/>
                          </a:solidFill>
                          <a:latin typeface="Arial" panose="020B0604020202020204"/>
                          <a:ea typeface="宋体" panose="02010600030101010101" pitchFamily="2" charset="-122"/>
                        </a:defRPr>
                      </a:lvl7pPr>
                      <a:lvl8pPr marL="3200400" algn="l" defTabSz="914400" rtl="0" eaLnBrk="1" latinLnBrk="0" hangingPunct="1">
                        <a:defRPr sz="1800" kern="1200">
                          <a:solidFill>
                            <a:schemeClr val="tx1"/>
                          </a:solidFill>
                          <a:latin typeface="Arial" panose="020B0604020202020204"/>
                          <a:ea typeface="宋体" panose="02010600030101010101" pitchFamily="2" charset="-122"/>
                        </a:defRPr>
                      </a:lvl8pPr>
                      <a:lvl9pPr marL="3657600" algn="l" defTabSz="914400" rtl="0" eaLnBrk="1" latinLnBrk="0" hangingPunct="1">
                        <a:defRPr sz="1800" kern="1200">
                          <a:solidFill>
                            <a:schemeClr val="tx1"/>
                          </a:solidFill>
                          <a:latin typeface="Arial" panose="020B0604020202020204"/>
                          <a:ea typeface="宋体" panose="02010600030101010101" pitchFamily="2" charset="-122"/>
                        </a:defRPr>
                      </a:lvl9pPr>
                    </a:lstStyle>
                    <a:p>
                      <a:pPr marL="0" marR="0" lvl="0" indent="0" algn="l" defTabSz="684530" rtl="0" eaLnBrk="1" fontAlgn="base" latinLnBrk="0" hangingPunct="1">
                        <a:lnSpc>
                          <a:spcPct val="70000"/>
                        </a:lnSpc>
                        <a:spcBef>
                          <a:spcPct val="20000"/>
                        </a:spcBef>
                        <a:spcAft>
                          <a:spcPct val="0"/>
                        </a:spcAft>
                        <a:buClrTx/>
                        <a:buSzTx/>
                        <a:buFontTx/>
                        <a:buNone/>
                      </a:pPr>
                      <a:r>
                        <a:rPr kumimoji="0" lang="en-US" altLang="zh-CN" sz="1100" b="0" i="0" u="none" strike="noStrike" cap="none" normalizeH="0" baseline="0" dirty="0">
                          <a:ln>
                            <a:noFill/>
                          </a:ln>
                          <a:solidFill>
                            <a:schemeClr val="tx1"/>
                          </a:solidFill>
                          <a:effectLst/>
                          <a:latin typeface="Arial" panose="020B0604020202020204" pitchFamily="34" charset="0"/>
                          <a:ea typeface="仿宋_GB2312" panose="02010609030101010101" pitchFamily="49" charset="-122"/>
                        </a:rPr>
                        <a:t>315</a:t>
                      </a:r>
                      <a:endParaRPr kumimoji="0" lang="en-US" altLang="zh-CN" sz="1100" b="0" i="0" u="none" strike="noStrike" cap="none" normalizeH="0" baseline="0" dirty="0">
                        <a:ln>
                          <a:noFill/>
                        </a:ln>
                        <a:solidFill>
                          <a:schemeClr val="tx1"/>
                        </a:solidFill>
                        <a:effectLst/>
                        <a:latin typeface="Arial" panose="020B0604020202020204" pitchFamily="34" charset="0"/>
                        <a:ea typeface="仿宋_GB2312" panose="02010609030101010101" pitchFamily="49" charset="-122"/>
                      </a:endParaRPr>
                    </a:p>
                  </a:txBody>
                  <a:tcPr marL="67290" marR="67290" marT="32300" marB="32300" anchor="ctr" anchorCtr="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solidFill>
                  </a:tcPr>
                </a:tc>
                <a:tc>
                  <a:txBody>
                    <a:bodyPr/>
                    <a:lstStyle>
                      <a:lvl1pPr marL="0" algn="l" defTabSz="914400" rtl="0" eaLnBrk="1" latinLnBrk="0" hangingPunct="1">
                        <a:defRPr sz="1800" kern="1200">
                          <a:solidFill>
                            <a:schemeClr val="tx1"/>
                          </a:solidFill>
                          <a:latin typeface="Arial" panose="020B0604020202020204"/>
                          <a:ea typeface="宋体" panose="02010600030101010101" pitchFamily="2" charset="-122"/>
                        </a:defRPr>
                      </a:lvl1pPr>
                      <a:lvl2pPr marL="457200" algn="l" defTabSz="914400" rtl="0" eaLnBrk="1" latinLnBrk="0" hangingPunct="1">
                        <a:defRPr sz="1800" kern="1200">
                          <a:solidFill>
                            <a:schemeClr val="tx1"/>
                          </a:solidFill>
                          <a:latin typeface="Arial" panose="020B0604020202020204"/>
                          <a:ea typeface="宋体" panose="02010600030101010101" pitchFamily="2" charset="-122"/>
                        </a:defRPr>
                      </a:lvl2pPr>
                      <a:lvl3pPr marL="914400" algn="l" defTabSz="914400" rtl="0" eaLnBrk="1" latinLnBrk="0" hangingPunct="1">
                        <a:defRPr sz="1800" kern="1200">
                          <a:solidFill>
                            <a:schemeClr val="tx1"/>
                          </a:solidFill>
                          <a:latin typeface="Arial" panose="020B0604020202020204"/>
                          <a:ea typeface="宋体" panose="02010600030101010101" pitchFamily="2" charset="-122"/>
                        </a:defRPr>
                      </a:lvl3pPr>
                      <a:lvl4pPr marL="1371600" algn="l" defTabSz="914400" rtl="0" eaLnBrk="1" latinLnBrk="0" hangingPunct="1">
                        <a:defRPr sz="1800" kern="1200">
                          <a:solidFill>
                            <a:schemeClr val="tx1"/>
                          </a:solidFill>
                          <a:latin typeface="Arial" panose="020B0604020202020204"/>
                          <a:ea typeface="宋体" panose="02010600030101010101" pitchFamily="2" charset="-122"/>
                        </a:defRPr>
                      </a:lvl4pPr>
                      <a:lvl5pPr marL="1828800" algn="l" defTabSz="914400" rtl="0" eaLnBrk="1" latinLnBrk="0" hangingPunct="1">
                        <a:defRPr sz="1800" kern="1200">
                          <a:solidFill>
                            <a:schemeClr val="tx1"/>
                          </a:solidFill>
                          <a:latin typeface="Arial" panose="020B0604020202020204"/>
                          <a:ea typeface="宋体" panose="02010600030101010101" pitchFamily="2" charset="-122"/>
                        </a:defRPr>
                      </a:lvl5pPr>
                      <a:lvl6pPr marL="2286000" algn="l" defTabSz="914400" rtl="0" eaLnBrk="1" latinLnBrk="0" hangingPunct="1">
                        <a:defRPr sz="1800" kern="1200">
                          <a:solidFill>
                            <a:schemeClr val="tx1"/>
                          </a:solidFill>
                          <a:latin typeface="Arial" panose="020B0604020202020204"/>
                          <a:ea typeface="宋体" panose="02010600030101010101" pitchFamily="2" charset="-122"/>
                        </a:defRPr>
                      </a:lvl6pPr>
                      <a:lvl7pPr marL="2743200" algn="l" defTabSz="914400" rtl="0" eaLnBrk="1" latinLnBrk="0" hangingPunct="1">
                        <a:defRPr sz="1800" kern="1200">
                          <a:solidFill>
                            <a:schemeClr val="tx1"/>
                          </a:solidFill>
                          <a:latin typeface="Arial" panose="020B0604020202020204"/>
                          <a:ea typeface="宋体" panose="02010600030101010101" pitchFamily="2" charset="-122"/>
                        </a:defRPr>
                      </a:lvl7pPr>
                      <a:lvl8pPr marL="3200400" algn="l" defTabSz="914400" rtl="0" eaLnBrk="1" latinLnBrk="0" hangingPunct="1">
                        <a:defRPr sz="1800" kern="1200">
                          <a:solidFill>
                            <a:schemeClr val="tx1"/>
                          </a:solidFill>
                          <a:latin typeface="Arial" panose="020B0604020202020204"/>
                          <a:ea typeface="宋体" panose="02010600030101010101" pitchFamily="2" charset="-122"/>
                        </a:defRPr>
                      </a:lvl8pPr>
                      <a:lvl9pPr marL="3657600" algn="l" defTabSz="914400" rtl="0" eaLnBrk="1" latinLnBrk="0" hangingPunct="1">
                        <a:defRPr sz="1800" kern="1200">
                          <a:solidFill>
                            <a:schemeClr val="tx1"/>
                          </a:solidFill>
                          <a:latin typeface="Arial" panose="020B0604020202020204"/>
                          <a:ea typeface="宋体" panose="02010600030101010101" pitchFamily="2" charset="-122"/>
                        </a:defRPr>
                      </a:lvl9pPr>
                    </a:lstStyle>
                    <a:p>
                      <a:pPr marL="0" marR="0" lvl="0" indent="0" algn="l" defTabSz="684530" rtl="0" eaLnBrk="1" fontAlgn="base" latinLnBrk="0" hangingPunct="1">
                        <a:lnSpc>
                          <a:spcPct val="70000"/>
                        </a:lnSpc>
                        <a:spcBef>
                          <a:spcPct val="20000"/>
                        </a:spcBef>
                        <a:spcAft>
                          <a:spcPct val="0"/>
                        </a:spcAft>
                        <a:buClrTx/>
                        <a:buSzTx/>
                        <a:buFontTx/>
                        <a:buNone/>
                      </a:pPr>
                      <a:r>
                        <a:rPr kumimoji="0" lang="en-US" altLang="zh-CN" sz="1100" b="0" i="0" u="none" strike="noStrike" cap="none" normalizeH="0" baseline="0" dirty="0">
                          <a:ln>
                            <a:noFill/>
                          </a:ln>
                          <a:solidFill>
                            <a:schemeClr val="tx1"/>
                          </a:solidFill>
                          <a:effectLst/>
                          <a:latin typeface="Arial" panose="020B0604020202020204" pitchFamily="34" charset="0"/>
                          <a:ea typeface="仿宋_GB2312" panose="02010609030101010101" pitchFamily="49" charset="-122"/>
                        </a:rPr>
                        <a:t>365</a:t>
                      </a:r>
                      <a:endParaRPr kumimoji="0" lang="en-US" altLang="zh-CN" sz="1100" b="0" i="0" u="none" strike="noStrike" cap="none" normalizeH="0" baseline="0" dirty="0">
                        <a:ln>
                          <a:noFill/>
                        </a:ln>
                        <a:solidFill>
                          <a:schemeClr val="tx1"/>
                        </a:solidFill>
                        <a:effectLst/>
                        <a:latin typeface="Arial" panose="020B0604020202020204" pitchFamily="34" charset="0"/>
                        <a:ea typeface="仿宋_GB2312" panose="02010609030101010101" pitchFamily="49" charset="-122"/>
                      </a:endParaRPr>
                    </a:p>
                  </a:txBody>
                  <a:tcPr marL="67290" marR="67290" marT="32300" marB="32300" anchor="ctr" anchorCtr="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solidFill>
                  </a:tcPr>
                </a:tc>
                <a:tc>
                  <a:txBody>
                    <a:bodyPr/>
                    <a:lstStyle>
                      <a:lvl1pPr marL="0" algn="l" defTabSz="914400" rtl="0" eaLnBrk="1" latinLnBrk="0" hangingPunct="1">
                        <a:defRPr sz="1800" kern="1200">
                          <a:solidFill>
                            <a:schemeClr val="tx1"/>
                          </a:solidFill>
                          <a:latin typeface="Arial" panose="020B0604020202020204"/>
                          <a:ea typeface="宋体" panose="02010600030101010101" pitchFamily="2" charset="-122"/>
                        </a:defRPr>
                      </a:lvl1pPr>
                      <a:lvl2pPr marL="457200" algn="l" defTabSz="914400" rtl="0" eaLnBrk="1" latinLnBrk="0" hangingPunct="1">
                        <a:defRPr sz="1800" kern="1200">
                          <a:solidFill>
                            <a:schemeClr val="tx1"/>
                          </a:solidFill>
                          <a:latin typeface="Arial" panose="020B0604020202020204"/>
                          <a:ea typeface="宋体" panose="02010600030101010101" pitchFamily="2" charset="-122"/>
                        </a:defRPr>
                      </a:lvl2pPr>
                      <a:lvl3pPr marL="914400" algn="l" defTabSz="914400" rtl="0" eaLnBrk="1" latinLnBrk="0" hangingPunct="1">
                        <a:defRPr sz="1800" kern="1200">
                          <a:solidFill>
                            <a:schemeClr val="tx1"/>
                          </a:solidFill>
                          <a:latin typeface="Arial" panose="020B0604020202020204"/>
                          <a:ea typeface="宋体" panose="02010600030101010101" pitchFamily="2" charset="-122"/>
                        </a:defRPr>
                      </a:lvl3pPr>
                      <a:lvl4pPr marL="1371600" algn="l" defTabSz="914400" rtl="0" eaLnBrk="1" latinLnBrk="0" hangingPunct="1">
                        <a:defRPr sz="1800" kern="1200">
                          <a:solidFill>
                            <a:schemeClr val="tx1"/>
                          </a:solidFill>
                          <a:latin typeface="Arial" panose="020B0604020202020204"/>
                          <a:ea typeface="宋体" panose="02010600030101010101" pitchFamily="2" charset="-122"/>
                        </a:defRPr>
                      </a:lvl4pPr>
                      <a:lvl5pPr marL="1828800" algn="l" defTabSz="914400" rtl="0" eaLnBrk="1" latinLnBrk="0" hangingPunct="1">
                        <a:defRPr sz="1800" kern="1200">
                          <a:solidFill>
                            <a:schemeClr val="tx1"/>
                          </a:solidFill>
                          <a:latin typeface="Arial" panose="020B0604020202020204"/>
                          <a:ea typeface="宋体" panose="02010600030101010101" pitchFamily="2" charset="-122"/>
                        </a:defRPr>
                      </a:lvl5pPr>
                      <a:lvl6pPr marL="2286000" algn="l" defTabSz="914400" rtl="0" eaLnBrk="1" latinLnBrk="0" hangingPunct="1">
                        <a:defRPr sz="1800" kern="1200">
                          <a:solidFill>
                            <a:schemeClr val="tx1"/>
                          </a:solidFill>
                          <a:latin typeface="Arial" panose="020B0604020202020204"/>
                          <a:ea typeface="宋体" panose="02010600030101010101" pitchFamily="2" charset="-122"/>
                        </a:defRPr>
                      </a:lvl6pPr>
                      <a:lvl7pPr marL="2743200" algn="l" defTabSz="914400" rtl="0" eaLnBrk="1" latinLnBrk="0" hangingPunct="1">
                        <a:defRPr sz="1800" kern="1200">
                          <a:solidFill>
                            <a:schemeClr val="tx1"/>
                          </a:solidFill>
                          <a:latin typeface="Arial" panose="020B0604020202020204"/>
                          <a:ea typeface="宋体" panose="02010600030101010101" pitchFamily="2" charset="-122"/>
                        </a:defRPr>
                      </a:lvl7pPr>
                      <a:lvl8pPr marL="3200400" algn="l" defTabSz="914400" rtl="0" eaLnBrk="1" latinLnBrk="0" hangingPunct="1">
                        <a:defRPr sz="1800" kern="1200">
                          <a:solidFill>
                            <a:schemeClr val="tx1"/>
                          </a:solidFill>
                          <a:latin typeface="Arial" panose="020B0604020202020204"/>
                          <a:ea typeface="宋体" panose="02010600030101010101" pitchFamily="2" charset="-122"/>
                        </a:defRPr>
                      </a:lvl8pPr>
                      <a:lvl9pPr marL="3657600" algn="l" defTabSz="914400" rtl="0" eaLnBrk="1" latinLnBrk="0" hangingPunct="1">
                        <a:defRPr sz="1800" kern="1200">
                          <a:solidFill>
                            <a:schemeClr val="tx1"/>
                          </a:solidFill>
                          <a:latin typeface="Arial" panose="020B0604020202020204"/>
                          <a:ea typeface="宋体" panose="02010600030101010101" pitchFamily="2" charset="-122"/>
                        </a:defRPr>
                      </a:lvl9pPr>
                    </a:lstStyle>
                    <a:p>
                      <a:pPr marL="0" marR="0" lvl="0" indent="0" algn="l" defTabSz="684530" rtl="0" eaLnBrk="1" fontAlgn="base" latinLnBrk="0" hangingPunct="1">
                        <a:lnSpc>
                          <a:spcPct val="70000"/>
                        </a:lnSpc>
                        <a:spcBef>
                          <a:spcPct val="20000"/>
                        </a:spcBef>
                        <a:spcAft>
                          <a:spcPct val="0"/>
                        </a:spcAft>
                        <a:buClrTx/>
                        <a:buSzTx/>
                        <a:buFontTx/>
                        <a:buNone/>
                      </a:pPr>
                      <a:r>
                        <a:rPr kumimoji="0" lang="en-US" altLang="zh-CN" sz="1100" b="0" i="0" u="none" strike="noStrike" cap="none" normalizeH="0" baseline="0" dirty="0">
                          <a:ln>
                            <a:noFill/>
                          </a:ln>
                          <a:solidFill>
                            <a:schemeClr val="tx1"/>
                          </a:solidFill>
                          <a:effectLst/>
                          <a:latin typeface="Arial" panose="020B0604020202020204" pitchFamily="34" charset="0"/>
                          <a:ea typeface="仿宋_GB2312" panose="02010609030101010101" pitchFamily="49" charset="-122"/>
                        </a:rPr>
                        <a:t>240</a:t>
                      </a:r>
                      <a:endParaRPr kumimoji="0" lang="en-US" altLang="zh-CN" sz="1100" b="0" i="0" u="none" strike="noStrike" cap="none" normalizeH="0" baseline="0" dirty="0">
                        <a:ln>
                          <a:noFill/>
                        </a:ln>
                        <a:solidFill>
                          <a:schemeClr val="tx1"/>
                        </a:solidFill>
                        <a:effectLst/>
                        <a:latin typeface="Arial" panose="020B0604020202020204" pitchFamily="34" charset="0"/>
                        <a:ea typeface="仿宋_GB2312" panose="02010609030101010101" pitchFamily="49" charset="-122"/>
                      </a:endParaRPr>
                    </a:p>
                  </a:txBody>
                  <a:tcPr marL="67290" marR="67290" marT="32300" marB="32300" anchor="ctr" anchorCtr="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solidFill>
                  </a:tcPr>
                </a:tc>
                <a:tc>
                  <a:txBody>
                    <a:bodyPr/>
                    <a:lstStyle>
                      <a:lvl1pPr marL="0" algn="l" defTabSz="914400" rtl="0" eaLnBrk="1" latinLnBrk="0" hangingPunct="1">
                        <a:defRPr sz="1800" kern="1200">
                          <a:solidFill>
                            <a:schemeClr val="tx1"/>
                          </a:solidFill>
                          <a:latin typeface="Arial" panose="020B0604020202020204"/>
                          <a:ea typeface="宋体" panose="02010600030101010101" pitchFamily="2" charset="-122"/>
                        </a:defRPr>
                      </a:lvl1pPr>
                      <a:lvl2pPr marL="457200" algn="l" defTabSz="914400" rtl="0" eaLnBrk="1" latinLnBrk="0" hangingPunct="1">
                        <a:defRPr sz="1800" kern="1200">
                          <a:solidFill>
                            <a:schemeClr val="tx1"/>
                          </a:solidFill>
                          <a:latin typeface="Arial" panose="020B0604020202020204"/>
                          <a:ea typeface="宋体" panose="02010600030101010101" pitchFamily="2" charset="-122"/>
                        </a:defRPr>
                      </a:lvl2pPr>
                      <a:lvl3pPr marL="914400" algn="l" defTabSz="914400" rtl="0" eaLnBrk="1" latinLnBrk="0" hangingPunct="1">
                        <a:defRPr sz="1800" kern="1200">
                          <a:solidFill>
                            <a:schemeClr val="tx1"/>
                          </a:solidFill>
                          <a:latin typeface="Arial" panose="020B0604020202020204"/>
                          <a:ea typeface="宋体" panose="02010600030101010101" pitchFamily="2" charset="-122"/>
                        </a:defRPr>
                      </a:lvl3pPr>
                      <a:lvl4pPr marL="1371600" algn="l" defTabSz="914400" rtl="0" eaLnBrk="1" latinLnBrk="0" hangingPunct="1">
                        <a:defRPr sz="1800" kern="1200">
                          <a:solidFill>
                            <a:schemeClr val="tx1"/>
                          </a:solidFill>
                          <a:latin typeface="Arial" panose="020B0604020202020204"/>
                          <a:ea typeface="宋体" panose="02010600030101010101" pitchFamily="2" charset="-122"/>
                        </a:defRPr>
                      </a:lvl4pPr>
                      <a:lvl5pPr marL="1828800" algn="l" defTabSz="914400" rtl="0" eaLnBrk="1" latinLnBrk="0" hangingPunct="1">
                        <a:defRPr sz="1800" kern="1200">
                          <a:solidFill>
                            <a:schemeClr val="tx1"/>
                          </a:solidFill>
                          <a:latin typeface="Arial" panose="020B0604020202020204"/>
                          <a:ea typeface="宋体" panose="02010600030101010101" pitchFamily="2" charset="-122"/>
                        </a:defRPr>
                      </a:lvl5pPr>
                      <a:lvl6pPr marL="2286000" algn="l" defTabSz="914400" rtl="0" eaLnBrk="1" latinLnBrk="0" hangingPunct="1">
                        <a:defRPr sz="1800" kern="1200">
                          <a:solidFill>
                            <a:schemeClr val="tx1"/>
                          </a:solidFill>
                          <a:latin typeface="Arial" panose="020B0604020202020204"/>
                          <a:ea typeface="宋体" panose="02010600030101010101" pitchFamily="2" charset="-122"/>
                        </a:defRPr>
                      </a:lvl6pPr>
                      <a:lvl7pPr marL="2743200" algn="l" defTabSz="914400" rtl="0" eaLnBrk="1" latinLnBrk="0" hangingPunct="1">
                        <a:defRPr sz="1800" kern="1200">
                          <a:solidFill>
                            <a:schemeClr val="tx1"/>
                          </a:solidFill>
                          <a:latin typeface="Arial" panose="020B0604020202020204"/>
                          <a:ea typeface="宋体" panose="02010600030101010101" pitchFamily="2" charset="-122"/>
                        </a:defRPr>
                      </a:lvl7pPr>
                      <a:lvl8pPr marL="3200400" algn="l" defTabSz="914400" rtl="0" eaLnBrk="1" latinLnBrk="0" hangingPunct="1">
                        <a:defRPr sz="1800" kern="1200">
                          <a:solidFill>
                            <a:schemeClr val="tx1"/>
                          </a:solidFill>
                          <a:latin typeface="Arial" panose="020B0604020202020204"/>
                          <a:ea typeface="宋体" panose="02010600030101010101" pitchFamily="2" charset="-122"/>
                        </a:defRPr>
                      </a:lvl8pPr>
                      <a:lvl9pPr marL="3657600" algn="l" defTabSz="914400" rtl="0" eaLnBrk="1" latinLnBrk="0" hangingPunct="1">
                        <a:defRPr sz="1800" kern="1200">
                          <a:solidFill>
                            <a:schemeClr val="tx1"/>
                          </a:solidFill>
                          <a:latin typeface="Arial" panose="020B0604020202020204"/>
                          <a:ea typeface="宋体" panose="02010600030101010101" pitchFamily="2" charset="-122"/>
                        </a:defRPr>
                      </a:lvl9pPr>
                    </a:lstStyle>
                    <a:p>
                      <a:pPr marL="0" marR="0" lvl="0" indent="0" algn="l" defTabSz="684530" rtl="0" eaLnBrk="1" fontAlgn="base" latinLnBrk="0" hangingPunct="1">
                        <a:lnSpc>
                          <a:spcPct val="70000"/>
                        </a:lnSpc>
                        <a:spcBef>
                          <a:spcPct val="20000"/>
                        </a:spcBef>
                        <a:spcAft>
                          <a:spcPct val="0"/>
                        </a:spcAft>
                        <a:buClrTx/>
                        <a:buSzTx/>
                        <a:buFontTx/>
                        <a:buNone/>
                      </a:pPr>
                      <a:r>
                        <a:rPr kumimoji="0" lang="en-US" altLang="zh-CN" sz="1100" b="0" i="0" u="none" strike="noStrike" cap="none" normalizeH="0" baseline="0" dirty="0">
                          <a:ln>
                            <a:noFill/>
                          </a:ln>
                          <a:solidFill>
                            <a:schemeClr val="tx1"/>
                          </a:solidFill>
                          <a:effectLst/>
                          <a:latin typeface="Arial" panose="020B0604020202020204" pitchFamily="34" charset="0"/>
                          <a:ea typeface="仿宋_GB2312" panose="02010609030101010101" pitchFamily="49" charset="-122"/>
                        </a:rPr>
                        <a:t>180</a:t>
                      </a:r>
                      <a:endParaRPr kumimoji="0" lang="en-US" altLang="zh-CN" sz="1100" b="0" i="0" u="none" strike="noStrike" cap="none" normalizeH="0" baseline="0" dirty="0">
                        <a:ln>
                          <a:noFill/>
                        </a:ln>
                        <a:solidFill>
                          <a:schemeClr val="tx1"/>
                        </a:solidFill>
                        <a:effectLst/>
                        <a:latin typeface="Arial" panose="020B0604020202020204" pitchFamily="34" charset="0"/>
                        <a:ea typeface="仿宋_GB2312" panose="02010609030101010101" pitchFamily="49" charset="-122"/>
                      </a:endParaRPr>
                    </a:p>
                  </a:txBody>
                  <a:tcPr marL="67290" marR="67290" marT="32300" marB="32300" anchor="ctr" anchorCtr="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solidFill>
                  </a:tcPr>
                </a:tc>
                <a:tc>
                  <a:txBody>
                    <a:bodyPr/>
                    <a:lstStyle>
                      <a:lvl1pPr marL="0" algn="l" defTabSz="914400" rtl="0" eaLnBrk="1" latinLnBrk="0" hangingPunct="1">
                        <a:defRPr sz="1800" kern="1200">
                          <a:solidFill>
                            <a:schemeClr val="tx1"/>
                          </a:solidFill>
                          <a:latin typeface="Arial" panose="020B0604020202020204"/>
                          <a:ea typeface="宋体" panose="02010600030101010101" pitchFamily="2" charset="-122"/>
                        </a:defRPr>
                      </a:lvl1pPr>
                      <a:lvl2pPr marL="457200" algn="l" defTabSz="914400" rtl="0" eaLnBrk="1" latinLnBrk="0" hangingPunct="1">
                        <a:defRPr sz="1800" kern="1200">
                          <a:solidFill>
                            <a:schemeClr val="tx1"/>
                          </a:solidFill>
                          <a:latin typeface="Arial" panose="020B0604020202020204"/>
                          <a:ea typeface="宋体" panose="02010600030101010101" pitchFamily="2" charset="-122"/>
                        </a:defRPr>
                      </a:lvl2pPr>
                      <a:lvl3pPr marL="914400" algn="l" defTabSz="914400" rtl="0" eaLnBrk="1" latinLnBrk="0" hangingPunct="1">
                        <a:defRPr sz="1800" kern="1200">
                          <a:solidFill>
                            <a:schemeClr val="tx1"/>
                          </a:solidFill>
                          <a:latin typeface="Arial" panose="020B0604020202020204"/>
                          <a:ea typeface="宋体" panose="02010600030101010101" pitchFamily="2" charset="-122"/>
                        </a:defRPr>
                      </a:lvl3pPr>
                      <a:lvl4pPr marL="1371600" algn="l" defTabSz="914400" rtl="0" eaLnBrk="1" latinLnBrk="0" hangingPunct="1">
                        <a:defRPr sz="1800" kern="1200">
                          <a:solidFill>
                            <a:schemeClr val="tx1"/>
                          </a:solidFill>
                          <a:latin typeface="Arial" panose="020B0604020202020204"/>
                          <a:ea typeface="宋体" panose="02010600030101010101" pitchFamily="2" charset="-122"/>
                        </a:defRPr>
                      </a:lvl4pPr>
                      <a:lvl5pPr marL="1828800" algn="l" defTabSz="914400" rtl="0" eaLnBrk="1" latinLnBrk="0" hangingPunct="1">
                        <a:defRPr sz="1800" kern="1200">
                          <a:solidFill>
                            <a:schemeClr val="tx1"/>
                          </a:solidFill>
                          <a:latin typeface="Arial" panose="020B0604020202020204"/>
                          <a:ea typeface="宋体" panose="02010600030101010101" pitchFamily="2" charset="-122"/>
                        </a:defRPr>
                      </a:lvl5pPr>
                      <a:lvl6pPr marL="2286000" algn="l" defTabSz="914400" rtl="0" eaLnBrk="1" latinLnBrk="0" hangingPunct="1">
                        <a:defRPr sz="1800" kern="1200">
                          <a:solidFill>
                            <a:schemeClr val="tx1"/>
                          </a:solidFill>
                          <a:latin typeface="Arial" panose="020B0604020202020204"/>
                          <a:ea typeface="宋体" panose="02010600030101010101" pitchFamily="2" charset="-122"/>
                        </a:defRPr>
                      </a:lvl6pPr>
                      <a:lvl7pPr marL="2743200" algn="l" defTabSz="914400" rtl="0" eaLnBrk="1" latinLnBrk="0" hangingPunct="1">
                        <a:defRPr sz="1800" kern="1200">
                          <a:solidFill>
                            <a:schemeClr val="tx1"/>
                          </a:solidFill>
                          <a:latin typeface="Arial" panose="020B0604020202020204"/>
                          <a:ea typeface="宋体" panose="02010600030101010101" pitchFamily="2" charset="-122"/>
                        </a:defRPr>
                      </a:lvl7pPr>
                      <a:lvl8pPr marL="3200400" algn="l" defTabSz="914400" rtl="0" eaLnBrk="1" latinLnBrk="0" hangingPunct="1">
                        <a:defRPr sz="1800" kern="1200">
                          <a:solidFill>
                            <a:schemeClr val="tx1"/>
                          </a:solidFill>
                          <a:latin typeface="Arial" panose="020B0604020202020204"/>
                          <a:ea typeface="宋体" panose="02010600030101010101" pitchFamily="2" charset="-122"/>
                        </a:defRPr>
                      </a:lvl8pPr>
                      <a:lvl9pPr marL="3657600" algn="l" defTabSz="914400" rtl="0" eaLnBrk="1" latinLnBrk="0" hangingPunct="1">
                        <a:defRPr sz="1800" kern="1200">
                          <a:solidFill>
                            <a:schemeClr val="tx1"/>
                          </a:solidFill>
                          <a:latin typeface="Arial" panose="020B0604020202020204"/>
                          <a:ea typeface="宋体" panose="02010600030101010101" pitchFamily="2" charset="-122"/>
                        </a:defRPr>
                      </a:lvl9pPr>
                    </a:lstStyle>
                    <a:p>
                      <a:pPr marL="0" marR="0" lvl="0" indent="0" algn="l" defTabSz="684530" rtl="0" eaLnBrk="1" fontAlgn="base" latinLnBrk="0" hangingPunct="1">
                        <a:lnSpc>
                          <a:spcPct val="70000"/>
                        </a:lnSpc>
                        <a:spcBef>
                          <a:spcPct val="20000"/>
                        </a:spcBef>
                        <a:spcAft>
                          <a:spcPct val="0"/>
                        </a:spcAft>
                        <a:buClrTx/>
                        <a:buSzTx/>
                        <a:buFontTx/>
                        <a:buNone/>
                      </a:pPr>
                      <a:r>
                        <a:rPr kumimoji="0" lang="en-US" altLang="zh-CN" sz="1100" b="0" i="0" u="none" strike="noStrike" cap="none" normalizeH="0" baseline="0" dirty="0">
                          <a:ln>
                            <a:noFill/>
                          </a:ln>
                          <a:solidFill>
                            <a:schemeClr val="tx1"/>
                          </a:solidFill>
                          <a:effectLst/>
                          <a:latin typeface="Arial" panose="020B0604020202020204" pitchFamily="34" charset="0"/>
                          <a:ea typeface="仿宋_GB2312" panose="02010609030101010101" pitchFamily="49" charset="-122"/>
                        </a:rPr>
                        <a:t>170</a:t>
                      </a:r>
                      <a:endParaRPr kumimoji="0" lang="en-US" altLang="zh-CN" sz="1100" b="0" i="0" u="none" strike="noStrike" cap="none" normalizeH="0" baseline="0" dirty="0">
                        <a:ln>
                          <a:noFill/>
                        </a:ln>
                        <a:solidFill>
                          <a:schemeClr val="tx1"/>
                        </a:solidFill>
                        <a:effectLst/>
                        <a:latin typeface="Arial" panose="020B0604020202020204" pitchFamily="34" charset="0"/>
                        <a:ea typeface="仿宋_GB2312" panose="02010609030101010101" pitchFamily="49" charset="-122"/>
                      </a:endParaRPr>
                    </a:p>
                  </a:txBody>
                  <a:tcPr marL="67290" marR="67290" marT="32300" marB="32300" anchor="ctr" anchorCtr="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solidFill>
                  </a:tcPr>
                </a:tc>
                <a:tc>
                  <a:txBody>
                    <a:bodyPr/>
                    <a:lstStyle/>
                    <a:p>
                      <a:pPr marL="0" marR="0" lvl="0" indent="0" algn="l" defTabSz="684530" rtl="0" eaLnBrk="1" fontAlgn="base" latinLnBrk="0" hangingPunct="1">
                        <a:lnSpc>
                          <a:spcPct val="70000"/>
                        </a:lnSpc>
                        <a:spcBef>
                          <a:spcPct val="20000"/>
                        </a:spcBef>
                        <a:spcAft>
                          <a:spcPct val="0"/>
                        </a:spcAft>
                        <a:buClrTx/>
                        <a:buSzTx/>
                        <a:buFontTx/>
                        <a:buNone/>
                      </a:pPr>
                      <a:r>
                        <a:rPr kumimoji="0" lang="en-US" altLang="zh-CN" sz="1100" b="0" i="0" u="none" strike="noStrike" cap="none" normalizeH="0" baseline="0" dirty="0">
                          <a:ln>
                            <a:noFill/>
                          </a:ln>
                          <a:solidFill>
                            <a:schemeClr val="tx1"/>
                          </a:solidFill>
                          <a:effectLst/>
                          <a:latin typeface="Arial" panose="020B0604020202020204" pitchFamily="34" charset="0"/>
                          <a:ea typeface="仿宋_GB2312" panose="02010609030101010101" pitchFamily="49" charset="-122"/>
                        </a:rPr>
                        <a:t>120</a:t>
                      </a:r>
                      <a:endParaRPr kumimoji="0" lang="en-US" altLang="zh-CN" sz="1100" b="0" i="0" u="none" strike="noStrike" cap="none" normalizeH="0" baseline="0" dirty="0">
                        <a:ln>
                          <a:noFill/>
                        </a:ln>
                        <a:solidFill>
                          <a:schemeClr val="tx1"/>
                        </a:solidFill>
                        <a:effectLst/>
                        <a:latin typeface="Arial" panose="020B0604020202020204" pitchFamily="34" charset="0"/>
                        <a:ea typeface="仿宋_GB2312" panose="02010609030101010101" pitchFamily="49" charset="-122"/>
                      </a:endParaRPr>
                    </a:p>
                  </a:txBody>
                  <a:tcPr marL="67290" marR="67290" marT="32300" marB="32300" anchor="ctr" anchorCtr="1" horzOverflow="overflow">
                    <a:lnL w="1270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solidFill>
                  </a:tcPr>
                </a:tc>
              </a:tr>
              <a:tr h="237925">
                <a:tc rowSpan="2">
                  <a:txBody>
                    <a:bodyPr/>
                    <a:lstStyle>
                      <a:lvl1pPr marL="0" algn="l" defTabSz="914400" rtl="0" eaLnBrk="1" latinLnBrk="0" hangingPunct="1">
                        <a:defRPr sz="1800" kern="1200">
                          <a:solidFill>
                            <a:schemeClr val="tx1"/>
                          </a:solidFill>
                          <a:latin typeface="Arial" panose="020B0604020202020204"/>
                          <a:ea typeface="宋体" panose="02010600030101010101" pitchFamily="2" charset="-122"/>
                        </a:defRPr>
                      </a:lvl1pPr>
                      <a:lvl2pPr marL="457200" algn="l" defTabSz="914400" rtl="0" eaLnBrk="1" latinLnBrk="0" hangingPunct="1">
                        <a:defRPr sz="1800" kern="1200">
                          <a:solidFill>
                            <a:schemeClr val="tx1"/>
                          </a:solidFill>
                          <a:latin typeface="Arial" panose="020B0604020202020204"/>
                          <a:ea typeface="宋体" panose="02010600030101010101" pitchFamily="2" charset="-122"/>
                        </a:defRPr>
                      </a:lvl2pPr>
                      <a:lvl3pPr marL="914400" algn="l" defTabSz="914400" rtl="0" eaLnBrk="1" latinLnBrk="0" hangingPunct="1">
                        <a:defRPr sz="1800" kern="1200">
                          <a:solidFill>
                            <a:schemeClr val="tx1"/>
                          </a:solidFill>
                          <a:latin typeface="Arial" panose="020B0604020202020204"/>
                          <a:ea typeface="宋体" panose="02010600030101010101" pitchFamily="2" charset="-122"/>
                        </a:defRPr>
                      </a:lvl3pPr>
                      <a:lvl4pPr marL="1371600" algn="l" defTabSz="914400" rtl="0" eaLnBrk="1" latinLnBrk="0" hangingPunct="1">
                        <a:defRPr sz="1800" kern="1200">
                          <a:solidFill>
                            <a:schemeClr val="tx1"/>
                          </a:solidFill>
                          <a:latin typeface="Arial" panose="020B0604020202020204"/>
                          <a:ea typeface="宋体" panose="02010600030101010101" pitchFamily="2" charset="-122"/>
                        </a:defRPr>
                      </a:lvl4pPr>
                      <a:lvl5pPr marL="1828800" algn="l" defTabSz="914400" rtl="0" eaLnBrk="1" latinLnBrk="0" hangingPunct="1">
                        <a:defRPr sz="1800" kern="1200">
                          <a:solidFill>
                            <a:schemeClr val="tx1"/>
                          </a:solidFill>
                          <a:latin typeface="Arial" panose="020B0604020202020204"/>
                          <a:ea typeface="宋体" panose="02010600030101010101" pitchFamily="2" charset="-122"/>
                        </a:defRPr>
                      </a:lvl5pPr>
                      <a:lvl6pPr marL="2286000" algn="l" defTabSz="914400" rtl="0" eaLnBrk="1" latinLnBrk="0" hangingPunct="1">
                        <a:defRPr sz="1800" kern="1200">
                          <a:solidFill>
                            <a:schemeClr val="tx1"/>
                          </a:solidFill>
                          <a:latin typeface="Arial" panose="020B0604020202020204"/>
                          <a:ea typeface="宋体" panose="02010600030101010101" pitchFamily="2" charset="-122"/>
                        </a:defRPr>
                      </a:lvl6pPr>
                      <a:lvl7pPr marL="2743200" algn="l" defTabSz="914400" rtl="0" eaLnBrk="1" latinLnBrk="0" hangingPunct="1">
                        <a:defRPr sz="1800" kern="1200">
                          <a:solidFill>
                            <a:schemeClr val="tx1"/>
                          </a:solidFill>
                          <a:latin typeface="Arial" panose="020B0604020202020204"/>
                          <a:ea typeface="宋体" panose="02010600030101010101" pitchFamily="2" charset="-122"/>
                        </a:defRPr>
                      </a:lvl7pPr>
                      <a:lvl8pPr marL="3200400" algn="l" defTabSz="914400" rtl="0" eaLnBrk="1" latinLnBrk="0" hangingPunct="1">
                        <a:defRPr sz="1800" kern="1200">
                          <a:solidFill>
                            <a:schemeClr val="tx1"/>
                          </a:solidFill>
                          <a:latin typeface="Arial" panose="020B0604020202020204"/>
                          <a:ea typeface="宋体" panose="02010600030101010101" pitchFamily="2" charset="-122"/>
                        </a:defRPr>
                      </a:lvl8pPr>
                      <a:lvl9pPr marL="3657600" algn="l" defTabSz="914400" rtl="0" eaLnBrk="1" latinLnBrk="0" hangingPunct="1">
                        <a:defRPr sz="1800" kern="1200">
                          <a:solidFill>
                            <a:schemeClr val="tx1"/>
                          </a:solidFill>
                          <a:latin typeface="Arial" panose="020B0604020202020204"/>
                          <a:ea typeface="宋体" panose="02010600030101010101" pitchFamily="2" charset="-122"/>
                        </a:defRPr>
                      </a:lvl9pPr>
                    </a:lstStyle>
                    <a:p>
                      <a:pPr marL="0" marR="0" lvl="0" indent="0" algn="l" defTabSz="684530" rtl="0" eaLnBrk="1" fontAlgn="base" latinLnBrk="0" hangingPunct="1">
                        <a:lnSpc>
                          <a:spcPct val="70000"/>
                        </a:lnSpc>
                        <a:spcBef>
                          <a:spcPct val="20000"/>
                        </a:spcBef>
                        <a:spcAft>
                          <a:spcPct val="0"/>
                        </a:spcAft>
                        <a:buClrTx/>
                        <a:buSzTx/>
                        <a:buFontTx/>
                        <a:buNone/>
                      </a:pPr>
                      <a:r>
                        <a:rPr kumimoji="0" lang="zh-CN" altLang="en-US" sz="1100" b="0" i="0" u="none" strike="noStrike" cap="none" normalizeH="0" baseline="0" dirty="0">
                          <a:ln>
                            <a:noFill/>
                          </a:ln>
                          <a:solidFill>
                            <a:schemeClr val="tx1"/>
                          </a:solidFill>
                          <a:effectLst/>
                          <a:latin typeface="Arial" panose="020B0604020202020204" pitchFamily="34" charset="0"/>
                          <a:ea typeface="仿宋_GB2312" panose="02010609030101010101" pitchFamily="49" charset="-122"/>
                        </a:rPr>
                        <a:t>压力</a:t>
                      </a:r>
                      <a:r>
                        <a:rPr kumimoji="0" lang="en-US" altLang="zh-CN" sz="1100" b="0" i="0" u="none" strike="noStrike" cap="none" normalizeH="0" baseline="0" dirty="0">
                          <a:ln>
                            <a:noFill/>
                          </a:ln>
                          <a:solidFill>
                            <a:schemeClr val="tx1"/>
                          </a:solidFill>
                          <a:effectLst/>
                          <a:latin typeface="Arial" panose="020B0604020202020204" pitchFamily="34" charset="0"/>
                          <a:ea typeface="仿宋_GB2312" panose="02010609030101010101" pitchFamily="49" charset="-122"/>
                        </a:rPr>
                        <a:t>(</a:t>
                      </a:r>
                      <a:r>
                        <a:rPr kumimoji="0" lang="en-US" altLang="zh-CN" sz="1100" b="0" i="0" u="none" strike="noStrike" cap="none" normalizeH="0" baseline="0" dirty="0" err="1">
                          <a:ln>
                            <a:noFill/>
                          </a:ln>
                          <a:solidFill>
                            <a:schemeClr val="tx1"/>
                          </a:solidFill>
                          <a:effectLst/>
                          <a:latin typeface="Arial" panose="020B0604020202020204" pitchFamily="34" charset="0"/>
                          <a:ea typeface="仿宋_GB2312" panose="02010609030101010101" pitchFamily="49" charset="-122"/>
                        </a:rPr>
                        <a:t>MPa</a:t>
                      </a:r>
                      <a:r>
                        <a:rPr kumimoji="0" lang="en-US" altLang="zh-CN" sz="1100" b="0" i="0" u="none" strike="noStrike" cap="none" normalizeH="0" baseline="0" dirty="0">
                          <a:ln>
                            <a:noFill/>
                          </a:ln>
                          <a:solidFill>
                            <a:schemeClr val="tx1"/>
                          </a:solidFill>
                          <a:effectLst/>
                          <a:latin typeface="Arial" panose="020B0604020202020204" pitchFamily="34" charset="0"/>
                          <a:ea typeface="仿宋_GB2312" panose="02010609030101010101" pitchFamily="49" charset="-122"/>
                        </a:rPr>
                        <a:t>)</a:t>
                      </a:r>
                      <a:endParaRPr kumimoji="0" lang="en-US" altLang="zh-CN" sz="1100" b="0" i="0" u="none" strike="noStrike" cap="none" normalizeH="0" baseline="0" dirty="0">
                        <a:ln>
                          <a:noFill/>
                        </a:ln>
                        <a:solidFill>
                          <a:schemeClr val="tx1"/>
                        </a:solidFill>
                        <a:effectLst/>
                        <a:latin typeface="Arial" panose="020B0604020202020204" pitchFamily="34" charset="0"/>
                        <a:ea typeface="仿宋_GB2312" panose="02010609030101010101" pitchFamily="49" charset="-122"/>
                      </a:endParaRPr>
                    </a:p>
                  </a:txBody>
                  <a:tcPr marL="67290" marR="67290" marT="32300" marB="32300" anchor="ctr" anchorCtr="1" horzOverflow="overflow">
                    <a:lnL w="12700" cap="flat" cmpd="sng" algn="ctr">
                      <a:solidFill>
                        <a:schemeClr val="tx1"/>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marL="0" algn="l" defTabSz="914400" rtl="0" eaLnBrk="1" latinLnBrk="0" hangingPunct="1">
                        <a:defRPr sz="1800" kern="1200">
                          <a:solidFill>
                            <a:schemeClr val="tx1"/>
                          </a:solidFill>
                          <a:latin typeface="Arial" panose="020B0604020202020204"/>
                          <a:ea typeface="宋体" panose="02010600030101010101" pitchFamily="2" charset="-122"/>
                        </a:defRPr>
                      </a:lvl1pPr>
                      <a:lvl2pPr marL="457200" algn="l" defTabSz="914400" rtl="0" eaLnBrk="1" latinLnBrk="0" hangingPunct="1">
                        <a:defRPr sz="1800" kern="1200">
                          <a:solidFill>
                            <a:schemeClr val="tx1"/>
                          </a:solidFill>
                          <a:latin typeface="Arial" panose="020B0604020202020204"/>
                          <a:ea typeface="宋体" panose="02010600030101010101" pitchFamily="2" charset="-122"/>
                        </a:defRPr>
                      </a:lvl2pPr>
                      <a:lvl3pPr marL="914400" algn="l" defTabSz="914400" rtl="0" eaLnBrk="1" latinLnBrk="0" hangingPunct="1">
                        <a:defRPr sz="1800" kern="1200">
                          <a:solidFill>
                            <a:schemeClr val="tx1"/>
                          </a:solidFill>
                          <a:latin typeface="Arial" panose="020B0604020202020204"/>
                          <a:ea typeface="宋体" panose="02010600030101010101" pitchFamily="2" charset="-122"/>
                        </a:defRPr>
                      </a:lvl3pPr>
                      <a:lvl4pPr marL="1371600" algn="l" defTabSz="914400" rtl="0" eaLnBrk="1" latinLnBrk="0" hangingPunct="1">
                        <a:defRPr sz="1800" kern="1200">
                          <a:solidFill>
                            <a:schemeClr val="tx1"/>
                          </a:solidFill>
                          <a:latin typeface="Arial" panose="020B0604020202020204"/>
                          <a:ea typeface="宋体" panose="02010600030101010101" pitchFamily="2" charset="-122"/>
                        </a:defRPr>
                      </a:lvl4pPr>
                      <a:lvl5pPr marL="1828800" algn="l" defTabSz="914400" rtl="0" eaLnBrk="1" latinLnBrk="0" hangingPunct="1">
                        <a:defRPr sz="1800" kern="1200">
                          <a:solidFill>
                            <a:schemeClr val="tx1"/>
                          </a:solidFill>
                          <a:latin typeface="Arial" panose="020B0604020202020204"/>
                          <a:ea typeface="宋体" panose="02010600030101010101" pitchFamily="2" charset="-122"/>
                        </a:defRPr>
                      </a:lvl5pPr>
                      <a:lvl6pPr marL="2286000" algn="l" defTabSz="914400" rtl="0" eaLnBrk="1" latinLnBrk="0" hangingPunct="1">
                        <a:defRPr sz="1800" kern="1200">
                          <a:solidFill>
                            <a:schemeClr val="tx1"/>
                          </a:solidFill>
                          <a:latin typeface="Arial" panose="020B0604020202020204"/>
                          <a:ea typeface="宋体" panose="02010600030101010101" pitchFamily="2" charset="-122"/>
                        </a:defRPr>
                      </a:lvl6pPr>
                      <a:lvl7pPr marL="2743200" algn="l" defTabSz="914400" rtl="0" eaLnBrk="1" latinLnBrk="0" hangingPunct="1">
                        <a:defRPr sz="1800" kern="1200">
                          <a:solidFill>
                            <a:schemeClr val="tx1"/>
                          </a:solidFill>
                          <a:latin typeface="Arial" panose="020B0604020202020204"/>
                          <a:ea typeface="宋体" panose="02010600030101010101" pitchFamily="2" charset="-122"/>
                        </a:defRPr>
                      </a:lvl7pPr>
                      <a:lvl8pPr marL="3200400" algn="l" defTabSz="914400" rtl="0" eaLnBrk="1" latinLnBrk="0" hangingPunct="1">
                        <a:defRPr sz="1800" kern="1200">
                          <a:solidFill>
                            <a:schemeClr val="tx1"/>
                          </a:solidFill>
                          <a:latin typeface="Arial" panose="020B0604020202020204"/>
                          <a:ea typeface="宋体" panose="02010600030101010101" pitchFamily="2" charset="-122"/>
                        </a:defRPr>
                      </a:lvl8pPr>
                      <a:lvl9pPr marL="3657600" algn="l" defTabSz="914400" rtl="0" eaLnBrk="1" latinLnBrk="0" hangingPunct="1">
                        <a:defRPr sz="1800" kern="1200">
                          <a:solidFill>
                            <a:schemeClr val="tx1"/>
                          </a:solidFill>
                          <a:latin typeface="Arial" panose="020B0604020202020204"/>
                          <a:ea typeface="宋体" panose="02010600030101010101" pitchFamily="2" charset="-122"/>
                        </a:defRPr>
                      </a:lvl9pPr>
                    </a:lstStyle>
                    <a:p>
                      <a:pPr marL="0" marR="0" lvl="0" indent="0" algn="l" defTabSz="684530" rtl="0" eaLnBrk="1" fontAlgn="base" latinLnBrk="0" hangingPunct="1">
                        <a:lnSpc>
                          <a:spcPct val="70000"/>
                        </a:lnSpc>
                        <a:spcBef>
                          <a:spcPct val="20000"/>
                        </a:spcBef>
                        <a:spcAft>
                          <a:spcPct val="0"/>
                        </a:spcAft>
                        <a:buClrTx/>
                        <a:buSzTx/>
                        <a:buFontTx/>
                        <a:buNone/>
                      </a:pPr>
                      <a:r>
                        <a:rPr kumimoji="0" lang="zh-CN" altLang="en-US" sz="1100" b="0" i="0" u="none" strike="noStrike" cap="none" normalizeH="0" baseline="0" dirty="0">
                          <a:ln>
                            <a:noFill/>
                          </a:ln>
                          <a:solidFill>
                            <a:schemeClr val="tx1"/>
                          </a:solidFill>
                          <a:effectLst/>
                          <a:latin typeface="Arial" panose="020B0604020202020204" pitchFamily="34" charset="0"/>
                          <a:ea typeface="仿宋_GB2312" panose="02010609030101010101" pitchFamily="49" charset="-122"/>
                        </a:rPr>
                        <a:t>连续</a:t>
                      </a:r>
                      <a:endParaRPr kumimoji="0" lang="en-US" altLang="zh-CN" sz="1100" b="0" i="0" u="none" strike="noStrike" cap="none" normalizeH="0" baseline="0" dirty="0">
                        <a:ln>
                          <a:noFill/>
                        </a:ln>
                        <a:solidFill>
                          <a:schemeClr val="tx1"/>
                        </a:solidFill>
                        <a:effectLst/>
                        <a:latin typeface="Arial" panose="020B0604020202020204" pitchFamily="34" charset="0"/>
                        <a:ea typeface="仿宋_GB2312" panose="02010609030101010101" pitchFamily="49" charset="-122"/>
                      </a:endParaRPr>
                    </a:p>
                  </a:txBody>
                  <a:tcPr marL="67290" marR="67290" marT="32300" marB="32300" anchor="ctr" anchorCtr="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marL="0" algn="l" defTabSz="914400" rtl="0" eaLnBrk="1" latinLnBrk="0" hangingPunct="1">
                        <a:defRPr sz="1800" kern="1200">
                          <a:solidFill>
                            <a:schemeClr val="tx1"/>
                          </a:solidFill>
                          <a:latin typeface="Arial" panose="020B0604020202020204"/>
                          <a:ea typeface="宋体" panose="02010600030101010101" pitchFamily="2" charset="-122"/>
                        </a:defRPr>
                      </a:lvl1pPr>
                      <a:lvl2pPr marL="457200" algn="l" defTabSz="914400" rtl="0" eaLnBrk="1" latinLnBrk="0" hangingPunct="1">
                        <a:defRPr sz="1800" kern="1200">
                          <a:solidFill>
                            <a:schemeClr val="tx1"/>
                          </a:solidFill>
                          <a:latin typeface="Arial" panose="020B0604020202020204"/>
                          <a:ea typeface="宋体" panose="02010600030101010101" pitchFamily="2" charset="-122"/>
                        </a:defRPr>
                      </a:lvl2pPr>
                      <a:lvl3pPr marL="914400" algn="l" defTabSz="914400" rtl="0" eaLnBrk="1" latinLnBrk="0" hangingPunct="1">
                        <a:defRPr sz="1800" kern="1200">
                          <a:solidFill>
                            <a:schemeClr val="tx1"/>
                          </a:solidFill>
                          <a:latin typeface="Arial" panose="020B0604020202020204"/>
                          <a:ea typeface="宋体" panose="02010600030101010101" pitchFamily="2" charset="-122"/>
                        </a:defRPr>
                      </a:lvl3pPr>
                      <a:lvl4pPr marL="1371600" algn="l" defTabSz="914400" rtl="0" eaLnBrk="1" latinLnBrk="0" hangingPunct="1">
                        <a:defRPr sz="1800" kern="1200">
                          <a:solidFill>
                            <a:schemeClr val="tx1"/>
                          </a:solidFill>
                          <a:latin typeface="Arial" panose="020B0604020202020204"/>
                          <a:ea typeface="宋体" panose="02010600030101010101" pitchFamily="2" charset="-122"/>
                        </a:defRPr>
                      </a:lvl4pPr>
                      <a:lvl5pPr marL="1828800" algn="l" defTabSz="914400" rtl="0" eaLnBrk="1" latinLnBrk="0" hangingPunct="1">
                        <a:defRPr sz="1800" kern="1200">
                          <a:solidFill>
                            <a:schemeClr val="tx1"/>
                          </a:solidFill>
                          <a:latin typeface="Arial" panose="020B0604020202020204"/>
                          <a:ea typeface="宋体" panose="02010600030101010101" pitchFamily="2" charset="-122"/>
                        </a:defRPr>
                      </a:lvl5pPr>
                      <a:lvl6pPr marL="2286000" algn="l" defTabSz="914400" rtl="0" eaLnBrk="1" latinLnBrk="0" hangingPunct="1">
                        <a:defRPr sz="1800" kern="1200">
                          <a:solidFill>
                            <a:schemeClr val="tx1"/>
                          </a:solidFill>
                          <a:latin typeface="Arial" panose="020B0604020202020204"/>
                          <a:ea typeface="宋体" panose="02010600030101010101" pitchFamily="2" charset="-122"/>
                        </a:defRPr>
                      </a:lvl6pPr>
                      <a:lvl7pPr marL="2743200" algn="l" defTabSz="914400" rtl="0" eaLnBrk="1" latinLnBrk="0" hangingPunct="1">
                        <a:defRPr sz="1800" kern="1200">
                          <a:solidFill>
                            <a:schemeClr val="tx1"/>
                          </a:solidFill>
                          <a:latin typeface="Arial" panose="020B0604020202020204"/>
                          <a:ea typeface="宋体" panose="02010600030101010101" pitchFamily="2" charset="-122"/>
                        </a:defRPr>
                      </a:lvl7pPr>
                      <a:lvl8pPr marL="3200400" algn="l" defTabSz="914400" rtl="0" eaLnBrk="1" latinLnBrk="0" hangingPunct="1">
                        <a:defRPr sz="1800" kern="1200">
                          <a:solidFill>
                            <a:schemeClr val="tx1"/>
                          </a:solidFill>
                          <a:latin typeface="Arial" panose="020B0604020202020204"/>
                          <a:ea typeface="宋体" panose="02010600030101010101" pitchFamily="2" charset="-122"/>
                        </a:defRPr>
                      </a:lvl8pPr>
                      <a:lvl9pPr marL="3657600" algn="l" defTabSz="914400" rtl="0" eaLnBrk="1" latinLnBrk="0" hangingPunct="1">
                        <a:defRPr sz="1800" kern="1200">
                          <a:solidFill>
                            <a:schemeClr val="tx1"/>
                          </a:solidFill>
                          <a:latin typeface="Arial" panose="020B0604020202020204"/>
                          <a:ea typeface="宋体" panose="02010600030101010101" pitchFamily="2" charset="-122"/>
                        </a:defRPr>
                      </a:lvl9pPr>
                    </a:lstStyle>
                    <a:p>
                      <a:pPr marL="0" marR="0" lvl="0" indent="0" algn="l" defTabSz="684530" rtl="0" eaLnBrk="1" fontAlgn="base" latinLnBrk="0" hangingPunct="1">
                        <a:lnSpc>
                          <a:spcPct val="70000"/>
                        </a:lnSpc>
                        <a:spcBef>
                          <a:spcPct val="20000"/>
                        </a:spcBef>
                        <a:spcAft>
                          <a:spcPct val="0"/>
                        </a:spcAft>
                        <a:buClrTx/>
                        <a:buSzTx/>
                        <a:buFontTx/>
                        <a:buNone/>
                      </a:pPr>
                      <a:r>
                        <a:rPr kumimoji="0" lang="en-US" altLang="zh-CN" sz="1100" b="0" i="0" u="none" strike="noStrike" cap="none" normalizeH="0" baseline="0" dirty="0">
                          <a:ln>
                            <a:noFill/>
                          </a:ln>
                          <a:solidFill>
                            <a:schemeClr val="tx1"/>
                          </a:solidFill>
                          <a:effectLst/>
                          <a:latin typeface="Arial" panose="020B0604020202020204" pitchFamily="34" charset="0"/>
                          <a:ea typeface="仿宋_GB2312" panose="02010609030101010101" pitchFamily="49" charset="-122"/>
                        </a:rPr>
                        <a:t>20.5</a:t>
                      </a:r>
                      <a:endParaRPr kumimoji="0" lang="en-US" altLang="zh-CN" sz="1100" b="0" i="0" u="none" strike="noStrike" cap="none" normalizeH="0" baseline="0" dirty="0">
                        <a:ln>
                          <a:noFill/>
                        </a:ln>
                        <a:solidFill>
                          <a:schemeClr val="tx1"/>
                        </a:solidFill>
                        <a:effectLst/>
                        <a:latin typeface="Arial" panose="020B0604020202020204" pitchFamily="34" charset="0"/>
                        <a:ea typeface="仿宋_GB2312" panose="02010609030101010101" pitchFamily="49" charset="-122"/>
                      </a:endParaRPr>
                    </a:p>
                  </a:txBody>
                  <a:tcPr marL="67290" marR="67290" marT="32300" marB="32300" anchor="ctr" anchorCtr="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marL="0" algn="l" defTabSz="914400" rtl="0" eaLnBrk="1" latinLnBrk="0" hangingPunct="1">
                        <a:defRPr sz="1800" kern="1200">
                          <a:solidFill>
                            <a:schemeClr val="tx1"/>
                          </a:solidFill>
                          <a:latin typeface="Arial" panose="020B0604020202020204"/>
                          <a:ea typeface="宋体" panose="02010600030101010101" pitchFamily="2" charset="-122"/>
                        </a:defRPr>
                      </a:lvl1pPr>
                      <a:lvl2pPr marL="457200" algn="l" defTabSz="914400" rtl="0" eaLnBrk="1" latinLnBrk="0" hangingPunct="1">
                        <a:defRPr sz="1800" kern="1200">
                          <a:solidFill>
                            <a:schemeClr val="tx1"/>
                          </a:solidFill>
                          <a:latin typeface="Arial" panose="020B0604020202020204"/>
                          <a:ea typeface="宋体" panose="02010600030101010101" pitchFamily="2" charset="-122"/>
                        </a:defRPr>
                      </a:lvl2pPr>
                      <a:lvl3pPr marL="914400" algn="l" defTabSz="914400" rtl="0" eaLnBrk="1" latinLnBrk="0" hangingPunct="1">
                        <a:defRPr sz="1800" kern="1200">
                          <a:solidFill>
                            <a:schemeClr val="tx1"/>
                          </a:solidFill>
                          <a:latin typeface="Arial" panose="020B0604020202020204"/>
                          <a:ea typeface="宋体" panose="02010600030101010101" pitchFamily="2" charset="-122"/>
                        </a:defRPr>
                      </a:lvl3pPr>
                      <a:lvl4pPr marL="1371600" algn="l" defTabSz="914400" rtl="0" eaLnBrk="1" latinLnBrk="0" hangingPunct="1">
                        <a:defRPr sz="1800" kern="1200">
                          <a:solidFill>
                            <a:schemeClr val="tx1"/>
                          </a:solidFill>
                          <a:latin typeface="Arial" panose="020B0604020202020204"/>
                          <a:ea typeface="宋体" panose="02010600030101010101" pitchFamily="2" charset="-122"/>
                        </a:defRPr>
                      </a:lvl4pPr>
                      <a:lvl5pPr marL="1828800" algn="l" defTabSz="914400" rtl="0" eaLnBrk="1" latinLnBrk="0" hangingPunct="1">
                        <a:defRPr sz="1800" kern="1200">
                          <a:solidFill>
                            <a:schemeClr val="tx1"/>
                          </a:solidFill>
                          <a:latin typeface="Arial" panose="020B0604020202020204"/>
                          <a:ea typeface="宋体" panose="02010600030101010101" pitchFamily="2" charset="-122"/>
                        </a:defRPr>
                      </a:lvl5pPr>
                      <a:lvl6pPr marL="2286000" algn="l" defTabSz="914400" rtl="0" eaLnBrk="1" latinLnBrk="0" hangingPunct="1">
                        <a:defRPr sz="1800" kern="1200">
                          <a:solidFill>
                            <a:schemeClr val="tx1"/>
                          </a:solidFill>
                          <a:latin typeface="Arial" panose="020B0604020202020204"/>
                          <a:ea typeface="宋体" panose="02010600030101010101" pitchFamily="2" charset="-122"/>
                        </a:defRPr>
                      </a:lvl6pPr>
                      <a:lvl7pPr marL="2743200" algn="l" defTabSz="914400" rtl="0" eaLnBrk="1" latinLnBrk="0" hangingPunct="1">
                        <a:defRPr sz="1800" kern="1200">
                          <a:solidFill>
                            <a:schemeClr val="tx1"/>
                          </a:solidFill>
                          <a:latin typeface="Arial" panose="020B0604020202020204"/>
                          <a:ea typeface="宋体" panose="02010600030101010101" pitchFamily="2" charset="-122"/>
                        </a:defRPr>
                      </a:lvl7pPr>
                      <a:lvl8pPr marL="3200400" algn="l" defTabSz="914400" rtl="0" eaLnBrk="1" latinLnBrk="0" hangingPunct="1">
                        <a:defRPr sz="1800" kern="1200">
                          <a:solidFill>
                            <a:schemeClr val="tx1"/>
                          </a:solidFill>
                          <a:latin typeface="Arial" panose="020B0604020202020204"/>
                          <a:ea typeface="宋体" panose="02010600030101010101" pitchFamily="2" charset="-122"/>
                        </a:defRPr>
                      </a:lvl8pPr>
                      <a:lvl9pPr marL="3657600" algn="l" defTabSz="914400" rtl="0" eaLnBrk="1" latinLnBrk="0" hangingPunct="1">
                        <a:defRPr sz="1800" kern="1200">
                          <a:solidFill>
                            <a:schemeClr val="tx1"/>
                          </a:solidFill>
                          <a:latin typeface="Arial" panose="020B0604020202020204"/>
                          <a:ea typeface="宋体" panose="02010600030101010101" pitchFamily="2" charset="-122"/>
                        </a:defRPr>
                      </a:lvl9pPr>
                    </a:lstStyle>
                    <a:p>
                      <a:pPr marL="0" marR="0" lvl="0" indent="0" algn="l" defTabSz="684530" rtl="0" eaLnBrk="1" fontAlgn="base" latinLnBrk="0" hangingPunct="1">
                        <a:lnSpc>
                          <a:spcPct val="70000"/>
                        </a:lnSpc>
                        <a:spcBef>
                          <a:spcPct val="20000"/>
                        </a:spcBef>
                        <a:spcAft>
                          <a:spcPct val="0"/>
                        </a:spcAft>
                        <a:buClrTx/>
                        <a:buSzTx/>
                        <a:buFontTx/>
                        <a:buNone/>
                      </a:pPr>
                      <a:r>
                        <a:rPr kumimoji="0" lang="en-US" altLang="zh-CN" sz="1100" b="0" i="0" u="none" strike="noStrike" cap="none" normalizeH="0" baseline="0" dirty="0">
                          <a:ln>
                            <a:noFill/>
                          </a:ln>
                          <a:solidFill>
                            <a:schemeClr val="tx1"/>
                          </a:solidFill>
                          <a:effectLst/>
                          <a:latin typeface="Arial" panose="020B0604020202020204" pitchFamily="34" charset="0"/>
                          <a:ea typeface="仿宋_GB2312" panose="02010609030101010101" pitchFamily="49" charset="-122"/>
                        </a:rPr>
                        <a:t>20.5</a:t>
                      </a:r>
                      <a:endParaRPr kumimoji="0" lang="en-US" altLang="zh-CN" sz="1100" b="0" i="0" u="none" strike="noStrike" cap="none" normalizeH="0" baseline="0" dirty="0">
                        <a:ln>
                          <a:noFill/>
                        </a:ln>
                        <a:solidFill>
                          <a:schemeClr val="tx1"/>
                        </a:solidFill>
                        <a:effectLst/>
                        <a:latin typeface="Arial" panose="020B0604020202020204" pitchFamily="34" charset="0"/>
                        <a:ea typeface="仿宋_GB2312" panose="02010609030101010101" pitchFamily="49" charset="-122"/>
                      </a:endParaRPr>
                    </a:p>
                  </a:txBody>
                  <a:tcPr marL="67290" marR="67290" marT="32300" marB="32300" anchor="ctr" anchorCtr="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marL="0" algn="l" defTabSz="914400" rtl="0" eaLnBrk="1" latinLnBrk="0" hangingPunct="1">
                        <a:defRPr sz="1800" kern="1200">
                          <a:solidFill>
                            <a:schemeClr val="tx1"/>
                          </a:solidFill>
                          <a:latin typeface="Arial" panose="020B0604020202020204"/>
                          <a:ea typeface="宋体" panose="02010600030101010101" pitchFamily="2" charset="-122"/>
                        </a:defRPr>
                      </a:lvl1pPr>
                      <a:lvl2pPr marL="457200" algn="l" defTabSz="914400" rtl="0" eaLnBrk="1" latinLnBrk="0" hangingPunct="1">
                        <a:defRPr sz="1800" kern="1200">
                          <a:solidFill>
                            <a:schemeClr val="tx1"/>
                          </a:solidFill>
                          <a:latin typeface="Arial" panose="020B0604020202020204"/>
                          <a:ea typeface="宋体" panose="02010600030101010101" pitchFamily="2" charset="-122"/>
                        </a:defRPr>
                      </a:lvl2pPr>
                      <a:lvl3pPr marL="914400" algn="l" defTabSz="914400" rtl="0" eaLnBrk="1" latinLnBrk="0" hangingPunct="1">
                        <a:defRPr sz="1800" kern="1200">
                          <a:solidFill>
                            <a:schemeClr val="tx1"/>
                          </a:solidFill>
                          <a:latin typeface="Arial" panose="020B0604020202020204"/>
                          <a:ea typeface="宋体" panose="02010600030101010101" pitchFamily="2" charset="-122"/>
                        </a:defRPr>
                      </a:lvl3pPr>
                      <a:lvl4pPr marL="1371600" algn="l" defTabSz="914400" rtl="0" eaLnBrk="1" latinLnBrk="0" hangingPunct="1">
                        <a:defRPr sz="1800" kern="1200">
                          <a:solidFill>
                            <a:schemeClr val="tx1"/>
                          </a:solidFill>
                          <a:latin typeface="Arial" panose="020B0604020202020204"/>
                          <a:ea typeface="宋体" panose="02010600030101010101" pitchFamily="2" charset="-122"/>
                        </a:defRPr>
                      </a:lvl4pPr>
                      <a:lvl5pPr marL="1828800" algn="l" defTabSz="914400" rtl="0" eaLnBrk="1" latinLnBrk="0" hangingPunct="1">
                        <a:defRPr sz="1800" kern="1200">
                          <a:solidFill>
                            <a:schemeClr val="tx1"/>
                          </a:solidFill>
                          <a:latin typeface="Arial" panose="020B0604020202020204"/>
                          <a:ea typeface="宋体" panose="02010600030101010101" pitchFamily="2" charset="-122"/>
                        </a:defRPr>
                      </a:lvl5pPr>
                      <a:lvl6pPr marL="2286000" algn="l" defTabSz="914400" rtl="0" eaLnBrk="1" latinLnBrk="0" hangingPunct="1">
                        <a:defRPr sz="1800" kern="1200">
                          <a:solidFill>
                            <a:schemeClr val="tx1"/>
                          </a:solidFill>
                          <a:latin typeface="Arial" panose="020B0604020202020204"/>
                          <a:ea typeface="宋体" panose="02010600030101010101" pitchFamily="2" charset="-122"/>
                        </a:defRPr>
                      </a:lvl6pPr>
                      <a:lvl7pPr marL="2743200" algn="l" defTabSz="914400" rtl="0" eaLnBrk="1" latinLnBrk="0" hangingPunct="1">
                        <a:defRPr sz="1800" kern="1200">
                          <a:solidFill>
                            <a:schemeClr val="tx1"/>
                          </a:solidFill>
                          <a:latin typeface="Arial" panose="020B0604020202020204"/>
                          <a:ea typeface="宋体" panose="02010600030101010101" pitchFamily="2" charset="-122"/>
                        </a:defRPr>
                      </a:lvl7pPr>
                      <a:lvl8pPr marL="3200400" algn="l" defTabSz="914400" rtl="0" eaLnBrk="1" latinLnBrk="0" hangingPunct="1">
                        <a:defRPr sz="1800" kern="1200">
                          <a:solidFill>
                            <a:schemeClr val="tx1"/>
                          </a:solidFill>
                          <a:latin typeface="Arial" panose="020B0604020202020204"/>
                          <a:ea typeface="宋体" panose="02010600030101010101" pitchFamily="2" charset="-122"/>
                        </a:defRPr>
                      </a:lvl8pPr>
                      <a:lvl9pPr marL="3657600" algn="l" defTabSz="914400" rtl="0" eaLnBrk="1" latinLnBrk="0" hangingPunct="1">
                        <a:defRPr sz="1800" kern="1200">
                          <a:solidFill>
                            <a:schemeClr val="tx1"/>
                          </a:solidFill>
                          <a:latin typeface="Arial" panose="020B0604020202020204"/>
                          <a:ea typeface="宋体" panose="02010600030101010101" pitchFamily="2" charset="-122"/>
                        </a:defRPr>
                      </a:lvl9pPr>
                    </a:lstStyle>
                    <a:p>
                      <a:pPr marL="0" marR="0" lvl="0" indent="0" algn="l" defTabSz="684530" rtl="0" eaLnBrk="1" fontAlgn="base" latinLnBrk="0" hangingPunct="1">
                        <a:lnSpc>
                          <a:spcPct val="70000"/>
                        </a:lnSpc>
                        <a:spcBef>
                          <a:spcPct val="20000"/>
                        </a:spcBef>
                        <a:spcAft>
                          <a:spcPct val="0"/>
                        </a:spcAft>
                        <a:buClrTx/>
                        <a:buSzTx/>
                        <a:buFontTx/>
                        <a:buNone/>
                      </a:pPr>
                      <a:r>
                        <a:rPr kumimoji="0" lang="en-US" altLang="zh-CN" sz="1100" b="0" i="0" u="none" strike="noStrike" cap="none" normalizeH="0" baseline="0" dirty="0">
                          <a:ln>
                            <a:noFill/>
                          </a:ln>
                          <a:solidFill>
                            <a:schemeClr val="tx1"/>
                          </a:solidFill>
                          <a:effectLst/>
                          <a:latin typeface="Arial" panose="020B0604020202020204" pitchFamily="34" charset="0"/>
                          <a:ea typeface="仿宋_GB2312" panose="02010609030101010101" pitchFamily="49" charset="-122"/>
                        </a:rPr>
                        <a:t>20.5</a:t>
                      </a:r>
                      <a:endParaRPr kumimoji="0" lang="en-US" altLang="zh-CN" sz="1100" b="0" i="0" u="none" strike="noStrike" cap="none" normalizeH="0" baseline="0" dirty="0">
                        <a:ln>
                          <a:noFill/>
                        </a:ln>
                        <a:solidFill>
                          <a:schemeClr val="tx1"/>
                        </a:solidFill>
                        <a:effectLst/>
                        <a:latin typeface="Arial" panose="020B0604020202020204" pitchFamily="34" charset="0"/>
                        <a:ea typeface="仿宋_GB2312" panose="02010609030101010101" pitchFamily="49" charset="-122"/>
                      </a:endParaRPr>
                    </a:p>
                  </a:txBody>
                  <a:tcPr marL="67290" marR="67290" marT="32300" marB="32300" anchor="ctr" anchorCtr="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marL="0" algn="l" defTabSz="914400" rtl="0" eaLnBrk="1" latinLnBrk="0" hangingPunct="1">
                        <a:defRPr sz="1800" kern="1200">
                          <a:solidFill>
                            <a:schemeClr val="tx1"/>
                          </a:solidFill>
                          <a:latin typeface="Arial" panose="020B0604020202020204"/>
                          <a:ea typeface="宋体" panose="02010600030101010101" pitchFamily="2" charset="-122"/>
                        </a:defRPr>
                      </a:lvl1pPr>
                      <a:lvl2pPr marL="457200" algn="l" defTabSz="914400" rtl="0" eaLnBrk="1" latinLnBrk="0" hangingPunct="1">
                        <a:defRPr sz="1800" kern="1200">
                          <a:solidFill>
                            <a:schemeClr val="tx1"/>
                          </a:solidFill>
                          <a:latin typeface="Arial" panose="020B0604020202020204"/>
                          <a:ea typeface="宋体" panose="02010600030101010101" pitchFamily="2" charset="-122"/>
                        </a:defRPr>
                      </a:lvl2pPr>
                      <a:lvl3pPr marL="914400" algn="l" defTabSz="914400" rtl="0" eaLnBrk="1" latinLnBrk="0" hangingPunct="1">
                        <a:defRPr sz="1800" kern="1200">
                          <a:solidFill>
                            <a:schemeClr val="tx1"/>
                          </a:solidFill>
                          <a:latin typeface="Arial" panose="020B0604020202020204"/>
                          <a:ea typeface="宋体" panose="02010600030101010101" pitchFamily="2" charset="-122"/>
                        </a:defRPr>
                      </a:lvl3pPr>
                      <a:lvl4pPr marL="1371600" algn="l" defTabSz="914400" rtl="0" eaLnBrk="1" latinLnBrk="0" hangingPunct="1">
                        <a:defRPr sz="1800" kern="1200">
                          <a:solidFill>
                            <a:schemeClr val="tx1"/>
                          </a:solidFill>
                          <a:latin typeface="Arial" panose="020B0604020202020204"/>
                          <a:ea typeface="宋体" panose="02010600030101010101" pitchFamily="2" charset="-122"/>
                        </a:defRPr>
                      </a:lvl4pPr>
                      <a:lvl5pPr marL="1828800" algn="l" defTabSz="914400" rtl="0" eaLnBrk="1" latinLnBrk="0" hangingPunct="1">
                        <a:defRPr sz="1800" kern="1200">
                          <a:solidFill>
                            <a:schemeClr val="tx1"/>
                          </a:solidFill>
                          <a:latin typeface="Arial" panose="020B0604020202020204"/>
                          <a:ea typeface="宋体" panose="02010600030101010101" pitchFamily="2" charset="-122"/>
                        </a:defRPr>
                      </a:lvl5pPr>
                      <a:lvl6pPr marL="2286000" algn="l" defTabSz="914400" rtl="0" eaLnBrk="1" latinLnBrk="0" hangingPunct="1">
                        <a:defRPr sz="1800" kern="1200">
                          <a:solidFill>
                            <a:schemeClr val="tx1"/>
                          </a:solidFill>
                          <a:latin typeface="Arial" panose="020B0604020202020204"/>
                          <a:ea typeface="宋体" panose="02010600030101010101" pitchFamily="2" charset="-122"/>
                        </a:defRPr>
                      </a:lvl6pPr>
                      <a:lvl7pPr marL="2743200" algn="l" defTabSz="914400" rtl="0" eaLnBrk="1" latinLnBrk="0" hangingPunct="1">
                        <a:defRPr sz="1800" kern="1200">
                          <a:solidFill>
                            <a:schemeClr val="tx1"/>
                          </a:solidFill>
                          <a:latin typeface="Arial" panose="020B0604020202020204"/>
                          <a:ea typeface="宋体" panose="02010600030101010101" pitchFamily="2" charset="-122"/>
                        </a:defRPr>
                      </a:lvl7pPr>
                      <a:lvl8pPr marL="3200400" algn="l" defTabSz="914400" rtl="0" eaLnBrk="1" latinLnBrk="0" hangingPunct="1">
                        <a:defRPr sz="1800" kern="1200">
                          <a:solidFill>
                            <a:schemeClr val="tx1"/>
                          </a:solidFill>
                          <a:latin typeface="Arial" panose="020B0604020202020204"/>
                          <a:ea typeface="宋体" panose="02010600030101010101" pitchFamily="2" charset="-122"/>
                        </a:defRPr>
                      </a:lvl8pPr>
                      <a:lvl9pPr marL="3657600" algn="l" defTabSz="914400" rtl="0" eaLnBrk="1" latinLnBrk="0" hangingPunct="1">
                        <a:defRPr sz="1800" kern="1200">
                          <a:solidFill>
                            <a:schemeClr val="tx1"/>
                          </a:solidFill>
                          <a:latin typeface="Arial" panose="020B0604020202020204"/>
                          <a:ea typeface="宋体" panose="02010600030101010101" pitchFamily="2" charset="-122"/>
                        </a:defRPr>
                      </a:lvl9pPr>
                    </a:lstStyle>
                    <a:p>
                      <a:pPr marL="0" marR="0" lvl="0" indent="0" algn="l" defTabSz="684530" rtl="0" eaLnBrk="1" fontAlgn="base" latinLnBrk="0" hangingPunct="1">
                        <a:lnSpc>
                          <a:spcPct val="70000"/>
                        </a:lnSpc>
                        <a:spcBef>
                          <a:spcPct val="20000"/>
                        </a:spcBef>
                        <a:spcAft>
                          <a:spcPct val="0"/>
                        </a:spcAft>
                        <a:buClrTx/>
                        <a:buSzTx/>
                        <a:buFontTx/>
                        <a:buNone/>
                      </a:pPr>
                      <a:r>
                        <a:rPr kumimoji="0" lang="en-US" altLang="zh-CN" sz="1100" b="0" i="0" u="none" strike="noStrike" cap="none" normalizeH="0" baseline="0" dirty="0">
                          <a:ln>
                            <a:noFill/>
                          </a:ln>
                          <a:solidFill>
                            <a:schemeClr val="tx1"/>
                          </a:solidFill>
                          <a:effectLst/>
                          <a:latin typeface="Arial" panose="020B0604020202020204" pitchFamily="34" charset="0"/>
                          <a:ea typeface="仿宋_GB2312" panose="02010609030101010101" pitchFamily="49" charset="-122"/>
                        </a:rPr>
                        <a:t>20.5</a:t>
                      </a:r>
                      <a:endParaRPr kumimoji="0" lang="en-US" altLang="zh-CN" sz="1100" b="0" i="0" u="none" strike="noStrike" cap="none" normalizeH="0" baseline="0" dirty="0">
                        <a:ln>
                          <a:noFill/>
                        </a:ln>
                        <a:solidFill>
                          <a:schemeClr val="tx1"/>
                        </a:solidFill>
                        <a:effectLst/>
                        <a:latin typeface="Arial" panose="020B0604020202020204" pitchFamily="34" charset="0"/>
                        <a:ea typeface="仿宋_GB2312" panose="02010609030101010101" pitchFamily="49" charset="-122"/>
                      </a:endParaRPr>
                    </a:p>
                  </a:txBody>
                  <a:tcPr marL="67290" marR="67290" marT="32300" marB="32300" anchor="ctr" anchorCtr="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marL="0" algn="l" defTabSz="914400" rtl="0" eaLnBrk="1" latinLnBrk="0" hangingPunct="1">
                        <a:defRPr sz="1800" kern="1200">
                          <a:solidFill>
                            <a:schemeClr val="tx1"/>
                          </a:solidFill>
                          <a:latin typeface="Arial" panose="020B0604020202020204"/>
                          <a:ea typeface="宋体" panose="02010600030101010101" pitchFamily="2" charset="-122"/>
                        </a:defRPr>
                      </a:lvl1pPr>
                      <a:lvl2pPr marL="457200" algn="l" defTabSz="914400" rtl="0" eaLnBrk="1" latinLnBrk="0" hangingPunct="1">
                        <a:defRPr sz="1800" kern="1200">
                          <a:solidFill>
                            <a:schemeClr val="tx1"/>
                          </a:solidFill>
                          <a:latin typeface="Arial" panose="020B0604020202020204"/>
                          <a:ea typeface="宋体" panose="02010600030101010101" pitchFamily="2" charset="-122"/>
                        </a:defRPr>
                      </a:lvl2pPr>
                      <a:lvl3pPr marL="914400" algn="l" defTabSz="914400" rtl="0" eaLnBrk="1" latinLnBrk="0" hangingPunct="1">
                        <a:defRPr sz="1800" kern="1200">
                          <a:solidFill>
                            <a:schemeClr val="tx1"/>
                          </a:solidFill>
                          <a:latin typeface="Arial" panose="020B0604020202020204"/>
                          <a:ea typeface="宋体" panose="02010600030101010101" pitchFamily="2" charset="-122"/>
                        </a:defRPr>
                      </a:lvl3pPr>
                      <a:lvl4pPr marL="1371600" algn="l" defTabSz="914400" rtl="0" eaLnBrk="1" latinLnBrk="0" hangingPunct="1">
                        <a:defRPr sz="1800" kern="1200">
                          <a:solidFill>
                            <a:schemeClr val="tx1"/>
                          </a:solidFill>
                          <a:latin typeface="Arial" panose="020B0604020202020204"/>
                          <a:ea typeface="宋体" panose="02010600030101010101" pitchFamily="2" charset="-122"/>
                        </a:defRPr>
                      </a:lvl4pPr>
                      <a:lvl5pPr marL="1828800" algn="l" defTabSz="914400" rtl="0" eaLnBrk="1" latinLnBrk="0" hangingPunct="1">
                        <a:defRPr sz="1800" kern="1200">
                          <a:solidFill>
                            <a:schemeClr val="tx1"/>
                          </a:solidFill>
                          <a:latin typeface="Arial" panose="020B0604020202020204"/>
                          <a:ea typeface="宋体" panose="02010600030101010101" pitchFamily="2" charset="-122"/>
                        </a:defRPr>
                      </a:lvl5pPr>
                      <a:lvl6pPr marL="2286000" algn="l" defTabSz="914400" rtl="0" eaLnBrk="1" latinLnBrk="0" hangingPunct="1">
                        <a:defRPr sz="1800" kern="1200">
                          <a:solidFill>
                            <a:schemeClr val="tx1"/>
                          </a:solidFill>
                          <a:latin typeface="Arial" panose="020B0604020202020204"/>
                          <a:ea typeface="宋体" panose="02010600030101010101" pitchFamily="2" charset="-122"/>
                        </a:defRPr>
                      </a:lvl6pPr>
                      <a:lvl7pPr marL="2743200" algn="l" defTabSz="914400" rtl="0" eaLnBrk="1" latinLnBrk="0" hangingPunct="1">
                        <a:defRPr sz="1800" kern="1200">
                          <a:solidFill>
                            <a:schemeClr val="tx1"/>
                          </a:solidFill>
                          <a:latin typeface="Arial" panose="020B0604020202020204"/>
                          <a:ea typeface="宋体" panose="02010600030101010101" pitchFamily="2" charset="-122"/>
                        </a:defRPr>
                      </a:lvl7pPr>
                      <a:lvl8pPr marL="3200400" algn="l" defTabSz="914400" rtl="0" eaLnBrk="1" latinLnBrk="0" hangingPunct="1">
                        <a:defRPr sz="1800" kern="1200">
                          <a:solidFill>
                            <a:schemeClr val="tx1"/>
                          </a:solidFill>
                          <a:latin typeface="Arial" panose="020B0604020202020204"/>
                          <a:ea typeface="宋体" panose="02010600030101010101" pitchFamily="2" charset="-122"/>
                        </a:defRPr>
                      </a:lvl8pPr>
                      <a:lvl9pPr marL="3657600" algn="l" defTabSz="914400" rtl="0" eaLnBrk="1" latinLnBrk="0" hangingPunct="1">
                        <a:defRPr sz="1800" kern="1200">
                          <a:solidFill>
                            <a:schemeClr val="tx1"/>
                          </a:solidFill>
                          <a:latin typeface="Arial" panose="020B0604020202020204"/>
                          <a:ea typeface="宋体" panose="02010600030101010101" pitchFamily="2" charset="-122"/>
                        </a:defRPr>
                      </a:lvl9pPr>
                    </a:lstStyle>
                    <a:p>
                      <a:pPr marL="0" marR="0" lvl="0" indent="0" algn="l" defTabSz="684530" rtl="0" eaLnBrk="1" fontAlgn="base" latinLnBrk="0" hangingPunct="1">
                        <a:lnSpc>
                          <a:spcPct val="70000"/>
                        </a:lnSpc>
                        <a:spcBef>
                          <a:spcPct val="20000"/>
                        </a:spcBef>
                        <a:spcAft>
                          <a:spcPct val="0"/>
                        </a:spcAft>
                        <a:buClrTx/>
                        <a:buSzTx/>
                        <a:buFontTx/>
                        <a:buNone/>
                      </a:pPr>
                      <a:r>
                        <a:rPr kumimoji="0" lang="en-US" altLang="zh-CN" sz="1100" b="0" i="0" u="none" strike="noStrike" cap="none" normalizeH="0" baseline="0" dirty="0">
                          <a:ln>
                            <a:noFill/>
                          </a:ln>
                          <a:solidFill>
                            <a:schemeClr val="tx1"/>
                          </a:solidFill>
                          <a:effectLst/>
                          <a:latin typeface="Arial" panose="020B0604020202020204" pitchFamily="34" charset="0"/>
                          <a:ea typeface="仿宋_GB2312" panose="02010609030101010101" pitchFamily="49" charset="-122"/>
                        </a:rPr>
                        <a:t>20.5</a:t>
                      </a:r>
                      <a:endParaRPr kumimoji="0" lang="en-US" altLang="zh-CN" sz="1100" b="0" i="0" u="none" strike="noStrike" cap="none" normalizeH="0" baseline="0" dirty="0">
                        <a:ln>
                          <a:noFill/>
                        </a:ln>
                        <a:solidFill>
                          <a:schemeClr val="tx1"/>
                        </a:solidFill>
                        <a:effectLst/>
                        <a:latin typeface="Arial" panose="020B0604020202020204" pitchFamily="34" charset="0"/>
                        <a:ea typeface="仿宋_GB2312" panose="02010609030101010101" pitchFamily="49" charset="-122"/>
                      </a:endParaRPr>
                    </a:p>
                  </a:txBody>
                  <a:tcPr marL="67290" marR="67290" marT="32300" marB="32300" anchor="ctr" anchorCtr="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marL="0" algn="l" defTabSz="914400" rtl="0" eaLnBrk="1" latinLnBrk="0" hangingPunct="1">
                        <a:defRPr sz="1800" kern="1200">
                          <a:solidFill>
                            <a:schemeClr val="tx1"/>
                          </a:solidFill>
                          <a:latin typeface="Arial" panose="020B0604020202020204"/>
                          <a:ea typeface="宋体" panose="02010600030101010101" pitchFamily="2" charset="-122"/>
                        </a:defRPr>
                      </a:lvl1pPr>
                      <a:lvl2pPr marL="457200" algn="l" defTabSz="914400" rtl="0" eaLnBrk="1" latinLnBrk="0" hangingPunct="1">
                        <a:defRPr sz="1800" kern="1200">
                          <a:solidFill>
                            <a:schemeClr val="tx1"/>
                          </a:solidFill>
                          <a:latin typeface="Arial" panose="020B0604020202020204"/>
                          <a:ea typeface="宋体" panose="02010600030101010101" pitchFamily="2" charset="-122"/>
                        </a:defRPr>
                      </a:lvl2pPr>
                      <a:lvl3pPr marL="914400" algn="l" defTabSz="914400" rtl="0" eaLnBrk="1" latinLnBrk="0" hangingPunct="1">
                        <a:defRPr sz="1800" kern="1200">
                          <a:solidFill>
                            <a:schemeClr val="tx1"/>
                          </a:solidFill>
                          <a:latin typeface="Arial" panose="020B0604020202020204"/>
                          <a:ea typeface="宋体" panose="02010600030101010101" pitchFamily="2" charset="-122"/>
                        </a:defRPr>
                      </a:lvl3pPr>
                      <a:lvl4pPr marL="1371600" algn="l" defTabSz="914400" rtl="0" eaLnBrk="1" latinLnBrk="0" hangingPunct="1">
                        <a:defRPr sz="1800" kern="1200">
                          <a:solidFill>
                            <a:schemeClr val="tx1"/>
                          </a:solidFill>
                          <a:latin typeface="Arial" panose="020B0604020202020204"/>
                          <a:ea typeface="宋体" panose="02010600030101010101" pitchFamily="2" charset="-122"/>
                        </a:defRPr>
                      </a:lvl4pPr>
                      <a:lvl5pPr marL="1828800" algn="l" defTabSz="914400" rtl="0" eaLnBrk="1" latinLnBrk="0" hangingPunct="1">
                        <a:defRPr sz="1800" kern="1200">
                          <a:solidFill>
                            <a:schemeClr val="tx1"/>
                          </a:solidFill>
                          <a:latin typeface="Arial" panose="020B0604020202020204"/>
                          <a:ea typeface="宋体" panose="02010600030101010101" pitchFamily="2" charset="-122"/>
                        </a:defRPr>
                      </a:lvl5pPr>
                      <a:lvl6pPr marL="2286000" algn="l" defTabSz="914400" rtl="0" eaLnBrk="1" latinLnBrk="0" hangingPunct="1">
                        <a:defRPr sz="1800" kern="1200">
                          <a:solidFill>
                            <a:schemeClr val="tx1"/>
                          </a:solidFill>
                          <a:latin typeface="Arial" panose="020B0604020202020204"/>
                          <a:ea typeface="宋体" panose="02010600030101010101" pitchFamily="2" charset="-122"/>
                        </a:defRPr>
                      </a:lvl6pPr>
                      <a:lvl7pPr marL="2743200" algn="l" defTabSz="914400" rtl="0" eaLnBrk="1" latinLnBrk="0" hangingPunct="1">
                        <a:defRPr sz="1800" kern="1200">
                          <a:solidFill>
                            <a:schemeClr val="tx1"/>
                          </a:solidFill>
                          <a:latin typeface="Arial" panose="020B0604020202020204"/>
                          <a:ea typeface="宋体" panose="02010600030101010101" pitchFamily="2" charset="-122"/>
                        </a:defRPr>
                      </a:lvl7pPr>
                      <a:lvl8pPr marL="3200400" algn="l" defTabSz="914400" rtl="0" eaLnBrk="1" latinLnBrk="0" hangingPunct="1">
                        <a:defRPr sz="1800" kern="1200">
                          <a:solidFill>
                            <a:schemeClr val="tx1"/>
                          </a:solidFill>
                          <a:latin typeface="Arial" panose="020B0604020202020204"/>
                          <a:ea typeface="宋体" panose="02010600030101010101" pitchFamily="2" charset="-122"/>
                        </a:defRPr>
                      </a:lvl8pPr>
                      <a:lvl9pPr marL="3657600" algn="l" defTabSz="914400" rtl="0" eaLnBrk="1" latinLnBrk="0" hangingPunct="1">
                        <a:defRPr sz="1800" kern="1200">
                          <a:solidFill>
                            <a:schemeClr val="tx1"/>
                          </a:solidFill>
                          <a:latin typeface="Arial" panose="020B0604020202020204"/>
                          <a:ea typeface="宋体" panose="02010600030101010101" pitchFamily="2" charset="-122"/>
                        </a:defRPr>
                      </a:lvl9pPr>
                    </a:lstStyle>
                    <a:p>
                      <a:pPr marL="0" marR="0" lvl="0" indent="0" algn="l" defTabSz="684530" rtl="0" eaLnBrk="1" fontAlgn="base" latinLnBrk="0" hangingPunct="1">
                        <a:lnSpc>
                          <a:spcPct val="70000"/>
                        </a:lnSpc>
                        <a:spcBef>
                          <a:spcPct val="20000"/>
                        </a:spcBef>
                        <a:spcAft>
                          <a:spcPct val="0"/>
                        </a:spcAft>
                        <a:buClrTx/>
                        <a:buSzTx/>
                        <a:buFontTx/>
                        <a:buNone/>
                      </a:pPr>
                      <a:r>
                        <a:rPr kumimoji="0" lang="en-US" altLang="zh-CN" sz="1100" b="0" i="0" u="none" strike="noStrike" cap="none" normalizeH="0" baseline="0" dirty="0">
                          <a:ln>
                            <a:noFill/>
                          </a:ln>
                          <a:solidFill>
                            <a:schemeClr val="tx1"/>
                          </a:solidFill>
                          <a:effectLst/>
                          <a:latin typeface="Arial" panose="020B0604020202020204" pitchFamily="34" charset="0"/>
                          <a:ea typeface="仿宋_GB2312" panose="02010609030101010101" pitchFamily="49" charset="-122"/>
                        </a:rPr>
                        <a:t>20.5</a:t>
                      </a:r>
                      <a:endParaRPr kumimoji="0" lang="en-US" altLang="zh-CN" sz="1100" b="0" i="0" u="none" strike="noStrike" cap="none" normalizeH="0" baseline="0" dirty="0">
                        <a:ln>
                          <a:noFill/>
                        </a:ln>
                        <a:solidFill>
                          <a:schemeClr val="tx1"/>
                        </a:solidFill>
                        <a:effectLst/>
                        <a:latin typeface="Arial" panose="020B0604020202020204" pitchFamily="34" charset="0"/>
                        <a:ea typeface="仿宋_GB2312" panose="02010609030101010101" pitchFamily="49" charset="-122"/>
                      </a:endParaRPr>
                    </a:p>
                  </a:txBody>
                  <a:tcPr marL="67290" marR="67290" marT="32300" marB="32300" anchor="ctr" anchorCtr="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marL="0" algn="l" defTabSz="914400" rtl="0" eaLnBrk="1" latinLnBrk="0" hangingPunct="1">
                        <a:defRPr sz="1800" kern="1200">
                          <a:solidFill>
                            <a:schemeClr val="tx1"/>
                          </a:solidFill>
                          <a:latin typeface="Arial" panose="020B0604020202020204"/>
                          <a:ea typeface="宋体" panose="02010600030101010101" pitchFamily="2" charset="-122"/>
                        </a:defRPr>
                      </a:lvl1pPr>
                      <a:lvl2pPr marL="457200" algn="l" defTabSz="914400" rtl="0" eaLnBrk="1" latinLnBrk="0" hangingPunct="1">
                        <a:defRPr sz="1800" kern="1200">
                          <a:solidFill>
                            <a:schemeClr val="tx1"/>
                          </a:solidFill>
                          <a:latin typeface="Arial" panose="020B0604020202020204"/>
                          <a:ea typeface="宋体" panose="02010600030101010101" pitchFamily="2" charset="-122"/>
                        </a:defRPr>
                      </a:lvl2pPr>
                      <a:lvl3pPr marL="914400" algn="l" defTabSz="914400" rtl="0" eaLnBrk="1" latinLnBrk="0" hangingPunct="1">
                        <a:defRPr sz="1800" kern="1200">
                          <a:solidFill>
                            <a:schemeClr val="tx1"/>
                          </a:solidFill>
                          <a:latin typeface="Arial" panose="020B0604020202020204"/>
                          <a:ea typeface="宋体" panose="02010600030101010101" pitchFamily="2" charset="-122"/>
                        </a:defRPr>
                      </a:lvl3pPr>
                      <a:lvl4pPr marL="1371600" algn="l" defTabSz="914400" rtl="0" eaLnBrk="1" latinLnBrk="0" hangingPunct="1">
                        <a:defRPr sz="1800" kern="1200">
                          <a:solidFill>
                            <a:schemeClr val="tx1"/>
                          </a:solidFill>
                          <a:latin typeface="Arial" panose="020B0604020202020204"/>
                          <a:ea typeface="宋体" panose="02010600030101010101" pitchFamily="2" charset="-122"/>
                        </a:defRPr>
                      </a:lvl4pPr>
                      <a:lvl5pPr marL="1828800" algn="l" defTabSz="914400" rtl="0" eaLnBrk="1" latinLnBrk="0" hangingPunct="1">
                        <a:defRPr sz="1800" kern="1200">
                          <a:solidFill>
                            <a:schemeClr val="tx1"/>
                          </a:solidFill>
                          <a:latin typeface="Arial" panose="020B0604020202020204"/>
                          <a:ea typeface="宋体" panose="02010600030101010101" pitchFamily="2" charset="-122"/>
                        </a:defRPr>
                      </a:lvl5pPr>
                      <a:lvl6pPr marL="2286000" algn="l" defTabSz="914400" rtl="0" eaLnBrk="1" latinLnBrk="0" hangingPunct="1">
                        <a:defRPr sz="1800" kern="1200">
                          <a:solidFill>
                            <a:schemeClr val="tx1"/>
                          </a:solidFill>
                          <a:latin typeface="Arial" panose="020B0604020202020204"/>
                          <a:ea typeface="宋体" panose="02010600030101010101" pitchFamily="2" charset="-122"/>
                        </a:defRPr>
                      </a:lvl6pPr>
                      <a:lvl7pPr marL="2743200" algn="l" defTabSz="914400" rtl="0" eaLnBrk="1" latinLnBrk="0" hangingPunct="1">
                        <a:defRPr sz="1800" kern="1200">
                          <a:solidFill>
                            <a:schemeClr val="tx1"/>
                          </a:solidFill>
                          <a:latin typeface="Arial" panose="020B0604020202020204"/>
                          <a:ea typeface="宋体" panose="02010600030101010101" pitchFamily="2" charset="-122"/>
                        </a:defRPr>
                      </a:lvl7pPr>
                      <a:lvl8pPr marL="3200400" algn="l" defTabSz="914400" rtl="0" eaLnBrk="1" latinLnBrk="0" hangingPunct="1">
                        <a:defRPr sz="1800" kern="1200">
                          <a:solidFill>
                            <a:schemeClr val="tx1"/>
                          </a:solidFill>
                          <a:latin typeface="Arial" panose="020B0604020202020204"/>
                          <a:ea typeface="宋体" panose="02010600030101010101" pitchFamily="2" charset="-122"/>
                        </a:defRPr>
                      </a:lvl8pPr>
                      <a:lvl9pPr marL="3657600" algn="l" defTabSz="914400" rtl="0" eaLnBrk="1" latinLnBrk="0" hangingPunct="1">
                        <a:defRPr sz="1800" kern="1200">
                          <a:solidFill>
                            <a:schemeClr val="tx1"/>
                          </a:solidFill>
                          <a:latin typeface="Arial" panose="020B0604020202020204"/>
                          <a:ea typeface="宋体" panose="02010600030101010101" pitchFamily="2" charset="-122"/>
                        </a:defRPr>
                      </a:lvl9pPr>
                    </a:lstStyle>
                    <a:p>
                      <a:pPr marL="0" marR="0" lvl="0" indent="0" algn="l" defTabSz="684530" rtl="0" eaLnBrk="1" fontAlgn="base" latinLnBrk="0" hangingPunct="1">
                        <a:lnSpc>
                          <a:spcPct val="70000"/>
                        </a:lnSpc>
                        <a:spcBef>
                          <a:spcPct val="20000"/>
                        </a:spcBef>
                        <a:spcAft>
                          <a:spcPct val="0"/>
                        </a:spcAft>
                        <a:buClrTx/>
                        <a:buSzTx/>
                        <a:buFontTx/>
                        <a:buNone/>
                      </a:pPr>
                      <a:r>
                        <a:rPr kumimoji="0" lang="en-US" altLang="zh-CN" sz="1100" b="0" i="0" u="none" strike="noStrike" cap="none" normalizeH="0" baseline="0" dirty="0">
                          <a:ln>
                            <a:noFill/>
                          </a:ln>
                          <a:solidFill>
                            <a:schemeClr val="tx1"/>
                          </a:solidFill>
                          <a:effectLst/>
                          <a:latin typeface="Arial" panose="020B0604020202020204" pitchFamily="34" charset="0"/>
                          <a:ea typeface="仿宋_GB2312" panose="02010609030101010101" pitchFamily="49" charset="-122"/>
                        </a:rPr>
                        <a:t>20.5</a:t>
                      </a:r>
                      <a:endParaRPr kumimoji="0" lang="en-US" altLang="zh-CN" sz="1100" b="0" i="0" u="none" strike="noStrike" cap="none" normalizeH="0" baseline="0" dirty="0">
                        <a:ln>
                          <a:noFill/>
                        </a:ln>
                        <a:solidFill>
                          <a:schemeClr val="tx1"/>
                        </a:solidFill>
                        <a:effectLst/>
                        <a:latin typeface="Arial" panose="020B0604020202020204" pitchFamily="34" charset="0"/>
                        <a:ea typeface="仿宋_GB2312" panose="02010609030101010101" pitchFamily="49" charset="-122"/>
                      </a:endParaRPr>
                    </a:p>
                  </a:txBody>
                  <a:tcPr marL="67290" marR="67290" marT="32300" marB="32300" anchor="ctr" anchorCtr="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marL="0" algn="l" defTabSz="914400" rtl="0" eaLnBrk="1" latinLnBrk="0" hangingPunct="1">
                        <a:defRPr sz="1800" kern="1200">
                          <a:solidFill>
                            <a:schemeClr val="tx1"/>
                          </a:solidFill>
                          <a:latin typeface="Arial" panose="020B0604020202020204"/>
                          <a:ea typeface="宋体" panose="02010600030101010101" pitchFamily="2" charset="-122"/>
                        </a:defRPr>
                      </a:lvl1pPr>
                      <a:lvl2pPr marL="457200" algn="l" defTabSz="914400" rtl="0" eaLnBrk="1" latinLnBrk="0" hangingPunct="1">
                        <a:defRPr sz="1800" kern="1200">
                          <a:solidFill>
                            <a:schemeClr val="tx1"/>
                          </a:solidFill>
                          <a:latin typeface="Arial" panose="020B0604020202020204"/>
                          <a:ea typeface="宋体" panose="02010600030101010101" pitchFamily="2" charset="-122"/>
                        </a:defRPr>
                      </a:lvl2pPr>
                      <a:lvl3pPr marL="914400" algn="l" defTabSz="914400" rtl="0" eaLnBrk="1" latinLnBrk="0" hangingPunct="1">
                        <a:defRPr sz="1800" kern="1200">
                          <a:solidFill>
                            <a:schemeClr val="tx1"/>
                          </a:solidFill>
                          <a:latin typeface="Arial" panose="020B0604020202020204"/>
                          <a:ea typeface="宋体" panose="02010600030101010101" pitchFamily="2" charset="-122"/>
                        </a:defRPr>
                      </a:lvl3pPr>
                      <a:lvl4pPr marL="1371600" algn="l" defTabSz="914400" rtl="0" eaLnBrk="1" latinLnBrk="0" hangingPunct="1">
                        <a:defRPr sz="1800" kern="1200">
                          <a:solidFill>
                            <a:schemeClr val="tx1"/>
                          </a:solidFill>
                          <a:latin typeface="Arial" panose="020B0604020202020204"/>
                          <a:ea typeface="宋体" panose="02010600030101010101" pitchFamily="2" charset="-122"/>
                        </a:defRPr>
                      </a:lvl4pPr>
                      <a:lvl5pPr marL="1828800" algn="l" defTabSz="914400" rtl="0" eaLnBrk="1" latinLnBrk="0" hangingPunct="1">
                        <a:defRPr sz="1800" kern="1200">
                          <a:solidFill>
                            <a:schemeClr val="tx1"/>
                          </a:solidFill>
                          <a:latin typeface="Arial" panose="020B0604020202020204"/>
                          <a:ea typeface="宋体" panose="02010600030101010101" pitchFamily="2" charset="-122"/>
                        </a:defRPr>
                      </a:lvl5pPr>
                      <a:lvl6pPr marL="2286000" algn="l" defTabSz="914400" rtl="0" eaLnBrk="1" latinLnBrk="0" hangingPunct="1">
                        <a:defRPr sz="1800" kern="1200">
                          <a:solidFill>
                            <a:schemeClr val="tx1"/>
                          </a:solidFill>
                          <a:latin typeface="Arial" panose="020B0604020202020204"/>
                          <a:ea typeface="宋体" panose="02010600030101010101" pitchFamily="2" charset="-122"/>
                        </a:defRPr>
                      </a:lvl6pPr>
                      <a:lvl7pPr marL="2743200" algn="l" defTabSz="914400" rtl="0" eaLnBrk="1" latinLnBrk="0" hangingPunct="1">
                        <a:defRPr sz="1800" kern="1200">
                          <a:solidFill>
                            <a:schemeClr val="tx1"/>
                          </a:solidFill>
                          <a:latin typeface="Arial" panose="020B0604020202020204"/>
                          <a:ea typeface="宋体" panose="02010600030101010101" pitchFamily="2" charset="-122"/>
                        </a:defRPr>
                      </a:lvl7pPr>
                      <a:lvl8pPr marL="3200400" algn="l" defTabSz="914400" rtl="0" eaLnBrk="1" latinLnBrk="0" hangingPunct="1">
                        <a:defRPr sz="1800" kern="1200">
                          <a:solidFill>
                            <a:schemeClr val="tx1"/>
                          </a:solidFill>
                          <a:latin typeface="Arial" panose="020B0604020202020204"/>
                          <a:ea typeface="宋体" panose="02010600030101010101" pitchFamily="2" charset="-122"/>
                        </a:defRPr>
                      </a:lvl8pPr>
                      <a:lvl9pPr marL="3657600" algn="l" defTabSz="914400" rtl="0" eaLnBrk="1" latinLnBrk="0" hangingPunct="1">
                        <a:defRPr sz="1800" kern="1200">
                          <a:solidFill>
                            <a:schemeClr val="tx1"/>
                          </a:solidFill>
                          <a:latin typeface="Arial" panose="020B0604020202020204"/>
                          <a:ea typeface="宋体" panose="02010600030101010101" pitchFamily="2" charset="-122"/>
                        </a:defRPr>
                      </a:lvl9pPr>
                    </a:lstStyle>
                    <a:p>
                      <a:pPr marL="0" marR="0" lvl="0" indent="0" algn="l" defTabSz="684530" rtl="0" eaLnBrk="1" fontAlgn="base" latinLnBrk="0" hangingPunct="1">
                        <a:lnSpc>
                          <a:spcPct val="70000"/>
                        </a:lnSpc>
                        <a:spcBef>
                          <a:spcPct val="20000"/>
                        </a:spcBef>
                        <a:spcAft>
                          <a:spcPct val="0"/>
                        </a:spcAft>
                        <a:buClrTx/>
                        <a:buSzTx/>
                        <a:buFontTx/>
                        <a:buNone/>
                      </a:pPr>
                      <a:r>
                        <a:rPr kumimoji="0" lang="en-US" altLang="zh-CN" sz="1100" b="0" i="0" u="none" strike="noStrike" cap="none" normalizeH="0" baseline="0" dirty="0">
                          <a:ln>
                            <a:noFill/>
                          </a:ln>
                          <a:solidFill>
                            <a:schemeClr val="tx1"/>
                          </a:solidFill>
                          <a:effectLst/>
                          <a:latin typeface="Arial" panose="020B0604020202020204" pitchFamily="34" charset="0"/>
                          <a:ea typeface="仿宋_GB2312" panose="02010609030101010101" pitchFamily="49" charset="-122"/>
                        </a:rPr>
                        <a:t>20.5</a:t>
                      </a:r>
                      <a:endParaRPr kumimoji="0" lang="en-US" altLang="zh-CN" sz="1100" b="0" i="0" u="none" strike="noStrike" cap="none" normalizeH="0" baseline="0" dirty="0">
                        <a:ln>
                          <a:noFill/>
                        </a:ln>
                        <a:solidFill>
                          <a:schemeClr val="tx1"/>
                        </a:solidFill>
                        <a:effectLst/>
                        <a:latin typeface="Arial" panose="020B0604020202020204" pitchFamily="34" charset="0"/>
                        <a:ea typeface="仿宋_GB2312" panose="02010609030101010101" pitchFamily="49" charset="-122"/>
                      </a:endParaRPr>
                    </a:p>
                  </a:txBody>
                  <a:tcPr marL="67290" marR="67290" marT="32300" marB="32300" anchor="ctr" anchorCtr="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marL="0" algn="l" defTabSz="914400" rtl="0" eaLnBrk="1" latinLnBrk="0" hangingPunct="1">
                        <a:defRPr sz="1800" kern="1200">
                          <a:solidFill>
                            <a:schemeClr val="tx1"/>
                          </a:solidFill>
                          <a:latin typeface="Arial" panose="020B0604020202020204"/>
                          <a:ea typeface="宋体" panose="02010600030101010101" pitchFamily="2" charset="-122"/>
                        </a:defRPr>
                      </a:lvl1pPr>
                      <a:lvl2pPr marL="457200" algn="l" defTabSz="914400" rtl="0" eaLnBrk="1" latinLnBrk="0" hangingPunct="1">
                        <a:defRPr sz="1800" kern="1200">
                          <a:solidFill>
                            <a:schemeClr val="tx1"/>
                          </a:solidFill>
                          <a:latin typeface="Arial" panose="020B0604020202020204"/>
                          <a:ea typeface="宋体" panose="02010600030101010101" pitchFamily="2" charset="-122"/>
                        </a:defRPr>
                      </a:lvl2pPr>
                      <a:lvl3pPr marL="914400" algn="l" defTabSz="914400" rtl="0" eaLnBrk="1" latinLnBrk="0" hangingPunct="1">
                        <a:defRPr sz="1800" kern="1200">
                          <a:solidFill>
                            <a:schemeClr val="tx1"/>
                          </a:solidFill>
                          <a:latin typeface="Arial" panose="020B0604020202020204"/>
                          <a:ea typeface="宋体" panose="02010600030101010101" pitchFamily="2" charset="-122"/>
                        </a:defRPr>
                      </a:lvl3pPr>
                      <a:lvl4pPr marL="1371600" algn="l" defTabSz="914400" rtl="0" eaLnBrk="1" latinLnBrk="0" hangingPunct="1">
                        <a:defRPr sz="1800" kern="1200">
                          <a:solidFill>
                            <a:schemeClr val="tx1"/>
                          </a:solidFill>
                          <a:latin typeface="Arial" panose="020B0604020202020204"/>
                          <a:ea typeface="宋体" panose="02010600030101010101" pitchFamily="2" charset="-122"/>
                        </a:defRPr>
                      </a:lvl4pPr>
                      <a:lvl5pPr marL="1828800" algn="l" defTabSz="914400" rtl="0" eaLnBrk="1" latinLnBrk="0" hangingPunct="1">
                        <a:defRPr sz="1800" kern="1200">
                          <a:solidFill>
                            <a:schemeClr val="tx1"/>
                          </a:solidFill>
                          <a:latin typeface="Arial" panose="020B0604020202020204"/>
                          <a:ea typeface="宋体" panose="02010600030101010101" pitchFamily="2" charset="-122"/>
                        </a:defRPr>
                      </a:lvl5pPr>
                      <a:lvl6pPr marL="2286000" algn="l" defTabSz="914400" rtl="0" eaLnBrk="1" latinLnBrk="0" hangingPunct="1">
                        <a:defRPr sz="1800" kern="1200">
                          <a:solidFill>
                            <a:schemeClr val="tx1"/>
                          </a:solidFill>
                          <a:latin typeface="Arial" panose="020B0604020202020204"/>
                          <a:ea typeface="宋体" panose="02010600030101010101" pitchFamily="2" charset="-122"/>
                        </a:defRPr>
                      </a:lvl6pPr>
                      <a:lvl7pPr marL="2743200" algn="l" defTabSz="914400" rtl="0" eaLnBrk="1" latinLnBrk="0" hangingPunct="1">
                        <a:defRPr sz="1800" kern="1200">
                          <a:solidFill>
                            <a:schemeClr val="tx1"/>
                          </a:solidFill>
                          <a:latin typeface="Arial" panose="020B0604020202020204"/>
                          <a:ea typeface="宋体" panose="02010600030101010101" pitchFamily="2" charset="-122"/>
                        </a:defRPr>
                      </a:lvl7pPr>
                      <a:lvl8pPr marL="3200400" algn="l" defTabSz="914400" rtl="0" eaLnBrk="1" latinLnBrk="0" hangingPunct="1">
                        <a:defRPr sz="1800" kern="1200">
                          <a:solidFill>
                            <a:schemeClr val="tx1"/>
                          </a:solidFill>
                          <a:latin typeface="Arial" panose="020B0604020202020204"/>
                          <a:ea typeface="宋体" panose="02010600030101010101" pitchFamily="2" charset="-122"/>
                        </a:defRPr>
                      </a:lvl8pPr>
                      <a:lvl9pPr marL="3657600" algn="l" defTabSz="914400" rtl="0" eaLnBrk="1" latinLnBrk="0" hangingPunct="1">
                        <a:defRPr sz="1800" kern="1200">
                          <a:solidFill>
                            <a:schemeClr val="tx1"/>
                          </a:solidFill>
                          <a:latin typeface="Arial" panose="020B0604020202020204"/>
                          <a:ea typeface="宋体" panose="02010600030101010101" pitchFamily="2" charset="-122"/>
                        </a:defRPr>
                      </a:lvl9pPr>
                    </a:lstStyle>
                    <a:p>
                      <a:pPr marL="0" marR="0" lvl="0" indent="0" algn="l" defTabSz="684530" rtl="0" eaLnBrk="1" fontAlgn="base" latinLnBrk="0" hangingPunct="1">
                        <a:lnSpc>
                          <a:spcPct val="70000"/>
                        </a:lnSpc>
                        <a:spcBef>
                          <a:spcPct val="20000"/>
                        </a:spcBef>
                        <a:spcAft>
                          <a:spcPct val="0"/>
                        </a:spcAft>
                        <a:buClrTx/>
                        <a:buSzTx/>
                        <a:buFontTx/>
                        <a:buNone/>
                      </a:pPr>
                      <a:r>
                        <a:rPr kumimoji="0" lang="en-US" altLang="zh-CN" sz="1100" b="0" i="0" u="none" strike="noStrike" cap="none" normalizeH="0" baseline="0" dirty="0">
                          <a:ln>
                            <a:noFill/>
                          </a:ln>
                          <a:solidFill>
                            <a:schemeClr val="tx1"/>
                          </a:solidFill>
                          <a:effectLst/>
                          <a:latin typeface="Arial" panose="020B0604020202020204" pitchFamily="34" charset="0"/>
                          <a:ea typeface="仿宋_GB2312" panose="02010609030101010101" pitchFamily="49" charset="-122"/>
                        </a:rPr>
                        <a:t>17.5</a:t>
                      </a:r>
                      <a:endParaRPr kumimoji="0" lang="en-US" altLang="zh-CN" sz="1100" b="0" i="0" u="none" strike="noStrike" cap="none" normalizeH="0" baseline="0" dirty="0">
                        <a:ln>
                          <a:noFill/>
                        </a:ln>
                        <a:solidFill>
                          <a:schemeClr val="tx1"/>
                        </a:solidFill>
                        <a:effectLst/>
                        <a:latin typeface="Arial" panose="020B0604020202020204" pitchFamily="34" charset="0"/>
                        <a:ea typeface="仿宋_GB2312" panose="02010609030101010101" pitchFamily="49" charset="-122"/>
                      </a:endParaRPr>
                    </a:p>
                  </a:txBody>
                  <a:tcPr marL="67290" marR="67290" marT="32300" marB="32300" anchor="ctr" anchorCtr="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marL="0" algn="l" defTabSz="914400" rtl="0" eaLnBrk="1" latinLnBrk="0" hangingPunct="1">
                        <a:defRPr sz="1800" kern="1200">
                          <a:solidFill>
                            <a:schemeClr val="tx1"/>
                          </a:solidFill>
                          <a:latin typeface="Arial" panose="020B0604020202020204"/>
                          <a:ea typeface="宋体" panose="02010600030101010101" pitchFamily="2" charset="-122"/>
                        </a:defRPr>
                      </a:lvl1pPr>
                      <a:lvl2pPr marL="457200" algn="l" defTabSz="914400" rtl="0" eaLnBrk="1" latinLnBrk="0" hangingPunct="1">
                        <a:defRPr sz="1800" kern="1200">
                          <a:solidFill>
                            <a:schemeClr val="tx1"/>
                          </a:solidFill>
                          <a:latin typeface="Arial" panose="020B0604020202020204"/>
                          <a:ea typeface="宋体" panose="02010600030101010101" pitchFamily="2" charset="-122"/>
                        </a:defRPr>
                      </a:lvl2pPr>
                      <a:lvl3pPr marL="914400" algn="l" defTabSz="914400" rtl="0" eaLnBrk="1" latinLnBrk="0" hangingPunct="1">
                        <a:defRPr sz="1800" kern="1200">
                          <a:solidFill>
                            <a:schemeClr val="tx1"/>
                          </a:solidFill>
                          <a:latin typeface="Arial" panose="020B0604020202020204"/>
                          <a:ea typeface="宋体" panose="02010600030101010101" pitchFamily="2" charset="-122"/>
                        </a:defRPr>
                      </a:lvl3pPr>
                      <a:lvl4pPr marL="1371600" algn="l" defTabSz="914400" rtl="0" eaLnBrk="1" latinLnBrk="0" hangingPunct="1">
                        <a:defRPr sz="1800" kern="1200">
                          <a:solidFill>
                            <a:schemeClr val="tx1"/>
                          </a:solidFill>
                          <a:latin typeface="Arial" panose="020B0604020202020204"/>
                          <a:ea typeface="宋体" panose="02010600030101010101" pitchFamily="2" charset="-122"/>
                        </a:defRPr>
                      </a:lvl4pPr>
                      <a:lvl5pPr marL="1828800" algn="l" defTabSz="914400" rtl="0" eaLnBrk="1" latinLnBrk="0" hangingPunct="1">
                        <a:defRPr sz="1800" kern="1200">
                          <a:solidFill>
                            <a:schemeClr val="tx1"/>
                          </a:solidFill>
                          <a:latin typeface="Arial" panose="020B0604020202020204"/>
                          <a:ea typeface="宋体" panose="02010600030101010101" pitchFamily="2" charset="-122"/>
                        </a:defRPr>
                      </a:lvl5pPr>
                      <a:lvl6pPr marL="2286000" algn="l" defTabSz="914400" rtl="0" eaLnBrk="1" latinLnBrk="0" hangingPunct="1">
                        <a:defRPr sz="1800" kern="1200">
                          <a:solidFill>
                            <a:schemeClr val="tx1"/>
                          </a:solidFill>
                          <a:latin typeface="Arial" panose="020B0604020202020204"/>
                          <a:ea typeface="宋体" panose="02010600030101010101" pitchFamily="2" charset="-122"/>
                        </a:defRPr>
                      </a:lvl6pPr>
                      <a:lvl7pPr marL="2743200" algn="l" defTabSz="914400" rtl="0" eaLnBrk="1" latinLnBrk="0" hangingPunct="1">
                        <a:defRPr sz="1800" kern="1200">
                          <a:solidFill>
                            <a:schemeClr val="tx1"/>
                          </a:solidFill>
                          <a:latin typeface="Arial" panose="020B0604020202020204"/>
                          <a:ea typeface="宋体" panose="02010600030101010101" pitchFamily="2" charset="-122"/>
                        </a:defRPr>
                      </a:lvl7pPr>
                      <a:lvl8pPr marL="3200400" algn="l" defTabSz="914400" rtl="0" eaLnBrk="1" latinLnBrk="0" hangingPunct="1">
                        <a:defRPr sz="1800" kern="1200">
                          <a:solidFill>
                            <a:schemeClr val="tx1"/>
                          </a:solidFill>
                          <a:latin typeface="Arial" panose="020B0604020202020204"/>
                          <a:ea typeface="宋体" panose="02010600030101010101" pitchFamily="2" charset="-122"/>
                        </a:defRPr>
                      </a:lvl8pPr>
                      <a:lvl9pPr marL="3657600" algn="l" defTabSz="914400" rtl="0" eaLnBrk="1" latinLnBrk="0" hangingPunct="1">
                        <a:defRPr sz="1800" kern="1200">
                          <a:solidFill>
                            <a:schemeClr val="tx1"/>
                          </a:solidFill>
                          <a:latin typeface="Arial" panose="020B0604020202020204"/>
                          <a:ea typeface="宋体" panose="02010600030101010101" pitchFamily="2" charset="-122"/>
                        </a:defRPr>
                      </a:lvl9pPr>
                    </a:lstStyle>
                    <a:p>
                      <a:pPr marL="0" marR="0" lvl="0" indent="0" algn="l" defTabSz="684530" rtl="0" eaLnBrk="1" fontAlgn="base" latinLnBrk="0" hangingPunct="1">
                        <a:lnSpc>
                          <a:spcPct val="70000"/>
                        </a:lnSpc>
                        <a:spcBef>
                          <a:spcPct val="20000"/>
                        </a:spcBef>
                        <a:spcAft>
                          <a:spcPct val="0"/>
                        </a:spcAft>
                        <a:buClrTx/>
                        <a:buSzTx/>
                        <a:buFontTx/>
                        <a:buNone/>
                      </a:pPr>
                      <a:r>
                        <a:rPr kumimoji="0" lang="en-US" altLang="zh-CN" sz="1100" b="0" i="0" u="none" strike="noStrike" cap="none" normalizeH="0" baseline="0" dirty="0">
                          <a:ln>
                            <a:noFill/>
                          </a:ln>
                          <a:solidFill>
                            <a:schemeClr val="tx1"/>
                          </a:solidFill>
                          <a:effectLst/>
                          <a:latin typeface="Arial" panose="020B0604020202020204" pitchFamily="34" charset="0"/>
                          <a:ea typeface="仿宋_GB2312" panose="02010609030101010101" pitchFamily="49" charset="-122"/>
                        </a:rPr>
                        <a:t>14</a:t>
                      </a:r>
                      <a:endParaRPr kumimoji="0" lang="en-US" altLang="zh-CN" sz="1100" b="0" i="0" u="none" strike="noStrike" cap="none" normalizeH="0" baseline="0" dirty="0">
                        <a:ln>
                          <a:noFill/>
                        </a:ln>
                        <a:solidFill>
                          <a:schemeClr val="tx1"/>
                        </a:solidFill>
                        <a:effectLst/>
                        <a:latin typeface="Arial" panose="020B0604020202020204" pitchFamily="34" charset="0"/>
                        <a:ea typeface="仿宋_GB2312" panose="02010609030101010101" pitchFamily="49" charset="-122"/>
                      </a:endParaRPr>
                    </a:p>
                  </a:txBody>
                  <a:tcPr marL="67290" marR="67290" marT="32300" marB="32300" anchor="ctr" anchorCtr="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684530" rtl="0" eaLnBrk="1" fontAlgn="base" latinLnBrk="0" hangingPunct="1">
                        <a:lnSpc>
                          <a:spcPct val="70000"/>
                        </a:lnSpc>
                        <a:spcBef>
                          <a:spcPct val="20000"/>
                        </a:spcBef>
                        <a:spcAft>
                          <a:spcPct val="0"/>
                        </a:spcAft>
                        <a:buClrTx/>
                        <a:buSzTx/>
                        <a:buFontTx/>
                        <a:buNone/>
                      </a:pPr>
                      <a:r>
                        <a:rPr kumimoji="0" lang="en-US" altLang="zh-CN" sz="1100" b="0" i="0" u="none" strike="noStrike" cap="none" normalizeH="0" baseline="0" dirty="0">
                          <a:ln>
                            <a:noFill/>
                          </a:ln>
                          <a:solidFill>
                            <a:schemeClr val="tx1"/>
                          </a:solidFill>
                          <a:effectLst/>
                          <a:latin typeface="Arial" panose="020B0604020202020204" pitchFamily="34" charset="0"/>
                          <a:ea typeface="仿宋_GB2312" panose="02010609030101010101" pitchFamily="49" charset="-122"/>
                        </a:rPr>
                        <a:t>10.5</a:t>
                      </a:r>
                      <a:endParaRPr kumimoji="0" lang="en-US" altLang="zh-CN" sz="1100" b="0" i="0" u="none" strike="noStrike" cap="none" normalizeH="0" baseline="0" dirty="0">
                        <a:ln>
                          <a:noFill/>
                        </a:ln>
                        <a:solidFill>
                          <a:schemeClr val="tx1"/>
                        </a:solidFill>
                        <a:effectLst/>
                        <a:latin typeface="Arial" panose="020B0604020202020204" pitchFamily="34" charset="0"/>
                        <a:ea typeface="仿宋_GB2312" panose="02010609030101010101" pitchFamily="49" charset="-122"/>
                      </a:endParaRPr>
                    </a:p>
                  </a:txBody>
                  <a:tcPr marL="67290" marR="67290" marT="32300" marB="32300" anchor="ctr" anchorCtr="1" horzOverflow="overflow">
                    <a:lnL w="1270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r>
              <a:tr h="250381">
                <a:tc vMerge="1">
                  <a:tcPr/>
                </a:tc>
                <a:tc>
                  <a:txBody>
                    <a:bodyPr/>
                    <a:lstStyle>
                      <a:lvl1pPr marL="0" algn="l" defTabSz="914400" rtl="0" eaLnBrk="1" latinLnBrk="0" hangingPunct="1">
                        <a:defRPr sz="1800" kern="1200">
                          <a:solidFill>
                            <a:schemeClr val="tx1"/>
                          </a:solidFill>
                          <a:latin typeface="Arial" panose="020B0604020202020204"/>
                          <a:ea typeface="宋体" panose="02010600030101010101" pitchFamily="2" charset="-122"/>
                        </a:defRPr>
                      </a:lvl1pPr>
                      <a:lvl2pPr marL="457200" algn="l" defTabSz="914400" rtl="0" eaLnBrk="1" latinLnBrk="0" hangingPunct="1">
                        <a:defRPr sz="1800" kern="1200">
                          <a:solidFill>
                            <a:schemeClr val="tx1"/>
                          </a:solidFill>
                          <a:latin typeface="Arial" panose="020B0604020202020204"/>
                          <a:ea typeface="宋体" panose="02010600030101010101" pitchFamily="2" charset="-122"/>
                        </a:defRPr>
                      </a:lvl2pPr>
                      <a:lvl3pPr marL="914400" algn="l" defTabSz="914400" rtl="0" eaLnBrk="1" latinLnBrk="0" hangingPunct="1">
                        <a:defRPr sz="1800" kern="1200">
                          <a:solidFill>
                            <a:schemeClr val="tx1"/>
                          </a:solidFill>
                          <a:latin typeface="Arial" panose="020B0604020202020204"/>
                          <a:ea typeface="宋体" panose="02010600030101010101" pitchFamily="2" charset="-122"/>
                        </a:defRPr>
                      </a:lvl3pPr>
                      <a:lvl4pPr marL="1371600" algn="l" defTabSz="914400" rtl="0" eaLnBrk="1" latinLnBrk="0" hangingPunct="1">
                        <a:defRPr sz="1800" kern="1200">
                          <a:solidFill>
                            <a:schemeClr val="tx1"/>
                          </a:solidFill>
                          <a:latin typeface="Arial" panose="020B0604020202020204"/>
                          <a:ea typeface="宋体" panose="02010600030101010101" pitchFamily="2" charset="-122"/>
                        </a:defRPr>
                      </a:lvl4pPr>
                      <a:lvl5pPr marL="1828800" algn="l" defTabSz="914400" rtl="0" eaLnBrk="1" latinLnBrk="0" hangingPunct="1">
                        <a:defRPr sz="1800" kern="1200">
                          <a:solidFill>
                            <a:schemeClr val="tx1"/>
                          </a:solidFill>
                          <a:latin typeface="Arial" panose="020B0604020202020204"/>
                          <a:ea typeface="宋体" panose="02010600030101010101" pitchFamily="2" charset="-122"/>
                        </a:defRPr>
                      </a:lvl5pPr>
                      <a:lvl6pPr marL="2286000" algn="l" defTabSz="914400" rtl="0" eaLnBrk="1" latinLnBrk="0" hangingPunct="1">
                        <a:defRPr sz="1800" kern="1200">
                          <a:solidFill>
                            <a:schemeClr val="tx1"/>
                          </a:solidFill>
                          <a:latin typeface="Arial" panose="020B0604020202020204"/>
                          <a:ea typeface="宋体" panose="02010600030101010101" pitchFamily="2" charset="-122"/>
                        </a:defRPr>
                      </a:lvl6pPr>
                      <a:lvl7pPr marL="2743200" algn="l" defTabSz="914400" rtl="0" eaLnBrk="1" latinLnBrk="0" hangingPunct="1">
                        <a:defRPr sz="1800" kern="1200">
                          <a:solidFill>
                            <a:schemeClr val="tx1"/>
                          </a:solidFill>
                          <a:latin typeface="Arial" panose="020B0604020202020204"/>
                          <a:ea typeface="宋体" panose="02010600030101010101" pitchFamily="2" charset="-122"/>
                        </a:defRPr>
                      </a:lvl7pPr>
                      <a:lvl8pPr marL="3200400" algn="l" defTabSz="914400" rtl="0" eaLnBrk="1" latinLnBrk="0" hangingPunct="1">
                        <a:defRPr sz="1800" kern="1200">
                          <a:solidFill>
                            <a:schemeClr val="tx1"/>
                          </a:solidFill>
                          <a:latin typeface="Arial" panose="020B0604020202020204"/>
                          <a:ea typeface="宋体" panose="02010600030101010101" pitchFamily="2" charset="-122"/>
                        </a:defRPr>
                      </a:lvl8pPr>
                      <a:lvl9pPr marL="3657600" algn="l" defTabSz="914400" rtl="0" eaLnBrk="1" latinLnBrk="0" hangingPunct="1">
                        <a:defRPr sz="1800" kern="1200">
                          <a:solidFill>
                            <a:schemeClr val="tx1"/>
                          </a:solidFill>
                          <a:latin typeface="Arial" panose="020B0604020202020204"/>
                          <a:ea typeface="宋体" panose="02010600030101010101" pitchFamily="2" charset="-122"/>
                        </a:defRPr>
                      </a:lvl9pPr>
                    </a:lstStyle>
                    <a:p>
                      <a:pPr marL="0" marR="0" lvl="0" indent="0" algn="l" defTabSz="684530" rtl="0" eaLnBrk="1" fontAlgn="base" latinLnBrk="0" hangingPunct="1">
                        <a:lnSpc>
                          <a:spcPct val="70000"/>
                        </a:lnSpc>
                        <a:spcBef>
                          <a:spcPct val="20000"/>
                        </a:spcBef>
                        <a:spcAft>
                          <a:spcPct val="0"/>
                        </a:spcAft>
                        <a:buClrTx/>
                        <a:buSzTx/>
                        <a:buFontTx/>
                        <a:buNone/>
                      </a:pPr>
                      <a:r>
                        <a:rPr kumimoji="0" lang="zh-CN" altLang="en-US" sz="1100" b="0" i="0" u="none" strike="noStrike" cap="none" normalizeH="0" baseline="0" dirty="0">
                          <a:ln>
                            <a:noFill/>
                          </a:ln>
                          <a:solidFill>
                            <a:schemeClr val="tx1"/>
                          </a:solidFill>
                          <a:effectLst/>
                          <a:latin typeface="Arial" panose="020B0604020202020204" pitchFamily="34" charset="0"/>
                          <a:ea typeface="仿宋_GB2312" panose="02010609030101010101" pitchFamily="49" charset="-122"/>
                        </a:rPr>
                        <a:t>间断</a:t>
                      </a:r>
                      <a:endParaRPr kumimoji="0" lang="en-US" altLang="zh-CN" sz="1100" b="0" i="0" u="none" strike="noStrike" cap="none" normalizeH="0" baseline="0" dirty="0">
                        <a:ln>
                          <a:noFill/>
                        </a:ln>
                        <a:solidFill>
                          <a:schemeClr val="tx1"/>
                        </a:solidFill>
                        <a:effectLst/>
                        <a:latin typeface="Arial" panose="020B0604020202020204" pitchFamily="34" charset="0"/>
                        <a:ea typeface="仿宋_GB2312" panose="02010609030101010101" pitchFamily="49" charset="-122"/>
                      </a:endParaRPr>
                    </a:p>
                  </a:txBody>
                  <a:tcPr marL="67290" marR="67290" marT="32300" marB="32300" anchor="ctr" anchorCtr="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marL="0" algn="l" defTabSz="914400" rtl="0" eaLnBrk="1" latinLnBrk="0" hangingPunct="1">
                        <a:defRPr sz="1800" kern="1200">
                          <a:solidFill>
                            <a:schemeClr val="tx1"/>
                          </a:solidFill>
                          <a:latin typeface="Arial" panose="020B0604020202020204"/>
                          <a:ea typeface="宋体" panose="02010600030101010101" pitchFamily="2" charset="-122"/>
                        </a:defRPr>
                      </a:lvl1pPr>
                      <a:lvl2pPr marL="457200" algn="l" defTabSz="914400" rtl="0" eaLnBrk="1" latinLnBrk="0" hangingPunct="1">
                        <a:defRPr sz="1800" kern="1200">
                          <a:solidFill>
                            <a:schemeClr val="tx1"/>
                          </a:solidFill>
                          <a:latin typeface="Arial" panose="020B0604020202020204"/>
                          <a:ea typeface="宋体" panose="02010600030101010101" pitchFamily="2" charset="-122"/>
                        </a:defRPr>
                      </a:lvl2pPr>
                      <a:lvl3pPr marL="914400" algn="l" defTabSz="914400" rtl="0" eaLnBrk="1" latinLnBrk="0" hangingPunct="1">
                        <a:defRPr sz="1800" kern="1200">
                          <a:solidFill>
                            <a:schemeClr val="tx1"/>
                          </a:solidFill>
                          <a:latin typeface="Arial" panose="020B0604020202020204"/>
                          <a:ea typeface="宋体" panose="02010600030101010101" pitchFamily="2" charset="-122"/>
                        </a:defRPr>
                      </a:lvl3pPr>
                      <a:lvl4pPr marL="1371600" algn="l" defTabSz="914400" rtl="0" eaLnBrk="1" latinLnBrk="0" hangingPunct="1">
                        <a:defRPr sz="1800" kern="1200">
                          <a:solidFill>
                            <a:schemeClr val="tx1"/>
                          </a:solidFill>
                          <a:latin typeface="Arial" panose="020B0604020202020204"/>
                          <a:ea typeface="宋体" panose="02010600030101010101" pitchFamily="2" charset="-122"/>
                        </a:defRPr>
                      </a:lvl4pPr>
                      <a:lvl5pPr marL="1828800" algn="l" defTabSz="914400" rtl="0" eaLnBrk="1" latinLnBrk="0" hangingPunct="1">
                        <a:defRPr sz="1800" kern="1200">
                          <a:solidFill>
                            <a:schemeClr val="tx1"/>
                          </a:solidFill>
                          <a:latin typeface="Arial" panose="020B0604020202020204"/>
                          <a:ea typeface="宋体" panose="02010600030101010101" pitchFamily="2" charset="-122"/>
                        </a:defRPr>
                      </a:lvl5pPr>
                      <a:lvl6pPr marL="2286000" algn="l" defTabSz="914400" rtl="0" eaLnBrk="1" latinLnBrk="0" hangingPunct="1">
                        <a:defRPr sz="1800" kern="1200">
                          <a:solidFill>
                            <a:schemeClr val="tx1"/>
                          </a:solidFill>
                          <a:latin typeface="Arial" panose="020B0604020202020204"/>
                          <a:ea typeface="宋体" panose="02010600030101010101" pitchFamily="2" charset="-122"/>
                        </a:defRPr>
                      </a:lvl6pPr>
                      <a:lvl7pPr marL="2743200" algn="l" defTabSz="914400" rtl="0" eaLnBrk="1" latinLnBrk="0" hangingPunct="1">
                        <a:defRPr sz="1800" kern="1200">
                          <a:solidFill>
                            <a:schemeClr val="tx1"/>
                          </a:solidFill>
                          <a:latin typeface="Arial" panose="020B0604020202020204"/>
                          <a:ea typeface="宋体" panose="02010600030101010101" pitchFamily="2" charset="-122"/>
                        </a:defRPr>
                      </a:lvl7pPr>
                      <a:lvl8pPr marL="3200400" algn="l" defTabSz="914400" rtl="0" eaLnBrk="1" latinLnBrk="0" hangingPunct="1">
                        <a:defRPr sz="1800" kern="1200">
                          <a:solidFill>
                            <a:schemeClr val="tx1"/>
                          </a:solidFill>
                          <a:latin typeface="Arial" panose="020B0604020202020204"/>
                          <a:ea typeface="宋体" panose="02010600030101010101" pitchFamily="2" charset="-122"/>
                        </a:defRPr>
                      </a:lvl8pPr>
                      <a:lvl9pPr marL="3657600" algn="l" defTabSz="914400" rtl="0" eaLnBrk="1" latinLnBrk="0" hangingPunct="1">
                        <a:defRPr sz="1800" kern="1200">
                          <a:solidFill>
                            <a:schemeClr val="tx1"/>
                          </a:solidFill>
                          <a:latin typeface="Arial" panose="020B0604020202020204"/>
                          <a:ea typeface="宋体" panose="02010600030101010101" pitchFamily="2" charset="-122"/>
                        </a:defRPr>
                      </a:lvl9pPr>
                    </a:lstStyle>
                    <a:p>
                      <a:pPr marL="0" marR="0" lvl="0" indent="0" algn="l" defTabSz="684530" rtl="0" eaLnBrk="1" fontAlgn="base" latinLnBrk="0" hangingPunct="1">
                        <a:lnSpc>
                          <a:spcPct val="70000"/>
                        </a:lnSpc>
                        <a:spcBef>
                          <a:spcPct val="20000"/>
                        </a:spcBef>
                        <a:spcAft>
                          <a:spcPct val="0"/>
                        </a:spcAft>
                        <a:buClrTx/>
                        <a:buSzTx/>
                        <a:buFontTx/>
                        <a:buNone/>
                      </a:pPr>
                      <a:r>
                        <a:rPr kumimoji="0" lang="en-US" altLang="zh-CN" sz="1100" b="0" i="0" u="none" strike="noStrike" cap="none" normalizeH="0" baseline="0" dirty="0">
                          <a:ln>
                            <a:noFill/>
                          </a:ln>
                          <a:solidFill>
                            <a:schemeClr val="tx1"/>
                          </a:solidFill>
                          <a:effectLst/>
                          <a:latin typeface="Arial" panose="020B0604020202020204" pitchFamily="34" charset="0"/>
                          <a:ea typeface="仿宋_GB2312" panose="02010609030101010101" pitchFamily="49" charset="-122"/>
                        </a:rPr>
                        <a:t>24</a:t>
                      </a:r>
                      <a:endParaRPr kumimoji="0" lang="en-US" altLang="zh-CN" sz="1100" b="0" i="0" u="none" strike="noStrike" cap="none" normalizeH="0" baseline="0" dirty="0">
                        <a:ln>
                          <a:noFill/>
                        </a:ln>
                        <a:solidFill>
                          <a:schemeClr val="tx1"/>
                        </a:solidFill>
                        <a:effectLst/>
                        <a:latin typeface="Arial" panose="020B0604020202020204" pitchFamily="34" charset="0"/>
                        <a:ea typeface="仿宋_GB2312" panose="02010609030101010101" pitchFamily="49" charset="-122"/>
                      </a:endParaRPr>
                    </a:p>
                  </a:txBody>
                  <a:tcPr marL="67290" marR="67290" marT="32300" marB="32300" anchor="ctr" anchorCtr="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marL="0" algn="l" defTabSz="914400" rtl="0" eaLnBrk="1" latinLnBrk="0" hangingPunct="1">
                        <a:defRPr sz="1800" kern="1200">
                          <a:solidFill>
                            <a:schemeClr val="tx1"/>
                          </a:solidFill>
                          <a:latin typeface="Arial" panose="020B0604020202020204"/>
                          <a:ea typeface="宋体" panose="02010600030101010101" pitchFamily="2" charset="-122"/>
                        </a:defRPr>
                      </a:lvl1pPr>
                      <a:lvl2pPr marL="457200" algn="l" defTabSz="914400" rtl="0" eaLnBrk="1" latinLnBrk="0" hangingPunct="1">
                        <a:defRPr sz="1800" kern="1200">
                          <a:solidFill>
                            <a:schemeClr val="tx1"/>
                          </a:solidFill>
                          <a:latin typeface="Arial" panose="020B0604020202020204"/>
                          <a:ea typeface="宋体" panose="02010600030101010101" pitchFamily="2" charset="-122"/>
                        </a:defRPr>
                      </a:lvl2pPr>
                      <a:lvl3pPr marL="914400" algn="l" defTabSz="914400" rtl="0" eaLnBrk="1" latinLnBrk="0" hangingPunct="1">
                        <a:defRPr sz="1800" kern="1200">
                          <a:solidFill>
                            <a:schemeClr val="tx1"/>
                          </a:solidFill>
                          <a:latin typeface="Arial" panose="020B0604020202020204"/>
                          <a:ea typeface="宋体" panose="02010600030101010101" pitchFamily="2" charset="-122"/>
                        </a:defRPr>
                      </a:lvl3pPr>
                      <a:lvl4pPr marL="1371600" algn="l" defTabSz="914400" rtl="0" eaLnBrk="1" latinLnBrk="0" hangingPunct="1">
                        <a:defRPr sz="1800" kern="1200">
                          <a:solidFill>
                            <a:schemeClr val="tx1"/>
                          </a:solidFill>
                          <a:latin typeface="Arial" panose="020B0604020202020204"/>
                          <a:ea typeface="宋体" panose="02010600030101010101" pitchFamily="2" charset="-122"/>
                        </a:defRPr>
                      </a:lvl4pPr>
                      <a:lvl5pPr marL="1828800" algn="l" defTabSz="914400" rtl="0" eaLnBrk="1" latinLnBrk="0" hangingPunct="1">
                        <a:defRPr sz="1800" kern="1200">
                          <a:solidFill>
                            <a:schemeClr val="tx1"/>
                          </a:solidFill>
                          <a:latin typeface="Arial" panose="020B0604020202020204"/>
                          <a:ea typeface="宋体" panose="02010600030101010101" pitchFamily="2" charset="-122"/>
                        </a:defRPr>
                      </a:lvl5pPr>
                      <a:lvl6pPr marL="2286000" algn="l" defTabSz="914400" rtl="0" eaLnBrk="1" latinLnBrk="0" hangingPunct="1">
                        <a:defRPr sz="1800" kern="1200">
                          <a:solidFill>
                            <a:schemeClr val="tx1"/>
                          </a:solidFill>
                          <a:latin typeface="Arial" panose="020B0604020202020204"/>
                          <a:ea typeface="宋体" panose="02010600030101010101" pitchFamily="2" charset="-122"/>
                        </a:defRPr>
                      </a:lvl6pPr>
                      <a:lvl7pPr marL="2743200" algn="l" defTabSz="914400" rtl="0" eaLnBrk="1" latinLnBrk="0" hangingPunct="1">
                        <a:defRPr sz="1800" kern="1200">
                          <a:solidFill>
                            <a:schemeClr val="tx1"/>
                          </a:solidFill>
                          <a:latin typeface="Arial" panose="020B0604020202020204"/>
                          <a:ea typeface="宋体" panose="02010600030101010101" pitchFamily="2" charset="-122"/>
                        </a:defRPr>
                      </a:lvl7pPr>
                      <a:lvl8pPr marL="3200400" algn="l" defTabSz="914400" rtl="0" eaLnBrk="1" latinLnBrk="0" hangingPunct="1">
                        <a:defRPr sz="1800" kern="1200">
                          <a:solidFill>
                            <a:schemeClr val="tx1"/>
                          </a:solidFill>
                          <a:latin typeface="Arial" panose="020B0604020202020204"/>
                          <a:ea typeface="宋体" panose="02010600030101010101" pitchFamily="2" charset="-122"/>
                        </a:defRPr>
                      </a:lvl8pPr>
                      <a:lvl9pPr marL="3657600" algn="l" defTabSz="914400" rtl="0" eaLnBrk="1" latinLnBrk="0" hangingPunct="1">
                        <a:defRPr sz="1800" kern="1200">
                          <a:solidFill>
                            <a:schemeClr val="tx1"/>
                          </a:solidFill>
                          <a:latin typeface="Arial" panose="020B0604020202020204"/>
                          <a:ea typeface="宋体" panose="02010600030101010101" pitchFamily="2" charset="-122"/>
                        </a:defRPr>
                      </a:lvl9pPr>
                    </a:lstStyle>
                    <a:p>
                      <a:pPr marL="0" marR="0" lvl="0" indent="0" algn="l" defTabSz="684530" rtl="0" eaLnBrk="1" fontAlgn="base" latinLnBrk="0" hangingPunct="1">
                        <a:lnSpc>
                          <a:spcPct val="70000"/>
                        </a:lnSpc>
                        <a:spcBef>
                          <a:spcPct val="20000"/>
                        </a:spcBef>
                        <a:spcAft>
                          <a:spcPct val="0"/>
                        </a:spcAft>
                        <a:buClrTx/>
                        <a:buSzTx/>
                        <a:buFontTx/>
                        <a:buNone/>
                      </a:pPr>
                      <a:r>
                        <a:rPr kumimoji="0" lang="en-US" altLang="zh-CN" sz="1100" b="0" i="0" u="none" strike="noStrike" cap="none" normalizeH="0" baseline="0" dirty="0">
                          <a:ln>
                            <a:noFill/>
                          </a:ln>
                          <a:solidFill>
                            <a:schemeClr val="tx1"/>
                          </a:solidFill>
                          <a:effectLst/>
                          <a:latin typeface="Arial" panose="020B0604020202020204" pitchFamily="34" charset="0"/>
                          <a:ea typeface="仿宋_GB2312" panose="02010609030101010101" pitchFamily="49" charset="-122"/>
                        </a:rPr>
                        <a:t>24</a:t>
                      </a:r>
                      <a:endParaRPr kumimoji="0" lang="en-US" altLang="zh-CN" sz="1100" b="0" i="0" u="none" strike="noStrike" cap="none" normalizeH="0" baseline="0" dirty="0">
                        <a:ln>
                          <a:noFill/>
                        </a:ln>
                        <a:solidFill>
                          <a:schemeClr val="tx1"/>
                        </a:solidFill>
                        <a:effectLst/>
                        <a:latin typeface="Arial" panose="020B0604020202020204" pitchFamily="34" charset="0"/>
                        <a:ea typeface="仿宋_GB2312" panose="02010609030101010101" pitchFamily="49" charset="-122"/>
                      </a:endParaRPr>
                    </a:p>
                  </a:txBody>
                  <a:tcPr marL="67290" marR="67290" marT="32300" marB="32300" anchor="ctr" anchorCtr="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marL="0" algn="l" defTabSz="914400" rtl="0" eaLnBrk="1" latinLnBrk="0" hangingPunct="1">
                        <a:defRPr sz="1800" kern="1200">
                          <a:solidFill>
                            <a:schemeClr val="tx1"/>
                          </a:solidFill>
                          <a:latin typeface="Arial" panose="020B0604020202020204"/>
                          <a:ea typeface="宋体" panose="02010600030101010101" pitchFamily="2" charset="-122"/>
                        </a:defRPr>
                      </a:lvl1pPr>
                      <a:lvl2pPr marL="457200" algn="l" defTabSz="914400" rtl="0" eaLnBrk="1" latinLnBrk="0" hangingPunct="1">
                        <a:defRPr sz="1800" kern="1200">
                          <a:solidFill>
                            <a:schemeClr val="tx1"/>
                          </a:solidFill>
                          <a:latin typeface="Arial" panose="020B0604020202020204"/>
                          <a:ea typeface="宋体" panose="02010600030101010101" pitchFamily="2" charset="-122"/>
                        </a:defRPr>
                      </a:lvl2pPr>
                      <a:lvl3pPr marL="914400" algn="l" defTabSz="914400" rtl="0" eaLnBrk="1" latinLnBrk="0" hangingPunct="1">
                        <a:defRPr sz="1800" kern="1200">
                          <a:solidFill>
                            <a:schemeClr val="tx1"/>
                          </a:solidFill>
                          <a:latin typeface="Arial" panose="020B0604020202020204"/>
                          <a:ea typeface="宋体" panose="02010600030101010101" pitchFamily="2" charset="-122"/>
                        </a:defRPr>
                      </a:lvl3pPr>
                      <a:lvl4pPr marL="1371600" algn="l" defTabSz="914400" rtl="0" eaLnBrk="1" latinLnBrk="0" hangingPunct="1">
                        <a:defRPr sz="1800" kern="1200">
                          <a:solidFill>
                            <a:schemeClr val="tx1"/>
                          </a:solidFill>
                          <a:latin typeface="Arial" panose="020B0604020202020204"/>
                          <a:ea typeface="宋体" panose="02010600030101010101" pitchFamily="2" charset="-122"/>
                        </a:defRPr>
                      </a:lvl4pPr>
                      <a:lvl5pPr marL="1828800" algn="l" defTabSz="914400" rtl="0" eaLnBrk="1" latinLnBrk="0" hangingPunct="1">
                        <a:defRPr sz="1800" kern="1200">
                          <a:solidFill>
                            <a:schemeClr val="tx1"/>
                          </a:solidFill>
                          <a:latin typeface="Arial" panose="020B0604020202020204"/>
                          <a:ea typeface="宋体" panose="02010600030101010101" pitchFamily="2" charset="-122"/>
                        </a:defRPr>
                      </a:lvl5pPr>
                      <a:lvl6pPr marL="2286000" algn="l" defTabSz="914400" rtl="0" eaLnBrk="1" latinLnBrk="0" hangingPunct="1">
                        <a:defRPr sz="1800" kern="1200">
                          <a:solidFill>
                            <a:schemeClr val="tx1"/>
                          </a:solidFill>
                          <a:latin typeface="Arial" panose="020B0604020202020204"/>
                          <a:ea typeface="宋体" panose="02010600030101010101" pitchFamily="2" charset="-122"/>
                        </a:defRPr>
                      </a:lvl6pPr>
                      <a:lvl7pPr marL="2743200" algn="l" defTabSz="914400" rtl="0" eaLnBrk="1" latinLnBrk="0" hangingPunct="1">
                        <a:defRPr sz="1800" kern="1200">
                          <a:solidFill>
                            <a:schemeClr val="tx1"/>
                          </a:solidFill>
                          <a:latin typeface="Arial" panose="020B0604020202020204"/>
                          <a:ea typeface="宋体" panose="02010600030101010101" pitchFamily="2" charset="-122"/>
                        </a:defRPr>
                      </a:lvl7pPr>
                      <a:lvl8pPr marL="3200400" algn="l" defTabSz="914400" rtl="0" eaLnBrk="1" latinLnBrk="0" hangingPunct="1">
                        <a:defRPr sz="1800" kern="1200">
                          <a:solidFill>
                            <a:schemeClr val="tx1"/>
                          </a:solidFill>
                          <a:latin typeface="Arial" panose="020B0604020202020204"/>
                          <a:ea typeface="宋体" panose="02010600030101010101" pitchFamily="2" charset="-122"/>
                        </a:defRPr>
                      </a:lvl8pPr>
                      <a:lvl9pPr marL="3657600" algn="l" defTabSz="914400" rtl="0" eaLnBrk="1" latinLnBrk="0" hangingPunct="1">
                        <a:defRPr sz="1800" kern="1200">
                          <a:solidFill>
                            <a:schemeClr val="tx1"/>
                          </a:solidFill>
                          <a:latin typeface="Arial" panose="020B0604020202020204"/>
                          <a:ea typeface="宋体" panose="02010600030101010101" pitchFamily="2" charset="-122"/>
                        </a:defRPr>
                      </a:lvl9pPr>
                    </a:lstStyle>
                    <a:p>
                      <a:pPr marL="0" marR="0" lvl="0" indent="0" algn="l" defTabSz="684530" rtl="0" eaLnBrk="1" fontAlgn="base" latinLnBrk="0" hangingPunct="1">
                        <a:lnSpc>
                          <a:spcPct val="70000"/>
                        </a:lnSpc>
                        <a:spcBef>
                          <a:spcPct val="20000"/>
                        </a:spcBef>
                        <a:spcAft>
                          <a:spcPct val="0"/>
                        </a:spcAft>
                        <a:buClrTx/>
                        <a:buSzTx/>
                        <a:buFontTx/>
                        <a:buNone/>
                      </a:pPr>
                      <a:r>
                        <a:rPr kumimoji="0" lang="en-US" altLang="zh-CN" sz="1100" b="0" i="0" u="none" strike="noStrike" cap="none" normalizeH="0" baseline="0" dirty="0">
                          <a:ln>
                            <a:noFill/>
                          </a:ln>
                          <a:solidFill>
                            <a:schemeClr val="tx1"/>
                          </a:solidFill>
                          <a:effectLst/>
                          <a:latin typeface="Arial" panose="020B0604020202020204" pitchFamily="34" charset="0"/>
                          <a:ea typeface="仿宋_GB2312" panose="02010609030101010101" pitchFamily="49" charset="-122"/>
                        </a:rPr>
                        <a:t>24</a:t>
                      </a:r>
                      <a:endParaRPr kumimoji="0" lang="en-US" altLang="zh-CN" sz="1100" b="0" i="0" u="none" strike="noStrike" cap="none" normalizeH="0" baseline="0" dirty="0">
                        <a:ln>
                          <a:noFill/>
                        </a:ln>
                        <a:solidFill>
                          <a:schemeClr val="tx1"/>
                        </a:solidFill>
                        <a:effectLst/>
                        <a:latin typeface="Arial" panose="020B0604020202020204" pitchFamily="34" charset="0"/>
                        <a:ea typeface="仿宋_GB2312" panose="02010609030101010101" pitchFamily="49" charset="-122"/>
                      </a:endParaRPr>
                    </a:p>
                  </a:txBody>
                  <a:tcPr marL="67290" marR="67290" marT="32300" marB="32300" anchor="ctr" anchorCtr="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marL="0" algn="l" defTabSz="914400" rtl="0" eaLnBrk="1" latinLnBrk="0" hangingPunct="1">
                        <a:defRPr sz="1800" kern="1200">
                          <a:solidFill>
                            <a:schemeClr val="tx1"/>
                          </a:solidFill>
                          <a:latin typeface="Arial" panose="020B0604020202020204"/>
                          <a:ea typeface="宋体" panose="02010600030101010101" pitchFamily="2" charset="-122"/>
                        </a:defRPr>
                      </a:lvl1pPr>
                      <a:lvl2pPr marL="457200" algn="l" defTabSz="914400" rtl="0" eaLnBrk="1" latinLnBrk="0" hangingPunct="1">
                        <a:defRPr sz="1800" kern="1200">
                          <a:solidFill>
                            <a:schemeClr val="tx1"/>
                          </a:solidFill>
                          <a:latin typeface="Arial" panose="020B0604020202020204"/>
                          <a:ea typeface="宋体" panose="02010600030101010101" pitchFamily="2" charset="-122"/>
                        </a:defRPr>
                      </a:lvl2pPr>
                      <a:lvl3pPr marL="914400" algn="l" defTabSz="914400" rtl="0" eaLnBrk="1" latinLnBrk="0" hangingPunct="1">
                        <a:defRPr sz="1800" kern="1200">
                          <a:solidFill>
                            <a:schemeClr val="tx1"/>
                          </a:solidFill>
                          <a:latin typeface="Arial" panose="020B0604020202020204"/>
                          <a:ea typeface="宋体" panose="02010600030101010101" pitchFamily="2" charset="-122"/>
                        </a:defRPr>
                      </a:lvl3pPr>
                      <a:lvl4pPr marL="1371600" algn="l" defTabSz="914400" rtl="0" eaLnBrk="1" latinLnBrk="0" hangingPunct="1">
                        <a:defRPr sz="1800" kern="1200">
                          <a:solidFill>
                            <a:schemeClr val="tx1"/>
                          </a:solidFill>
                          <a:latin typeface="Arial" panose="020B0604020202020204"/>
                          <a:ea typeface="宋体" panose="02010600030101010101" pitchFamily="2" charset="-122"/>
                        </a:defRPr>
                      </a:lvl4pPr>
                      <a:lvl5pPr marL="1828800" algn="l" defTabSz="914400" rtl="0" eaLnBrk="1" latinLnBrk="0" hangingPunct="1">
                        <a:defRPr sz="1800" kern="1200">
                          <a:solidFill>
                            <a:schemeClr val="tx1"/>
                          </a:solidFill>
                          <a:latin typeface="Arial" panose="020B0604020202020204"/>
                          <a:ea typeface="宋体" panose="02010600030101010101" pitchFamily="2" charset="-122"/>
                        </a:defRPr>
                      </a:lvl5pPr>
                      <a:lvl6pPr marL="2286000" algn="l" defTabSz="914400" rtl="0" eaLnBrk="1" latinLnBrk="0" hangingPunct="1">
                        <a:defRPr sz="1800" kern="1200">
                          <a:solidFill>
                            <a:schemeClr val="tx1"/>
                          </a:solidFill>
                          <a:latin typeface="Arial" panose="020B0604020202020204"/>
                          <a:ea typeface="宋体" panose="02010600030101010101" pitchFamily="2" charset="-122"/>
                        </a:defRPr>
                      </a:lvl6pPr>
                      <a:lvl7pPr marL="2743200" algn="l" defTabSz="914400" rtl="0" eaLnBrk="1" latinLnBrk="0" hangingPunct="1">
                        <a:defRPr sz="1800" kern="1200">
                          <a:solidFill>
                            <a:schemeClr val="tx1"/>
                          </a:solidFill>
                          <a:latin typeface="Arial" panose="020B0604020202020204"/>
                          <a:ea typeface="宋体" panose="02010600030101010101" pitchFamily="2" charset="-122"/>
                        </a:defRPr>
                      </a:lvl7pPr>
                      <a:lvl8pPr marL="3200400" algn="l" defTabSz="914400" rtl="0" eaLnBrk="1" latinLnBrk="0" hangingPunct="1">
                        <a:defRPr sz="1800" kern="1200">
                          <a:solidFill>
                            <a:schemeClr val="tx1"/>
                          </a:solidFill>
                          <a:latin typeface="Arial" panose="020B0604020202020204"/>
                          <a:ea typeface="宋体" panose="02010600030101010101" pitchFamily="2" charset="-122"/>
                        </a:defRPr>
                      </a:lvl8pPr>
                      <a:lvl9pPr marL="3657600" algn="l" defTabSz="914400" rtl="0" eaLnBrk="1" latinLnBrk="0" hangingPunct="1">
                        <a:defRPr sz="1800" kern="1200">
                          <a:solidFill>
                            <a:schemeClr val="tx1"/>
                          </a:solidFill>
                          <a:latin typeface="Arial" panose="020B0604020202020204"/>
                          <a:ea typeface="宋体" panose="02010600030101010101" pitchFamily="2" charset="-122"/>
                        </a:defRPr>
                      </a:lvl9pPr>
                    </a:lstStyle>
                    <a:p>
                      <a:pPr marL="0" marR="0" lvl="0" indent="0" algn="l" defTabSz="684530" rtl="0" eaLnBrk="1" fontAlgn="base" latinLnBrk="0" hangingPunct="1">
                        <a:lnSpc>
                          <a:spcPct val="70000"/>
                        </a:lnSpc>
                        <a:spcBef>
                          <a:spcPct val="20000"/>
                        </a:spcBef>
                        <a:spcAft>
                          <a:spcPct val="0"/>
                        </a:spcAft>
                        <a:buClrTx/>
                        <a:buSzTx/>
                        <a:buFontTx/>
                        <a:buNone/>
                      </a:pPr>
                      <a:r>
                        <a:rPr kumimoji="0" lang="en-US" altLang="zh-CN" sz="1100" b="0" i="0" u="none" strike="noStrike" cap="none" normalizeH="0" baseline="0" dirty="0">
                          <a:ln>
                            <a:noFill/>
                          </a:ln>
                          <a:solidFill>
                            <a:schemeClr val="tx1"/>
                          </a:solidFill>
                          <a:effectLst/>
                          <a:latin typeface="Arial" panose="020B0604020202020204" pitchFamily="34" charset="0"/>
                          <a:ea typeface="仿宋_GB2312" panose="02010609030101010101" pitchFamily="49" charset="-122"/>
                        </a:rPr>
                        <a:t>24</a:t>
                      </a:r>
                      <a:endParaRPr kumimoji="0" lang="en-US" altLang="zh-CN" sz="1100" b="0" i="0" u="none" strike="noStrike" cap="none" normalizeH="0" baseline="0" dirty="0">
                        <a:ln>
                          <a:noFill/>
                        </a:ln>
                        <a:solidFill>
                          <a:schemeClr val="tx1"/>
                        </a:solidFill>
                        <a:effectLst/>
                        <a:latin typeface="Arial" panose="020B0604020202020204" pitchFamily="34" charset="0"/>
                        <a:ea typeface="仿宋_GB2312" panose="02010609030101010101" pitchFamily="49" charset="-122"/>
                      </a:endParaRPr>
                    </a:p>
                  </a:txBody>
                  <a:tcPr marL="67290" marR="67290" marT="32300" marB="32300" anchor="ctr" anchorCtr="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marL="0" algn="l" defTabSz="914400" rtl="0" eaLnBrk="1" latinLnBrk="0" hangingPunct="1">
                        <a:defRPr sz="1800" kern="1200">
                          <a:solidFill>
                            <a:schemeClr val="tx1"/>
                          </a:solidFill>
                          <a:latin typeface="Arial" panose="020B0604020202020204"/>
                          <a:ea typeface="宋体" panose="02010600030101010101" pitchFamily="2" charset="-122"/>
                        </a:defRPr>
                      </a:lvl1pPr>
                      <a:lvl2pPr marL="457200" algn="l" defTabSz="914400" rtl="0" eaLnBrk="1" latinLnBrk="0" hangingPunct="1">
                        <a:defRPr sz="1800" kern="1200">
                          <a:solidFill>
                            <a:schemeClr val="tx1"/>
                          </a:solidFill>
                          <a:latin typeface="Arial" panose="020B0604020202020204"/>
                          <a:ea typeface="宋体" panose="02010600030101010101" pitchFamily="2" charset="-122"/>
                        </a:defRPr>
                      </a:lvl2pPr>
                      <a:lvl3pPr marL="914400" algn="l" defTabSz="914400" rtl="0" eaLnBrk="1" latinLnBrk="0" hangingPunct="1">
                        <a:defRPr sz="1800" kern="1200">
                          <a:solidFill>
                            <a:schemeClr val="tx1"/>
                          </a:solidFill>
                          <a:latin typeface="Arial" panose="020B0604020202020204"/>
                          <a:ea typeface="宋体" panose="02010600030101010101" pitchFamily="2" charset="-122"/>
                        </a:defRPr>
                      </a:lvl3pPr>
                      <a:lvl4pPr marL="1371600" algn="l" defTabSz="914400" rtl="0" eaLnBrk="1" latinLnBrk="0" hangingPunct="1">
                        <a:defRPr sz="1800" kern="1200">
                          <a:solidFill>
                            <a:schemeClr val="tx1"/>
                          </a:solidFill>
                          <a:latin typeface="Arial" panose="020B0604020202020204"/>
                          <a:ea typeface="宋体" panose="02010600030101010101" pitchFamily="2" charset="-122"/>
                        </a:defRPr>
                      </a:lvl4pPr>
                      <a:lvl5pPr marL="1828800" algn="l" defTabSz="914400" rtl="0" eaLnBrk="1" latinLnBrk="0" hangingPunct="1">
                        <a:defRPr sz="1800" kern="1200">
                          <a:solidFill>
                            <a:schemeClr val="tx1"/>
                          </a:solidFill>
                          <a:latin typeface="Arial" panose="020B0604020202020204"/>
                          <a:ea typeface="宋体" panose="02010600030101010101" pitchFamily="2" charset="-122"/>
                        </a:defRPr>
                      </a:lvl5pPr>
                      <a:lvl6pPr marL="2286000" algn="l" defTabSz="914400" rtl="0" eaLnBrk="1" latinLnBrk="0" hangingPunct="1">
                        <a:defRPr sz="1800" kern="1200">
                          <a:solidFill>
                            <a:schemeClr val="tx1"/>
                          </a:solidFill>
                          <a:latin typeface="Arial" panose="020B0604020202020204"/>
                          <a:ea typeface="宋体" panose="02010600030101010101" pitchFamily="2" charset="-122"/>
                        </a:defRPr>
                      </a:lvl6pPr>
                      <a:lvl7pPr marL="2743200" algn="l" defTabSz="914400" rtl="0" eaLnBrk="1" latinLnBrk="0" hangingPunct="1">
                        <a:defRPr sz="1800" kern="1200">
                          <a:solidFill>
                            <a:schemeClr val="tx1"/>
                          </a:solidFill>
                          <a:latin typeface="Arial" panose="020B0604020202020204"/>
                          <a:ea typeface="宋体" panose="02010600030101010101" pitchFamily="2" charset="-122"/>
                        </a:defRPr>
                      </a:lvl7pPr>
                      <a:lvl8pPr marL="3200400" algn="l" defTabSz="914400" rtl="0" eaLnBrk="1" latinLnBrk="0" hangingPunct="1">
                        <a:defRPr sz="1800" kern="1200">
                          <a:solidFill>
                            <a:schemeClr val="tx1"/>
                          </a:solidFill>
                          <a:latin typeface="Arial" panose="020B0604020202020204"/>
                          <a:ea typeface="宋体" panose="02010600030101010101" pitchFamily="2" charset="-122"/>
                        </a:defRPr>
                      </a:lvl8pPr>
                      <a:lvl9pPr marL="3657600" algn="l" defTabSz="914400" rtl="0" eaLnBrk="1" latinLnBrk="0" hangingPunct="1">
                        <a:defRPr sz="1800" kern="1200">
                          <a:solidFill>
                            <a:schemeClr val="tx1"/>
                          </a:solidFill>
                          <a:latin typeface="Arial" panose="020B0604020202020204"/>
                          <a:ea typeface="宋体" panose="02010600030101010101" pitchFamily="2" charset="-122"/>
                        </a:defRPr>
                      </a:lvl9pPr>
                    </a:lstStyle>
                    <a:p>
                      <a:pPr marL="0" marR="0" lvl="0" indent="0" algn="l" defTabSz="684530" rtl="0" eaLnBrk="1" fontAlgn="base" latinLnBrk="0" hangingPunct="1">
                        <a:lnSpc>
                          <a:spcPct val="70000"/>
                        </a:lnSpc>
                        <a:spcBef>
                          <a:spcPct val="20000"/>
                        </a:spcBef>
                        <a:spcAft>
                          <a:spcPct val="0"/>
                        </a:spcAft>
                        <a:buClrTx/>
                        <a:buSzTx/>
                        <a:buFontTx/>
                        <a:buNone/>
                      </a:pPr>
                      <a:r>
                        <a:rPr kumimoji="0" lang="en-US" altLang="zh-CN" sz="1100" b="0" i="0" u="none" strike="noStrike" cap="none" normalizeH="0" baseline="0" dirty="0">
                          <a:ln>
                            <a:noFill/>
                          </a:ln>
                          <a:solidFill>
                            <a:schemeClr val="tx1"/>
                          </a:solidFill>
                          <a:effectLst/>
                          <a:latin typeface="Arial" panose="020B0604020202020204" pitchFamily="34" charset="0"/>
                          <a:ea typeface="仿宋_GB2312" panose="02010609030101010101" pitchFamily="49" charset="-122"/>
                        </a:rPr>
                        <a:t>24</a:t>
                      </a:r>
                      <a:endParaRPr kumimoji="0" lang="en-US" altLang="zh-CN" sz="1100" b="0" i="0" u="none" strike="noStrike" cap="none" normalizeH="0" baseline="0" dirty="0">
                        <a:ln>
                          <a:noFill/>
                        </a:ln>
                        <a:solidFill>
                          <a:schemeClr val="tx1"/>
                        </a:solidFill>
                        <a:effectLst/>
                        <a:latin typeface="Arial" panose="020B0604020202020204" pitchFamily="34" charset="0"/>
                        <a:ea typeface="仿宋_GB2312" panose="02010609030101010101" pitchFamily="49" charset="-122"/>
                      </a:endParaRPr>
                    </a:p>
                  </a:txBody>
                  <a:tcPr marL="67290" marR="67290" marT="32300" marB="32300" anchor="ctr" anchorCtr="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marL="0" algn="l" defTabSz="914400" rtl="0" eaLnBrk="1" latinLnBrk="0" hangingPunct="1">
                        <a:defRPr sz="1800" kern="1200">
                          <a:solidFill>
                            <a:schemeClr val="tx1"/>
                          </a:solidFill>
                          <a:latin typeface="Arial" panose="020B0604020202020204"/>
                          <a:ea typeface="宋体" panose="02010600030101010101" pitchFamily="2" charset="-122"/>
                        </a:defRPr>
                      </a:lvl1pPr>
                      <a:lvl2pPr marL="457200" algn="l" defTabSz="914400" rtl="0" eaLnBrk="1" latinLnBrk="0" hangingPunct="1">
                        <a:defRPr sz="1800" kern="1200">
                          <a:solidFill>
                            <a:schemeClr val="tx1"/>
                          </a:solidFill>
                          <a:latin typeface="Arial" panose="020B0604020202020204"/>
                          <a:ea typeface="宋体" panose="02010600030101010101" pitchFamily="2" charset="-122"/>
                        </a:defRPr>
                      </a:lvl2pPr>
                      <a:lvl3pPr marL="914400" algn="l" defTabSz="914400" rtl="0" eaLnBrk="1" latinLnBrk="0" hangingPunct="1">
                        <a:defRPr sz="1800" kern="1200">
                          <a:solidFill>
                            <a:schemeClr val="tx1"/>
                          </a:solidFill>
                          <a:latin typeface="Arial" panose="020B0604020202020204"/>
                          <a:ea typeface="宋体" panose="02010600030101010101" pitchFamily="2" charset="-122"/>
                        </a:defRPr>
                      </a:lvl3pPr>
                      <a:lvl4pPr marL="1371600" algn="l" defTabSz="914400" rtl="0" eaLnBrk="1" latinLnBrk="0" hangingPunct="1">
                        <a:defRPr sz="1800" kern="1200">
                          <a:solidFill>
                            <a:schemeClr val="tx1"/>
                          </a:solidFill>
                          <a:latin typeface="Arial" panose="020B0604020202020204"/>
                          <a:ea typeface="宋体" panose="02010600030101010101" pitchFamily="2" charset="-122"/>
                        </a:defRPr>
                      </a:lvl4pPr>
                      <a:lvl5pPr marL="1828800" algn="l" defTabSz="914400" rtl="0" eaLnBrk="1" latinLnBrk="0" hangingPunct="1">
                        <a:defRPr sz="1800" kern="1200">
                          <a:solidFill>
                            <a:schemeClr val="tx1"/>
                          </a:solidFill>
                          <a:latin typeface="Arial" panose="020B0604020202020204"/>
                          <a:ea typeface="宋体" panose="02010600030101010101" pitchFamily="2" charset="-122"/>
                        </a:defRPr>
                      </a:lvl5pPr>
                      <a:lvl6pPr marL="2286000" algn="l" defTabSz="914400" rtl="0" eaLnBrk="1" latinLnBrk="0" hangingPunct="1">
                        <a:defRPr sz="1800" kern="1200">
                          <a:solidFill>
                            <a:schemeClr val="tx1"/>
                          </a:solidFill>
                          <a:latin typeface="Arial" panose="020B0604020202020204"/>
                          <a:ea typeface="宋体" panose="02010600030101010101" pitchFamily="2" charset="-122"/>
                        </a:defRPr>
                      </a:lvl6pPr>
                      <a:lvl7pPr marL="2743200" algn="l" defTabSz="914400" rtl="0" eaLnBrk="1" latinLnBrk="0" hangingPunct="1">
                        <a:defRPr sz="1800" kern="1200">
                          <a:solidFill>
                            <a:schemeClr val="tx1"/>
                          </a:solidFill>
                          <a:latin typeface="Arial" panose="020B0604020202020204"/>
                          <a:ea typeface="宋体" panose="02010600030101010101" pitchFamily="2" charset="-122"/>
                        </a:defRPr>
                      </a:lvl7pPr>
                      <a:lvl8pPr marL="3200400" algn="l" defTabSz="914400" rtl="0" eaLnBrk="1" latinLnBrk="0" hangingPunct="1">
                        <a:defRPr sz="1800" kern="1200">
                          <a:solidFill>
                            <a:schemeClr val="tx1"/>
                          </a:solidFill>
                          <a:latin typeface="Arial" panose="020B0604020202020204"/>
                          <a:ea typeface="宋体" panose="02010600030101010101" pitchFamily="2" charset="-122"/>
                        </a:defRPr>
                      </a:lvl8pPr>
                      <a:lvl9pPr marL="3657600" algn="l" defTabSz="914400" rtl="0" eaLnBrk="1" latinLnBrk="0" hangingPunct="1">
                        <a:defRPr sz="1800" kern="1200">
                          <a:solidFill>
                            <a:schemeClr val="tx1"/>
                          </a:solidFill>
                          <a:latin typeface="Arial" panose="020B0604020202020204"/>
                          <a:ea typeface="宋体" panose="02010600030101010101" pitchFamily="2" charset="-122"/>
                        </a:defRPr>
                      </a:lvl9pPr>
                    </a:lstStyle>
                    <a:p>
                      <a:pPr marL="0" marR="0" lvl="0" indent="0" algn="l" defTabSz="684530" rtl="0" eaLnBrk="1" fontAlgn="base" latinLnBrk="0" hangingPunct="1">
                        <a:lnSpc>
                          <a:spcPct val="70000"/>
                        </a:lnSpc>
                        <a:spcBef>
                          <a:spcPct val="20000"/>
                        </a:spcBef>
                        <a:spcAft>
                          <a:spcPct val="0"/>
                        </a:spcAft>
                        <a:buClrTx/>
                        <a:buSzTx/>
                        <a:buFontTx/>
                        <a:buNone/>
                      </a:pPr>
                      <a:r>
                        <a:rPr kumimoji="0" lang="en-US" altLang="zh-CN" sz="1100" b="0" i="0" u="none" strike="noStrike" cap="none" normalizeH="0" baseline="0" dirty="0">
                          <a:ln>
                            <a:noFill/>
                          </a:ln>
                          <a:solidFill>
                            <a:schemeClr val="tx1"/>
                          </a:solidFill>
                          <a:effectLst/>
                          <a:latin typeface="Arial" panose="020B0604020202020204" pitchFamily="34" charset="0"/>
                          <a:ea typeface="仿宋_GB2312" panose="02010609030101010101" pitchFamily="49" charset="-122"/>
                        </a:rPr>
                        <a:t>24</a:t>
                      </a:r>
                      <a:endParaRPr kumimoji="0" lang="en-US" altLang="zh-CN" sz="1100" b="0" i="0" u="none" strike="noStrike" cap="none" normalizeH="0" baseline="0" dirty="0">
                        <a:ln>
                          <a:noFill/>
                        </a:ln>
                        <a:solidFill>
                          <a:schemeClr val="tx1"/>
                        </a:solidFill>
                        <a:effectLst/>
                        <a:latin typeface="Arial" panose="020B0604020202020204" pitchFamily="34" charset="0"/>
                        <a:ea typeface="仿宋_GB2312" panose="02010609030101010101" pitchFamily="49" charset="-122"/>
                      </a:endParaRPr>
                    </a:p>
                  </a:txBody>
                  <a:tcPr marL="67290" marR="67290" marT="32300" marB="32300" anchor="ctr" anchorCtr="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marL="0" algn="l" defTabSz="914400" rtl="0" eaLnBrk="1" latinLnBrk="0" hangingPunct="1">
                        <a:defRPr sz="1800" kern="1200">
                          <a:solidFill>
                            <a:schemeClr val="tx1"/>
                          </a:solidFill>
                          <a:latin typeface="Arial" panose="020B0604020202020204"/>
                          <a:ea typeface="宋体" panose="02010600030101010101" pitchFamily="2" charset="-122"/>
                        </a:defRPr>
                      </a:lvl1pPr>
                      <a:lvl2pPr marL="457200" algn="l" defTabSz="914400" rtl="0" eaLnBrk="1" latinLnBrk="0" hangingPunct="1">
                        <a:defRPr sz="1800" kern="1200">
                          <a:solidFill>
                            <a:schemeClr val="tx1"/>
                          </a:solidFill>
                          <a:latin typeface="Arial" panose="020B0604020202020204"/>
                          <a:ea typeface="宋体" panose="02010600030101010101" pitchFamily="2" charset="-122"/>
                        </a:defRPr>
                      </a:lvl2pPr>
                      <a:lvl3pPr marL="914400" algn="l" defTabSz="914400" rtl="0" eaLnBrk="1" latinLnBrk="0" hangingPunct="1">
                        <a:defRPr sz="1800" kern="1200">
                          <a:solidFill>
                            <a:schemeClr val="tx1"/>
                          </a:solidFill>
                          <a:latin typeface="Arial" panose="020B0604020202020204"/>
                          <a:ea typeface="宋体" panose="02010600030101010101" pitchFamily="2" charset="-122"/>
                        </a:defRPr>
                      </a:lvl3pPr>
                      <a:lvl4pPr marL="1371600" algn="l" defTabSz="914400" rtl="0" eaLnBrk="1" latinLnBrk="0" hangingPunct="1">
                        <a:defRPr sz="1800" kern="1200">
                          <a:solidFill>
                            <a:schemeClr val="tx1"/>
                          </a:solidFill>
                          <a:latin typeface="Arial" panose="020B0604020202020204"/>
                          <a:ea typeface="宋体" panose="02010600030101010101" pitchFamily="2" charset="-122"/>
                        </a:defRPr>
                      </a:lvl4pPr>
                      <a:lvl5pPr marL="1828800" algn="l" defTabSz="914400" rtl="0" eaLnBrk="1" latinLnBrk="0" hangingPunct="1">
                        <a:defRPr sz="1800" kern="1200">
                          <a:solidFill>
                            <a:schemeClr val="tx1"/>
                          </a:solidFill>
                          <a:latin typeface="Arial" panose="020B0604020202020204"/>
                          <a:ea typeface="宋体" panose="02010600030101010101" pitchFamily="2" charset="-122"/>
                        </a:defRPr>
                      </a:lvl5pPr>
                      <a:lvl6pPr marL="2286000" algn="l" defTabSz="914400" rtl="0" eaLnBrk="1" latinLnBrk="0" hangingPunct="1">
                        <a:defRPr sz="1800" kern="1200">
                          <a:solidFill>
                            <a:schemeClr val="tx1"/>
                          </a:solidFill>
                          <a:latin typeface="Arial" panose="020B0604020202020204"/>
                          <a:ea typeface="宋体" panose="02010600030101010101" pitchFamily="2" charset="-122"/>
                        </a:defRPr>
                      </a:lvl6pPr>
                      <a:lvl7pPr marL="2743200" algn="l" defTabSz="914400" rtl="0" eaLnBrk="1" latinLnBrk="0" hangingPunct="1">
                        <a:defRPr sz="1800" kern="1200">
                          <a:solidFill>
                            <a:schemeClr val="tx1"/>
                          </a:solidFill>
                          <a:latin typeface="Arial" panose="020B0604020202020204"/>
                          <a:ea typeface="宋体" panose="02010600030101010101" pitchFamily="2" charset="-122"/>
                        </a:defRPr>
                      </a:lvl7pPr>
                      <a:lvl8pPr marL="3200400" algn="l" defTabSz="914400" rtl="0" eaLnBrk="1" latinLnBrk="0" hangingPunct="1">
                        <a:defRPr sz="1800" kern="1200">
                          <a:solidFill>
                            <a:schemeClr val="tx1"/>
                          </a:solidFill>
                          <a:latin typeface="Arial" panose="020B0604020202020204"/>
                          <a:ea typeface="宋体" panose="02010600030101010101" pitchFamily="2" charset="-122"/>
                        </a:defRPr>
                      </a:lvl8pPr>
                      <a:lvl9pPr marL="3657600" algn="l" defTabSz="914400" rtl="0" eaLnBrk="1" latinLnBrk="0" hangingPunct="1">
                        <a:defRPr sz="1800" kern="1200">
                          <a:solidFill>
                            <a:schemeClr val="tx1"/>
                          </a:solidFill>
                          <a:latin typeface="Arial" panose="020B0604020202020204"/>
                          <a:ea typeface="宋体" panose="02010600030101010101" pitchFamily="2" charset="-122"/>
                        </a:defRPr>
                      </a:lvl9pPr>
                    </a:lstStyle>
                    <a:p>
                      <a:pPr marL="0" marR="0" lvl="0" indent="0" algn="l" defTabSz="684530" rtl="0" eaLnBrk="1" fontAlgn="base" latinLnBrk="0" hangingPunct="1">
                        <a:lnSpc>
                          <a:spcPct val="70000"/>
                        </a:lnSpc>
                        <a:spcBef>
                          <a:spcPct val="20000"/>
                        </a:spcBef>
                        <a:spcAft>
                          <a:spcPct val="0"/>
                        </a:spcAft>
                        <a:buClrTx/>
                        <a:buSzTx/>
                        <a:buFontTx/>
                        <a:buNone/>
                      </a:pPr>
                      <a:r>
                        <a:rPr kumimoji="0" lang="en-US" altLang="zh-CN" sz="1100" b="0" i="0" u="none" strike="noStrike" cap="none" normalizeH="0" baseline="0" dirty="0">
                          <a:ln>
                            <a:noFill/>
                          </a:ln>
                          <a:solidFill>
                            <a:schemeClr val="tx1"/>
                          </a:solidFill>
                          <a:effectLst/>
                          <a:latin typeface="Arial" panose="020B0604020202020204" pitchFamily="34" charset="0"/>
                          <a:ea typeface="仿宋_GB2312" panose="02010609030101010101" pitchFamily="49" charset="-122"/>
                        </a:rPr>
                        <a:t>24</a:t>
                      </a:r>
                      <a:endParaRPr kumimoji="0" lang="en-US" altLang="zh-CN" sz="1100" b="0" i="0" u="none" strike="noStrike" cap="none" normalizeH="0" baseline="0" dirty="0">
                        <a:ln>
                          <a:noFill/>
                        </a:ln>
                        <a:solidFill>
                          <a:schemeClr val="tx1"/>
                        </a:solidFill>
                        <a:effectLst/>
                        <a:latin typeface="Arial" panose="020B0604020202020204" pitchFamily="34" charset="0"/>
                        <a:ea typeface="仿宋_GB2312" panose="02010609030101010101" pitchFamily="49" charset="-122"/>
                      </a:endParaRPr>
                    </a:p>
                  </a:txBody>
                  <a:tcPr marL="67290" marR="67290" marT="32300" marB="32300" anchor="ctr" anchorCtr="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marL="0" algn="l" defTabSz="914400" rtl="0" eaLnBrk="1" latinLnBrk="0" hangingPunct="1">
                        <a:defRPr sz="1800" kern="1200">
                          <a:solidFill>
                            <a:schemeClr val="tx1"/>
                          </a:solidFill>
                          <a:latin typeface="Arial" panose="020B0604020202020204"/>
                          <a:ea typeface="宋体" panose="02010600030101010101" pitchFamily="2" charset="-122"/>
                        </a:defRPr>
                      </a:lvl1pPr>
                      <a:lvl2pPr marL="457200" algn="l" defTabSz="914400" rtl="0" eaLnBrk="1" latinLnBrk="0" hangingPunct="1">
                        <a:defRPr sz="1800" kern="1200">
                          <a:solidFill>
                            <a:schemeClr val="tx1"/>
                          </a:solidFill>
                          <a:latin typeface="Arial" panose="020B0604020202020204"/>
                          <a:ea typeface="宋体" panose="02010600030101010101" pitchFamily="2" charset="-122"/>
                        </a:defRPr>
                      </a:lvl2pPr>
                      <a:lvl3pPr marL="914400" algn="l" defTabSz="914400" rtl="0" eaLnBrk="1" latinLnBrk="0" hangingPunct="1">
                        <a:defRPr sz="1800" kern="1200">
                          <a:solidFill>
                            <a:schemeClr val="tx1"/>
                          </a:solidFill>
                          <a:latin typeface="Arial" panose="020B0604020202020204"/>
                          <a:ea typeface="宋体" panose="02010600030101010101" pitchFamily="2" charset="-122"/>
                        </a:defRPr>
                      </a:lvl3pPr>
                      <a:lvl4pPr marL="1371600" algn="l" defTabSz="914400" rtl="0" eaLnBrk="1" latinLnBrk="0" hangingPunct="1">
                        <a:defRPr sz="1800" kern="1200">
                          <a:solidFill>
                            <a:schemeClr val="tx1"/>
                          </a:solidFill>
                          <a:latin typeface="Arial" panose="020B0604020202020204"/>
                          <a:ea typeface="宋体" panose="02010600030101010101" pitchFamily="2" charset="-122"/>
                        </a:defRPr>
                      </a:lvl4pPr>
                      <a:lvl5pPr marL="1828800" algn="l" defTabSz="914400" rtl="0" eaLnBrk="1" latinLnBrk="0" hangingPunct="1">
                        <a:defRPr sz="1800" kern="1200">
                          <a:solidFill>
                            <a:schemeClr val="tx1"/>
                          </a:solidFill>
                          <a:latin typeface="Arial" panose="020B0604020202020204"/>
                          <a:ea typeface="宋体" panose="02010600030101010101" pitchFamily="2" charset="-122"/>
                        </a:defRPr>
                      </a:lvl5pPr>
                      <a:lvl6pPr marL="2286000" algn="l" defTabSz="914400" rtl="0" eaLnBrk="1" latinLnBrk="0" hangingPunct="1">
                        <a:defRPr sz="1800" kern="1200">
                          <a:solidFill>
                            <a:schemeClr val="tx1"/>
                          </a:solidFill>
                          <a:latin typeface="Arial" panose="020B0604020202020204"/>
                          <a:ea typeface="宋体" panose="02010600030101010101" pitchFamily="2" charset="-122"/>
                        </a:defRPr>
                      </a:lvl6pPr>
                      <a:lvl7pPr marL="2743200" algn="l" defTabSz="914400" rtl="0" eaLnBrk="1" latinLnBrk="0" hangingPunct="1">
                        <a:defRPr sz="1800" kern="1200">
                          <a:solidFill>
                            <a:schemeClr val="tx1"/>
                          </a:solidFill>
                          <a:latin typeface="Arial" panose="020B0604020202020204"/>
                          <a:ea typeface="宋体" panose="02010600030101010101" pitchFamily="2" charset="-122"/>
                        </a:defRPr>
                      </a:lvl7pPr>
                      <a:lvl8pPr marL="3200400" algn="l" defTabSz="914400" rtl="0" eaLnBrk="1" latinLnBrk="0" hangingPunct="1">
                        <a:defRPr sz="1800" kern="1200">
                          <a:solidFill>
                            <a:schemeClr val="tx1"/>
                          </a:solidFill>
                          <a:latin typeface="Arial" panose="020B0604020202020204"/>
                          <a:ea typeface="宋体" panose="02010600030101010101" pitchFamily="2" charset="-122"/>
                        </a:defRPr>
                      </a:lvl8pPr>
                      <a:lvl9pPr marL="3657600" algn="l" defTabSz="914400" rtl="0" eaLnBrk="1" latinLnBrk="0" hangingPunct="1">
                        <a:defRPr sz="1800" kern="1200">
                          <a:solidFill>
                            <a:schemeClr val="tx1"/>
                          </a:solidFill>
                          <a:latin typeface="Arial" panose="020B0604020202020204"/>
                          <a:ea typeface="宋体" panose="02010600030101010101" pitchFamily="2" charset="-122"/>
                        </a:defRPr>
                      </a:lvl9pPr>
                    </a:lstStyle>
                    <a:p>
                      <a:pPr marL="0" marR="0" lvl="0" indent="0" algn="l" defTabSz="684530" rtl="0" eaLnBrk="1" fontAlgn="base" latinLnBrk="0" hangingPunct="1">
                        <a:lnSpc>
                          <a:spcPct val="70000"/>
                        </a:lnSpc>
                        <a:spcBef>
                          <a:spcPct val="20000"/>
                        </a:spcBef>
                        <a:spcAft>
                          <a:spcPct val="0"/>
                        </a:spcAft>
                        <a:buClrTx/>
                        <a:buSzTx/>
                        <a:buFontTx/>
                        <a:buNone/>
                      </a:pPr>
                      <a:r>
                        <a:rPr kumimoji="0" lang="en-US" altLang="zh-CN" sz="1100" b="0" i="0" u="none" strike="noStrike" cap="none" normalizeH="0" baseline="0" dirty="0">
                          <a:ln>
                            <a:noFill/>
                          </a:ln>
                          <a:solidFill>
                            <a:schemeClr val="tx1"/>
                          </a:solidFill>
                          <a:effectLst/>
                          <a:latin typeface="Arial" panose="020B0604020202020204" pitchFamily="34" charset="0"/>
                          <a:ea typeface="仿宋_GB2312" panose="02010609030101010101" pitchFamily="49" charset="-122"/>
                        </a:rPr>
                        <a:t>24</a:t>
                      </a:r>
                      <a:endParaRPr kumimoji="0" lang="en-US" altLang="zh-CN" sz="1100" b="0" i="0" u="none" strike="noStrike" cap="none" normalizeH="0" baseline="0" dirty="0">
                        <a:ln>
                          <a:noFill/>
                        </a:ln>
                        <a:solidFill>
                          <a:schemeClr val="tx1"/>
                        </a:solidFill>
                        <a:effectLst/>
                        <a:latin typeface="Arial" panose="020B0604020202020204" pitchFamily="34" charset="0"/>
                        <a:ea typeface="仿宋_GB2312" panose="02010609030101010101" pitchFamily="49" charset="-122"/>
                      </a:endParaRPr>
                    </a:p>
                  </a:txBody>
                  <a:tcPr marL="67290" marR="67290" marT="32300" marB="32300" anchor="ctr" anchorCtr="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marL="0" algn="l" defTabSz="914400" rtl="0" eaLnBrk="1" latinLnBrk="0" hangingPunct="1">
                        <a:defRPr sz="1800" kern="1200">
                          <a:solidFill>
                            <a:schemeClr val="tx1"/>
                          </a:solidFill>
                          <a:latin typeface="Arial" panose="020B0604020202020204"/>
                          <a:ea typeface="宋体" panose="02010600030101010101" pitchFamily="2" charset="-122"/>
                        </a:defRPr>
                      </a:lvl1pPr>
                      <a:lvl2pPr marL="457200" algn="l" defTabSz="914400" rtl="0" eaLnBrk="1" latinLnBrk="0" hangingPunct="1">
                        <a:defRPr sz="1800" kern="1200">
                          <a:solidFill>
                            <a:schemeClr val="tx1"/>
                          </a:solidFill>
                          <a:latin typeface="Arial" panose="020B0604020202020204"/>
                          <a:ea typeface="宋体" panose="02010600030101010101" pitchFamily="2" charset="-122"/>
                        </a:defRPr>
                      </a:lvl2pPr>
                      <a:lvl3pPr marL="914400" algn="l" defTabSz="914400" rtl="0" eaLnBrk="1" latinLnBrk="0" hangingPunct="1">
                        <a:defRPr sz="1800" kern="1200">
                          <a:solidFill>
                            <a:schemeClr val="tx1"/>
                          </a:solidFill>
                          <a:latin typeface="Arial" panose="020B0604020202020204"/>
                          <a:ea typeface="宋体" panose="02010600030101010101" pitchFamily="2" charset="-122"/>
                        </a:defRPr>
                      </a:lvl3pPr>
                      <a:lvl4pPr marL="1371600" algn="l" defTabSz="914400" rtl="0" eaLnBrk="1" latinLnBrk="0" hangingPunct="1">
                        <a:defRPr sz="1800" kern="1200">
                          <a:solidFill>
                            <a:schemeClr val="tx1"/>
                          </a:solidFill>
                          <a:latin typeface="Arial" panose="020B0604020202020204"/>
                          <a:ea typeface="宋体" panose="02010600030101010101" pitchFamily="2" charset="-122"/>
                        </a:defRPr>
                      </a:lvl4pPr>
                      <a:lvl5pPr marL="1828800" algn="l" defTabSz="914400" rtl="0" eaLnBrk="1" latinLnBrk="0" hangingPunct="1">
                        <a:defRPr sz="1800" kern="1200">
                          <a:solidFill>
                            <a:schemeClr val="tx1"/>
                          </a:solidFill>
                          <a:latin typeface="Arial" panose="020B0604020202020204"/>
                          <a:ea typeface="宋体" panose="02010600030101010101" pitchFamily="2" charset="-122"/>
                        </a:defRPr>
                      </a:lvl5pPr>
                      <a:lvl6pPr marL="2286000" algn="l" defTabSz="914400" rtl="0" eaLnBrk="1" latinLnBrk="0" hangingPunct="1">
                        <a:defRPr sz="1800" kern="1200">
                          <a:solidFill>
                            <a:schemeClr val="tx1"/>
                          </a:solidFill>
                          <a:latin typeface="Arial" panose="020B0604020202020204"/>
                          <a:ea typeface="宋体" panose="02010600030101010101" pitchFamily="2" charset="-122"/>
                        </a:defRPr>
                      </a:lvl6pPr>
                      <a:lvl7pPr marL="2743200" algn="l" defTabSz="914400" rtl="0" eaLnBrk="1" latinLnBrk="0" hangingPunct="1">
                        <a:defRPr sz="1800" kern="1200">
                          <a:solidFill>
                            <a:schemeClr val="tx1"/>
                          </a:solidFill>
                          <a:latin typeface="Arial" panose="020B0604020202020204"/>
                          <a:ea typeface="宋体" panose="02010600030101010101" pitchFamily="2" charset="-122"/>
                        </a:defRPr>
                      </a:lvl7pPr>
                      <a:lvl8pPr marL="3200400" algn="l" defTabSz="914400" rtl="0" eaLnBrk="1" latinLnBrk="0" hangingPunct="1">
                        <a:defRPr sz="1800" kern="1200">
                          <a:solidFill>
                            <a:schemeClr val="tx1"/>
                          </a:solidFill>
                          <a:latin typeface="Arial" panose="020B0604020202020204"/>
                          <a:ea typeface="宋体" panose="02010600030101010101" pitchFamily="2" charset="-122"/>
                        </a:defRPr>
                      </a:lvl8pPr>
                      <a:lvl9pPr marL="3657600" algn="l" defTabSz="914400" rtl="0" eaLnBrk="1" latinLnBrk="0" hangingPunct="1">
                        <a:defRPr sz="1800" kern="1200">
                          <a:solidFill>
                            <a:schemeClr val="tx1"/>
                          </a:solidFill>
                          <a:latin typeface="Arial" panose="020B0604020202020204"/>
                          <a:ea typeface="宋体" panose="02010600030101010101" pitchFamily="2" charset="-122"/>
                        </a:defRPr>
                      </a:lvl9pPr>
                    </a:lstStyle>
                    <a:p>
                      <a:pPr marL="0" marR="0" lvl="0" indent="0" algn="l" defTabSz="684530" rtl="0" eaLnBrk="1" fontAlgn="base" latinLnBrk="0" hangingPunct="1">
                        <a:lnSpc>
                          <a:spcPct val="70000"/>
                        </a:lnSpc>
                        <a:spcBef>
                          <a:spcPct val="20000"/>
                        </a:spcBef>
                        <a:spcAft>
                          <a:spcPct val="0"/>
                        </a:spcAft>
                        <a:buClrTx/>
                        <a:buSzTx/>
                        <a:buFontTx/>
                        <a:buNone/>
                      </a:pPr>
                      <a:r>
                        <a:rPr kumimoji="0" lang="en-US" altLang="zh-CN" sz="1100" b="0" i="0" u="none" strike="noStrike" cap="none" normalizeH="0" baseline="0">
                          <a:ln>
                            <a:noFill/>
                          </a:ln>
                          <a:solidFill>
                            <a:schemeClr val="tx1"/>
                          </a:solidFill>
                          <a:effectLst/>
                          <a:latin typeface="Arial" panose="020B0604020202020204" pitchFamily="34" charset="0"/>
                          <a:ea typeface="仿宋_GB2312" panose="02010609030101010101" pitchFamily="49" charset="-122"/>
                        </a:rPr>
                        <a:t>19</a:t>
                      </a:r>
                      <a:endParaRPr kumimoji="0" lang="en-US" altLang="zh-CN" sz="1100" b="0" i="0" u="none" strike="noStrike" cap="none" normalizeH="0" baseline="0" dirty="0">
                        <a:ln>
                          <a:noFill/>
                        </a:ln>
                        <a:solidFill>
                          <a:schemeClr val="tx1"/>
                        </a:solidFill>
                        <a:effectLst/>
                        <a:latin typeface="Arial" panose="020B0604020202020204" pitchFamily="34" charset="0"/>
                        <a:ea typeface="仿宋_GB2312" panose="02010609030101010101" pitchFamily="49" charset="-122"/>
                      </a:endParaRPr>
                    </a:p>
                  </a:txBody>
                  <a:tcPr marL="67290" marR="67290" marT="32300" marB="32300" anchor="ctr" anchorCtr="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marL="0" algn="l" defTabSz="914400" rtl="0" eaLnBrk="1" latinLnBrk="0" hangingPunct="1">
                        <a:defRPr sz="1800" kern="1200">
                          <a:solidFill>
                            <a:schemeClr val="tx1"/>
                          </a:solidFill>
                          <a:latin typeface="Arial" panose="020B0604020202020204"/>
                          <a:ea typeface="宋体" panose="02010600030101010101" pitchFamily="2" charset="-122"/>
                        </a:defRPr>
                      </a:lvl1pPr>
                      <a:lvl2pPr marL="457200" algn="l" defTabSz="914400" rtl="0" eaLnBrk="1" latinLnBrk="0" hangingPunct="1">
                        <a:defRPr sz="1800" kern="1200">
                          <a:solidFill>
                            <a:schemeClr val="tx1"/>
                          </a:solidFill>
                          <a:latin typeface="Arial" panose="020B0604020202020204"/>
                          <a:ea typeface="宋体" panose="02010600030101010101" pitchFamily="2" charset="-122"/>
                        </a:defRPr>
                      </a:lvl2pPr>
                      <a:lvl3pPr marL="914400" algn="l" defTabSz="914400" rtl="0" eaLnBrk="1" latinLnBrk="0" hangingPunct="1">
                        <a:defRPr sz="1800" kern="1200">
                          <a:solidFill>
                            <a:schemeClr val="tx1"/>
                          </a:solidFill>
                          <a:latin typeface="Arial" panose="020B0604020202020204"/>
                          <a:ea typeface="宋体" panose="02010600030101010101" pitchFamily="2" charset="-122"/>
                        </a:defRPr>
                      </a:lvl3pPr>
                      <a:lvl4pPr marL="1371600" algn="l" defTabSz="914400" rtl="0" eaLnBrk="1" latinLnBrk="0" hangingPunct="1">
                        <a:defRPr sz="1800" kern="1200">
                          <a:solidFill>
                            <a:schemeClr val="tx1"/>
                          </a:solidFill>
                          <a:latin typeface="Arial" panose="020B0604020202020204"/>
                          <a:ea typeface="宋体" panose="02010600030101010101" pitchFamily="2" charset="-122"/>
                        </a:defRPr>
                      </a:lvl4pPr>
                      <a:lvl5pPr marL="1828800" algn="l" defTabSz="914400" rtl="0" eaLnBrk="1" latinLnBrk="0" hangingPunct="1">
                        <a:defRPr sz="1800" kern="1200">
                          <a:solidFill>
                            <a:schemeClr val="tx1"/>
                          </a:solidFill>
                          <a:latin typeface="Arial" panose="020B0604020202020204"/>
                          <a:ea typeface="宋体" panose="02010600030101010101" pitchFamily="2" charset="-122"/>
                        </a:defRPr>
                      </a:lvl5pPr>
                      <a:lvl6pPr marL="2286000" algn="l" defTabSz="914400" rtl="0" eaLnBrk="1" latinLnBrk="0" hangingPunct="1">
                        <a:defRPr sz="1800" kern="1200">
                          <a:solidFill>
                            <a:schemeClr val="tx1"/>
                          </a:solidFill>
                          <a:latin typeface="Arial" panose="020B0604020202020204"/>
                          <a:ea typeface="宋体" panose="02010600030101010101" pitchFamily="2" charset="-122"/>
                        </a:defRPr>
                      </a:lvl6pPr>
                      <a:lvl7pPr marL="2743200" algn="l" defTabSz="914400" rtl="0" eaLnBrk="1" latinLnBrk="0" hangingPunct="1">
                        <a:defRPr sz="1800" kern="1200">
                          <a:solidFill>
                            <a:schemeClr val="tx1"/>
                          </a:solidFill>
                          <a:latin typeface="Arial" panose="020B0604020202020204"/>
                          <a:ea typeface="宋体" panose="02010600030101010101" pitchFamily="2" charset="-122"/>
                        </a:defRPr>
                      </a:lvl7pPr>
                      <a:lvl8pPr marL="3200400" algn="l" defTabSz="914400" rtl="0" eaLnBrk="1" latinLnBrk="0" hangingPunct="1">
                        <a:defRPr sz="1800" kern="1200">
                          <a:solidFill>
                            <a:schemeClr val="tx1"/>
                          </a:solidFill>
                          <a:latin typeface="Arial" panose="020B0604020202020204"/>
                          <a:ea typeface="宋体" panose="02010600030101010101" pitchFamily="2" charset="-122"/>
                        </a:defRPr>
                      </a:lvl8pPr>
                      <a:lvl9pPr marL="3657600" algn="l" defTabSz="914400" rtl="0" eaLnBrk="1" latinLnBrk="0" hangingPunct="1">
                        <a:defRPr sz="1800" kern="1200">
                          <a:solidFill>
                            <a:schemeClr val="tx1"/>
                          </a:solidFill>
                          <a:latin typeface="Arial" panose="020B0604020202020204"/>
                          <a:ea typeface="宋体" panose="02010600030101010101" pitchFamily="2" charset="-122"/>
                        </a:defRPr>
                      </a:lvl9pPr>
                    </a:lstStyle>
                    <a:p>
                      <a:pPr marL="0" marR="0" lvl="0" indent="0" algn="l" defTabSz="684530" rtl="0" eaLnBrk="1" fontAlgn="base" latinLnBrk="0" hangingPunct="1">
                        <a:lnSpc>
                          <a:spcPct val="70000"/>
                        </a:lnSpc>
                        <a:spcBef>
                          <a:spcPct val="20000"/>
                        </a:spcBef>
                        <a:spcAft>
                          <a:spcPct val="0"/>
                        </a:spcAft>
                        <a:buClrTx/>
                        <a:buSzTx/>
                        <a:buFontTx/>
                        <a:buNone/>
                      </a:pPr>
                      <a:r>
                        <a:rPr kumimoji="0" lang="en-US" altLang="zh-CN" sz="1100" b="0" i="0" u="none" strike="noStrike" cap="none" normalizeH="0" baseline="0" dirty="0">
                          <a:ln>
                            <a:noFill/>
                          </a:ln>
                          <a:solidFill>
                            <a:schemeClr val="tx1"/>
                          </a:solidFill>
                          <a:effectLst/>
                          <a:latin typeface="Arial" panose="020B0604020202020204" pitchFamily="34" charset="0"/>
                          <a:ea typeface="仿宋_GB2312" panose="02010609030101010101" pitchFamily="49" charset="-122"/>
                        </a:rPr>
                        <a:t>17.5</a:t>
                      </a:r>
                      <a:endParaRPr kumimoji="0" lang="en-US" altLang="zh-CN" sz="1100" b="0" i="0" u="none" strike="noStrike" cap="none" normalizeH="0" baseline="0" dirty="0">
                        <a:ln>
                          <a:noFill/>
                        </a:ln>
                        <a:solidFill>
                          <a:schemeClr val="tx1"/>
                        </a:solidFill>
                        <a:effectLst/>
                        <a:latin typeface="Arial" panose="020B0604020202020204" pitchFamily="34" charset="0"/>
                        <a:ea typeface="仿宋_GB2312" panose="02010609030101010101" pitchFamily="49" charset="-122"/>
                      </a:endParaRPr>
                    </a:p>
                  </a:txBody>
                  <a:tcPr marL="67290" marR="67290" marT="32300" marB="32300" anchor="ctr" anchorCtr="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684530" rtl="0" eaLnBrk="1" fontAlgn="base" latinLnBrk="0" hangingPunct="1">
                        <a:lnSpc>
                          <a:spcPct val="70000"/>
                        </a:lnSpc>
                        <a:spcBef>
                          <a:spcPct val="20000"/>
                        </a:spcBef>
                        <a:spcAft>
                          <a:spcPct val="0"/>
                        </a:spcAft>
                        <a:buClrTx/>
                        <a:buSzTx/>
                        <a:buFontTx/>
                        <a:buNone/>
                      </a:pPr>
                      <a:r>
                        <a:rPr kumimoji="0" lang="en-US" altLang="zh-CN" sz="1100" b="0" i="0" u="none" strike="noStrike" cap="none" normalizeH="0" baseline="0" dirty="0">
                          <a:ln>
                            <a:noFill/>
                          </a:ln>
                          <a:solidFill>
                            <a:schemeClr val="tx1"/>
                          </a:solidFill>
                          <a:effectLst/>
                          <a:latin typeface="Arial" panose="020B0604020202020204" pitchFamily="34" charset="0"/>
                          <a:ea typeface="仿宋_GB2312" panose="02010609030101010101" pitchFamily="49" charset="-122"/>
                        </a:rPr>
                        <a:t>12</a:t>
                      </a:r>
                      <a:endParaRPr kumimoji="0" lang="en-US" altLang="zh-CN" sz="1100" b="0" i="0" u="none" strike="noStrike" cap="none" normalizeH="0" baseline="0" dirty="0">
                        <a:ln>
                          <a:noFill/>
                        </a:ln>
                        <a:solidFill>
                          <a:schemeClr val="tx1"/>
                        </a:solidFill>
                        <a:effectLst/>
                        <a:latin typeface="Arial" panose="020B0604020202020204" pitchFamily="34" charset="0"/>
                        <a:ea typeface="仿宋_GB2312" panose="02010609030101010101" pitchFamily="49" charset="-122"/>
                      </a:endParaRPr>
                    </a:p>
                  </a:txBody>
                  <a:tcPr marL="67290" marR="67290" marT="32300" marB="32300" anchor="ctr" anchorCtr="1" horzOverflow="overflow">
                    <a:lnL w="1270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308259">
                <a:tc rowSpan="2">
                  <a:txBody>
                    <a:bodyPr/>
                    <a:lstStyle>
                      <a:lvl1pPr marL="0" algn="l" defTabSz="914400" rtl="0" eaLnBrk="1" latinLnBrk="0" hangingPunct="1">
                        <a:defRPr sz="1800" kern="1200">
                          <a:solidFill>
                            <a:schemeClr val="tx1"/>
                          </a:solidFill>
                          <a:latin typeface="Arial" panose="020B0604020202020204"/>
                          <a:ea typeface="宋体" panose="02010600030101010101" pitchFamily="2" charset="-122"/>
                        </a:defRPr>
                      </a:lvl1pPr>
                      <a:lvl2pPr marL="457200" algn="l" defTabSz="914400" rtl="0" eaLnBrk="1" latinLnBrk="0" hangingPunct="1">
                        <a:defRPr sz="1800" kern="1200">
                          <a:solidFill>
                            <a:schemeClr val="tx1"/>
                          </a:solidFill>
                          <a:latin typeface="Arial" panose="020B0604020202020204"/>
                          <a:ea typeface="宋体" panose="02010600030101010101" pitchFamily="2" charset="-122"/>
                        </a:defRPr>
                      </a:lvl2pPr>
                      <a:lvl3pPr marL="914400" algn="l" defTabSz="914400" rtl="0" eaLnBrk="1" latinLnBrk="0" hangingPunct="1">
                        <a:defRPr sz="1800" kern="1200">
                          <a:solidFill>
                            <a:schemeClr val="tx1"/>
                          </a:solidFill>
                          <a:latin typeface="Arial" panose="020B0604020202020204"/>
                          <a:ea typeface="宋体" panose="02010600030101010101" pitchFamily="2" charset="-122"/>
                        </a:defRPr>
                      </a:lvl3pPr>
                      <a:lvl4pPr marL="1371600" algn="l" defTabSz="914400" rtl="0" eaLnBrk="1" latinLnBrk="0" hangingPunct="1">
                        <a:defRPr sz="1800" kern="1200">
                          <a:solidFill>
                            <a:schemeClr val="tx1"/>
                          </a:solidFill>
                          <a:latin typeface="Arial" panose="020B0604020202020204"/>
                          <a:ea typeface="宋体" panose="02010600030101010101" pitchFamily="2" charset="-122"/>
                        </a:defRPr>
                      </a:lvl4pPr>
                      <a:lvl5pPr marL="1828800" algn="l" defTabSz="914400" rtl="0" eaLnBrk="1" latinLnBrk="0" hangingPunct="1">
                        <a:defRPr sz="1800" kern="1200">
                          <a:solidFill>
                            <a:schemeClr val="tx1"/>
                          </a:solidFill>
                          <a:latin typeface="Arial" panose="020B0604020202020204"/>
                          <a:ea typeface="宋体" panose="02010600030101010101" pitchFamily="2" charset="-122"/>
                        </a:defRPr>
                      </a:lvl5pPr>
                      <a:lvl6pPr marL="2286000" algn="l" defTabSz="914400" rtl="0" eaLnBrk="1" latinLnBrk="0" hangingPunct="1">
                        <a:defRPr sz="1800" kern="1200">
                          <a:solidFill>
                            <a:schemeClr val="tx1"/>
                          </a:solidFill>
                          <a:latin typeface="Arial" panose="020B0604020202020204"/>
                          <a:ea typeface="宋体" panose="02010600030101010101" pitchFamily="2" charset="-122"/>
                        </a:defRPr>
                      </a:lvl6pPr>
                      <a:lvl7pPr marL="2743200" algn="l" defTabSz="914400" rtl="0" eaLnBrk="1" latinLnBrk="0" hangingPunct="1">
                        <a:defRPr sz="1800" kern="1200">
                          <a:solidFill>
                            <a:schemeClr val="tx1"/>
                          </a:solidFill>
                          <a:latin typeface="Arial" panose="020B0604020202020204"/>
                          <a:ea typeface="宋体" panose="02010600030101010101" pitchFamily="2" charset="-122"/>
                        </a:defRPr>
                      </a:lvl7pPr>
                      <a:lvl8pPr marL="3200400" algn="l" defTabSz="914400" rtl="0" eaLnBrk="1" latinLnBrk="0" hangingPunct="1">
                        <a:defRPr sz="1800" kern="1200">
                          <a:solidFill>
                            <a:schemeClr val="tx1"/>
                          </a:solidFill>
                          <a:latin typeface="Arial" panose="020B0604020202020204"/>
                          <a:ea typeface="宋体" panose="02010600030101010101" pitchFamily="2" charset="-122"/>
                        </a:defRPr>
                      </a:lvl8pPr>
                      <a:lvl9pPr marL="3657600" algn="l" defTabSz="914400" rtl="0" eaLnBrk="1" latinLnBrk="0" hangingPunct="1">
                        <a:defRPr sz="1800" kern="1200">
                          <a:solidFill>
                            <a:schemeClr val="tx1"/>
                          </a:solidFill>
                          <a:latin typeface="Arial" panose="020B0604020202020204"/>
                          <a:ea typeface="宋体" panose="02010600030101010101" pitchFamily="2" charset="-122"/>
                        </a:defRPr>
                      </a:lvl9pPr>
                    </a:lstStyle>
                    <a:p>
                      <a:pPr marL="0" marR="0" lvl="0" indent="0" algn="l" defTabSz="684530" rtl="0" eaLnBrk="1" fontAlgn="base" latinLnBrk="0" hangingPunct="1">
                        <a:lnSpc>
                          <a:spcPct val="70000"/>
                        </a:lnSpc>
                        <a:spcBef>
                          <a:spcPct val="20000"/>
                        </a:spcBef>
                        <a:spcAft>
                          <a:spcPct val="0"/>
                        </a:spcAft>
                        <a:buClrTx/>
                        <a:buSzTx/>
                        <a:buFontTx/>
                        <a:buNone/>
                      </a:pPr>
                      <a:r>
                        <a:rPr kumimoji="0" lang="zh-CN" altLang="en-US" sz="1100" b="0" i="0" u="none" strike="noStrike" cap="none" normalizeH="0" baseline="0" dirty="0">
                          <a:ln>
                            <a:noFill/>
                          </a:ln>
                          <a:solidFill>
                            <a:schemeClr val="tx1"/>
                          </a:solidFill>
                          <a:effectLst/>
                          <a:latin typeface="Arial" panose="020B0604020202020204" pitchFamily="34" charset="0"/>
                          <a:ea typeface="仿宋_GB2312" panose="02010609030101010101" pitchFamily="49" charset="-122"/>
                        </a:rPr>
                        <a:t>扭矩</a:t>
                      </a:r>
                      <a:r>
                        <a:rPr kumimoji="0" lang="en-US" altLang="zh-CN" sz="1100" b="0" i="0" u="none" strike="noStrike" cap="none" normalizeH="0" baseline="0" dirty="0">
                          <a:ln>
                            <a:noFill/>
                          </a:ln>
                          <a:solidFill>
                            <a:schemeClr val="tx1"/>
                          </a:solidFill>
                          <a:effectLst/>
                          <a:latin typeface="Arial" panose="020B0604020202020204" pitchFamily="34" charset="0"/>
                          <a:ea typeface="仿宋_GB2312" panose="02010609030101010101" pitchFamily="49" charset="-122"/>
                        </a:rPr>
                        <a:t>(N*m)</a:t>
                      </a:r>
                      <a:endParaRPr kumimoji="0" lang="en-US" altLang="zh-CN" sz="1100" b="0" i="0" u="none" strike="noStrike" cap="none" normalizeH="0" baseline="0" dirty="0">
                        <a:ln>
                          <a:noFill/>
                        </a:ln>
                        <a:solidFill>
                          <a:schemeClr val="tx1"/>
                        </a:solidFill>
                        <a:effectLst/>
                        <a:latin typeface="Arial" panose="020B0604020202020204" pitchFamily="34" charset="0"/>
                        <a:ea typeface="仿宋_GB2312" panose="02010609030101010101" pitchFamily="49" charset="-122"/>
                      </a:endParaRPr>
                    </a:p>
                  </a:txBody>
                  <a:tcPr marL="67290" marR="67290" marT="32300" marB="32300" anchor="ctr" anchorCtr="1" horzOverflow="overflow">
                    <a:lnL w="12700" cap="flat" cmpd="sng" algn="ctr">
                      <a:solidFill>
                        <a:schemeClr val="tx1"/>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chemeClr val="accent5"/>
                    </a:solidFill>
                  </a:tcPr>
                </a:tc>
                <a:tc>
                  <a:txBody>
                    <a:bodyPr/>
                    <a:lstStyle>
                      <a:lvl1pPr marL="0" algn="l" defTabSz="914400" rtl="0" eaLnBrk="1" latinLnBrk="0" hangingPunct="1">
                        <a:defRPr sz="1800" kern="1200">
                          <a:solidFill>
                            <a:schemeClr val="tx1"/>
                          </a:solidFill>
                          <a:latin typeface="Arial" panose="020B0604020202020204"/>
                          <a:ea typeface="宋体" panose="02010600030101010101" pitchFamily="2" charset="-122"/>
                        </a:defRPr>
                      </a:lvl1pPr>
                      <a:lvl2pPr marL="457200" algn="l" defTabSz="914400" rtl="0" eaLnBrk="1" latinLnBrk="0" hangingPunct="1">
                        <a:defRPr sz="1800" kern="1200">
                          <a:solidFill>
                            <a:schemeClr val="tx1"/>
                          </a:solidFill>
                          <a:latin typeface="Arial" panose="020B0604020202020204"/>
                          <a:ea typeface="宋体" panose="02010600030101010101" pitchFamily="2" charset="-122"/>
                        </a:defRPr>
                      </a:lvl2pPr>
                      <a:lvl3pPr marL="914400" algn="l" defTabSz="914400" rtl="0" eaLnBrk="1" latinLnBrk="0" hangingPunct="1">
                        <a:defRPr sz="1800" kern="1200">
                          <a:solidFill>
                            <a:schemeClr val="tx1"/>
                          </a:solidFill>
                          <a:latin typeface="Arial" panose="020B0604020202020204"/>
                          <a:ea typeface="宋体" panose="02010600030101010101" pitchFamily="2" charset="-122"/>
                        </a:defRPr>
                      </a:lvl3pPr>
                      <a:lvl4pPr marL="1371600" algn="l" defTabSz="914400" rtl="0" eaLnBrk="1" latinLnBrk="0" hangingPunct="1">
                        <a:defRPr sz="1800" kern="1200">
                          <a:solidFill>
                            <a:schemeClr val="tx1"/>
                          </a:solidFill>
                          <a:latin typeface="Arial" panose="020B0604020202020204"/>
                          <a:ea typeface="宋体" panose="02010600030101010101" pitchFamily="2" charset="-122"/>
                        </a:defRPr>
                      </a:lvl4pPr>
                      <a:lvl5pPr marL="1828800" algn="l" defTabSz="914400" rtl="0" eaLnBrk="1" latinLnBrk="0" hangingPunct="1">
                        <a:defRPr sz="1800" kern="1200">
                          <a:solidFill>
                            <a:schemeClr val="tx1"/>
                          </a:solidFill>
                          <a:latin typeface="Arial" panose="020B0604020202020204"/>
                          <a:ea typeface="宋体" panose="02010600030101010101" pitchFamily="2" charset="-122"/>
                        </a:defRPr>
                      </a:lvl5pPr>
                      <a:lvl6pPr marL="2286000" algn="l" defTabSz="914400" rtl="0" eaLnBrk="1" latinLnBrk="0" hangingPunct="1">
                        <a:defRPr sz="1800" kern="1200">
                          <a:solidFill>
                            <a:schemeClr val="tx1"/>
                          </a:solidFill>
                          <a:latin typeface="Arial" panose="020B0604020202020204"/>
                          <a:ea typeface="宋体" panose="02010600030101010101" pitchFamily="2" charset="-122"/>
                        </a:defRPr>
                      </a:lvl6pPr>
                      <a:lvl7pPr marL="2743200" algn="l" defTabSz="914400" rtl="0" eaLnBrk="1" latinLnBrk="0" hangingPunct="1">
                        <a:defRPr sz="1800" kern="1200">
                          <a:solidFill>
                            <a:schemeClr val="tx1"/>
                          </a:solidFill>
                          <a:latin typeface="Arial" panose="020B0604020202020204"/>
                          <a:ea typeface="宋体" panose="02010600030101010101" pitchFamily="2" charset="-122"/>
                        </a:defRPr>
                      </a:lvl7pPr>
                      <a:lvl8pPr marL="3200400" algn="l" defTabSz="914400" rtl="0" eaLnBrk="1" latinLnBrk="0" hangingPunct="1">
                        <a:defRPr sz="1800" kern="1200">
                          <a:solidFill>
                            <a:schemeClr val="tx1"/>
                          </a:solidFill>
                          <a:latin typeface="Arial" panose="020B0604020202020204"/>
                          <a:ea typeface="宋体" panose="02010600030101010101" pitchFamily="2" charset="-122"/>
                        </a:defRPr>
                      </a:lvl8pPr>
                      <a:lvl9pPr marL="3657600" algn="l" defTabSz="914400" rtl="0" eaLnBrk="1" latinLnBrk="0" hangingPunct="1">
                        <a:defRPr sz="1800" kern="1200">
                          <a:solidFill>
                            <a:schemeClr val="tx1"/>
                          </a:solidFill>
                          <a:latin typeface="Arial" panose="020B0604020202020204"/>
                          <a:ea typeface="宋体" panose="02010600030101010101" pitchFamily="2" charset="-122"/>
                        </a:defRPr>
                      </a:lvl9pPr>
                    </a:lstStyle>
                    <a:p>
                      <a:pPr marL="0" marR="0" lvl="0" indent="0" algn="l" defTabSz="684530" rtl="0" eaLnBrk="1" fontAlgn="base" latinLnBrk="0" hangingPunct="1">
                        <a:lnSpc>
                          <a:spcPct val="70000"/>
                        </a:lnSpc>
                        <a:spcBef>
                          <a:spcPct val="20000"/>
                        </a:spcBef>
                        <a:spcAft>
                          <a:spcPct val="0"/>
                        </a:spcAft>
                        <a:buClrTx/>
                        <a:buSzTx/>
                        <a:buFontTx/>
                        <a:buNone/>
                      </a:pPr>
                      <a:r>
                        <a:rPr kumimoji="0" lang="zh-CN" altLang="en-US" sz="1100" b="0" i="0" u="none" strike="noStrike" cap="none" normalizeH="0" baseline="0" dirty="0">
                          <a:ln>
                            <a:noFill/>
                          </a:ln>
                          <a:solidFill>
                            <a:schemeClr val="tx1"/>
                          </a:solidFill>
                          <a:effectLst/>
                          <a:latin typeface="Arial" panose="020B0604020202020204" pitchFamily="34" charset="0"/>
                          <a:ea typeface="仿宋_GB2312" panose="02010609030101010101" pitchFamily="49" charset="-122"/>
                        </a:rPr>
                        <a:t>连续</a:t>
                      </a:r>
                      <a:endParaRPr kumimoji="0" lang="en-US" altLang="zh-CN" sz="1100" b="0" i="0" u="none" strike="noStrike" cap="none" normalizeH="0" baseline="0" dirty="0">
                        <a:ln>
                          <a:noFill/>
                        </a:ln>
                        <a:solidFill>
                          <a:schemeClr val="tx1"/>
                        </a:solidFill>
                        <a:effectLst/>
                        <a:latin typeface="Arial" panose="020B0604020202020204" pitchFamily="34" charset="0"/>
                        <a:ea typeface="仿宋_GB2312" panose="02010609030101010101" pitchFamily="49" charset="-122"/>
                      </a:endParaRPr>
                    </a:p>
                  </a:txBody>
                  <a:tcPr marL="67290" marR="67290" marT="32300" marB="32300" anchor="ctr" anchorCtr="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chemeClr val="accent5"/>
                    </a:solidFill>
                  </a:tcPr>
                </a:tc>
                <a:tc>
                  <a:txBody>
                    <a:bodyPr/>
                    <a:lstStyle>
                      <a:lvl1pPr marL="0" algn="l" defTabSz="914400" rtl="0" eaLnBrk="1" latinLnBrk="0" hangingPunct="1">
                        <a:defRPr sz="1800" kern="1200">
                          <a:solidFill>
                            <a:schemeClr val="tx1"/>
                          </a:solidFill>
                          <a:latin typeface="Arial" panose="020B0604020202020204"/>
                          <a:ea typeface="宋体" panose="02010600030101010101" pitchFamily="2" charset="-122"/>
                        </a:defRPr>
                      </a:lvl1pPr>
                      <a:lvl2pPr marL="457200" algn="l" defTabSz="914400" rtl="0" eaLnBrk="1" latinLnBrk="0" hangingPunct="1">
                        <a:defRPr sz="1800" kern="1200">
                          <a:solidFill>
                            <a:schemeClr val="tx1"/>
                          </a:solidFill>
                          <a:latin typeface="Arial" panose="020B0604020202020204"/>
                          <a:ea typeface="宋体" panose="02010600030101010101" pitchFamily="2" charset="-122"/>
                        </a:defRPr>
                      </a:lvl2pPr>
                      <a:lvl3pPr marL="914400" algn="l" defTabSz="914400" rtl="0" eaLnBrk="1" latinLnBrk="0" hangingPunct="1">
                        <a:defRPr sz="1800" kern="1200">
                          <a:solidFill>
                            <a:schemeClr val="tx1"/>
                          </a:solidFill>
                          <a:latin typeface="Arial" panose="020B0604020202020204"/>
                          <a:ea typeface="宋体" panose="02010600030101010101" pitchFamily="2" charset="-122"/>
                        </a:defRPr>
                      </a:lvl3pPr>
                      <a:lvl4pPr marL="1371600" algn="l" defTabSz="914400" rtl="0" eaLnBrk="1" latinLnBrk="0" hangingPunct="1">
                        <a:defRPr sz="1800" kern="1200">
                          <a:solidFill>
                            <a:schemeClr val="tx1"/>
                          </a:solidFill>
                          <a:latin typeface="Arial" panose="020B0604020202020204"/>
                          <a:ea typeface="宋体" panose="02010600030101010101" pitchFamily="2" charset="-122"/>
                        </a:defRPr>
                      </a:lvl4pPr>
                      <a:lvl5pPr marL="1828800" algn="l" defTabSz="914400" rtl="0" eaLnBrk="1" latinLnBrk="0" hangingPunct="1">
                        <a:defRPr sz="1800" kern="1200">
                          <a:solidFill>
                            <a:schemeClr val="tx1"/>
                          </a:solidFill>
                          <a:latin typeface="Arial" panose="020B0604020202020204"/>
                          <a:ea typeface="宋体" panose="02010600030101010101" pitchFamily="2" charset="-122"/>
                        </a:defRPr>
                      </a:lvl5pPr>
                      <a:lvl6pPr marL="2286000" algn="l" defTabSz="914400" rtl="0" eaLnBrk="1" latinLnBrk="0" hangingPunct="1">
                        <a:defRPr sz="1800" kern="1200">
                          <a:solidFill>
                            <a:schemeClr val="tx1"/>
                          </a:solidFill>
                          <a:latin typeface="Arial" panose="020B0604020202020204"/>
                          <a:ea typeface="宋体" panose="02010600030101010101" pitchFamily="2" charset="-122"/>
                        </a:defRPr>
                      </a:lvl6pPr>
                      <a:lvl7pPr marL="2743200" algn="l" defTabSz="914400" rtl="0" eaLnBrk="1" latinLnBrk="0" hangingPunct="1">
                        <a:defRPr sz="1800" kern="1200">
                          <a:solidFill>
                            <a:schemeClr val="tx1"/>
                          </a:solidFill>
                          <a:latin typeface="Arial" panose="020B0604020202020204"/>
                          <a:ea typeface="宋体" panose="02010600030101010101" pitchFamily="2" charset="-122"/>
                        </a:defRPr>
                      </a:lvl7pPr>
                      <a:lvl8pPr marL="3200400" algn="l" defTabSz="914400" rtl="0" eaLnBrk="1" latinLnBrk="0" hangingPunct="1">
                        <a:defRPr sz="1800" kern="1200">
                          <a:solidFill>
                            <a:schemeClr val="tx1"/>
                          </a:solidFill>
                          <a:latin typeface="Arial" panose="020B0604020202020204"/>
                          <a:ea typeface="宋体" panose="02010600030101010101" pitchFamily="2" charset="-122"/>
                        </a:defRPr>
                      </a:lvl8pPr>
                      <a:lvl9pPr marL="3657600" algn="l" defTabSz="914400" rtl="0" eaLnBrk="1" latinLnBrk="0" hangingPunct="1">
                        <a:defRPr sz="1800" kern="1200">
                          <a:solidFill>
                            <a:schemeClr val="tx1"/>
                          </a:solidFill>
                          <a:latin typeface="Arial" panose="020B0604020202020204"/>
                          <a:ea typeface="宋体" panose="02010600030101010101" pitchFamily="2" charset="-122"/>
                        </a:defRPr>
                      </a:lvl9pPr>
                    </a:lstStyle>
                    <a:p>
                      <a:pPr marL="0" marR="0" lvl="0" indent="0" algn="l" defTabSz="684530" rtl="0" eaLnBrk="1" fontAlgn="base" latinLnBrk="0" hangingPunct="1">
                        <a:lnSpc>
                          <a:spcPct val="70000"/>
                        </a:lnSpc>
                        <a:spcBef>
                          <a:spcPct val="20000"/>
                        </a:spcBef>
                        <a:spcAft>
                          <a:spcPct val="0"/>
                        </a:spcAft>
                        <a:buClrTx/>
                        <a:buSzTx/>
                        <a:buFontTx/>
                        <a:buNone/>
                      </a:pPr>
                      <a:r>
                        <a:rPr kumimoji="0" lang="en-US" altLang="zh-CN" sz="1100" b="0" i="0" u="none" strike="noStrike" cap="none" normalizeH="0" baseline="0" dirty="0">
                          <a:ln>
                            <a:noFill/>
                          </a:ln>
                          <a:solidFill>
                            <a:schemeClr val="tx1"/>
                          </a:solidFill>
                          <a:effectLst/>
                          <a:latin typeface="Arial" panose="020B0604020202020204" pitchFamily="34" charset="0"/>
                          <a:ea typeface="仿宋_GB2312" panose="02010609030101010101" pitchFamily="49" charset="-122"/>
                        </a:rPr>
                        <a:t>349</a:t>
                      </a:r>
                      <a:endParaRPr kumimoji="0" lang="en-US" altLang="zh-CN" sz="1100" b="0" i="0" u="none" strike="noStrike" cap="none" normalizeH="0" baseline="0" dirty="0">
                        <a:ln>
                          <a:noFill/>
                        </a:ln>
                        <a:solidFill>
                          <a:schemeClr val="tx1"/>
                        </a:solidFill>
                        <a:effectLst/>
                        <a:latin typeface="Arial" panose="020B0604020202020204" pitchFamily="34" charset="0"/>
                        <a:ea typeface="仿宋_GB2312" panose="02010609030101010101" pitchFamily="49" charset="-122"/>
                      </a:endParaRPr>
                    </a:p>
                  </a:txBody>
                  <a:tcPr marL="67290" marR="67290" marT="32300" marB="32300" anchor="ctr" anchorCtr="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chemeClr val="accent5"/>
                    </a:solidFill>
                  </a:tcPr>
                </a:tc>
                <a:tc>
                  <a:txBody>
                    <a:bodyPr/>
                    <a:lstStyle>
                      <a:lvl1pPr marL="0" algn="l" defTabSz="914400" rtl="0" eaLnBrk="1" latinLnBrk="0" hangingPunct="1">
                        <a:defRPr sz="1800" kern="1200">
                          <a:solidFill>
                            <a:schemeClr val="tx1"/>
                          </a:solidFill>
                          <a:latin typeface="Arial" panose="020B0604020202020204"/>
                          <a:ea typeface="宋体" panose="02010600030101010101" pitchFamily="2" charset="-122"/>
                        </a:defRPr>
                      </a:lvl1pPr>
                      <a:lvl2pPr marL="457200" algn="l" defTabSz="914400" rtl="0" eaLnBrk="1" latinLnBrk="0" hangingPunct="1">
                        <a:defRPr sz="1800" kern="1200">
                          <a:solidFill>
                            <a:schemeClr val="tx1"/>
                          </a:solidFill>
                          <a:latin typeface="Arial" panose="020B0604020202020204"/>
                          <a:ea typeface="宋体" panose="02010600030101010101" pitchFamily="2" charset="-122"/>
                        </a:defRPr>
                      </a:lvl2pPr>
                      <a:lvl3pPr marL="914400" algn="l" defTabSz="914400" rtl="0" eaLnBrk="1" latinLnBrk="0" hangingPunct="1">
                        <a:defRPr sz="1800" kern="1200">
                          <a:solidFill>
                            <a:schemeClr val="tx1"/>
                          </a:solidFill>
                          <a:latin typeface="Arial" panose="020B0604020202020204"/>
                          <a:ea typeface="宋体" panose="02010600030101010101" pitchFamily="2" charset="-122"/>
                        </a:defRPr>
                      </a:lvl3pPr>
                      <a:lvl4pPr marL="1371600" algn="l" defTabSz="914400" rtl="0" eaLnBrk="1" latinLnBrk="0" hangingPunct="1">
                        <a:defRPr sz="1800" kern="1200">
                          <a:solidFill>
                            <a:schemeClr val="tx1"/>
                          </a:solidFill>
                          <a:latin typeface="Arial" panose="020B0604020202020204"/>
                          <a:ea typeface="宋体" panose="02010600030101010101" pitchFamily="2" charset="-122"/>
                        </a:defRPr>
                      </a:lvl4pPr>
                      <a:lvl5pPr marL="1828800" algn="l" defTabSz="914400" rtl="0" eaLnBrk="1" latinLnBrk="0" hangingPunct="1">
                        <a:defRPr sz="1800" kern="1200">
                          <a:solidFill>
                            <a:schemeClr val="tx1"/>
                          </a:solidFill>
                          <a:latin typeface="Arial" panose="020B0604020202020204"/>
                          <a:ea typeface="宋体" panose="02010600030101010101" pitchFamily="2" charset="-122"/>
                        </a:defRPr>
                      </a:lvl5pPr>
                      <a:lvl6pPr marL="2286000" algn="l" defTabSz="914400" rtl="0" eaLnBrk="1" latinLnBrk="0" hangingPunct="1">
                        <a:defRPr sz="1800" kern="1200">
                          <a:solidFill>
                            <a:schemeClr val="tx1"/>
                          </a:solidFill>
                          <a:latin typeface="Arial" panose="020B0604020202020204"/>
                          <a:ea typeface="宋体" panose="02010600030101010101" pitchFamily="2" charset="-122"/>
                        </a:defRPr>
                      </a:lvl6pPr>
                      <a:lvl7pPr marL="2743200" algn="l" defTabSz="914400" rtl="0" eaLnBrk="1" latinLnBrk="0" hangingPunct="1">
                        <a:defRPr sz="1800" kern="1200">
                          <a:solidFill>
                            <a:schemeClr val="tx1"/>
                          </a:solidFill>
                          <a:latin typeface="Arial" panose="020B0604020202020204"/>
                          <a:ea typeface="宋体" panose="02010600030101010101" pitchFamily="2" charset="-122"/>
                        </a:defRPr>
                      </a:lvl7pPr>
                      <a:lvl8pPr marL="3200400" algn="l" defTabSz="914400" rtl="0" eaLnBrk="1" latinLnBrk="0" hangingPunct="1">
                        <a:defRPr sz="1800" kern="1200">
                          <a:solidFill>
                            <a:schemeClr val="tx1"/>
                          </a:solidFill>
                          <a:latin typeface="Arial" panose="020B0604020202020204"/>
                          <a:ea typeface="宋体" panose="02010600030101010101" pitchFamily="2" charset="-122"/>
                        </a:defRPr>
                      </a:lvl8pPr>
                      <a:lvl9pPr marL="3657600" algn="l" defTabSz="914400" rtl="0" eaLnBrk="1" latinLnBrk="0" hangingPunct="1">
                        <a:defRPr sz="1800" kern="1200">
                          <a:solidFill>
                            <a:schemeClr val="tx1"/>
                          </a:solidFill>
                          <a:latin typeface="Arial" panose="020B0604020202020204"/>
                          <a:ea typeface="宋体" panose="02010600030101010101" pitchFamily="2" charset="-122"/>
                        </a:defRPr>
                      </a:lvl9pPr>
                    </a:lstStyle>
                    <a:p>
                      <a:pPr marL="0" marR="0" lvl="0" indent="0" algn="l" defTabSz="684530" rtl="0" eaLnBrk="1" fontAlgn="base" latinLnBrk="0" hangingPunct="1">
                        <a:lnSpc>
                          <a:spcPct val="70000"/>
                        </a:lnSpc>
                        <a:spcBef>
                          <a:spcPct val="20000"/>
                        </a:spcBef>
                        <a:spcAft>
                          <a:spcPct val="0"/>
                        </a:spcAft>
                        <a:buClrTx/>
                        <a:buSzTx/>
                        <a:buFontTx/>
                        <a:buNone/>
                      </a:pPr>
                      <a:r>
                        <a:rPr kumimoji="0" lang="en-US" altLang="zh-CN" sz="1100" b="0" i="0" u="none" strike="noStrike" cap="none" normalizeH="0" baseline="0" dirty="0">
                          <a:ln>
                            <a:noFill/>
                          </a:ln>
                          <a:solidFill>
                            <a:schemeClr val="tx1"/>
                          </a:solidFill>
                          <a:effectLst/>
                          <a:latin typeface="Arial" panose="020B0604020202020204" pitchFamily="34" charset="0"/>
                          <a:ea typeface="仿宋_GB2312" panose="02010609030101010101" pitchFamily="49" charset="-122"/>
                        </a:rPr>
                        <a:t>470</a:t>
                      </a:r>
                      <a:endParaRPr kumimoji="0" lang="en-US" altLang="zh-CN" sz="1100" b="0" i="0" u="none" strike="noStrike" cap="none" normalizeH="0" baseline="0" dirty="0">
                        <a:ln>
                          <a:noFill/>
                        </a:ln>
                        <a:solidFill>
                          <a:schemeClr val="tx1"/>
                        </a:solidFill>
                        <a:effectLst/>
                        <a:latin typeface="Arial" panose="020B0604020202020204" pitchFamily="34" charset="0"/>
                        <a:ea typeface="仿宋_GB2312" panose="02010609030101010101" pitchFamily="49" charset="-122"/>
                      </a:endParaRPr>
                    </a:p>
                  </a:txBody>
                  <a:tcPr marL="67290" marR="67290" marT="32300" marB="32300" anchor="ctr" anchorCtr="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chemeClr val="accent5"/>
                    </a:solidFill>
                  </a:tcPr>
                </a:tc>
                <a:tc>
                  <a:txBody>
                    <a:bodyPr/>
                    <a:lstStyle>
                      <a:lvl1pPr marL="0" algn="l" defTabSz="914400" rtl="0" eaLnBrk="1" latinLnBrk="0" hangingPunct="1">
                        <a:defRPr sz="1800" kern="1200">
                          <a:solidFill>
                            <a:schemeClr val="tx1"/>
                          </a:solidFill>
                          <a:latin typeface="Arial" panose="020B0604020202020204"/>
                          <a:ea typeface="宋体" panose="02010600030101010101" pitchFamily="2" charset="-122"/>
                        </a:defRPr>
                      </a:lvl1pPr>
                      <a:lvl2pPr marL="457200" algn="l" defTabSz="914400" rtl="0" eaLnBrk="1" latinLnBrk="0" hangingPunct="1">
                        <a:defRPr sz="1800" kern="1200">
                          <a:solidFill>
                            <a:schemeClr val="tx1"/>
                          </a:solidFill>
                          <a:latin typeface="Arial" panose="020B0604020202020204"/>
                          <a:ea typeface="宋体" panose="02010600030101010101" pitchFamily="2" charset="-122"/>
                        </a:defRPr>
                      </a:lvl2pPr>
                      <a:lvl3pPr marL="914400" algn="l" defTabSz="914400" rtl="0" eaLnBrk="1" latinLnBrk="0" hangingPunct="1">
                        <a:defRPr sz="1800" kern="1200">
                          <a:solidFill>
                            <a:schemeClr val="tx1"/>
                          </a:solidFill>
                          <a:latin typeface="Arial" panose="020B0604020202020204"/>
                          <a:ea typeface="宋体" panose="02010600030101010101" pitchFamily="2" charset="-122"/>
                        </a:defRPr>
                      </a:lvl3pPr>
                      <a:lvl4pPr marL="1371600" algn="l" defTabSz="914400" rtl="0" eaLnBrk="1" latinLnBrk="0" hangingPunct="1">
                        <a:defRPr sz="1800" kern="1200">
                          <a:solidFill>
                            <a:schemeClr val="tx1"/>
                          </a:solidFill>
                          <a:latin typeface="Arial" panose="020B0604020202020204"/>
                          <a:ea typeface="宋体" panose="02010600030101010101" pitchFamily="2" charset="-122"/>
                        </a:defRPr>
                      </a:lvl4pPr>
                      <a:lvl5pPr marL="1828800" algn="l" defTabSz="914400" rtl="0" eaLnBrk="1" latinLnBrk="0" hangingPunct="1">
                        <a:defRPr sz="1800" kern="1200">
                          <a:solidFill>
                            <a:schemeClr val="tx1"/>
                          </a:solidFill>
                          <a:latin typeface="Arial" panose="020B0604020202020204"/>
                          <a:ea typeface="宋体" panose="02010600030101010101" pitchFamily="2" charset="-122"/>
                        </a:defRPr>
                      </a:lvl5pPr>
                      <a:lvl6pPr marL="2286000" algn="l" defTabSz="914400" rtl="0" eaLnBrk="1" latinLnBrk="0" hangingPunct="1">
                        <a:defRPr sz="1800" kern="1200">
                          <a:solidFill>
                            <a:schemeClr val="tx1"/>
                          </a:solidFill>
                          <a:latin typeface="Arial" panose="020B0604020202020204"/>
                          <a:ea typeface="宋体" panose="02010600030101010101" pitchFamily="2" charset="-122"/>
                        </a:defRPr>
                      </a:lvl6pPr>
                      <a:lvl7pPr marL="2743200" algn="l" defTabSz="914400" rtl="0" eaLnBrk="1" latinLnBrk="0" hangingPunct="1">
                        <a:defRPr sz="1800" kern="1200">
                          <a:solidFill>
                            <a:schemeClr val="tx1"/>
                          </a:solidFill>
                          <a:latin typeface="Arial" panose="020B0604020202020204"/>
                          <a:ea typeface="宋体" panose="02010600030101010101" pitchFamily="2" charset="-122"/>
                        </a:defRPr>
                      </a:lvl7pPr>
                      <a:lvl8pPr marL="3200400" algn="l" defTabSz="914400" rtl="0" eaLnBrk="1" latinLnBrk="0" hangingPunct="1">
                        <a:defRPr sz="1800" kern="1200">
                          <a:solidFill>
                            <a:schemeClr val="tx1"/>
                          </a:solidFill>
                          <a:latin typeface="Arial" panose="020B0604020202020204"/>
                          <a:ea typeface="宋体" panose="02010600030101010101" pitchFamily="2" charset="-122"/>
                        </a:defRPr>
                      </a:lvl8pPr>
                      <a:lvl9pPr marL="3657600" algn="l" defTabSz="914400" rtl="0" eaLnBrk="1" latinLnBrk="0" hangingPunct="1">
                        <a:defRPr sz="1800" kern="1200">
                          <a:solidFill>
                            <a:schemeClr val="tx1"/>
                          </a:solidFill>
                          <a:latin typeface="Arial" panose="020B0604020202020204"/>
                          <a:ea typeface="宋体" panose="02010600030101010101" pitchFamily="2" charset="-122"/>
                        </a:defRPr>
                      </a:lvl9pPr>
                    </a:lstStyle>
                    <a:p>
                      <a:pPr marL="0" marR="0" lvl="0" indent="0" algn="l" defTabSz="684530" rtl="0" eaLnBrk="1" fontAlgn="base" latinLnBrk="0" hangingPunct="1">
                        <a:lnSpc>
                          <a:spcPct val="70000"/>
                        </a:lnSpc>
                        <a:spcBef>
                          <a:spcPct val="20000"/>
                        </a:spcBef>
                        <a:spcAft>
                          <a:spcPct val="0"/>
                        </a:spcAft>
                        <a:buClrTx/>
                        <a:buSzTx/>
                        <a:buFontTx/>
                        <a:buNone/>
                      </a:pPr>
                      <a:r>
                        <a:rPr kumimoji="0" lang="en-US" altLang="zh-CN" sz="1100" b="0" i="0" u="none" strike="noStrike" cap="none" normalizeH="0" baseline="0" dirty="0">
                          <a:ln>
                            <a:noFill/>
                          </a:ln>
                          <a:solidFill>
                            <a:schemeClr val="tx1"/>
                          </a:solidFill>
                          <a:effectLst/>
                          <a:latin typeface="Arial" panose="020B0604020202020204" pitchFamily="34" charset="0"/>
                          <a:ea typeface="仿宋_GB2312" panose="02010609030101010101" pitchFamily="49" charset="-122"/>
                        </a:rPr>
                        <a:t>532</a:t>
                      </a:r>
                      <a:endParaRPr kumimoji="0" lang="en-US" altLang="zh-CN" sz="1100" b="0" i="0" u="none" strike="noStrike" cap="none" normalizeH="0" baseline="0" dirty="0">
                        <a:ln>
                          <a:noFill/>
                        </a:ln>
                        <a:solidFill>
                          <a:schemeClr val="tx1"/>
                        </a:solidFill>
                        <a:effectLst/>
                        <a:latin typeface="Arial" panose="020B0604020202020204" pitchFamily="34" charset="0"/>
                        <a:ea typeface="仿宋_GB2312" panose="02010609030101010101" pitchFamily="49" charset="-122"/>
                      </a:endParaRPr>
                    </a:p>
                  </a:txBody>
                  <a:tcPr marL="67290" marR="67290" marT="32300" marB="32300" anchor="ctr" anchorCtr="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chemeClr val="accent5"/>
                    </a:solidFill>
                  </a:tcPr>
                </a:tc>
                <a:tc>
                  <a:txBody>
                    <a:bodyPr/>
                    <a:lstStyle>
                      <a:lvl1pPr marL="0" algn="l" defTabSz="914400" rtl="0" eaLnBrk="1" latinLnBrk="0" hangingPunct="1">
                        <a:defRPr sz="1800" kern="1200">
                          <a:solidFill>
                            <a:schemeClr val="tx1"/>
                          </a:solidFill>
                          <a:latin typeface="Arial" panose="020B0604020202020204"/>
                          <a:ea typeface="宋体" panose="02010600030101010101" pitchFamily="2" charset="-122"/>
                        </a:defRPr>
                      </a:lvl1pPr>
                      <a:lvl2pPr marL="457200" algn="l" defTabSz="914400" rtl="0" eaLnBrk="1" latinLnBrk="0" hangingPunct="1">
                        <a:defRPr sz="1800" kern="1200">
                          <a:solidFill>
                            <a:schemeClr val="tx1"/>
                          </a:solidFill>
                          <a:latin typeface="Arial" panose="020B0604020202020204"/>
                          <a:ea typeface="宋体" panose="02010600030101010101" pitchFamily="2" charset="-122"/>
                        </a:defRPr>
                      </a:lvl2pPr>
                      <a:lvl3pPr marL="914400" algn="l" defTabSz="914400" rtl="0" eaLnBrk="1" latinLnBrk="0" hangingPunct="1">
                        <a:defRPr sz="1800" kern="1200">
                          <a:solidFill>
                            <a:schemeClr val="tx1"/>
                          </a:solidFill>
                          <a:latin typeface="Arial" panose="020B0604020202020204"/>
                          <a:ea typeface="宋体" panose="02010600030101010101" pitchFamily="2" charset="-122"/>
                        </a:defRPr>
                      </a:lvl3pPr>
                      <a:lvl4pPr marL="1371600" algn="l" defTabSz="914400" rtl="0" eaLnBrk="1" latinLnBrk="0" hangingPunct="1">
                        <a:defRPr sz="1800" kern="1200">
                          <a:solidFill>
                            <a:schemeClr val="tx1"/>
                          </a:solidFill>
                          <a:latin typeface="Arial" panose="020B0604020202020204"/>
                          <a:ea typeface="宋体" panose="02010600030101010101" pitchFamily="2" charset="-122"/>
                        </a:defRPr>
                      </a:lvl4pPr>
                      <a:lvl5pPr marL="1828800" algn="l" defTabSz="914400" rtl="0" eaLnBrk="1" latinLnBrk="0" hangingPunct="1">
                        <a:defRPr sz="1800" kern="1200">
                          <a:solidFill>
                            <a:schemeClr val="tx1"/>
                          </a:solidFill>
                          <a:latin typeface="Arial" panose="020B0604020202020204"/>
                          <a:ea typeface="宋体" panose="02010600030101010101" pitchFamily="2" charset="-122"/>
                        </a:defRPr>
                      </a:lvl5pPr>
                      <a:lvl6pPr marL="2286000" algn="l" defTabSz="914400" rtl="0" eaLnBrk="1" latinLnBrk="0" hangingPunct="1">
                        <a:defRPr sz="1800" kern="1200">
                          <a:solidFill>
                            <a:schemeClr val="tx1"/>
                          </a:solidFill>
                          <a:latin typeface="Arial" panose="020B0604020202020204"/>
                          <a:ea typeface="宋体" panose="02010600030101010101" pitchFamily="2" charset="-122"/>
                        </a:defRPr>
                      </a:lvl6pPr>
                      <a:lvl7pPr marL="2743200" algn="l" defTabSz="914400" rtl="0" eaLnBrk="1" latinLnBrk="0" hangingPunct="1">
                        <a:defRPr sz="1800" kern="1200">
                          <a:solidFill>
                            <a:schemeClr val="tx1"/>
                          </a:solidFill>
                          <a:latin typeface="Arial" panose="020B0604020202020204"/>
                          <a:ea typeface="宋体" panose="02010600030101010101" pitchFamily="2" charset="-122"/>
                        </a:defRPr>
                      </a:lvl7pPr>
                      <a:lvl8pPr marL="3200400" algn="l" defTabSz="914400" rtl="0" eaLnBrk="1" latinLnBrk="0" hangingPunct="1">
                        <a:defRPr sz="1800" kern="1200">
                          <a:solidFill>
                            <a:schemeClr val="tx1"/>
                          </a:solidFill>
                          <a:latin typeface="Arial" panose="020B0604020202020204"/>
                          <a:ea typeface="宋体" panose="02010600030101010101" pitchFamily="2" charset="-122"/>
                        </a:defRPr>
                      </a:lvl8pPr>
                      <a:lvl9pPr marL="3657600" algn="l" defTabSz="914400" rtl="0" eaLnBrk="1" latinLnBrk="0" hangingPunct="1">
                        <a:defRPr sz="1800" kern="1200">
                          <a:solidFill>
                            <a:schemeClr val="tx1"/>
                          </a:solidFill>
                          <a:latin typeface="Arial" panose="020B0604020202020204"/>
                          <a:ea typeface="宋体" panose="02010600030101010101" pitchFamily="2" charset="-122"/>
                        </a:defRPr>
                      </a:lvl9pPr>
                    </a:lstStyle>
                    <a:p>
                      <a:pPr marL="0" marR="0" lvl="0" indent="0" algn="l" defTabSz="684530" rtl="0" eaLnBrk="1" fontAlgn="base" latinLnBrk="0" hangingPunct="1">
                        <a:lnSpc>
                          <a:spcPct val="70000"/>
                        </a:lnSpc>
                        <a:spcBef>
                          <a:spcPct val="20000"/>
                        </a:spcBef>
                        <a:spcAft>
                          <a:spcPct val="0"/>
                        </a:spcAft>
                        <a:buClrTx/>
                        <a:buSzTx/>
                        <a:buFontTx/>
                        <a:buNone/>
                      </a:pPr>
                      <a:r>
                        <a:rPr kumimoji="0" lang="en-US" altLang="zh-CN" sz="1100" b="0" i="0" u="none" strike="noStrike" cap="none" normalizeH="0" baseline="0" dirty="0">
                          <a:ln>
                            <a:noFill/>
                          </a:ln>
                          <a:solidFill>
                            <a:schemeClr val="tx1"/>
                          </a:solidFill>
                          <a:effectLst/>
                          <a:latin typeface="Arial" panose="020B0604020202020204" pitchFamily="34" charset="0"/>
                          <a:ea typeface="仿宋_GB2312" panose="02010609030101010101" pitchFamily="49" charset="-122"/>
                        </a:rPr>
                        <a:t>625</a:t>
                      </a:r>
                      <a:endParaRPr kumimoji="0" lang="en-US" altLang="zh-CN" sz="1100" b="0" i="0" u="none" strike="noStrike" cap="none" normalizeH="0" baseline="0" dirty="0">
                        <a:ln>
                          <a:noFill/>
                        </a:ln>
                        <a:solidFill>
                          <a:schemeClr val="tx1"/>
                        </a:solidFill>
                        <a:effectLst/>
                        <a:latin typeface="Arial" panose="020B0604020202020204" pitchFamily="34" charset="0"/>
                        <a:ea typeface="仿宋_GB2312" panose="02010609030101010101" pitchFamily="49" charset="-122"/>
                      </a:endParaRPr>
                    </a:p>
                  </a:txBody>
                  <a:tcPr marL="67290" marR="67290" marT="32300" marB="32300" anchor="ctr" anchorCtr="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chemeClr val="accent5"/>
                    </a:solidFill>
                  </a:tcPr>
                </a:tc>
                <a:tc>
                  <a:txBody>
                    <a:bodyPr/>
                    <a:lstStyle>
                      <a:lvl1pPr marL="0" algn="l" defTabSz="914400" rtl="0" eaLnBrk="1" latinLnBrk="0" hangingPunct="1">
                        <a:defRPr sz="1800" kern="1200">
                          <a:solidFill>
                            <a:schemeClr val="tx1"/>
                          </a:solidFill>
                          <a:latin typeface="Arial" panose="020B0604020202020204"/>
                          <a:ea typeface="宋体" panose="02010600030101010101" pitchFamily="2" charset="-122"/>
                        </a:defRPr>
                      </a:lvl1pPr>
                      <a:lvl2pPr marL="457200" algn="l" defTabSz="914400" rtl="0" eaLnBrk="1" latinLnBrk="0" hangingPunct="1">
                        <a:defRPr sz="1800" kern="1200">
                          <a:solidFill>
                            <a:schemeClr val="tx1"/>
                          </a:solidFill>
                          <a:latin typeface="Arial" panose="020B0604020202020204"/>
                          <a:ea typeface="宋体" panose="02010600030101010101" pitchFamily="2" charset="-122"/>
                        </a:defRPr>
                      </a:lvl2pPr>
                      <a:lvl3pPr marL="914400" algn="l" defTabSz="914400" rtl="0" eaLnBrk="1" latinLnBrk="0" hangingPunct="1">
                        <a:defRPr sz="1800" kern="1200">
                          <a:solidFill>
                            <a:schemeClr val="tx1"/>
                          </a:solidFill>
                          <a:latin typeface="Arial" panose="020B0604020202020204"/>
                          <a:ea typeface="宋体" panose="02010600030101010101" pitchFamily="2" charset="-122"/>
                        </a:defRPr>
                      </a:lvl3pPr>
                      <a:lvl4pPr marL="1371600" algn="l" defTabSz="914400" rtl="0" eaLnBrk="1" latinLnBrk="0" hangingPunct="1">
                        <a:defRPr sz="1800" kern="1200">
                          <a:solidFill>
                            <a:schemeClr val="tx1"/>
                          </a:solidFill>
                          <a:latin typeface="Arial" panose="020B0604020202020204"/>
                          <a:ea typeface="宋体" panose="02010600030101010101" pitchFamily="2" charset="-122"/>
                        </a:defRPr>
                      </a:lvl4pPr>
                      <a:lvl5pPr marL="1828800" algn="l" defTabSz="914400" rtl="0" eaLnBrk="1" latinLnBrk="0" hangingPunct="1">
                        <a:defRPr sz="1800" kern="1200">
                          <a:solidFill>
                            <a:schemeClr val="tx1"/>
                          </a:solidFill>
                          <a:latin typeface="Arial" panose="020B0604020202020204"/>
                          <a:ea typeface="宋体" panose="02010600030101010101" pitchFamily="2" charset="-122"/>
                        </a:defRPr>
                      </a:lvl5pPr>
                      <a:lvl6pPr marL="2286000" algn="l" defTabSz="914400" rtl="0" eaLnBrk="1" latinLnBrk="0" hangingPunct="1">
                        <a:defRPr sz="1800" kern="1200">
                          <a:solidFill>
                            <a:schemeClr val="tx1"/>
                          </a:solidFill>
                          <a:latin typeface="Arial" panose="020B0604020202020204"/>
                          <a:ea typeface="宋体" panose="02010600030101010101" pitchFamily="2" charset="-122"/>
                        </a:defRPr>
                      </a:lvl6pPr>
                      <a:lvl7pPr marL="2743200" algn="l" defTabSz="914400" rtl="0" eaLnBrk="1" latinLnBrk="0" hangingPunct="1">
                        <a:defRPr sz="1800" kern="1200">
                          <a:solidFill>
                            <a:schemeClr val="tx1"/>
                          </a:solidFill>
                          <a:latin typeface="Arial" panose="020B0604020202020204"/>
                          <a:ea typeface="宋体" panose="02010600030101010101" pitchFamily="2" charset="-122"/>
                        </a:defRPr>
                      </a:lvl7pPr>
                      <a:lvl8pPr marL="3200400" algn="l" defTabSz="914400" rtl="0" eaLnBrk="1" latinLnBrk="0" hangingPunct="1">
                        <a:defRPr sz="1800" kern="1200">
                          <a:solidFill>
                            <a:schemeClr val="tx1"/>
                          </a:solidFill>
                          <a:latin typeface="Arial" panose="020B0604020202020204"/>
                          <a:ea typeface="宋体" panose="02010600030101010101" pitchFamily="2" charset="-122"/>
                        </a:defRPr>
                      </a:lvl8pPr>
                      <a:lvl9pPr marL="3657600" algn="l" defTabSz="914400" rtl="0" eaLnBrk="1" latinLnBrk="0" hangingPunct="1">
                        <a:defRPr sz="1800" kern="1200">
                          <a:solidFill>
                            <a:schemeClr val="tx1"/>
                          </a:solidFill>
                          <a:latin typeface="Arial" panose="020B0604020202020204"/>
                          <a:ea typeface="宋体" panose="02010600030101010101" pitchFamily="2" charset="-122"/>
                        </a:defRPr>
                      </a:lvl9pPr>
                    </a:lstStyle>
                    <a:p>
                      <a:pPr marL="0" marR="0" lvl="0" indent="0" algn="l" defTabSz="684530" rtl="0" eaLnBrk="1" fontAlgn="base" latinLnBrk="0" hangingPunct="1">
                        <a:lnSpc>
                          <a:spcPct val="70000"/>
                        </a:lnSpc>
                        <a:spcBef>
                          <a:spcPct val="20000"/>
                        </a:spcBef>
                        <a:spcAft>
                          <a:spcPct val="0"/>
                        </a:spcAft>
                        <a:buClrTx/>
                        <a:buSzTx/>
                        <a:buFontTx/>
                        <a:buNone/>
                      </a:pPr>
                      <a:r>
                        <a:rPr kumimoji="0" lang="en-US" altLang="zh-CN" sz="1100" b="0" i="0" u="none" strike="noStrike" cap="none" normalizeH="0" baseline="0" dirty="0">
                          <a:ln>
                            <a:noFill/>
                          </a:ln>
                          <a:solidFill>
                            <a:schemeClr val="tx1"/>
                          </a:solidFill>
                          <a:effectLst/>
                          <a:latin typeface="Arial" panose="020B0604020202020204" pitchFamily="34" charset="0"/>
                          <a:ea typeface="仿宋_GB2312" panose="02010609030101010101" pitchFamily="49" charset="-122"/>
                        </a:rPr>
                        <a:t>700</a:t>
                      </a:r>
                      <a:endParaRPr kumimoji="0" lang="en-US" altLang="zh-CN" sz="1100" b="0" i="0" u="none" strike="noStrike" cap="none" normalizeH="0" baseline="0" dirty="0">
                        <a:ln>
                          <a:noFill/>
                        </a:ln>
                        <a:solidFill>
                          <a:schemeClr val="tx1"/>
                        </a:solidFill>
                        <a:effectLst/>
                        <a:latin typeface="Arial" panose="020B0604020202020204" pitchFamily="34" charset="0"/>
                        <a:ea typeface="仿宋_GB2312" panose="02010609030101010101" pitchFamily="49" charset="-122"/>
                      </a:endParaRPr>
                    </a:p>
                  </a:txBody>
                  <a:tcPr marL="67290" marR="67290" marT="32300" marB="32300" anchor="ctr" anchorCtr="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chemeClr val="accent5"/>
                    </a:solidFill>
                  </a:tcPr>
                </a:tc>
                <a:tc>
                  <a:txBody>
                    <a:bodyPr/>
                    <a:lstStyle>
                      <a:lvl1pPr marL="0" algn="l" defTabSz="914400" rtl="0" eaLnBrk="1" latinLnBrk="0" hangingPunct="1">
                        <a:defRPr sz="1800" kern="1200">
                          <a:solidFill>
                            <a:schemeClr val="tx1"/>
                          </a:solidFill>
                          <a:latin typeface="Arial" panose="020B0604020202020204"/>
                          <a:ea typeface="宋体" panose="02010600030101010101" pitchFamily="2" charset="-122"/>
                        </a:defRPr>
                      </a:lvl1pPr>
                      <a:lvl2pPr marL="457200" algn="l" defTabSz="914400" rtl="0" eaLnBrk="1" latinLnBrk="0" hangingPunct="1">
                        <a:defRPr sz="1800" kern="1200">
                          <a:solidFill>
                            <a:schemeClr val="tx1"/>
                          </a:solidFill>
                          <a:latin typeface="Arial" panose="020B0604020202020204"/>
                          <a:ea typeface="宋体" panose="02010600030101010101" pitchFamily="2" charset="-122"/>
                        </a:defRPr>
                      </a:lvl2pPr>
                      <a:lvl3pPr marL="914400" algn="l" defTabSz="914400" rtl="0" eaLnBrk="1" latinLnBrk="0" hangingPunct="1">
                        <a:defRPr sz="1800" kern="1200">
                          <a:solidFill>
                            <a:schemeClr val="tx1"/>
                          </a:solidFill>
                          <a:latin typeface="Arial" panose="020B0604020202020204"/>
                          <a:ea typeface="宋体" panose="02010600030101010101" pitchFamily="2" charset="-122"/>
                        </a:defRPr>
                      </a:lvl3pPr>
                      <a:lvl4pPr marL="1371600" algn="l" defTabSz="914400" rtl="0" eaLnBrk="1" latinLnBrk="0" hangingPunct="1">
                        <a:defRPr sz="1800" kern="1200">
                          <a:solidFill>
                            <a:schemeClr val="tx1"/>
                          </a:solidFill>
                          <a:latin typeface="Arial" panose="020B0604020202020204"/>
                          <a:ea typeface="宋体" panose="02010600030101010101" pitchFamily="2" charset="-122"/>
                        </a:defRPr>
                      </a:lvl4pPr>
                      <a:lvl5pPr marL="1828800" algn="l" defTabSz="914400" rtl="0" eaLnBrk="1" latinLnBrk="0" hangingPunct="1">
                        <a:defRPr sz="1800" kern="1200">
                          <a:solidFill>
                            <a:schemeClr val="tx1"/>
                          </a:solidFill>
                          <a:latin typeface="Arial" panose="020B0604020202020204"/>
                          <a:ea typeface="宋体" panose="02010600030101010101" pitchFamily="2" charset="-122"/>
                        </a:defRPr>
                      </a:lvl5pPr>
                      <a:lvl6pPr marL="2286000" algn="l" defTabSz="914400" rtl="0" eaLnBrk="1" latinLnBrk="0" hangingPunct="1">
                        <a:defRPr sz="1800" kern="1200">
                          <a:solidFill>
                            <a:schemeClr val="tx1"/>
                          </a:solidFill>
                          <a:latin typeface="Arial" panose="020B0604020202020204"/>
                          <a:ea typeface="宋体" panose="02010600030101010101" pitchFamily="2" charset="-122"/>
                        </a:defRPr>
                      </a:lvl6pPr>
                      <a:lvl7pPr marL="2743200" algn="l" defTabSz="914400" rtl="0" eaLnBrk="1" latinLnBrk="0" hangingPunct="1">
                        <a:defRPr sz="1800" kern="1200">
                          <a:solidFill>
                            <a:schemeClr val="tx1"/>
                          </a:solidFill>
                          <a:latin typeface="Arial" panose="020B0604020202020204"/>
                          <a:ea typeface="宋体" panose="02010600030101010101" pitchFamily="2" charset="-122"/>
                        </a:defRPr>
                      </a:lvl7pPr>
                      <a:lvl8pPr marL="3200400" algn="l" defTabSz="914400" rtl="0" eaLnBrk="1" latinLnBrk="0" hangingPunct="1">
                        <a:defRPr sz="1800" kern="1200">
                          <a:solidFill>
                            <a:schemeClr val="tx1"/>
                          </a:solidFill>
                          <a:latin typeface="Arial" panose="020B0604020202020204"/>
                          <a:ea typeface="宋体" panose="02010600030101010101" pitchFamily="2" charset="-122"/>
                        </a:defRPr>
                      </a:lvl8pPr>
                      <a:lvl9pPr marL="3657600" algn="l" defTabSz="914400" rtl="0" eaLnBrk="1" latinLnBrk="0" hangingPunct="1">
                        <a:defRPr sz="1800" kern="1200">
                          <a:solidFill>
                            <a:schemeClr val="tx1"/>
                          </a:solidFill>
                          <a:latin typeface="Arial" panose="020B0604020202020204"/>
                          <a:ea typeface="宋体" panose="02010600030101010101" pitchFamily="2" charset="-122"/>
                        </a:defRPr>
                      </a:lvl9pPr>
                    </a:lstStyle>
                    <a:p>
                      <a:pPr marL="0" marR="0" lvl="0" indent="0" algn="l" defTabSz="684530" rtl="0" eaLnBrk="1" fontAlgn="base" latinLnBrk="0" hangingPunct="1">
                        <a:lnSpc>
                          <a:spcPct val="70000"/>
                        </a:lnSpc>
                        <a:spcBef>
                          <a:spcPct val="20000"/>
                        </a:spcBef>
                        <a:spcAft>
                          <a:spcPct val="0"/>
                        </a:spcAft>
                        <a:buClrTx/>
                        <a:buSzTx/>
                        <a:buFontTx/>
                        <a:buNone/>
                      </a:pPr>
                      <a:r>
                        <a:rPr kumimoji="0" lang="en-US" altLang="zh-CN" sz="1100" b="0" i="0" u="none" strike="noStrike" cap="none" normalizeH="0" baseline="0" dirty="0">
                          <a:ln>
                            <a:noFill/>
                          </a:ln>
                          <a:solidFill>
                            <a:schemeClr val="tx1"/>
                          </a:solidFill>
                          <a:effectLst/>
                          <a:latin typeface="Arial" panose="020B0604020202020204" pitchFamily="34" charset="0"/>
                          <a:ea typeface="仿宋_GB2312" panose="02010609030101010101" pitchFamily="49" charset="-122"/>
                        </a:rPr>
                        <a:t>810</a:t>
                      </a:r>
                      <a:endParaRPr kumimoji="0" lang="en-US" altLang="zh-CN" sz="1100" b="0" i="0" u="none" strike="noStrike" cap="none" normalizeH="0" baseline="0" dirty="0">
                        <a:ln>
                          <a:noFill/>
                        </a:ln>
                        <a:solidFill>
                          <a:schemeClr val="tx1"/>
                        </a:solidFill>
                        <a:effectLst/>
                        <a:latin typeface="Arial" panose="020B0604020202020204" pitchFamily="34" charset="0"/>
                        <a:ea typeface="仿宋_GB2312" panose="02010609030101010101" pitchFamily="49" charset="-122"/>
                      </a:endParaRPr>
                    </a:p>
                  </a:txBody>
                  <a:tcPr marL="67290" marR="67290" marT="32300" marB="32300" anchor="ctr" anchorCtr="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chemeClr val="accent5"/>
                    </a:solidFill>
                  </a:tcPr>
                </a:tc>
                <a:tc>
                  <a:txBody>
                    <a:bodyPr/>
                    <a:lstStyle>
                      <a:lvl1pPr marL="0" algn="l" defTabSz="914400" rtl="0" eaLnBrk="1" latinLnBrk="0" hangingPunct="1">
                        <a:defRPr sz="1800" kern="1200">
                          <a:solidFill>
                            <a:schemeClr val="tx1"/>
                          </a:solidFill>
                          <a:latin typeface="Arial" panose="020B0604020202020204"/>
                          <a:ea typeface="宋体" panose="02010600030101010101" pitchFamily="2" charset="-122"/>
                        </a:defRPr>
                      </a:lvl1pPr>
                      <a:lvl2pPr marL="457200" algn="l" defTabSz="914400" rtl="0" eaLnBrk="1" latinLnBrk="0" hangingPunct="1">
                        <a:defRPr sz="1800" kern="1200">
                          <a:solidFill>
                            <a:schemeClr val="tx1"/>
                          </a:solidFill>
                          <a:latin typeface="Arial" panose="020B0604020202020204"/>
                          <a:ea typeface="宋体" panose="02010600030101010101" pitchFamily="2" charset="-122"/>
                        </a:defRPr>
                      </a:lvl2pPr>
                      <a:lvl3pPr marL="914400" algn="l" defTabSz="914400" rtl="0" eaLnBrk="1" latinLnBrk="0" hangingPunct="1">
                        <a:defRPr sz="1800" kern="1200">
                          <a:solidFill>
                            <a:schemeClr val="tx1"/>
                          </a:solidFill>
                          <a:latin typeface="Arial" panose="020B0604020202020204"/>
                          <a:ea typeface="宋体" panose="02010600030101010101" pitchFamily="2" charset="-122"/>
                        </a:defRPr>
                      </a:lvl3pPr>
                      <a:lvl4pPr marL="1371600" algn="l" defTabSz="914400" rtl="0" eaLnBrk="1" latinLnBrk="0" hangingPunct="1">
                        <a:defRPr sz="1800" kern="1200">
                          <a:solidFill>
                            <a:schemeClr val="tx1"/>
                          </a:solidFill>
                          <a:latin typeface="Arial" panose="020B0604020202020204"/>
                          <a:ea typeface="宋体" panose="02010600030101010101" pitchFamily="2" charset="-122"/>
                        </a:defRPr>
                      </a:lvl4pPr>
                      <a:lvl5pPr marL="1828800" algn="l" defTabSz="914400" rtl="0" eaLnBrk="1" latinLnBrk="0" hangingPunct="1">
                        <a:defRPr sz="1800" kern="1200">
                          <a:solidFill>
                            <a:schemeClr val="tx1"/>
                          </a:solidFill>
                          <a:latin typeface="Arial" panose="020B0604020202020204"/>
                          <a:ea typeface="宋体" panose="02010600030101010101" pitchFamily="2" charset="-122"/>
                        </a:defRPr>
                      </a:lvl5pPr>
                      <a:lvl6pPr marL="2286000" algn="l" defTabSz="914400" rtl="0" eaLnBrk="1" latinLnBrk="0" hangingPunct="1">
                        <a:defRPr sz="1800" kern="1200">
                          <a:solidFill>
                            <a:schemeClr val="tx1"/>
                          </a:solidFill>
                          <a:latin typeface="Arial" panose="020B0604020202020204"/>
                          <a:ea typeface="宋体" panose="02010600030101010101" pitchFamily="2" charset="-122"/>
                        </a:defRPr>
                      </a:lvl6pPr>
                      <a:lvl7pPr marL="2743200" algn="l" defTabSz="914400" rtl="0" eaLnBrk="1" latinLnBrk="0" hangingPunct="1">
                        <a:defRPr sz="1800" kern="1200">
                          <a:solidFill>
                            <a:schemeClr val="tx1"/>
                          </a:solidFill>
                          <a:latin typeface="Arial" panose="020B0604020202020204"/>
                          <a:ea typeface="宋体" panose="02010600030101010101" pitchFamily="2" charset="-122"/>
                        </a:defRPr>
                      </a:lvl7pPr>
                      <a:lvl8pPr marL="3200400" algn="l" defTabSz="914400" rtl="0" eaLnBrk="1" latinLnBrk="0" hangingPunct="1">
                        <a:defRPr sz="1800" kern="1200">
                          <a:solidFill>
                            <a:schemeClr val="tx1"/>
                          </a:solidFill>
                          <a:latin typeface="Arial" panose="020B0604020202020204"/>
                          <a:ea typeface="宋体" panose="02010600030101010101" pitchFamily="2" charset="-122"/>
                        </a:defRPr>
                      </a:lvl8pPr>
                      <a:lvl9pPr marL="3657600" algn="l" defTabSz="914400" rtl="0" eaLnBrk="1" latinLnBrk="0" hangingPunct="1">
                        <a:defRPr sz="1800" kern="1200">
                          <a:solidFill>
                            <a:schemeClr val="tx1"/>
                          </a:solidFill>
                          <a:latin typeface="Arial" panose="020B0604020202020204"/>
                          <a:ea typeface="宋体" panose="02010600030101010101" pitchFamily="2" charset="-122"/>
                        </a:defRPr>
                      </a:lvl9pPr>
                    </a:lstStyle>
                    <a:p>
                      <a:pPr marL="0" marR="0" lvl="0" indent="0" algn="l" defTabSz="684530" rtl="0" eaLnBrk="1" fontAlgn="base" latinLnBrk="0" hangingPunct="1">
                        <a:lnSpc>
                          <a:spcPct val="70000"/>
                        </a:lnSpc>
                        <a:spcBef>
                          <a:spcPct val="20000"/>
                        </a:spcBef>
                        <a:spcAft>
                          <a:spcPct val="0"/>
                        </a:spcAft>
                        <a:buClrTx/>
                        <a:buSzTx/>
                        <a:buFontTx/>
                        <a:buNone/>
                      </a:pPr>
                      <a:r>
                        <a:rPr kumimoji="0" lang="en-US" altLang="zh-CN" sz="1100" b="0" i="0" u="none" strike="noStrike" cap="none" normalizeH="0" baseline="0" dirty="0">
                          <a:ln>
                            <a:noFill/>
                          </a:ln>
                          <a:solidFill>
                            <a:schemeClr val="tx1"/>
                          </a:solidFill>
                          <a:effectLst/>
                          <a:latin typeface="Arial" panose="020B0604020202020204" pitchFamily="34" charset="0"/>
                          <a:ea typeface="仿宋_GB2312" panose="02010609030101010101" pitchFamily="49" charset="-122"/>
                        </a:rPr>
                        <a:t>905</a:t>
                      </a:r>
                      <a:endParaRPr kumimoji="0" lang="en-US" altLang="zh-CN" sz="1100" b="0" i="0" u="none" strike="noStrike" cap="none" normalizeH="0" baseline="0" dirty="0">
                        <a:ln>
                          <a:noFill/>
                        </a:ln>
                        <a:solidFill>
                          <a:schemeClr val="tx1"/>
                        </a:solidFill>
                        <a:effectLst/>
                        <a:latin typeface="Arial" panose="020B0604020202020204" pitchFamily="34" charset="0"/>
                        <a:ea typeface="仿宋_GB2312" panose="02010609030101010101" pitchFamily="49" charset="-122"/>
                      </a:endParaRPr>
                    </a:p>
                  </a:txBody>
                  <a:tcPr marL="67290" marR="67290" marT="32300" marB="32300" anchor="ctr" anchorCtr="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chemeClr val="accent5"/>
                    </a:solidFill>
                  </a:tcPr>
                </a:tc>
                <a:tc>
                  <a:txBody>
                    <a:bodyPr/>
                    <a:lstStyle>
                      <a:lvl1pPr marL="0" algn="l" defTabSz="914400" rtl="0" eaLnBrk="1" latinLnBrk="0" hangingPunct="1">
                        <a:defRPr sz="1800" kern="1200">
                          <a:solidFill>
                            <a:schemeClr val="tx1"/>
                          </a:solidFill>
                          <a:latin typeface="Arial" panose="020B0604020202020204"/>
                          <a:ea typeface="宋体" panose="02010600030101010101" pitchFamily="2" charset="-122"/>
                        </a:defRPr>
                      </a:lvl1pPr>
                      <a:lvl2pPr marL="457200" algn="l" defTabSz="914400" rtl="0" eaLnBrk="1" latinLnBrk="0" hangingPunct="1">
                        <a:defRPr sz="1800" kern="1200">
                          <a:solidFill>
                            <a:schemeClr val="tx1"/>
                          </a:solidFill>
                          <a:latin typeface="Arial" panose="020B0604020202020204"/>
                          <a:ea typeface="宋体" panose="02010600030101010101" pitchFamily="2" charset="-122"/>
                        </a:defRPr>
                      </a:lvl2pPr>
                      <a:lvl3pPr marL="914400" algn="l" defTabSz="914400" rtl="0" eaLnBrk="1" latinLnBrk="0" hangingPunct="1">
                        <a:defRPr sz="1800" kern="1200">
                          <a:solidFill>
                            <a:schemeClr val="tx1"/>
                          </a:solidFill>
                          <a:latin typeface="Arial" panose="020B0604020202020204"/>
                          <a:ea typeface="宋体" panose="02010600030101010101" pitchFamily="2" charset="-122"/>
                        </a:defRPr>
                      </a:lvl3pPr>
                      <a:lvl4pPr marL="1371600" algn="l" defTabSz="914400" rtl="0" eaLnBrk="1" latinLnBrk="0" hangingPunct="1">
                        <a:defRPr sz="1800" kern="1200">
                          <a:solidFill>
                            <a:schemeClr val="tx1"/>
                          </a:solidFill>
                          <a:latin typeface="Arial" panose="020B0604020202020204"/>
                          <a:ea typeface="宋体" panose="02010600030101010101" pitchFamily="2" charset="-122"/>
                        </a:defRPr>
                      </a:lvl4pPr>
                      <a:lvl5pPr marL="1828800" algn="l" defTabSz="914400" rtl="0" eaLnBrk="1" latinLnBrk="0" hangingPunct="1">
                        <a:defRPr sz="1800" kern="1200">
                          <a:solidFill>
                            <a:schemeClr val="tx1"/>
                          </a:solidFill>
                          <a:latin typeface="Arial" panose="020B0604020202020204"/>
                          <a:ea typeface="宋体" panose="02010600030101010101" pitchFamily="2" charset="-122"/>
                        </a:defRPr>
                      </a:lvl5pPr>
                      <a:lvl6pPr marL="2286000" algn="l" defTabSz="914400" rtl="0" eaLnBrk="1" latinLnBrk="0" hangingPunct="1">
                        <a:defRPr sz="1800" kern="1200">
                          <a:solidFill>
                            <a:schemeClr val="tx1"/>
                          </a:solidFill>
                          <a:latin typeface="Arial" panose="020B0604020202020204"/>
                          <a:ea typeface="宋体" panose="02010600030101010101" pitchFamily="2" charset="-122"/>
                        </a:defRPr>
                      </a:lvl6pPr>
                      <a:lvl7pPr marL="2743200" algn="l" defTabSz="914400" rtl="0" eaLnBrk="1" latinLnBrk="0" hangingPunct="1">
                        <a:defRPr sz="1800" kern="1200">
                          <a:solidFill>
                            <a:schemeClr val="tx1"/>
                          </a:solidFill>
                          <a:latin typeface="Arial" panose="020B0604020202020204"/>
                          <a:ea typeface="宋体" panose="02010600030101010101" pitchFamily="2" charset="-122"/>
                        </a:defRPr>
                      </a:lvl7pPr>
                      <a:lvl8pPr marL="3200400" algn="l" defTabSz="914400" rtl="0" eaLnBrk="1" latinLnBrk="0" hangingPunct="1">
                        <a:defRPr sz="1800" kern="1200">
                          <a:solidFill>
                            <a:schemeClr val="tx1"/>
                          </a:solidFill>
                          <a:latin typeface="Arial" panose="020B0604020202020204"/>
                          <a:ea typeface="宋体" panose="02010600030101010101" pitchFamily="2" charset="-122"/>
                        </a:defRPr>
                      </a:lvl8pPr>
                      <a:lvl9pPr marL="3657600" algn="l" defTabSz="914400" rtl="0" eaLnBrk="1" latinLnBrk="0" hangingPunct="1">
                        <a:defRPr sz="1800" kern="1200">
                          <a:solidFill>
                            <a:schemeClr val="tx1"/>
                          </a:solidFill>
                          <a:latin typeface="Arial" panose="020B0604020202020204"/>
                          <a:ea typeface="宋体" panose="02010600030101010101" pitchFamily="2" charset="-122"/>
                        </a:defRPr>
                      </a:lvl9pPr>
                    </a:lstStyle>
                    <a:p>
                      <a:pPr marL="0" marR="0" lvl="0" indent="0" algn="l" defTabSz="684530" rtl="0" eaLnBrk="1" fontAlgn="base" latinLnBrk="0" hangingPunct="1">
                        <a:lnSpc>
                          <a:spcPct val="70000"/>
                        </a:lnSpc>
                        <a:spcBef>
                          <a:spcPct val="20000"/>
                        </a:spcBef>
                        <a:spcAft>
                          <a:spcPct val="0"/>
                        </a:spcAft>
                        <a:buClrTx/>
                        <a:buSzTx/>
                        <a:buFontTx/>
                        <a:buNone/>
                      </a:pPr>
                      <a:r>
                        <a:rPr kumimoji="0" lang="en-US" altLang="zh-CN" sz="1100" b="0" i="0" u="none" strike="noStrike" cap="none" normalizeH="0" baseline="0" dirty="0">
                          <a:ln>
                            <a:noFill/>
                          </a:ln>
                          <a:solidFill>
                            <a:schemeClr val="tx1"/>
                          </a:solidFill>
                          <a:effectLst/>
                          <a:latin typeface="Arial" panose="020B0604020202020204" pitchFamily="34" charset="0"/>
                          <a:ea typeface="仿宋_GB2312" panose="02010609030101010101" pitchFamily="49" charset="-122"/>
                        </a:rPr>
                        <a:t>990</a:t>
                      </a:r>
                      <a:endParaRPr kumimoji="0" lang="en-US" altLang="zh-CN" sz="1100" b="0" i="0" u="none" strike="noStrike" cap="none" normalizeH="0" baseline="0" dirty="0">
                        <a:ln>
                          <a:noFill/>
                        </a:ln>
                        <a:solidFill>
                          <a:schemeClr val="tx1"/>
                        </a:solidFill>
                        <a:effectLst/>
                        <a:latin typeface="Arial" panose="020B0604020202020204" pitchFamily="34" charset="0"/>
                        <a:ea typeface="仿宋_GB2312" panose="02010609030101010101" pitchFamily="49" charset="-122"/>
                      </a:endParaRPr>
                    </a:p>
                  </a:txBody>
                  <a:tcPr marL="67290" marR="67290" marT="32300" marB="32300" anchor="ctr" anchorCtr="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chemeClr val="accent5"/>
                    </a:solidFill>
                  </a:tcPr>
                </a:tc>
                <a:tc>
                  <a:txBody>
                    <a:bodyPr/>
                    <a:lstStyle>
                      <a:lvl1pPr marL="0" algn="l" defTabSz="914400" rtl="0" eaLnBrk="1" latinLnBrk="0" hangingPunct="1">
                        <a:defRPr sz="1800" kern="1200">
                          <a:solidFill>
                            <a:schemeClr val="tx1"/>
                          </a:solidFill>
                          <a:latin typeface="Arial" panose="020B0604020202020204"/>
                          <a:ea typeface="宋体" panose="02010600030101010101" pitchFamily="2" charset="-122"/>
                        </a:defRPr>
                      </a:lvl1pPr>
                      <a:lvl2pPr marL="457200" algn="l" defTabSz="914400" rtl="0" eaLnBrk="1" latinLnBrk="0" hangingPunct="1">
                        <a:defRPr sz="1800" kern="1200">
                          <a:solidFill>
                            <a:schemeClr val="tx1"/>
                          </a:solidFill>
                          <a:latin typeface="Arial" panose="020B0604020202020204"/>
                          <a:ea typeface="宋体" panose="02010600030101010101" pitchFamily="2" charset="-122"/>
                        </a:defRPr>
                      </a:lvl2pPr>
                      <a:lvl3pPr marL="914400" algn="l" defTabSz="914400" rtl="0" eaLnBrk="1" latinLnBrk="0" hangingPunct="1">
                        <a:defRPr sz="1800" kern="1200">
                          <a:solidFill>
                            <a:schemeClr val="tx1"/>
                          </a:solidFill>
                          <a:latin typeface="Arial" panose="020B0604020202020204"/>
                          <a:ea typeface="宋体" panose="02010600030101010101" pitchFamily="2" charset="-122"/>
                        </a:defRPr>
                      </a:lvl3pPr>
                      <a:lvl4pPr marL="1371600" algn="l" defTabSz="914400" rtl="0" eaLnBrk="1" latinLnBrk="0" hangingPunct="1">
                        <a:defRPr sz="1800" kern="1200">
                          <a:solidFill>
                            <a:schemeClr val="tx1"/>
                          </a:solidFill>
                          <a:latin typeface="Arial" panose="020B0604020202020204"/>
                          <a:ea typeface="宋体" panose="02010600030101010101" pitchFamily="2" charset="-122"/>
                        </a:defRPr>
                      </a:lvl4pPr>
                      <a:lvl5pPr marL="1828800" algn="l" defTabSz="914400" rtl="0" eaLnBrk="1" latinLnBrk="0" hangingPunct="1">
                        <a:defRPr sz="1800" kern="1200">
                          <a:solidFill>
                            <a:schemeClr val="tx1"/>
                          </a:solidFill>
                          <a:latin typeface="Arial" panose="020B0604020202020204"/>
                          <a:ea typeface="宋体" panose="02010600030101010101" pitchFamily="2" charset="-122"/>
                        </a:defRPr>
                      </a:lvl5pPr>
                      <a:lvl6pPr marL="2286000" algn="l" defTabSz="914400" rtl="0" eaLnBrk="1" latinLnBrk="0" hangingPunct="1">
                        <a:defRPr sz="1800" kern="1200">
                          <a:solidFill>
                            <a:schemeClr val="tx1"/>
                          </a:solidFill>
                          <a:latin typeface="Arial" panose="020B0604020202020204"/>
                          <a:ea typeface="宋体" panose="02010600030101010101" pitchFamily="2" charset="-122"/>
                        </a:defRPr>
                      </a:lvl6pPr>
                      <a:lvl7pPr marL="2743200" algn="l" defTabSz="914400" rtl="0" eaLnBrk="1" latinLnBrk="0" hangingPunct="1">
                        <a:defRPr sz="1800" kern="1200">
                          <a:solidFill>
                            <a:schemeClr val="tx1"/>
                          </a:solidFill>
                          <a:latin typeface="Arial" panose="020B0604020202020204"/>
                          <a:ea typeface="宋体" panose="02010600030101010101" pitchFamily="2" charset="-122"/>
                        </a:defRPr>
                      </a:lvl7pPr>
                      <a:lvl8pPr marL="3200400" algn="l" defTabSz="914400" rtl="0" eaLnBrk="1" latinLnBrk="0" hangingPunct="1">
                        <a:defRPr sz="1800" kern="1200">
                          <a:solidFill>
                            <a:schemeClr val="tx1"/>
                          </a:solidFill>
                          <a:latin typeface="Arial" panose="020B0604020202020204"/>
                          <a:ea typeface="宋体" panose="02010600030101010101" pitchFamily="2" charset="-122"/>
                        </a:defRPr>
                      </a:lvl8pPr>
                      <a:lvl9pPr marL="3657600" algn="l" defTabSz="914400" rtl="0" eaLnBrk="1" latinLnBrk="0" hangingPunct="1">
                        <a:defRPr sz="1800" kern="1200">
                          <a:solidFill>
                            <a:schemeClr val="tx1"/>
                          </a:solidFill>
                          <a:latin typeface="Arial" panose="020B0604020202020204"/>
                          <a:ea typeface="宋体" panose="02010600030101010101" pitchFamily="2" charset="-122"/>
                        </a:defRPr>
                      </a:lvl9pPr>
                    </a:lstStyle>
                    <a:p>
                      <a:pPr marL="0" marR="0" lvl="0" indent="0" algn="l" defTabSz="684530" rtl="0" eaLnBrk="1" fontAlgn="base" latinLnBrk="0" hangingPunct="1">
                        <a:lnSpc>
                          <a:spcPct val="70000"/>
                        </a:lnSpc>
                        <a:spcBef>
                          <a:spcPct val="20000"/>
                        </a:spcBef>
                        <a:spcAft>
                          <a:spcPct val="0"/>
                        </a:spcAft>
                        <a:buClrTx/>
                        <a:buSzTx/>
                        <a:buFontTx/>
                        <a:buNone/>
                      </a:pPr>
                      <a:r>
                        <a:rPr kumimoji="0" lang="en-US" altLang="zh-CN" sz="1100" b="0" i="0" u="none" strike="noStrike" cap="none" normalizeH="0" baseline="0" dirty="0">
                          <a:ln>
                            <a:noFill/>
                          </a:ln>
                          <a:solidFill>
                            <a:schemeClr val="tx1"/>
                          </a:solidFill>
                          <a:effectLst/>
                          <a:latin typeface="Arial" panose="020B0604020202020204" pitchFamily="34" charset="0"/>
                          <a:ea typeface="仿宋_GB2312" panose="02010609030101010101" pitchFamily="49" charset="-122"/>
                        </a:rPr>
                        <a:t>1110</a:t>
                      </a:r>
                      <a:endParaRPr kumimoji="0" lang="en-US" altLang="zh-CN" sz="1100" b="0" i="0" u="none" strike="noStrike" cap="none" normalizeH="0" baseline="0" dirty="0">
                        <a:ln>
                          <a:noFill/>
                        </a:ln>
                        <a:solidFill>
                          <a:schemeClr val="tx1"/>
                        </a:solidFill>
                        <a:effectLst/>
                        <a:latin typeface="Arial" panose="020B0604020202020204" pitchFamily="34" charset="0"/>
                        <a:ea typeface="仿宋_GB2312" panose="02010609030101010101" pitchFamily="49" charset="-122"/>
                      </a:endParaRPr>
                    </a:p>
                  </a:txBody>
                  <a:tcPr marL="67290" marR="67290" marT="32300" marB="32300" anchor="ctr" anchorCtr="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chemeClr val="accent5"/>
                    </a:solidFill>
                  </a:tcPr>
                </a:tc>
                <a:tc>
                  <a:txBody>
                    <a:bodyPr/>
                    <a:lstStyle>
                      <a:lvl1pPr marL="0" algn="l" defTabSz="914400" rtl="0" eaLnBrk="1" latinLnBrk="0" hangingPunct="1">
                        <a:defRPr sz="1800" kern="1200">
                          <a:solidFill>
                            <a:schemeClr val="tx1"/>
                          </a:solidFill>
                          <a:latin typeface="Arial" panose="020B0604020202020204"/>
                          <a:ea typeface="宋体" panose="02010600030101010101" pitchFamily="2" charset="-122"/>
                        </a:defRPr>
                      </a:lvl1pPr>
                      <a:lvl2pPr marL="457200" algn="l" defTabSz="914400" rtl="0" eaLnBrk="1" latinLnBrk="0" hangingPunct="1">
                        <a:defRPr sz="1800" kern="1200">
                          <a:solidFill>
                            <a:schemeClr val="tx1"/>
                          </a:solidFill>
                          <a:latin typeface="Arial" panose="020B0604020202020204"/>
                          <a:ea typeface="宋体" panose="02010600030101010101" pitchFamily="2" charset="-122"/>
                        </a:defRPr>
                      </a:lvl2pPr>
                      <a:lvl3pPr marL="914400" algn="l" defTabSz="914400" rtl="0" eaLnBrk="1" latinLnBrk="0" hangingPunct="1">
                        <a:defRPr sz="1800" kern="1200">
                          <a:solidFill>
                            <a:schemeClr val="tx1"/>
                          </a:solidFill>
                          <a:latin typeface="Arial" panose="020B0604020202020204"/>
                          <a:ea typeface="宋体" panose="02010600030101010101" pitchFamily="2" charset="-122"/>
                        </a:defRPr>
                      </a:lvl3pPr>
                      <a:lvl4pPr marL="1371600" algn="l" defTabSz="914400" rtl="0" eaLnBrk="1" latinLnBrk="0" hangingPunct="1">
                        <a:defRPr sz="1800" kern="1200">
                          <a:solidFill>
                            <a:schemeClr val="tx1"/>
                          </a:solidFill>
                          <a:latin typeface="Arial" panose="020B0604020202020204"/>
                          <a:ea typeface="宋体" panose="02010600030101010101" pitchFamily="2" charset="-122"/>
                        </a:defRPr>
                      </a:lvl4pPr>
                      <a:lvl5pPr marL="1828800" algn="l" defTabSz="914400" rtl="0" eaLnBrk="1" latinLnBrk="0" hangingPunct="1">
                        <a:defRPr sz="1800" kern="1200">
                          <a:solidFill>
                            <a:schemeClr val="tx1"/>
                          </a:solidFill>
                          <a:latin typeface="Arial" panose="020B0604020202020204"/>
                          <a:ea typeface="宋体" panose="02010600030101010101" pitchFamily="2" charset="-122"/>
                        </a:defRPr>
                      </a:lvl5pPr>
                      <a:lvl6pPr marL="2286000" algn="l" defTabSz="914400" rtl="0" eaLnBrk="1" latinLnBrk="0" hangingPunct="1">
                        <a:defRPr sz="1800" kern="1200">
                          <a:solidFill>
                            <a:schemeClr val="tx1"/>
                          </a:solidFill>
                          <a:latin typeface="Arial" panose="020B0604020202020204"/>
                          <a:ea typeface="宋体" panose="02010600030101010101" pitchFamily="2" charset="-122"/>
                        </a:defRPr>
                      </a:lvl6pPr>
                      <a:lvl7pPr marL="2743200" algn="l" defTabSz="914400" rtl="0" eaLnBrk="1" latinLnBrk="0" hangingPunct="1">
                        <a:defRPr sz="1800" kern="1200">
                          <a:solidFill>
                            <a:schemeClr val="tx1"/>
                          </a:solidFill>
                          <a:latin typeface="Arial" panose="020B0604020202020204"/>
                          <a:ea typeface="宋体" panose="02010600030101010101" pitchFamily="2" charset="-122"/>
                        </a:defRPr>
                      </a:lvl7pPr>
                      <a:lvl8pPr marL="3200400" algn="l" defTabSz="914400" rtl="0" eaLnBrk="1" latinLnBrk="0" hangingPunct="1">
                        <a:defRPr sz="1800" kern="1200">
                          <a:solidFill>
                            <a:schemeClr val="tx1"/>
                          </a:solidFill>
                          <a:latin typeface="Arial" panose="020B0604020202020204"/>
                          <a:ea typeface="宋体" panose="02010600030101010101" pitchFamily="2" charset="-122"/>
                        </a:defRPr>
                      </a:lvl8pPr>
                      <a:lvl9pPr marL="3657600" algn="l" defTabSz="914400" rtl="0" eaLnBrk="1" latinLnBrk="0" hangingPunct="1">
                        <a:defRPr sz="1800" kern="1200">
                          <a:solidFill>
                            <a:schemeClr val="tx1"/>
                          </a:solidFill>
                          <a:latin typeface="Arial" panose="020B0604020202020204"/>
                          <a:ea typeface="宋体" panose="02010600030101010101" pitchFamily="2" charset="-122"/>
                        </a:defRPr>
                      </a:lvl9pPr>
                    </a:lstStyle>
                    <a:p>
                      <a:pPr marL="0" marR="0" lvl="0" indent="0" algn="l" defTabSz="684530" rtl="0" eaLnBrk="1" fontAlgn="base" latinLnBrk="0" hangingPunct="1">
                        <a:lnSpc>
                          <a:spcPct val="70000"/>
                        </a:lnSpc>
                        <a:spcBef>
                          <a:spcPct val="20000"/>
                        </a:spcBef>
                        <a:spcAft>
                          <a:spcPct val="0"/>
                        </a:spcAft>
                        <a:buClrTx/>
                        <a:buSzTx/>
                        <a:buFontTx/>
                        <a:buNone/>
                      </a:pPr>
                      <a:r>
                        <a:rPr kumimoji="0" lang="en-US" altLang="zh-CN" sz="1100" b="0" i="0" u="none" strike="noStrike" cap="none" normalizeH="0" baseline="0" dirty="0">
                          <a:ln>
                            <a:noFill/>
                          </a:ln>
                          <a:solidFill>
                            <a:schemeClr val="tx1"/>
                          </a:solidFill>
                          <a:effectLst/>
                          <a:latin typeface="Arial" panose="020B0604020202020204" pitchFamily="34" charset="0"/>
                          <a:ea typeface="仿宋_GB2312" panose="02010609030101010101" pitchFamily="49" charset="-122"/>
                        </a:rPr>
                        <a:t>980</a:t>
                      </a:r>
                      <a:endParaRPr kumimoji="0" lang="en-US" altLang="zh-CN" sz="1100" b="0" i="0" u="none" strike="noStrike" cap="none" normalizeH="0" baseline="0" dirty="0">
                        <a:ln>
                          <a:noFill/>
                        </a:ln>
                        <a:solidFill>
                          <a:schemeClr val="tx1"/>
                        </a:solidFill>
                        <a:effectLst/>
                        <a:latin typeface="Arial" panose="020B0604020202020204" pitchFamily="34" charset="0"/>
                        <a:ea typeface="仿宋_GB2312" panose="02010609030101010101" pitchFamily="49" charset="-122"/>
                      </a:endParaRPr>
                    </a:p>
                  </a:txBody>
                  <a:tcPr marL="67290" marR="67290" marT="32300" marB="32300" anchor="ctr" anchorCtr="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chemeClr val="accent5"/>
                    </a:solidFill>
                  </a:tcPr>
                </a:tc>
                <a:tc>
                  <a:txBody>
                    <a:bodyPr/>
                    <a:lstStyle/>
                    <a:p>
                      <a:pPr marL="0" marR="0" lvl="0" indent="0" algn="l" defTabSz="684530" rtl="0" eaLnBrk="1" fontAlgn="base" latinLnBrk="0" hangingPunct="1">
                        <a:lnSpc>
                          <a:spcPct val="70000"/>
                        </a:lnSpc>
                        <a:spcBef>
                          <a:spcPct val="20000"/>
                        </a:spcBef>
                        <a:spcAft>
                          <a:spcPct val="0"/>
                        </a:spcAft>
                        <a:buClrTx/>
                        <a:buSzTx/>
                        <a:buFontTx/>
                        <a:buNone/>
                      </a:pPr>
                      <a:r>
                        <a:rPr kumimoji="0" lang="en-US" altLang="zh-CN" sz="1100" b="0" i="0" u="none" strike="noStrike" cap="none" normalizeH="0" baseline="0" dirty="0">
                          <a:ln>
                            <a:noFill/>
                          </a:ln>
                          <a:solidFill>
                            <a:schemeClr val="tx1"/>
                          </a:solidFill>
                          <a:effectLst/>
                          <a:latin typeface="Arial" panose="020B0604020202020204" pitchFamily="34" charset="0"/>
                          <a:ea typeface="仿宋_GB2312" panose="02010609030101010101" pitchFamily="49" charset="-122"/>
                        </a:rPr>
                        <a:t>1050</a:t>
                      </a:r>
                      <a:endParaRPr kumimoji="0" lang="en-US" altLang="zh-CN" sz="1100" b="0" i="0" u="none" strike="noStrike" cap="none" normalizeH="0" baseline="0" dirty="0">
                        <a:ln>
                          <a:noFill/>
                        </a:ln>
                        <a:solidFill>
                          <a:schemeClr val="tx1"/>
                        </a:solidFill>
                        <a:effectLst/>
                        <a:latin typeface="Arial" panose="020B0604020202020204" pitchFamily="34" charset="0"/>
                        <a:ea typeface="仿宋_GB2312" panose="02010609030101010101" pitchFamily="49" charset="-122"/>
                      </a:endParaRPr>
                    </a:p>
                  </a:txBody>
                  <a:tcPr marL="67290" marR="67290" marT="32300" marB="32300" anchor="ctr" anchorCtr="1" horzOverflow="overflow">
                    <a:lnL w="1270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chemeClr val="accent5"/>
                    </a:solidFill>
                  </a:tcPr>
                </a:tc>
              </a:tr>
              <a:tr h="308259">
                <a:tc vMerge="1">
                  <a:tcPr/>
                </a:tc>
                <a:tc>
                  <a:txBody>
                    <a:bodyPr/>
                    <a:lstStyle>
                      <a:lvl1pPr marL="0" algn="l" defTabSz="914400" rtl="0" eaLnBrk="1" latinLnBrk="0" hangingPunct="1">
                        <a:defRPr sz="1800" kern="1200">
                          <a:solidFill>
                            <a:schemeClr val="tx1"/>
                          </a:solidFill>
                          <a:latin typeface="Arial" panose="020B0604020202020204"/>
                          <a:ea typeface="宋体" panose="02010600030101010101" pitchFamily="2" charset="-122"/>
                        </a:defRPr>
                      </a:lvl1pPr>
                      <a:lvl2pPr marL="457200" algn="l" defTabSz="914400" rtl="0" eaLnBrk="1" latinLnBrk="0" hangingPunct="1">
                        <a:defRPr sz="1800" kern="1200">
                          <a:solidFill>
                            <a:schemeClr val="tx1"/>
                          </a:solidFill>
                          <a:latin typeface="Arial" panose="020B0604020202020204"/>
                          <a:ea typeface="宋体" panose="02010600030101010101" pitchFamily="2" charset="-122"/>
                        </a:defRPr>
                      </a:lvl2pPr>
                      <a:lvl3pPr marL="914400" algn="l" defTabSz="914400" rtl="0" eaLnBrk="1" latinLnBrk="0" hangingPunct="1">
                        <a:defRPr sz="1800" kern="1200">
                          <a:solidFill>
                            <a:schemeClr val="tx1"/>
                          </a:solidFill>
                          <a:latin typeface="Arial" panose="020B0604020202020204"/>
                          <a:ea typeface="宋体" panose="02010600030101010101" pitchFamily="2" charset="-122"/>
                        </a:defRPr>
                      </a:lvl3pPr>
                      <a:lvl4pPr marL="1371600" algn="l" defTabSz="914400" rtl="0" eaLnBrk="1" latinLnBrk="0" hangingPunct="1">
                        <a:defRPr sz="1800" kern="1200">
                          <a:solidFill>
                            <a:schemeClr val="tx1"/>
                          </a:solidFill>
                          <a:latin typeface="Arial" panose="020B0604020202020204"/>
                          <a:ea typeface="宋体" panose="02010600030101010101" pitchFamily="2" charset="-122"/>
                        </a:defRPr>
                      </a:lvl4pPr>
                      <a:lvl5pPr marL="1828800" algn="l" defTabSz="914400" rtl="0" eaLnBrk="1" latinLnBrk="0" hangingPunct="1">
                        <a:defRPr sz="1800" kern="1200">
                          <a:solidFill>
                            <a:schemeClr val="tx1"/>
                          </a:solidFill>
                          <a:latin typeface="Arial" panose="020B0604020202020204"/>
                          <a:ea typeface="宋体" panose="02010600030101010101" pitchFamily="2" charset="-122"/>
                        </a:defRPr>
                      </a:lvl5pPr>
                      <a:lvl6pPr marL="2286000" algn="l" defTabSz="914400" rtl="0" eaLnBrk="1" latinLnBrk="0" hangingPunct="1">
                        <a:defRPr sz="1800" kern="1200">
                          <a:solidFill>
                            <a:schemeClr val="tx1"/>
                          </a:solidFill>
                          <a:latin typeface="Arial" panose="020B0604020202020204"/>
                          <a:ea typeface="宋体" panose="02010600030101010101" pitchFamily="2" charset="-122"/>
                        </a:defRPr>
                      </a:lvl6pPr>
                      <a:lvl7pPr marL="2743200" algn="l" defTabSz="914400" rtl="0" eaLnBrk="1" latinLnBrk="0" hangingPunct="1">
                        <a:defRPr sz="1800" kern="1200">
                          <a:solidFill>
                            <a:schemeClr val="tx1"/>
                          </a:solidFill>
                          <a:latin typeface="Arial" panose="020B0604020202020204"/>
                          <a:ea typeface="宋体" panose="02010600030101010101" pitchFamily="2" charset="-122"/>
                        </a:defRPr>
                      </a:lvl7pPr>
                      <a:lvl8pPr marL="3200400" algn="l" defTabSz="914400" rtl="0" eaLnBrk="1" latinLnBrk="0" hangingPunct="1">
                        <a:defRPr sz="1800" kern="1200">
                          <a:solidFill>
                            <a:schemeClr val="tx1"/>
                          </a:solidFill>
                          <a:latin typeface="Arial" panose="020B0604020202020204"/>
                          <a:ea typeface="宋体" panose="02010600030101010101" pitchFamily="2" charset="-122"/>
                        </a:defRPr>
                      </a:lvl8pPr>
                      <a:lvl9pPr marL="3657600" algn="l" defTabSz="914400" rtl="0" eaLnBrk="1" latinLnBrk="0" hangingPunct="1">
                        <a:defRPr sz="1800" kern="1200">
                          <a:solidFill>
                            <a:schemeClr val="tx1"/>
                          </a:solidFill>
                          <a:latin typeface="Arial" panose="020B0604020202020204"/>
                          <a:ea typeface="宋体" panose="02010600030101010101" pitchFamily="2" charset="-122"/>
                        </a:defRPr>
                      </a:lvl9pPr>
                    </a:lstStyle>
                    <a:p>
                      <a:pPr marL="0" marR="0" lvl="0" indent="0" algn="l" defTabSz="684530" rtl="0" eaLnBrk="1" fontAlgn="base" latinLnBrk="0" hangingPunct="1">
                        <a:lnSpc>
                          <a:spcPct val="70000"/>
                        </a:lnSpc>
                        <a:spcBef>
                          <a:spcPct val="20000"/>
                        </a:spcBef>
                        <a:spcAft>
                          <a:spcPct val="0"/>
                        </a:spcAft>
                        <a:buClrTx/>
                        <a:buSzTx/>
                        <a:buFontTx/>
                        <a:buNone/>
                      </a:pPr>
                      <a:r>
                        <a:rPr kumimoji="0" lang="zh-CN" altLang="en-US" sz="1100" b="0" i="0" u="none" strike="noStrike" cap="none" normalizeH="0" baseline="0" dirty="0">
                          <a:ln>
                            <a:noFill/>
                          </a:ln>
                          <a:solidFill>
                            <a:schemeClr val="tx1"/>
                          </a:solidFill>
                          <a:effectLst/>
                          <a:latin typeface="Arial" panose="020B0604020202020204" pitchFamily="34" charset="0"/>
                          <a:ea typeface="仿宋_GB2312" panose="02010609030101010101" pitchFamily="49" charset="-122"/>
                        </a:rPr>
                        <a:t>间断</a:t>
                      </a:r>
                      <a:endParaRPr kumimoji="0" lang="en-US" altLang="zh-CN" sz="1100" b="0" i="0" u="none" strike="noStrike" cap="none" normalizeH="0" baseline="0" dirty="0">
                        <a:ln>
                          <a:noFill/>
                        </a:ln>
                        <a:solidFill>
                          <a:schemeClr val="tx1"/>
                        </a:solidFill>
                        <a:effectLst/>
                        <a:latin typeface="Arial" panose="020B0604020202020204" pitchFamily="34" charset="0"/>
                        <a:ea typeface="仿宋_GB2312" panose="02010609030101010101" pitchFamily="49" charset="-122"/>
                      </a:endParaRPr>
                    </a:p>
                  </a:txBody>
                  <a:tcPr marL="67290" marR="67290" marT="32300" marB="32300" anchor="ctr" anchorCtr="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chemeClr val="accent5"/>
                    </a:solidFill>
                  </a:tcPr>
                </a:tc>
                <a:tc>
                  <a:txBody>
                    <a:bodyPr/>
                    <a:lstStyle>
                      <a:lvl1pPr marL="0" algn="l" defTabSz="914400" rtl="0" eaLnBrk="1" latinLnBrk="0" hangingPunct="1">
                        <a:defRPr sz="1800" kern="1200">
                          <a:solidFill>
                            <a:schemeClr val="tx1"/>
                          </a:solidFill>
                          <a:latin typeface="Arial" panose="020B0604020202020204"/>
                          <a:ea typeface="宋体" panose="02010600030101010101" pitchFamily="2" charset="-122"/>
                        </a:defRPr>
                      </a:lvl1pPr>
                      <a:lvl2pPr marL="457200" algn="l" defTabSz="914400" rtl="0" eaLnBrk="1" latinLnBrk="0" hangingPunct="1">
                        <a:defRPr sz="1800" kern="1200">
                          <a:solidFill>
                            <a:schemeClr val="tx1"/>
                          </a:solidFill>
                          <a:latin typeface="Arial" panose="020B0604020202020204"/>
                          <a:ea typeface="宋体" panose="02010600030101010101" pitchFamily="2" charset="-122"/>
                        </a:defRPr>
                      </a:lvl2pPr>
                      <a:lvl3pPr marL="914400" algn="l" defTabSz="914400" rtl="0" eaLnBrk="1" latinLnBrk="0" hangingPunct="1">
                        <a:defRPr sz="1800" kern="1200">
                          <a:solidFill>
                            <a:schemeClr val="tx1"/>
                          </a:solidFill>
                          <a:latin typeface="Arial" panose="020B0604020202020204"/>
                          <a:ea typeface="宋体" panose="02010600030101010101" pitchFamily="2" charset="-122"/>
                        </a:defRPr>
                      </a:lvl3pPr>
                      <a:lvl4pPr marL="1371600" algn="l" defTabSz="914400" rtl="0" eaLnBrk="1" latinLnBrk="0" hangingPunct="1">
                        <a:defRPr sz="1800" kern="1200">
                          <a:solidFill>
                            <a:schemeClr val="tx1"/>
                          </a:solidFill>
                          <a:latin typeface="Arial" panose="020B0604020202020204"/>
                          <a:ea typeface="宋体" panose="02010600030101010101" pitchFamily="2" charset="-122"/>
                        </a:defRPr>
                      </a:lvl4pPr>
                      <a:lvl5pPr marL="1828800" algn="l" defTabSz="914400" rtl="0" eaLnBrk="1" latinLnBrk="0" hangingPunct="1">
                        <a:defRPr sz="1800" kern="1200">
                          <a:solidFill>
                            <a:schemeClr val="tx1"/>
                          </a:solidFill>
                          <a:latin typeface="Arial" panose="020B0604020202020204"/>
                          <a:ea typeface="宋体" panose="02010600030101010101" pitchFamily="2" charset="-122"/>
                        </a:defRPr>
                      </a:lvl5pPr>
                      <a:lvl6pPr marL="2286000" algn="l" defTabSz="914400" rtl="0" eaLnBrk="1" latinLnBrk="0" hangingPunct="1">
                        <a:defRPr sz="1800" kern="1200">
                          <a:solidFill>
                            <a:schemeClr val="tx1"/>
                          </a:solidFill>
                          <a:latin typeface="Arial" panose="020B0604020202020204"/>
                          <a:ea typeface="宋体" panose="02010600030101010101" pitchFamily="2" charset="-122"/>
                        </a:defRPr>
                      </a:lvl6pPr>
                      <a:lvl7pPr marL="2743200" algn="l" defTabSz="914400" rtl="0" eaLnBrk="1" latinLnBrk="0" hangingPunct="1">
                        <a:defRPr sz="1800" kern="1200">
                          <a:solidFill>
                            <a:schemeClr val="tx1"/>
                          </a:solidFill>
                          <a:latin typeface="Arial" panose="020B0604020202020204"/>
                          <a:ea typeface="宋体" panose="02010600030101010101" pitchFamily="2" charset="-122"/>
                        </a:defRPr>
                      </a:lvl7pPr>
                      <a:lvl8pPr marL="3200400" algn="l" defTabSz="914400" rtl="0" eaLnBrk="1" latinLnBrk="0" hangingPunct="1">
                        <a:defRPr sz="1800" kern="1200">
                          <a:solidFill>
                            <a:schemeClr val="tx1"/>
                          </a:solidFill>
                          <a:latin typeface="Arial" panose="020B0604020202020204"/>
                          <a:ea typeface="宋体" panose="02010600030101010101" pitchFamily="2" charset="-122"/>
                        </a:defRPr>
                      </a:lvl8pPr>
                      <a:lvl9pPr marL="3657600" algn="l" defTabSz="914400" rtl="0" eaLnBrk="1" latinLnBrk="0" hangingPunct="1">
                        <a:defRPr sz="1800" kern="1200">
                          <a:solidFill>
                            <a:schemeClr val="tx1"/>
                          </a:solidFill>
                          <a:latin typeface="Arial" panose="020B0604020202020204"/>
                          <a:ea typeface="宋体" panose="02010600030101010101" pitchFamily="2" charset="-122"/>
                        </a:defRPr>
                      </a:lvl9pPr>
                    </a:lstStyle>
                    <a:p>
                      <a:pPr marL="0" marR="0" lvl="0" indent="0" algn="l" defTabSz="684530" rtl="0" eaLnBrk="1" fontAlgn="base" latinLnBrk="0" hangingPunct="1">
                        <a:lnSpc>
                          <a:spcPct val="70000"/>
                        </a:lnSpc>
                        <a:spcBef>
                          <a:spcPct val="20000"/>
                        </a:spcBef>
                        <a:spcAft>
                          <a:spcPct val="0"/>
                        </a:spcAft>
                        <a:buClrTx/>
                        <a:buSzTx/>
                        <a:buFontTx/>
                        <a:buNone/>
                      </a:pPr>
                      <a:r>
                        <a:rPr kumimoji="0" lang="en-US" altLang="zh-CN" sz="1100" b="0" i="0" u="none" strike="noStrike" cap="none" normalizeH="0" baseline="0" dirty="0">
                          <a:ln>
                            <a:noFill/>
                          </a:ln>
                          <a:solidFill>
                            <a:schemeClr val="tx1"/>
                          </a:solidFill>
                          <a:effectLst/>
                          <a:latin typeface="Arial" panose="020B0604020202020204" pitchFamily="34" charset="0"/>
                          <a:ea typeface="仿宋_GB2312" panose="02010609030101010101" pitchFamily="49" charset="-122"/>
                        </a:rPr>
                        <a:t>408</a:t>
                      </a:r>
                      <a:endParaRPr kumimoji="0" lang="en-US" altLang="zh-CN" sz="1100" b="0" i="0" u="none" strike="noStrike" cap="none" normalizeH="0" baseline="0" dirty="0">
                        <a:ln>
                          <a:noFill/>
                        </a:ln>
                        <a:solidFill>
                          <a:schemeClr val="tx1"/>
                        </a:solidFill>
                        <a:effectLst/>
                        <a:latin typeface="Arial" panose="020B0604020202020204" pitchFamily="34" charset="0"/>
                        <a:ea typeface="仿宋_GB2312" panose="02010609030101010101" pitchFamily="49" charset="-122"/>
                      </a:endParaRPr>
                    </a:p>
                  </a:txBody>
                  <a:tcPr marL="67290" marR="67290" marT="32300" marB="32300" anchor="ctr" anchorCtr="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chemeClr val="accent5"/>
                    </a:solidFill>
                  </a:tcPr>
                </a:tc>
                <a:tc>
                  <a:txBody>
                    <a:bodyPr/>
                    <a:lstStyle>
                      <a:lvl1pPr marL="0" algn="l" defTabSz="914400" rtl="0" eaLnBrk="1" latinLnBrk="0" hangingPunct="1">
                        <a:defRPr sz="1800" kern="1200">
                          <a:solidFill>
                            <a:schemeClr val="tx1"/>
                          </a:solidFill>
                          <a:latin typeface="Arial" panose="020B0604020202020204"/>
                          <a:ea typeface="宋体" panose="02010600030101010101" pitchFamily="2" charset="-122"/>
                        </a:defRPr>
                      </a:lvl1pPr>
                      <a:lvl2pPr marL="457200" algn="l" defTabSz="914400" rtl="0" eaLnBrk="1" latinLnBrk="0" hangingPunct="1">
                        <a:defRPr sz="1800" kern="1200">
                          <a:solidFill>
                            <a:schemeClr val="tx1"/>
                          </a:solidFill>
                          <a:latin typeface="Arial" panose="020B0604020202020204"/>
                          <a:ea typeface="宋体" panose="02010600030101010101" pitchFamily="2" charset="-122"/>
                        </a:defRPr>
                      </a:lvl2pPr>
                      <a:lvl3pPr marL="914400" algn="l" defTabSz="914400" rtl="0" eaLnBrk="1" latinLnBrk="0" hangingPunct="1">
                        <a:defRPr sz="1800" kern="1200">
                          <a:solidFill>
                            <a:schemeClr val="tx1"/>
                          </a:solidFill>
                          <a:latin typeface="Arial" panose="020B0604020202020204"/>
                          <a:ea typeface="宋体" panose="02010600030101010101" pitchFamily="2" charset="-122"/>
                        </a:defRPr>
                      </a:lvl3pPr>
                      <a:lvl4pPr marL="1371600" algn="l" defTabSz="914400" rtl="0" eaLnBrk="1" latinLnBrk="0" hangingPunct="1">
                        <a:defRPr sz="1800" kern="1200">
                          <a:solidFill>
                            <a:schemeClr val="tx1"/>
                          </a:solidFill>
                          <a:latin typeface="Arial" panose="020B0604020202020204"/>
                          <a:ea typeface="宋体" panose="02010600030101010101" pitchFamily="2" charset="-122"/>
                        </a:defRPr>
                      </a:lvl4pPr>
                      <a:lvl5pPr marL="1828800" algn="l" defTabSz="914400" rtl="0" eaLnBrk="1" latinLnBrk="0" hangingPunct="1">
                        <a:defRPr sz="1800" kern="1200">
                          <a:solidFill>
                            <a:schemeClr val="tx1"/>
                          </a:solidFill>
                          <a:latin typeface="Arial" panose="020B0604020202020204"/>
                          <a:ea typeface="宋体" panose="02010600030101010101" pitchFamily="2" charset="-122"/>
                        </a:defRPr>
                      </a:lvl5pPr>
                      <a:lvl6pPr marL="2286000" algn="l" defTabSz="914400" rtl="0" eaLnBrk="1" latinLnBrk="0" hangingPunct="1">
                        <a:defRPr sz="1800" kern="1200">
                          <a:solidFill>
                            <a:schemeClr val="tx1"/>
                          </a:solidFill>
                          <a:latin typeface="Arial" panose="020B0604020202020204"/>
                          <a:ea typeface="宋体" panose="02010600030101010101" pitchFamily="2" charset="-122"/>
                        </a:defRPr>
                      </a:lvl6pPr>
                      <a:lvl7pPr marL="2743200" algn="l" defTabSz="914400" rtl="0" eaLnBrk="1" latinLnBrk="0" hangingPunct="1">
                        <a:defRPr sz="1800" kern="1200">
                          <a:solidFill>
                            <a:schemeClr val="tx1"/>
                          </a:solidFill>
                          <a:latin typeface="Arial" panose="020B0604020202020204"/>
                          <a:ea typeface="宋体" panose="02010600030101010101" pitchFamily="2" charset="-122"/>
                        </a:defRPr>
                      </a:lvl7pPr>
                      <a:lvl8pPr marL="3200400" algn="l" defTabSz="914400" rtl="0" eaLnBrk="1" latinLnBrk="0" hangingPunct="1">
                        <a:defRPr sz="1800" kern="1200">
                          <a:solidFill>
                            <a:schemeClr val="tx1"/>
                          </a:solidFill>
                          <a:latin typeface="Arial" panose="020B0604020202020204"/>
                          <a:ea typeface="宋体" panose="02010600030101010101" pitchFamily="2" charset="-122"/>
                        </a:defRPr>
                      </a:lvl8pPr>
                      <a:lvl9pPr marL="3657600" algn="l" defTabSz="914400" rtl="0" eaLnBrk="1" latinLnBrk="0" hangingPunct="1">
                        <a:defRPr sz="1800" kern="1200">
                          <a:solidFill>
                            <a:schemeClr val="tx1"/>
                          </a:solidFill>
                          <a:latin typeface="Arial" panose="020B0604020202020204"/>
                          <a:ea typeface="宋体" panose="02010600030101010101" pitchFamily="2" charset="-122"/>
                        </a:defRPr>
                      </a:lvl9pPr>
                    </a:lstStyle>
                    <a:p>
                      <a:pPr marL="0" marR="0" lvl="0" indent="0" algn="l" defTabSz="684530" rtl="0" eaLnBrk="1" fontAlgn="base" latinLnBrk="0" hangingPunct="1">
                        <a:lnSpc>
                          <a:spcPct val="70000"/>
                        </a:lnSpc>
                        <a:spcBef>
                          <a:spcPct val="20000"/>
                        </a:spcBef>
                        <a:spcAft>
                          <a:spcPct val="0"/>
                        </a:spcAft>
                        <a:buClrTx/>
                        <a:buSzTx/>
                        <a:buFontTx/>
                        <a:buNone/>
                      </a:pPr>
                      <a:r>
                        <a:rPr kumimoji="0" lang="en-US" altLang="zh-CN" sz="1100" b="0" i="0" u="none" strike="noStrike" cap="none" normalizeH="0" baseline="0" dirty="0">
                          <a:ln>
                            <a:noFill/>
                          </a:ln>
                          <a:solidFill>
                            <a:schemeClr val="tx1"/>
                          </a:solidFill>
                          <a:effectLst/>
                          <a:latin typeface="Arial" panose="020B0604020202020204" pitchFamily="34" charset="0"/>
                          <a:ea typeface="仿宋_GB2312" panose="02010609030101010101" pitchFamily="49" charset="-122"/>
                        </a:rPr>
                        <a:t>548</a:t>
                      </a:r>
                      <a:endParaRPr kumimoji="0" lang="en-US" altLang="zh-CN" sz="1100" b="0" i="0" u="none" strike="noStrike" cap="none" normalizeH="0" baseline="0" dirty="0">
                        <a:ln>
                          <a:noFill/>
                        </a:ln>
                        <a:solidFill>
                          <a:schemeClr val="tx1"/>
                        </a:solidFill>
                        <a:effectLst/>
                        <a:latin typeface="Arial" panose="020B0604020202020204" pitchFamily="34" charset="0"/>
                        <a:ea typeface="仿宋_GB2312" panose="02010609030101010101" pitchFamily="49" charset="-122"/>
                      </a:endParaRPr>
                    </a:p>
                  </a:txBody>
                  <a:tcPr marL="67290" marR="67290" marT="32300" marB="32300" anchor="ctr" anchorCtr="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chemeClr val="accent5"/>
                    </a:solidFill>
                  </a:tcPr>
                </a:tc>
                <a:tc>
                  <a:txBody>
                    <a:bodyPr/>
                    <a:lstStyle>
                      <a:lvl1pPr marL="0" algn="l" defTabSz="914400" rtl="0" eaLnBrk="1" latinLnBrk="0" hangingPunct="1">
                        <a:defRPr sz="1800" kern="1200">
                          <a:solidFill>
                            <a:schemeClr val="tx1"/>
                          </a:solidFill>
                          <a:latin typeface="Arial" panose="020B0604020202020204"/>
                          <a:ea typeface="宋体" panose="02010600030101010101" pitchFamily="2" charset="-122"/>
                        </a:defRPr>
                      </a:lvl1pPr>
                      <a:lvl2pPr marL="457200" algn="l" defTabSz="914400" rtl="0" eaLnBrk="1" latinLnBrk="0" hangingPunct="1">
                        <a:defRPr sz="1800" kern="1200">
                          <a:solidFill>
                            <a:schemeClr val="tx1"/>
                          </a:solidFill>
                          <a:latin typeface="Arial" panose="020B0604020202020204"/>
                          <a:ea typeface="宋体" panose="02010600030101010101" pitchFamily="2" charset="-122"/>
                        </a:defRPr>
                      </a:lvl2pPr>
                      <a:lvl3pPr marL="914400" algn="l" defTabSz="914400" rtl="0" eaLnBrk="1" latinLnBrk="0" hangingPunct="1">
                        <a:defRPr sz="1800" kern="1200">
                          <a:solidFill>
                            <a:schemeClr val="tx1"/>
                          </a:solidFill>
                          <a:latin typeface="Arial" panose="020B0604020202020204"/>
                          <a:ea typeface="宋体" panose="02010600030101010101" pitchFamily="2" charset="-122"/>
                        </a:defRPr>
                      </a:lvl3pPr>
                      <a:lvl4pPr marL="1371600" algn="l" defTabSz="914400" rtl="0" eaLnBrk="1" latinLnBrk="0" hangingPunct="1">
                        <a:defRPr sz="1800" kern="1200">
                          <a:solidFill>
                            <a:schemeClr val="tx1"/>
                          </a:solidFill>
                          <a:latin typeface="Arial" panose="020B0604020202020204"/>
                          <a:ea typeface="宋体" panose="02010600030101010101" pitchFamily="2" charset="-122"/>
                        </a:defRPr>
                      </a:lvl4pPr>
                      <a:lvl5pPr marL="1828800" algn="l" defTabSz="914400" rtl="0" eaLnBrk="1" latinLnBrk="0" hangingPunct="1">
                        <a:defRPr sz="1800" kern="1200">
                          <a:solidFill>
                            <a:schemeClr val="tx1"/>
                          </a:solidFill>
                          <a:latin typeface="Arial" panose="020B0604020202020204"/>
                          <a:ea typeface="宋体" panose="02010600030101010101" pitchFamily="2" charset="-122"/>
                        </a:defRPr>
                      </a:lvl5pPr>
                      <a:lvl6pPr marL="2286000" algn="l" defTabSz="914400" rtl="0" eaLnBrk="1" latinLnBrk="0" hangingPunct="1">
                        <a:defRPr sz="1800" kern="1200">
                          <a:solidFill>
                            <a:schemeClr val="tx1"/>
                          </a:solidFill>
                          <a:latin typeface="Arial" panose="020B0604020202020204"/>
                          <a:ea typeface="宋体" panose="02010600030101010101" pitchFamily="2" charset="-122"/>
                        </a:defRPr>
                      </a:lvl6pPr>
                      <a:lvl7pPr marL="2743200" algn="l" defTabSz="914400" rtl="0" eaLnBrk="1" latinLnBrk="0" hangingPunct="1">
                        <a:defRPr sz="1800" kern="1200">
                          <a:solidFill>
                            <a:schemeClr val="tx1"/>
                          </a:solidFill>
                          <a:latin typeface="Arial" panose="020B0604020202020204"/>
                          <a:ea typeface="宋体" panose="02010600030101010101" pitchFamily="2" charset="-122"/>
                        </a:defRPr>
                      </a:lvl7pPr>
                      <a:lvl8pPr marL="3200400" algn="l" defTabSz="914400" rtl="0" eaLnBrk="1" latinLnBrk="0" hangingPunct="1">
                        <a:defRPr sz="1800" kern="1200">
                          <a:solidFill>
                            <a:schemeClr val="tx1"/>
                          </a:solidFill>
                          <a:latin typeface="Arial" panose="020B0604020202020204"/>
                          <a:ea typeface="宋体" panose="02010600030101010101" pitchFamily="2" charset="-122"/>
                        </a:defRPr>
                      </a:lvl8pPr>
                      <a:lvl9pPr marL="3657600" algn="l" defTabSz="914400" rtl="0" eaLnBrk="1" latinLnBrk="0" hangingPunct="1">
                        <a:defRPr sz="1800" kern="1200">
                          <a:solidFill>
                            <a:schemeClr val="tx1"/>
                          </a:solidFill>
                          <a:latin typeface="Arial" panose="020B0604020202020204"/>
                          <a:ea typeface="宋体" panose="02010600030101010101" pitchFamily="2" charset="-122"/>
                        </a:defRPr>
                      </a:lvl9pPr>
                    </a:lstStyle>
                    <a:p>
                      <a:pPr marL="0" marR="0" lvl="0" indent="0" algn="l" defTabSz="684530" rtl="0" eaLnBrk="1" fontAlgn="base" latinLnBrk="0" hangingPunct="1">
                        <a:lnSpc>
                          <a:spcPct val="70000"/>
                        </a:lnSpc>
                        <a:spcBef>
                          <a:spcPct val="20000"/>
                        </a:spcBef>
                        <a:spcAft>
                          <a:spcPct val="0"/>
                        </a:spcAft>
                        <a:buClrTx/>
                        <a:buSzTx/>
                        <a:buFontTx/>
                        <a:buNone/>
                      </a:pPr>
                      <a:r>
                        <a:rPr kumimoji="0" lang="en-US" altLang="zh-CN" sz="1100" b="0" i="0" u="none" strike="noStrike" cap="none" normalizeH="0" baseline="0" dirty="0">
                          <a:ln>
                            <a:noFill/>
                          </a:ln>
                          <a:solidFill>
                            <a:schemeClr val="tx1"/>
                          </a:solidFill>
                          <a:effectLst/>
                          <a:latin typeface="Arial" panose="020B0604020202020204" pitchFamily="34" charset="0"/>
                          <a:ea typeface="仿宋_GB2312" panose="02010609030101010101" pitchFamily="49" charset="-122"/>
                        </a:rPr>
                        <a:t>602</a:t>
                      </a:r>
                      <a:endParaRPr kumimoji="0" lang="en-US" altLang="zh-CN" sz="1100" b="0" i="0" u="none" strike="noStrike" cap="none" normalizeH="0" baseline="0" dirty="0">
                        <a:ln>
                          <a:noFill/>
                        </a:ln>
                        <a:solidFill>
                          <a:schemeClr val="tx1"/>
                        </a:solidFill>
                        <a:effectLst/>
                        <a:latin typeface="Arial" panose="020B0604020202020204" pitchFamily="34" charset="0"/>
                        <a:ea typeface="仿宋_GB2312" panose="02010609030101010101" pitchFamily="49" charset="-122"/>
                      </a:endParaRPr>
                    </a:p>
                  </a:txBody>
                  <a:tcPr marL="67290" marR="67290" marT="32300" marB="32300" anchor="ctr" anchorCtr="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chemeClr val="accent5"/>
                    </a:solidFill>
                  </a:tcPr>
                </a:tc>
                <a:tc>
                  <a:txBody>
                    <a:bodyPr/>
                    <a:lstStyle>
                      <a:lvl1pPr marL="0" algn="l" defTabSz="914400" rtl="0" eaLnBrk="1" latinLnBrk="0" hangingPunct="1">
                        <a:defRPr sz="1800" kern="1200">
                          <a:solidFill>
                            <a:schemeClr val="tx1"/>
                          </a:solidFill>
                          <a:latin typeface="Arial" panose="020B0604020202020204"/>
                          <a:ea typeface="宋体" panose="02010600030101010101" pitchFamily="2" charset="-122"/>
                        </a:defRPr>
                      </a:lvl1pPr>
                      <a:lvl2pPr marL="457200" algn="l" defTabSz="914400" rtl="0" eaLnBrk="1" latinLnBrk="0" hangingPunct="1">
                        <a:defRPr sz="1800" kern="1200">
                          <a:solidFill>
                            <a:schemeClr val="tx1"/>
                          </a:solidFill>
                          <a:latin typeface="Arial" panose="020B0604020202020204"/>
                          <a:ea typeface="宋体" panose="02010600030101010101" pitchFamily="2" charset="-122"/>
                        </a:defRPr>
                      </a:lvl2pPr>
                      <a:lvl3pPr marL="914400" algn="l" defTabSz="914400" rtl="0" eaLnBrk="1" latinLnBrk="0" hangingPunct="1">
                        <a:defRPr sz="1800" kern="1200">
                          <a:solidFill>
                            <a:schemeClr val="tx1"/>
                          </a:solidFill>
                          <a:latin typeface="Arial" panose="020B0604020202020204"/>
                          <a:ea typeface="宋体" panose="02010600030101010101" pitchFamily="2" charset="-122"/>
                        </a:defRPr>
                      </a:lvl3pPr>
                      <a:lvl4pPr marL="1371600" algn="l" defTabSz="914400" rtl="0" eaLnBrk="1" latinLnBrk="0" hangingPunct="1">
                        <a:defRPr sz="1800" kern="1200">
                          <a:solidFill>
                            <a:schemeClr val="tx1"/>
                          </a:solidFill>
                          <a:latin typeface="Arial" panose="020B0604020202020204"/>
                          <a:ea typeface="宋体" panose="02010600030101010101" pitchFamily="2" charset="-122"/>
                        </a:defRPr>
                      </a:lvl4pPr>
                      <a:lvl5pPr marL="1828800" algn="l" defTabSz="914400" rtl="0" eaLnBrk="1" latinLnBrk="0" hangingPunct="1">
                        <a:defRPr sz="1800" kern="1200">
                          <a:solidFill>
                            <a:schemeClr val="tx1"/>
                          </a:solidFill>
                          <a:latin typeface="Arial" panose="020B0604020202020204"/>
                          <a:ea typeface="宋体" panose="02010600030101010101" pitchFamily="2" charset="-122"/>
                        </a:defRPr>
                      </a:lvl5pPr>
                      <a:lvl6pPr marL="2286000" algn="l" defTabSz="914400" rtl="0" eaLnBrk="1" latinLnBrk="0" hangingPunct="1">
                        <a:defRPr sz="1800" kern="1200">
                          <a:solidFill>
                            <a:schemeClr val="tx1"/>
                          </a:solidFill>
                          <a:latin typeface="Arial" panose="020B0604020202020204"/>
                          <a:ea typeface="宋体" panose="02010600030101010101" pitchFamily="2" charset="-122"/>
                        </a:defRPr>
                      </a:lvl6pPr>
                      <a:lvl7pPr marL="2743200" algn="l" defTabSz="914400" rtl="0" eaLnBrk="1" latinLnBrk="0" hangingPunct="1">
                        <a:defRPr sz="1800" kern="1200">
                          <a:solidFill>
                            <a:schemeClr val="tx1"/>
                          </a:solidFill>
                          <a:latin typeface="Arial" panose="020B0604020202020204"/>
                          <a:ea typeface="宋体" panose="02010600030101010101" pitchFamily="2" charset="-122"/>
                        </a:defRPr>
                      </a:lvl7pPr>
                      <a:lvl8pPr marL="3200400" algn="l" defTabSz="914400" rtl="0" eaLnBrk="1" latinLnBrk="0" hangingPunct="1">
                        <a:defRPr sz="1800" kern="1200">
                          <a:solidFill>
                            <a:schemeClr val="tx1"/>
                          </a:solidFill>
                          <a:latin typeface="Arial" panose="020B0604020202020204"/>
                          <a:ea typeface="宋体" panose="02010600030101010101" pitchFamily="2" charset="-122"/>
                        </a:defRPr>
                      </a:lvl8pPr>
                      <a:lvl9pPr marL="3657600" algn="l" defTabSz="914400" rtl="0" eaLnBrk="1" latinLnBrk="0" hangingPunct="1">
                        <a:defRPr sz="1800" kern="1200">
                          <a:solidFill>
                            <a:schemeClr val="tx1"/>
                          </a:solidFill>
                          <a:latin typeface="Arial" panose="020B0604020202020204"/>
                          <a:ea typeface="宋体" panose="02010600030101010101" pitchFamily="2" charset="-122"/>
                        </a:defRPr>
                      </a:lvl9pPr>
                    </a:lstStyle>
                    <a:p>
                      <a:pPr marL="0" marR="0" lvl="0" indent="0" algn="l" defTabSz="684530" rtl="0" eaLnBrk="1" fontAlgn="base" latinLnBrk="0" hangingPunct="1">
                        <a:lnSpc>
                          <a:spcPct val="70000"/>
                        </a:lnSpc>
                        <a:spcBef>
                          <a:spcPct val="20000"/>
                        </a:spcBef>
                        <a:spcAft>
                          <a:spcPct val="0"/>
                        </a:spcAft>
                        <a:buClrTx/>
                        <a:buSzTx/>
                        <a:buFontTx/>
                        <a:buNone/>
                      </a:pPr>
                      <a:r>
                        <a:rPr kumimoji="0" lang="en-US" altLang="zh-CN" sz="1100" b="0" i="0" u="none" strike="noStrike" cap="none" normalizeH="0" baseline="0" dirty="0">
                          <a:ln>
                            <a:noFill/>
                          </a:ln>
                          <a:solidFill>
                            <a:schemeClr val="tx1"/>
                          </a:solidFill>
                          <a:effectLst/>
                          <a:latin typeface="Arial" panose="020B0604020202020204" pitchFamily="34" charset="0"/>
                          <a:ea typeface="仿宋_GB2312" panose="02010609030101010101" pitchFamily="49" charset="-122"/>
                        </a:rPr>
                        <a:t>710</a:t>
                      </a:r>
                      <a:endParaRPr kumimoji="0" lang="en-US" altLang="zh-CN" sz="1100" b="0" i="0" u="none" strike="noStrike" cap="none" normalizeH="0" baseline="0" dirty="0">
                        <a:ln>
                          <a:noFill/>
                        </a:ln>
                        <a:solidFill>
                          <a:schemeClr val="tx1"/>
                        </a:solidFill>
                        <a:effectLst/>
                        <a:latin typeface="Arial" panose="020B0604020202020204" pitchFamily="34" charset="0"/>
                        <a:ea typeface="仿宋_GB2312" panose="02010609030101010101" pitchFamily="49" charset="-122"/>
                      </a:endParaRPr>
                    </a:p>
                  </a:txBody>
                  <a:tcPr marL="67290" marR="67290" marT="32300" marB="32300" anchor="ctr" anchorCtr="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chemeClr val="accent5"/>
                    </a:solidFill>
                  </a:tcPr>
                </a:tc>
                <a:tc>
                  <a:txBody>
                    <a:bodyPr/>
                    <a:lstStyle>
                      <a:lvl1pPr marL="0" algn="l" defTabSz="914400" rtl="0" eaLnBrk="1" latinLnBrk="0" hangingPunct="1">
                        <a:defRPr sz="1800" kern="1200">
                          <a:solidFill>
                            <a:schemeClr val="tx1"/>
                          </a:solidFill>
                          <a:latin typeface="Arial" panose="020B0604020202020204"/>
                          <a:ea typeface="宋体" panose="02010600030101010101" pitchFamily="2" charset="-122"/>
                        </a:defRPr>
                      </a:lvl1pPr>
                      <a:lvl2pPr marL="457200" algn="l" defTabSz="914400" rtl="0" eaLnBrk="1" latinLnBrk="0" hangingPunct="1">
                        <a:defRPr sz="1800" kern="1200">
                          <a:solidFill>
                            <a:schemeClr val="tx1"/>
                          </a:solidFill>
                          <a:latin typeface="Arial" panose="020B0604020202020204"/>
                          <a:ea typeface="宋体" panose="02010600030101010101" pitchFamily="2" charset="-122"/>
                        </a:defRPr>
                      </a:lvl2pPr>
                      <a:lvl3pPr marL="914400" algn="l" defTabSz="914400" rtl="0" eaLnBrk="1" latinLnBrk="0" hangingPunct="1">
                        <a:defRPr sz="1800" kern="1200">
                          <a:solidFill>
                            <a:schemeClr val="tx1"/>
                          </a:solidFill>
                          <a:latin typeface="Arial" panose="020B0604020202020204"/>
                          <a:ea typeface="宋体" panose="02010600030101010101" pitchFamily="2" charset="-122"/>
                        </a:defRPr>
                      </a:lvl3pPr>
                      <a:lvl4pPr marL="1371600" algn="l" defTabSz="914400" rtl="0" eaLnBrk="1" latinLnBrk="0" hangingPunct="1">
                        <a:defRPr sz="1800" kern="1200">
                          <a:solidFill>
                            <a:schemeClr val="tx1"/>
                          </a:solidFill>
                          <a:latin typeface="Arial" panose="020B0604020202020204"/>
                          <a:ea typeface="宋体" panose="02010600030101010101" pitchFamily="2" charset="-122"/>
                        </a:defRPr>
                      </a:lvl4pPr>
                      <a:lvl5pPr marL="1828800" algn="l" defTabSz="914400" rtl="0" eaLnBrk="1" latinLnBrk="0" hangingPunct="1">
                        <a:defRPr sz="1800" kern="1200">
                          <a:solidFill>
                            <a:schemeClr val="tx1"/>
                          </a:solidFill>
                          <a:latin typeface="Arial" panose="020B0604020202020204"/>
                          <a:ea typeface="宋体" panose="02010600030101010101" pitchFamily="2" charset="-122"/>
                        </a:defRPr>
                      </a:lvl5pPr>
                      <a:lvl6pPr marL="2286000" algn="l" defTabSz="914400" rtl="0" eaLnBrk="1" latinLnBrk="0" hangingPunct="1">
                        <a:defRPr sz="1800" kern="1200">
                          <a:solidFill>
                            <a:schemeClr val="tx1"/>
                          </a:solidFill>
                          <a:latin typeface="Arial" panose="020B0604020202020204"/>
                          <a:ea typeface="宋体" panose="02010600030101010101" pitchFamily="2" charset="-122"/>
                        </a:defRPr>
                      </a:lvl6pPr>
                      <a:lvl7pPr marL="2743200" algn="l" defTabSz="914400" rtl="0" eaLnBrk="1" latinLnBrk="0" hangingPunct="1">
                        <a:defRPr sz="1800" kern="1200">
                          <a:solidFill>
                            <a:schemeClr val="tx1"/>
                          </a:solidFill>
                          <a:latin typeface="Arial" panose="020B0604020202020204"/>
                          <a:ea typeface="宋体" panose="02010600030101010101" pitchFamily="2" charset="-122"/>
                        </a:defRPr>
                      </a:lvl7pPr>
                      <a:lvl8pPr marL="3200400" algn="l" defTabSz="914400" rtl="0" eaLnBrk="1" latinLnBrk="0" hangingPunct="1">
                        <a:defRPr sz="1800" kern="1200">
                          <a:solidFill>
                            <a:schemeClr val="tx1"/>
                          </a:solidFill>
                          <a:latin typeface="Arial" panose="020B0604020202020204"/>
                          <a:ea typeface="宋体" panose="02010600030101010101" pitchFamily="2" charset="-122"/>
                        </a:defRPr>
                      </a:lvl8pPr>
                      <a:lvl9pPr marL="3657600" algn="l" defTabSz="914400" rtl="0" eaLnBrk="1" latinLnBrk="0" hangingPunct="1">
                        <a:defRPr sz="1800" kern="1200">
                          <a:solidFill>
                            <a:schemeClr val="tx1"/>
                          </a:solidFill>
                          <a:latin typeface="Arial" panose="020B0604020202020204"/>
                          <a:ea typeface="宋体" panose="02010600030101010101" pitchFamily="2" charset="-122"/>
                        </a:defRPr>
                      </a:lvl9pPr>
                    </a:lstStyle>
                    <a:p>
                      <a:pPr marL="0" marR="0" lvl="0" indent="0" algn="l" defTabSz="684530" rtl="0" eaLnBrk="1" fontAlgn="base" latinLnBrk="0" hangingPunct="1">
                        <a:lnSpc>
                          <a:spcPct val="70000"/>
                        </a:lnSpc>
                        <a:spcBef>
                          <a:spcPct val="20000"/>
                        </a:spcBef>
                        <a:spcAft>
                          <a:spcPct val="0"/>
                        </a:spcAft>
                        <a:buClrTx/>
                        <a:buSzTx/>
                        <a:buFontTx/>
                        <a:buNone/>
                      </a:pPr>
                      <a:r>
                        <a:rPr kumimoji="0" lang="en-US" altLang="zh-CN" sz="1100" b="0" i="0" u="none" strike="noStrike" cap="none" normalizeH="0" baseline="0" dirty="0">
                          <a:ln>
                            <a:noFill/>
                          </a:ln>
                          <a:solidFill>
                            <a:schemeClr val="tx1"/>
                          </a:solidFill>
                          <a:effectLst/>
                          <a:latin typeface="Arial" panose="020B0604020202020204" pitchFamily="34" charset="0"/>
                          <a:ea typeface="仿宋_GB2312" panose="02010609030101010101" pitchFamily="49" charset="-122"/>
                        </a:rPr>
                        <a:t>790</a:t>
                      </a:r>
                      <a:endParaRPr kumimoji="0" lang="en-US" altLang="zh-CN" sz="1100" b="0" i="0" u="none" strike="noStrike" cap="none" normalizeH="0" baseline="0" dirty="0">
                        <a:ln>
                          <a:noFill/>
                        </a:ln>
                        <a:solidFill>
                          <a:schemeClr val="tx1"/>
                        </a:solidFill>
                        <a:effectLst/>
                        <a:latin typeface="Arial" panose="020B0604020202020204" pitchFamily="34" charset="0"/>
                        <a:ea typeface="仿宋_GB2312" panose="02010609030101010101" pitchFamily="49" charset="-122"/>
                      </a:endParaRPr>
                    </a:p>
                  </a:txBody>
                  <a:tcPr marL="67290" marR="67290" marT="32300" marB="32300" anchor="ctr" anchorCtr="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chemeClr val="accent5"/>
                    </a:solidFill>
                  </a:tcPr>
                </a:tc>
                <a:tc>
                  <a:txBody>
                    <a:bodyPr/>
                    <a:lstStyle>
                      <a:lvl1pPr marL="0" algn="l" defTabSz="914400" rtl="0" eaLnBrk="1" latinLnBrk="0" hangingPunct="1">
                        <a:defRPr sz="1800" kern="1200">
                          <a:solidFill>
                            <a:schemeClr val="tx1"/>
                          </a:solidFill>
                          <a:latin typeface="Arial" panose="020B0604020202020204"/>
                          <a:ea typeface="宋体" panose="02010600030101010101" pitchFamily="2" charset="-122"/>
                        </a:defRPr>
                      </a:lvl1pPr>
                      <a:lvl2pPr marL="457200" algn="l" defTabSz="914400" rtl="0" eaLnBrk="1" latinLnBrk="0" hangingPunct="1">
                        <a:defRPr sz="1800" kern="1200">
                          <a:solidFill>
                            <a:schemeClr val="tx1"/>
                          </a:solidFill>
                          <a:latin typeface="Arial" panose="020B0604020202020204"/>
                          <a:ea typeface="宋体" panose="02010600030101010101" pitchFamily="2" charset="-122"/>
                        </a:defRPr>
                      </a:lvl2pPr>
                      <a:lvl3pPr marL="914400" algn="l" defTabSz="914400" rtl="0" eaLnBrk="1" latinLnBrk="0" hangingPunct="1">
                        <a:defRPr sz="1800" kern="1200">
                          <a:solidFill>
                            <a:schemeClr val="tx1"/>
                          </a:solidFill>
                          <a:latin typeface="Arial" panose="020B0604020202020204"/>
                          <a:ea typeface="宋体" panose="02010600030101010101" pitchFamily="2" charset="-122"/>
                        </a:defRPr>
                      </a:lvl3pPr>
                      <a:lvl4pPr marL="1371600" algn="l" defTabSz="914400" rtl="0" eaLnBrk="1" latinLnBrk="0" hangingPunct="1">
                        <a:defRPr sz="1800" kern="1200">
                          <a:solidFill>
                            <a:schemeClr val="tx1"/>
                          </a:solidFill>
                          <a:latin typeface="Arial" panose="020B0604020202020204"/>
                          <a:ea typeface="宋体" panose="02010600030101010101" pitchFamily="2" charset="-122"/>
                        </a:defRPr>
                      </a:lvl4pPr>
                      <a:lvl5pPr marL="1828800" algn="l" defTabSz="914400" rtl="0" eaLnBrk="1" latinLnBrk="0" hangingPunct="1">
                        <a:defRPr sz="1800" kern="1200">
                          <a:solidFill>
                            <a:schemeClr val="tx1"/>
                          </a:solidFill>
                          <a:latin typeface="Arial" panose="020B0604020202020204"/>
                          <a:ea typeface="宋体" panose="02010600030101010101" pitchFamily="2" charset="-122"/>
                        </a:defRPr>
                      </a:lvl5pPr>
                      <a:lvl6pPr marL="2286000" algn="l" defTabSz="914400" rtl="0" eaLnBrk="1" latinLnBrk="0" hangingPunct="1">
                        <a:defRPr sz="1800" kern="1200">
                          <a:solidFill>
                            <a:schemeClr val="tx1"/>
                          </a:solidFill>
                          <a:latin typeface="Arial" panose="020B0604020202020204"/>
                          <a:ea typeface="宋体" panose="02010600030101010101" pitchFamily="2" charset="-122"/>
                        </a:defRPr>
                      </a:lvl6pPr>
                      <a:lvl7pPr marL="2743200" algn="l" defTabSz="914400" rtl="0" eaLnBrk="1" latinLnBrk="0" hangingPunct="1">
                        <a:defRPr sz="1800" kern="1200">
                          <a:solidFill>
                            <a:schemeClr val="tx1"/>
                          </a:solidFill>
                          <a:latin typeface="Arial" panose="020B0604020202020204"/>
                          <a:ea typeface="宋体" panose="02010600030101010101" pitchFamily="2" charset="-122"/>
                        </a:defRPr>
                      </a:lvl7pPr>
                      <a:lvl8pPr marL="3200400" algn="l" defTabSz="914400" rtl="0" eaLnBrk="1" latinLnBrk="0" hangingPunct="1">
                        <a:defRPr sz="1800" kern="1200">
                          <a:solidFill>
                            <a:schemeClr val="tx1"/>
                          </a:solidFill>
                          <a:latin typeface="Arial" panose="020B0604020202020204"/>
                          <a:ea typeface="宋体" panose="02010600030101010101" pitchFamily="2" charset="-122"/>
                        </a:defRPr>
                      </a:lvl8pPr>
                      <a:lvl9pPr marL="3657600" algn="l" defTabSz="914400" rtl="0" eaLnBrk="1" latinLnBrk="0" hangingPunct="1">
                        <a:defRPr sz="1800" kern="1200">
                          <a:solidFill>
                            <a:schemeClr val="tx1"/>
                          </a:solidFill>
                          <a:latin typeface="Arial" panose="020B0604020202020204"/>
                          <a:ea typeface="宋体" panose="02010600030101010101" pitchFamily="2" charset="-122"/>
                        </a:defRPr>
                      </a:lvl9pPr>
                    </a:lstStyle>
                    <a:p>
                      <a:pPr marL="0" marR="0" lvl="0" indent="0" algn="l" defTabSz="684530" rtl="0" eaLnBrk="1" fontAlgn="base" latinLnBrk="0" hangingPunct="1">
                        <a:lnSpc>
                          <a:spcPct val="70000"/>
                        </a:lnSpc>
                        <a:spcBef>
                          <a:spcPct val="20000"/>
                        </a:spcBef>
                        <a:spcAft>
                          <a:spcPct val="0"/>
                        </a:spcAft>
                        <a:buClrTx/>
                        <a:buSzTx/>
                        <a:buFontTx/>
                        <a:buNone/>
                      </a:pPr>
                      <a:r>
                        <a:rPr kumimoji="0" lang="en-US" altLang="zh-CN" sz="1100" b="0" i="0" u="none" strike="noStrike" cap="none" normalizeH="0" baseline="0" dirty="0">
                          <a:ln>
                            <a:noFill/>
                          </a:ln>
                          <a:solidFill>
                            <a:schemeClr val="tx1"/>
                          </a:solidFill>
                          <a:effectLst/>
                          <a:latin typeface="Arial" panose="020B0604020202020204" pitchFamily="34" charset="0"/>
                          <a:ea typeface="仿宋_GB2312" panose="02010609030101010101" pitchFamily="49" charset="-122"/>
                        </a:rPr>
                        <a:t>930</a:t>
                      </a:r>
                      <a:endParaRPr kumimoji="0" lang="en-US" altLang="zh-CN" sz="1100" b="0" i="0" u="none" strike="noStrike" cap="none" normalizeH="0" baseline="0" dirty="0">
                        <a:ln>
                          <a:noFill/>
                        </a:ln>
                        <a:solidFill>
                          <a:schemeClr val="tx1"/>
                        </a:solidFill>
                        <a:effectLst/>
                        <a:latin typeface="Arial" panose="020B0604020202020204" pitchFamily="34" charset="0"/>
                        <a:ea typeface="仿宋_GB2312" panose="02010609030101010101" pitchFamily="49" charset="-122"/>
                      </a:endParaRPr>
                    </a:p>
                  </a:txBody>
                  <a:tcPr marL="67290" marR="67290" marT="32300" marB="32300" anchor="ctr" anchorCtr="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chemeClr val="accent5"/>
                    </a:solidFill>
                  </a:tcPr>
                </a:tc>
                <a:tc>
                  <a:txBody>
                    <a:bodyPr/>
                    <a:lstStyle>
                      <a:lvl1pPr marL="0" algn="l" defTabSz="914400" rtl="0" eaLnBrk="1" latinLnBrk="0" hangingPunct="1">
                        <a:defRPr sz="1800" kern="1200">
                          <a:solidFill>
                            <a:schemeClr val="tx1"/>
                          </a:solidFill>
                          <a:latin typeface="Arial" panose="020B0604020202020204"/>
                          <a:ea typeface="宋体" panose="02010600030101010101" pitchFamily="2" charset="-122"/>
                        </a:defRPr>
                      </a:lvl1pPr>
                      <a:lvl2pPr marL="457200" algn="l" defTabSz="914400" rtl="0" eaLnBrk="1" latinLnBrk="0" hangingPunct="1">
                        <a:defRPr sz="1800" kern="1200">
                          <a:solidFill>
                            <a:schemeClr val="tx1"/>
                          </a:solidFill>
                          <a:latin typeface="Arial" panose="020B0604020202020204"/>
                          <a:ea typeface="宋体" panose="02010600030101010101" pitchFamily="2" charset="-122"/>
                        </a:defRPr>
                      </a:lvl2pPr>
                      <a:lvl3pPr marL="914400" algn="l" defTabSz="914400" rtl="0" eaLnBrk="1" latinLnBrk="0" hangingPunct="1">
                        <a:defRPr sz="1800" kern="1200">
                          <a:solidFill>
                            <a:schemeClr val="tx1"/>
                          </a:solidFill>
                          <a:latin typeface="Arial" panose="020B0604020202020204"/>
                          <a:ea typeface="宋体" panose="02010600030101010101" pitchFamily="2" charset="-122"/>
                        </a:defRPr>
                      </a:lvl3pPr>
                      <a:lvl4pPr marL="1371600" algn="l" defTabSz="914400" rtl="0" eaLnBrk="1" latinLnBrk="0" hangingPunct="1">
                        <a:defRPr sz="1800" kern="1200">
                          <a:solidFill>
                            <a:schemeClr val="tx1"/>
                          </a:solidFill>
                          <a:latin typeface="Arial" panose="020B0604020202020204"/>
                          <a:ea typeface="宋体" panose="02010600030101010101" pitchFamily="2" charset="-122"/>
                        </a:defRPr>
                      </a:lvl4pPr>
                      <a:lvl5pPr marL="1828800" algn="l" defTabSz="914400" rtl="0" eaLnBrk="1" latinLnBrk="0" hangingPunct="1">
                        <a:defRPr sz="1800" kern="1200">
                          <a:solidFill>
                            <a:schemeClr val="tx1"/>
                          </a:solidFill>
                          <a:latin typeface="Arial" panose="020B0604020202020204"/>
                          <a:ea typeface="宋体" panose="02010600030101010101" pitchFamily="2" charset="-122"/>
                        </a:defRPr>
                      </a:lvl5pPr>
                      <a:lvl6pPr marL="2286000" algn="l" defTabSz="914400" rtl="0" eaLnBrk="1" latinLnBrk="0" hangingPunct="1">
                        <a:defRPr sz="1800" kern="1200">
                          <a:solidFill>
                            <a:schemeClr val="tx1"/>
                          </a:solidFill>
                          <a:latin typeface="Arial" panose="020B0604020202020204"/>
                          <a:ea typeface="宋体" panose="02010600030101010101" pitchFamily="2" charset="-122"/>
                        </a:defRPr>
                      </a:lvl6pPr>
                      <a:lvl7pPr marL="2743200" algn="l" defTabSz="914400" rtl="0" eaLnBrk="1" latinLnBrk="0" hangingPunct="1">
                        <a:defRPr sz="1800" kern="1200">
                          <a:solidFill>
                            <a:schemeClr val="tx1"/>
                          </a:solidFill>
                          <a:latin typeface="Arial" panose="020B0604020202020204"/>
                          <a:ea typeface="宋体" panose="02010600030101010101" pitchFamily="2" charset="-122"/>
                        </a:defRPr>
                      </a:lvl7pPr>
                      <a:lvl8pPr marL="3200400" algn="l" defTabSz="914400" rtl="0" eaLnBrk="1" latinLnBrk="0" hangingPunct="1">
                        <a:defRPr sz="1800" kern="1200">
                          <a:solidFill>
                            <a:schemeClr val="tx1"/>
                          </a:solidFill>
                          <a:latin typeface="Arial" panose="020B0604020202020204"/>
                          <a:ea typeface="宋体" panose="02010600030101010101" pitchFamily="2" charset="-122"/>
                        </a:defRPr>
                      </a:lvl8pPr>
                      <a:lvl9pPr marL="3657600" algn="l" defTabSz="914400" rtl="0" eaLnBrk="1" latinLnBrk="0" hangingPunct="1">
                        <a:defRPr sz="1800" kern="1200">
                          <a:solidFill>
                            <a:schemeClr val="tx1"/>
                          </a:solidFill>
                          <a:latin typeface="Arial" panose="020B0604020202020204"/>
                          <a:ea typeface="宋体" panose="02010600030101010101" pitchFamily="2" charset="-122"/>
                        </a:defRPr>
                      </a:lvl9pPr>
                    </a:lstStyle>
                    <a:p>
                      <a:pPr marL="0" marR="0" lvl="0" indent="0" algn="l" defTabSz="684530" rtl="0" eaLnBrk="1" fontAlgn="base" latinLnBrk="0" hangingPunct="1">
                        <a:lnSpc>
                          <a:spcPct val="70000"/>
                        </a:lnSpc>
                        <a:spcBef>
                          <a:spcPct val="20000"/>
                        </a:spcBef>
                        <a:spcAft>
                          <a:spcPct val="0"/>
                        </a:spcAft>
                        <a:buClrTx/>
                        <a:buSzTx/>
                        <a:buFontTx/>
                        <a:buNone/>
                      </a:pPr>
                      <a:r>
                        <a:rPr kumimoji="0" lang="en-US" altLang="zh-CN" sz="1100" b="0" i="0" u="none" strike="noStrike" cap="none" normalizeH="0" baseline="0" dirty="0">
                          <a:ln>
                            <a:noFill/>
                          </a:ln>
                          <a:solidFill>
                            <a:schemeClr val="tx1"/>
                          </a:solidFill>
                          <a:effectLst/>
                          <a:latin typeface="Arial" panose="020B0604020202020204" pitchFamily="34" charset="0"/>
                          <a:ea typeface="仿宋_GB2312" panose="02010609030101010101" pitchFamily="49" charset="-122"/>
                        </a:rPr>
                        <a:t>1035</a:t>
                      </a:r>
                      <a:endParaRPr kumimoji="0" lang="en-US" altLang="zh-CN" sz="1100" b="0" i="0" u="none" strike="noStrike" cap="none" normalizeH="0" baseline="0" dirty="0">
                        <a:ln>
                          <a:noFill/>
                        </a:ln>
                        <a:solidFill>
                          <a:schemeClr val="tx1"/>
                        </a:solidFill>
                        <a:effectLst/>
                        <a:latin typeface="Arial" panose="020B0604020202020204" pitchFamily="34" charset="0"/>
                        <a:ea typeface="仿宋_GB2312" panose="02010609030101010101" pitchFamily="49" charset="-122"/>
                      </a:endParaRPr>
                    </a:p>
                  </a:txBody>
                  <a:tcPr marL="67290" marR="67290" marT="32300" marB="32300" anchor="ctr" anchorCtr="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chemeClr val="accent5"/>
                    </a:solidFill>
                  </a:tcPr>
                </a:tc>
                <a:tc>
                  <a:txBody>
                    <a:bodyPr/>
                    <a:lstStyle>
                      <a:lvl1pPr marL="0" algn="l" defTabSz="914400" rtl="0" eaLnBrk="1" latinLnBrk="0" hangingPunct="1">
                        <a:defRPr sz="1800" kern="1200">
                          <a:solidFill>
                            <a:schemeClr val="tx1"/>
                          </a:solidFill>
                          <a:latin typeface="Arial" panose="020B0604020202020204"/>
                          <a:ea typeface="宋体" panose="02010600030101010101" pitchFamily="2" charset="-122"/>
                        </a:defRPr>
                      </a:lvl1pPr>
                      <a:lvl2pPr marL="457200" algn="l" defTabSz="914400" rtl="0" eaLnBrk="1" latinLnBrk="0" hangingPunct="1">
                        <a:defRPr sz="1800" kern="1200">
                          <a:solidFill>
                            <a:schemeClr val="tx1"/>
                          </a:solidFill>
                          <a:latin typeface="Arial" panose="020B0604020202020204"/>
                          <a:ea typeface="宋体" panose="02010600030101010101" pitchFamily="2" charset="-122"/>
                        </a:defRPr>
                      </a:lvl2pPr>
                      <a:lvl3pPr marL="914400" algn="l" defTabSz="914400" rtl="0" eaLnBrk="1" latinLnBrk="0" hangingPunct="1">
                        <a:defRPr sz="1800" kern="1200">
                          <a:solidFill>
                            <a:schemeClr val="tx1"/>
                          </a:solidFill>
                          <a:latin typeface="Arial" panose="020B0604020202020204"/>
                          <a:ea typeface="宋体" panose="02010600030101010101" pitchFamily="2" charset="-122"/>
                        </a:defRPr>
                      </a:lvl3pPr>
                      <a:lvl4pPr marL="1371600" algn="l" defTabSz="914400" rtl="0" eaLnBrk="1" latinLnBrk="0" hangingPunct="1">
                        <a:defRPr sz="1800" kern="1200">
                          <a:solidFill>
                            <a:schemeClr val="tx1"/>
                          </a:solidFill>
                          <a:latin typeface="Arial" panose="020B0604020202020204"/>
                          <a:ea typeface="宋体" panose="02010600030101010101" pitchFamily="2" charset="-122"/>
                        </a:defRPr>
                      </a:lvl4pPr>
                      <a:lvl5pPr marL="1828800" algn="l" defTabSz="914400" rtl="0" eaLnBrk="1" latinLnBrk="0" hangingPunct="1">
                        <a:defRPr sz="1800" kern="1200">
                          <a:solidFill>
                            <a:schemeClr val="tx1"/>
                          </a:solidFill>
                          <a:latin typeface="Arial" panose="020B0604020202020204"/>
                          <a:ea typeface="宋体" panose="02010600030101010101" pitchFamily="2" charset="-122"/>
                        </a:defRPr>
                      </a:lvl5pPr>
                      <a:lvl6pPr marL="2286000" algn="l" defTabSz="914400" rtl="0" eaLnBrk="1" latinLnBrk="0" hangingPunct="1">
                        <a:defRPr sz="1800" kern="1200">
                          <a:solidFill>
                            <a:schemeClr val="tx1"/>
                          </a:solidFill>
                          <a:latin typeface="Arial" panose="020B0604020202020204"/>
                          <a:ea typeface="宋体" panose="02010600030101010101" pitchFamily="2" charset="-122"/>
                        </a:defRPr>
                      </a:lvl6pPr>
                      <a:lvl7pPr marL="2743200" algn="l" defTabSz="914400" rtl="0" eaLnBrk="1" latinLnBrk="0" hangingPunct="1">
                        <a:defRPr sz="1800" kern="1200">
                          <a:solidFill>
                            <a:schemeClr val="tx1"/>
                          </a:solidFill>
                          <a:latin typeface="Arial" panose="020B0604020202020204"/>
                          <a:ea typeface="宋体" panose="02010600030101010101" pitchFamily="2" charset="-122"/>
                        </a:defRPr>
                      </a:lvl7pPr>
                      <a:lvl8pPr marL="3200400" algn="l" defTabSz="914400" rtl="0" eaLnBrk="1" latinLnBrk="0" hangingPunct="1">
                        <a:defRPr sz="1800" kern="1200">
                          <a:solidFill>
                            <a:schemeClr val="tx1"/>
                          </a:solidFill>
                          <a:latin typeface="Arial" panose="020B0604020202020204"/>
                          <a:ea typeface="宋体" panose="02010600030101010101" pitchFamily="2" charset="-122"/>
                        </a:defRPr>
                      </a:lvl8pPr>
                      <a:lvl9pPr marL="3657600" algn="l" defTabSz="914400" rtl="0" eaLnBrk="1" latinLnBrk="0" hangingPunct="1">
                        <a:defRPr sz="1800" kern="1200">
                          <a:solidFill>
                            <a:schemeClr val="tx1"/>
                          </a:solidFill>
                          <a:latin typeface="Arial" panose="020B0604020202020204"/>
                          <a:ea typeface="宋体" panose="02010600030101010101" pitchFamily="2" charset="-122"/>
                        </a:defRPr>
                      </a:lvl9pPr>
                    </a:lstStyle>
                    <a:p>
                      <a:pPr marL="0" marR="0" lvl="0" indent="0" algn="l" defTabSz="684530" rtl="0" eaLnBrk="1" fontAlgn="base" latinLnBrk="0" hangingPunct="1">
                        <a:lnSpc>
                          <a:spcPct val="70000"/>
                        </a:lnSpc>
                        <a:spcBef>
                          <a:spcPct val="20000"/>
                        </a:spcBef>
                        <a:spcAft>
                          <a:spcPct val="0"/>
                        </a:spcAft>
                        <a:buClrTx/>
                        <a:buSzTx/>
                        <a:buFontTx/>
                        <a:buNone/>
                      </a:pPr>
                      <a:r>
                        <a:rPr kumimoji="0" lang="en-US" altLang="zh-CN" sz="1100" b="0" i="0" u="none" strike="noStrike" cap="none" normalizeH="0" baseline="0" dirty="0">
                          <a:ln>
                            <a:noFill/>
                          </a:ln>
                          <a:solidFill>
                            <a:schemeClr val="tx1"/>
                          </a:solidFill>
                          <a:effectLst/>
                          <a:latin typeface="Arial" panose="020B0604020202020204" pitchFamily="34" charset="0"/>
                          <a:ea typeface="仿宋_GB2312" panose="02010609030101010101" pitchFamily="49" charset="-122"/>
                        </a:rPr>
                        <a:t>1140</a:t>
                      </a:r>
                      <a:endParaRPr kumimoji="0" lang="en-US" altLang="zh-CN" sz="1100" b="0" i="0" u="none" strike="noStrike" cap="none" normalizeH="0" baseline="0" dirty="0">
                        <a:ln>
                          <a:noFill/>
                        </a:ln>
                        <a:solidFill>
                          <a:schemeClr val="tx1"/>
                        </a:solidFill>
                        <a:effectLst/>
                        <a:latin typeface="Arial" panose="020B0604020202020204" pitchFamily="34" charset="0"/>
                        <a:ea typeface="仿宋_GB2312" panose="02010609030101010101" pitchFamily="49" charset="-122"/>
                      </a:endParaRPr>
                    </a:p>
                  </a:txBody>
                  <a:tcPr marL="67290" marR="67290" marT="32300" marB="32300" anchor="ctr" anchorCtr="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chemeClr val="accent5"/>
                    </a:solidFill>
                  </a:tcPr>
                </a:tc>
                <a:tc>
                  <a:txBody>
                    <a:bodyPr/>
                    <a:lstStyle>
                      <a:lvl1pPr marL="0" algn="l" defTabSz="914400" rtl="0" eaLnBrk="1" latinLnBrk="0" hangingPunct="1">
                        <a:defRPr sz="1800" kern="1200">
                          <a:solidFill>
                            <a:schemeClr val="tx1"/>
                          </a:solidFill>
                          <a:latin typeface="Arial" panose="020B0604020202020204"/>
                          <a:ea typeface="宋体" panose="02010600030101010101" pitchFamily="2" charset="-122"/>
                        </a:defRPr>
                      </a:lvl1pPr>
                      <a:lvl2pPr marL="457200" algn="l" defTabSz="914400" rtl="0" eaLnBrk="1" latinLnBrk="0" hangingPunct="1">
                        <a:defRPr sz="1800" kern="1200">
                          <a:solidFill>
                            <a:schemeClr val="tx1"/>
                          </a:solidFill>
                          <a:latin typeface="Arial" panose="020B0604020202020204"/>
                          <a:ea typeface="宋体" panose="02010600030101010101" pitchFamily="2" charset="-122"/>
                        </a:defRPr>
                      </a:lvl2pPr>
                      <a:lvl3pPr marL="914400" algn="l" defTabSz="914400" rtl="0" eaLnBrk="1" latinLnBrk="0" hangingPunct="1">
                        <a:defRPr sz="1800" kern="1200">
                          <a:solidFill>
                            <a:schemeClr val="tx1"/>
                          </a:solidFill>
                          <a:latin typeface="Arial" panose="020B0604020202020204"/>
                          <a:ea typeface="宋体" panose="02010600030101010101" pitchFamily="2" charset="-122"/>
                        </a:defRPr>
                      </a:lvl3pPr>
                      <a:lvl4pPr marL="1371600" algn="l" defTabSz="914400" rtl="0" eaLnBrk="1" latinLnBrk="0" hangingPunct="1">
                        <a:defRPr sz="1800" kern="1200">
                          <a:solidFill>
                            <a:schemeClr val="tx1"/>
                          </a:solidFill>
                          <a:latin typeface="Arial" panose="020B0604020202020204"/>
                          <a:ea typeface="宋体" panose="02010600030101010101" pitchFamily="2" charset="-122"/>
                        </a:defRPr>
                      </a:lvl4pPr>
                      <a:lvl5pPr marL="1828800" algn="l" defTabSz="914400" rtl="0" eaLnBrk="1" latinLnBrk="0" hangingPunct="1">
                        <a:defRPr sz="1800" kern="1200">
                          <a:solidFill>
                            <a:schemeClr val="tx1"/>
                          </a:solidFill>
                          <a:latin typeface="Arial" panose="020B0604020202020204"/>
                          <a:ea typeface="宋体" panose="02010600030101010101" pitchFamily="2" charset="-122"/>
                        </a:defRPr>
                      </a:lvl5pPr>
                      <a:lvl6pPr marL="2286000" algn="l" defTabSz="914400" rtl="0" eaLnBrk="1" latinLnBrk="0" hangingPunct="1">
                        <a:defRPr sz="1800" kern="1200">
                          <a:solidFill>
                            <a:schemeClr val="tx1"/>
                          </a:solidFill>
                          <a:latin typeface="Arial" panose="020B0604020202020204"/>
                          <a:ea typeface="宋体" panose="02010600030101010101" pitchFamily="2" charset="-122"/>
                        </a:defRPr>
                      </a:lvl6pPr>
                      <a:lvl7pPr marL="2743200" algn="l" defTabSz="914400" rtl="0" eaLnBrk="1" latinLnBrk="0" hangingPunct="1">
                        <a:defRPr sz="1800" kern="1200">
                          <a:solidFill>
                            <a:schemeClr val="tx1"/>
                          </a:solidFill>
                          <a:latin typeface="Arial" panose="020B0604020202020204"/>
                          <a:ea typeface="宋体" panose="02010600030101010101" pitchFamily="2" charset="-122"/>
                        </a:defRPr>
                      </a:lvl7pPr>
                      <a:lvl8pPr marL="3200400" algn="l" defTabSz="914400" rtl="0" eaLnBrk="1" latinLnBrk="0" hangingPunct="1">
                        <a:defRPr sz="1800" kern="1200">
                          <a:solidFill>
                            <a:schemeClr val="tx1"/>
                          </a:solidFill>
                          <a:latin typeface="Arial" panose="020B0604020202020204"/>
                          <a:ea typeface="宋体" panose="02010600030101010101" pitchFamily="2" charset="-122"/>
                        </a:defRPr>
                      </a:lvl8pPr>
                      <a:lvl9pPr marL="3657600" algn="l" defTabSz="914400" rtl="0" eaLnBrk="1" latinLnBrk="0" hangingPunct="1">
                        <a:defRPr sz="1800" kern="1200">
                          <a:solidFill>
                            <a:schemeClr val="tx1"/>
                          </a:solidFill>
                          <a:latin typeface="Arial" panose="020B0604020202020204"/>
                          <a:ea typeface="宋体" panose="02010600030101010101" pitchFamily="2" charset="-122"/>
                        </a:defRPr>
                      </a:lvl9pPr>
                    </a:lstStyle>
                    <a:p>
                      <a:pPr marL="0" marR="0" lvl="0" indent="0" algn="l" defTabSz="684530" rtl="0" eaLnBrk="1" fontAlgn="base" latinLnBrk="0" hangingPunct="1">
                        <a:lnSpc>
                          <a:spcPct val="70000"/>
                        </a:lnSpc>
                        <a:spcBef>
                          <a:spcPct val="20000"/>
                        </a:spcBef>
                        <a:spcAft>
                          <a:spcPct val="0"/>
                        </a:spcAft>
                        <a:buClrTx/>
                        <a:buSzTx/>
                        <a:buFontTx/>
                        <a:buNone/>
                      </a:pPr>
                      <a:r>
                        <a:rPr kumimoji="0" lang="en-US" altLang="zh-CN" sz="1100" b="0" i="0" u="none" strike="noStrike" cap="none" normalizeH="0" baseline="0" dirty="0">
                          <a:ln>
                            <a:noFill/>
                          </a:ln>
                          <a:solidFill>
                            <a:schemeClr val="tx1"/>
                          </a:solidFill>
                          <a:effectLst/>
                          <a:latin typeface="Arial" panose="020B0604020202020204" pitchFamily="34" charset="0"/>
                          <a:ea typeface="仿宋_GB2312" panose="02010609030101010101" pitchFamily="49" charset="-122"/>
                        </a:rPr>
                        <a:t>1208</a:t>
                      </a:r>
                      <a:endParaRPr kumimoji="0" lang="en-US" altLang="zh-CN" sz="1100" b="0" i="0" u="none" strike="noStrike" cap="none" normalizeH="0" baseline="0" dirty="0">
                        <a:ln>
                          <a:noFill/>
                        </a:ln>
                        <a:solidFill>
                          <a:schemeClr val="tx1"/>
                        </a:solidFill>
                        <a:effectLst/>
                        <a:latin typeface="Arial" panose="020B0604020202020204" pitchFamily="34" charset="0"/>
                        <a:ea typeface="仿宋_GB2312" panose="02010609030101010101" pitchFamily="49" charset="-122"/>
                      </a:endParaRPr>
                    </a:p>
                  </a:txBody>
                  <a:tcPr marL="67290" marR="67290" marT="32300" marB="32300" anchor="ctr" anchorCtr="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chemeClr val="accent5"/>
                    </a:solidFill>
                  </a:tcPr>
                </a:tc>
                <a:tc>
                  <a:txBody>
                    <a:bodyPr/>
                    <a:lstStyle>
                      <a:lvl1pPr marL="0" algn="l" defTabSz="914400" rtl="0" eaLnBrk="1" latinLnBrk="0" hangingPunct="1">
                        <a:defRPr sz="1800" kern="1200">
                          <a:solidFill>
                            <a:schemeClr val="tx1"/>
                          </a:solidFill>
                          <a:latin typeface="Arial" panose="020B0604020202020204"/>
                          <a:ea typeface="宋体" panose="02010600030101010101" pitchFamily="2" charset="-122"/>
                        </a:defRPr>
                      </a:lvl1pPr>
                      <a:lvl2pPr marL="457200" algn="l" defTabSz="914400" rtl="0" eaLnBrk="1" latinLnBrk="0" hangingPunct="1">
                        <a:defRPr sz="1800" kern="1200">
                          <a:solidFill>
                            <a:schemeClr val="tx1"/>
                          </a:solidFill>
                          <a:latin typeface="Arial" panose="020B0604020202020204"/>
                          <a:ea typeface="宋体" panose="02010600030101010101" pitchFamily="2" charset="-122"/>
                        </a:defRPr>
                      </a:lvl2pPr>
                      <a:lvl3pPr marL="914400" algn="l" defTabSz="914400" rtl="0" eaLnBrk="1" latinLnBrk="0" hangingPunct="1">
                        <a:defRPr sz="1800" kern="1200">
                          <a:solidFill>
                            <a:schemeClr val="tx1"/>
                          </a:solidFill>
                          <a:latin typeface="Arial" panose="020B0604020202020204"/>
                          <a:ea typeface="宋体" panose="02010600030101010101" pitchFamily="2" charset="-122"/>
                        </a:defRPr>
                      </a:lvl3pPr>
                      <a:lvl4pPr marL="1371600" algn="l" defTabSz="914400" rtl="0" eaLnBrk="1" latinLnBrk="0" hangingPunct="1">
                        <a:defRPr sz="1800" kern="1200">
                          <a:solidFill>
                            <a:schemeClr val="tx1"/>
                          </a:solidFill>
                          <a:latin typeface="Arial" panose="020B0604020202020204"/>
                          <a:ea typeface="宋体" panose="02010600030101010101" pitchFamily="2" charset="-122"/>
                        </a:defRPr>
                      </a:lvl4pPr>
                      <a:lvl5pPr marL="1828800" algn="l" defTabSz="914400" rtl="0" eaLnBrk="1" latinLnBrk="0" hangingPunct="1">
                        <a:defRPr sz="1800" kern="1200">
                          <a:solidFill>
                            <a:schemeClr val="tx1"/>
                          </a:solidFill>
                          <a:latin typeface="Arial" panose="020B0604020202020204"/>
                          <a:ea typeface="宋体" panose="02010600030101010101" pitchFamily="2" charset="-122"/>
                        </a:defRPr>
                      </a:lvl5pPr>
                      <a:lvl6pPr marL="2286000" algn="l" defTabSz="914400" rtl="0" eaLnBrk="1" latinLnBrk="0" hangingPunct="1">
                        <a:defRPr sz="1800" kern="1200">
                          <a:solidFill>
                            <a:schemeClr val="tx1"/>
                          </a:solidFill>
                          <a:latin typeface="Arial" panose="020B0604020202020204"/>
                          <a:ea typeface="宋体" panose="02010600030101010101" pitchFamily="2" charset="-122"/>
                        </a:defRPr>
                      </a:lvl6pPr>
                      <a:lvl7pPr marL="2743200" algn="l" defTabSz="914400" rtl="0" eaLnBrk="1" latinLnBrk="0" hangingPunct="1">
                        <a:defRPr sz="1800" kern="1200">
                          <a:solidFill>
                            <a:schemeClr val="tx1"/>
                          </a:solidFill>
                          <a:latin typeface="Arial" panose="020B0604020202020204"/>
                          <a:ea typeface="宋体" panose="02010600030101010101" pitchFamily="2" charset="-122"/>
                        </a:defRPr>
                      </a:lvl7pPr>
                      <a:lvl8pPr marL="3200400" algn="l" defTabSz="914400" rtl="0" eaLnBrk="1" latinLnBrk="0" hangingPunct="1">
                        <a:defRPr sz="1800" kern="1200">
                          <a:solidFill>
                            <a:schemeClr val="tx1"/>
                          </a:solidFill>
                          <a:latin typeface="Arial" panose="020B0604020202020204"/>
                          <a:ea typeface="宋体" panose="02010600030101010101" pitchFamily="2" charset="-122"/>
                        </a:defRPr>
                      </a:lvl8pPr>
                      <a:lvl9pPr marL="3657600" algn="l" defTabSz="914400" rtl="0" eaLnBrk="1" latinLnBrk="0" hangingPunct="1">
                        <a:defRPr sz="1800" kern="1200">
                          <a:solidFill>
                            <a:schemeClr val="tx1"/>
                          </a:solidFill>
                          <a:latin typeface="Arial" panose="020B0604020202020204"/>
                          <a:ea typeface="宋体" panose="02010600030101010101" pitchFamily="2" charset="-122"/>
                        </a:defRPr>
                      </a:lvl9pPr>
                    </a:lstStyle>
                    <a:p>
                      <a:pPr marL="0" marR="0" lvl="0" indent="0" algn="l" defTabSz="684530" rtl="0" eaLnBrk="1" fontAlgn="base" latinLnBrk="0" hangingPunct="1">
                        <a:lnSpc>
                          <a:spcPct val="70000"/>
                        </a:lnSpc>
                        <a:spcBef>
                          <a:spcPct val="20000"/>
                        </a:spcBef>
                        <a:spcAft>
                          <a:spcPct val="0"/>
                        </a:spcAft>
                        <a:buClrTx/>
                        <a:buSzTx/>
                        <a:buFontTx/>
                        <a:buNone/>
                      </a:pPr>
                      <a:r>
                        <a:rPr kumimoji="0" lang="en-US" altLang="zh-CN" sz="1100" b="0" i="0" u="none" strike="noStrike" cap="none" normalizeH="0" baseline="0" dirty="0">
                          <a:ln>
                            <a:noFill/>
                          </a:ln>
                          <a:solidFill>
                            <a:schemeClr val="tx1"/>
                          </a:solidFill>
                          <a:effectLst/>
                          <a:latin typeface="Arial" panose="020B0604020202020204" pitchFamily="34" charset="0"/>
                          <a:ea typeface="仿宋_GB2312" panose="02010609030101010101" pitchFamily="49" charset="-122"/>
                        </a:rPr>
                        <a:t>1240</a:t>
                      </a:r>
                      <a:endParaRPr kumimoji="0" lang="en-US" altLang="zh-CN" sz="1100" b="0" i="0" u="none" strike="noStrike" cap="none" normalizeH="0" baseline="0" dirty="0">
                        <a:ln>
                          <a:noFill/>
                        </a:ln>
                        <a:solidFill>
                          <a:schemeClr val="tx1"/>
                        </a:solidFill>
                        <a:effectLst/>
                        <a:latin typeface="Arial" panose="020B0604020202020204" pitchFamily="34" charset="0"/>
                        <a:ea typeface="仿宋_GB2312" panose="02010609030101010101" pitchFamily="49" charset="-122"/>
                      </a:endParaRPr>
                    </a:p>
                  </a:txBody>
                  <a:tcPr marL="67290" marR="67290" marT="32300" marB="32300" anchor="ctr" anchorCtr="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chemeClr val="accent5"/>
                    </a:solidFill>
                  </a:tcPr>
                </a:tc>
                <a:tc>
                  <a:txBody>
                    <a:bodyPr/>
                    <a:lstStyle/>
                    <a:p>
                      <a:pPr marL="0" marR="0" lvl="0" indent="0" algn="l" defTabSz="684530" rtl="0" eaLnBrk="1" fontAlgn="base" latinLnBrk="0" hangingPunct="1">
                        <a:lnSpc>
                          <a:spcPct val="70000"/>
                        </a:lnSpc>
                        <a:spcBef>
                          <a:spcPct val="20000"/>
                        </a:spcBef>
                        <a:spcAft>
                          <a:spcPct val="0"/>
                        </a:spcAft>
                        <a:buClrTx/>
                        <a:buSzTx/>
                        <a:buFontTx/>
                        <a:buNone/>
                      </a:pPr>
                      <a:r>
                        <a:rPr kumimoji="0" lang="en-US" altLang="zh-CN" sz="1100" b="0" i="0" u="none" strike="noStrike" cap="none" normalizeH="0" baseline="0" dirty="0">
                          <a:ln>
                            <a:noFill/>
                          </a:ln>
                          <a:solidFill>
                            <a:schemeClr val="tx1"/>
                          </a:solidFill>
                          <a:effectLst/>
                          <a:latin typeface="Arial" panose="020B0604020202020204" pitchFamily="34" charset="0"/>
                          <a:ea typeface="仿宋_GB2312" panose="02010609030101010101" pitchFamily="49" charset="-122"/>
                        </a:rPr>
                        <a:t>1180</a:t>
                      </a:r>
                      <a:endParaRPr kumimoji="0" lang="en-US" altLang="zh-CN" sz="1100" b="0" i="0" u="none" strike="noStrike" cap="none" normalizeH="0" baseline="0" dirty="0">
                        <a:ln>
                          <a:noFill/>
                        </a:ln>
                        <a:solidFill>
                          <a:schemeClr val="tx1"/>
                        </a:solidFill>
                        <a:effectLst/>
                        <a:latin typeface="Arial" panose="020B0604020202020204" pitchFamily="34" charset="0"/>
                        <a:ea typeface="仿宋_GB2312" panose="02010609030101010101" pitchFamily="49" charset="-122"/>
                      </a:endParaRPr>
                    </a:p>
                  </a:txBody>
                  <a:tcPr marL="67290" marR="67290" marT="32300" marB="32300" anchor="ctr" anchorCtr="1" horzOverflow="overflow">
                    <a:lnL w="1270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chemeClr val="accent5"/>
                    </a:solidFill>
                  </a:tcPr>
                </a:tc>
              </a:tr>
              <a:tr h="308259">
                <a:tc rowSpan="2">
                  <a:txBody>
                    <a:bodyPr/>
                    <a:lstStyle>
                      <a:lvl1pPr marL="0" algn="l" defTabSz="914400" rtl="0" eaLnBrk="1" latinLnBrk="0" hangingPunct="1">
                        <a:defRPr sz="1800" kern="1200">
                          <a:solidFill>
                            <a:schemeClr val="tx1"/>
                          </a:solidFill>
                          <a:latin typeface="Arial" panose="020B0604020202020204"/>
                          <a:ea typeface="宋体" panose="02010600030101010101" pitchFamily="2" charset="-122"/>
                        </a:defRPr>
                      </a:lvl1pPr>
                      <a:lvl2pPr marL="457200" algn="l" defTabSz="914400" rtl="0" eaLnBrk="1" latinLnBrk="0" hangingPunct="1">
                        <a:defRPr sz="1800" kern="1200">
                          <a:solidFill>
                            <a:schemeClr val="tx1"/>
                          </a:solidFill>
                          <a:latin typeface="Arial" panose="020B0604020202020204"/>
                          <a:ea typeface="宋体" panose="02010600030101010101" pitchFamily="2" charset="-122"/>
                        </a:defRPr>
                      </a:lvl2pPr>
                      <a:lvl3pPr marL="914400" algn="l" defTabSz="914400" rtl="0" eaLnBrk="1" latinLnBrk="0" hangingPunct="1">
                        <a:defRPr sz="1800" kern="1200">
                          <a:solidFill>
                            <a:schemeClr val="tx1"/>
                          </a:solidFill>
                          <a:latin typeface="Arial" panose="020B0604020202020204"/>
                          <a:ea typeface="宋体" panose="02010600030101010101" pitchFamily="2" charset="-122"/>
                        </a:defRPr>
                      </a:lvl3pPr>
                      <a:lvl4pPr marL="1371600" algn="l" defTabSz="914400" rtl="0" eaLnBrk="1" latinLnBrk="0" hangingPunct="1">
                        <a:defRPr sz="1800" kern="1200">
                          <a:solidFill>
                            <a:schemeClr val="tx1"/>
                          </a:solidFill>
                          <a:latin typeface="Arial" panose="020B0604020202020204"/>
                          <a:ea typeface="宋体" panose="02010600030101010101" pitchFamily="2" charset="-122"/>
                        </a:defRPr>
                      </a:lvl4pPr>
                      <a:lvl5pPr marL="1828800" algn="l" defTabSz="914400" rtl="0" eaLnBrk="1" latinLnBrk="0" hangingPunct="1">
                        <a:defRPr sz="1800" kern="1200">
                          <a:solidFill>
                            <a:schemeClr val="tx1"/>
                          </a:solidFill>
                          <a:latin typeface="Arial" panose="020B0604020202020204"/>
                          <a:ea typeface="宋体" panose="02010600030101010101" pitchFamily="2" charset="-122"/>
                        </a:defRPr>
                      </a:lvl5pPr>
                      <a:lvl6pPr marL="2286000" algn="l" defTabSz="914400" rtl="0" eaLnBrk="1" latinLnBrk="0" hangingPunct="1">
                        <a:defRPr sz="1800" kern="1200">
                          <a:solidFill>
                            <a:schemeClr val="tx1"/>
                          </a:solidFill>
                          <a:latin typeface="Arial" panose="020B0604020202020204"/>
                          <a:ea typeface="宋体" panose="02010600030101010101" pitchFamily="2" charset="-122"/>
                        </a:defRPr>
                      </a:lvl6pPr>
                      <a:lvl7pPr marL="2743200" algn="l" defTabSz="914400" rtl="0" eaLnBrk="1" latinLnBrk="0" hangingPunct="1">
                        <a:defRPr sz="1800" kern="1200">
                          <a:solidFill>
                            <a:schemeClr val="tx1"/>
                          </a:solidFill>
                          <a:latin typeface="Arial" panose="020B0604020202020204"/>
                          <a:ea typeface="宋体" panose="02010600030101010101" pitchFamily="2" charset="-122"/>
                        </a:defRPr>
                      </a:lvl7pPr>
                      <a:lvl8pPr marL="3200400" algn="l" defTabSz="914400" rtl="0" eaLnBrk="1" latinLnBrk="0" hangingPunct="1">
                        <a:defRPr sz="1800" kern="1200">
                          <a:solidFill>
                            <a:schemeClr val="tx1"/>
                          </a:solidFill>
                          <a:latin typeface="Arial" panose="020B0604020202020204"/>
                          <a:ea typeface="宋体" panose="02010600030101010101" pitchFamily="2" charset="-122"/>
                        </a:defRPr>
                      </a:lvl8pPr>
                      <a:lvl9pPr marL="3657600" algn="l" defTabSz="914400" rtl="0" eaLnBrk="1" latinLnBrk="0" hangingPunct="1">
                        <a:defRPr sz="1800" kern="1200">
                          <a:solidFill>
                            <a:schemeClr val="tx1"/>
                          </a:solidFill>
                          <a:latin typeface="Arial" panose="020B0604020202020204"/>
                          <a:ea typeface="宋体" panose="02010600030101010101" pitchFamily="2" charset="-122"/>
                        </a:defRPr>
                      </a:lvl9pPr>
                    </a:lstStyle>
                    <a:p>
                      <a:pPr marL="0" marR="0" lvl="0" indent="0" algn="l" defTabSz="684530" rtl="0" eaLnBrk="1" fontAlgn="base" latinLnBrk="0" hangingPunct="1">
                        <a:lnSpc>
                          <a:spcPct val="70000"/>
                        </a:lnSpc>
                        <a:spcBef>
                          <a:spcPct val="20000"/>
                        </a:spcBef>
                        <a:spcAft>
                          <a:spcPct val="0"/>
                        </a:spcAft>
                        <a:buClrTx/>
                        <a:buSzTx/>
                        <a:buFontTx/>
                        <a:buNone/>
                      </a:pPr>
                      <a:r>
                        <a:rPr kumimoji="0" lang="zh-CN" altLang="en-US" sz="1100" b="0" i="0" u="none" strike="noStrike" cap="none" normalizeH="0" baseline="0" dirty="0">
                          <a:ln>
                            <a:noFill/>
                          </a:ln>
                          <a:solidFill>
                            <a:schemeClr val="tx1"/>
                          </a:solidFill>
                          <a:effectLst/>
                          <a:latin typeface="Arial" panose="020B0604020202020204" pitchFamily="34" charset="0"/>
                          <a:ea typeface="仿宋_GB2312" panose="02010609030101010101" pitchFamily="49" charset="-122"/>
                        </a:rPr>
                        <a:t>输出功率</a:t>
                      </a:r>
                      <a:r>
                        <a:rPr kumimoji="0" lang="en-US" altLang="zh-CN" sz="1100" b="0" i="0" u="none" strike="noStrike" cap="none" normalizeH="0" baseline="0" dirty="0">
                          <a:ln>
                            <a:noFill/>
                          </a:ln>
                          <a:solidFill>
                            <a:schemeClr val="tx1"/>
                          </a:solidFill>
                          <a:effectLst/>
                          <a:latin typeface="Arial" panose="020B0604020202020204" pitchFamily="34" charset="0"/>
                          <a:ea typeface="仿宋_GB2312" panose="02010609030101010101" pitchFamily="49" charset="-122"/>
                        </a:rPr>
                        <a:t>(KW)</a:t>
                      </a:r>
                      <a:endParaRPr kumimoji="0" lang="en-US" altLang="zh-CN" sz="1100" b="0" i="0" u="none" strike="noStrike" cap="none" normalizeH="0" baseline="0" dirty="0">
                        <a:ln>
                          <a:noFill/>
                        </a:ln>
                        <a:solidFill>
                          <a:schemeClr val="tx1"/>
                        </a:solidFill>
                        <a:effectLst/>
                        <a:latin typeface="Arial" panose="020B0604020202020204" pitchFamily="34" charset="0"/>
                        <a:ea typeface="仿宋_GB2312" panose="02010609030101010101" pitchFamily="49" charset="-122"/>
                      </a:endParaRPr>
                    </a:p>
                  </a:txBody>
                  <a:tcPr marL="67290" marR="67290" marT="32300" marB="32300" anchor="ctr" anchorCtr="1" horzOverflow="overflow">
                    <a:lnL w="12700" cap="flat" cmpd="sng" algn="ctr">
                      <a:solidFill>
                        <a:schemeClr val="tx1"/>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marL="0" algn="l" defTabSz="914400" rtl="0" eaLnBrk="1" latinLnBrk="0" hangingPunct="1">
                        <a:defRPr sz="1800" kern="1200">
                          <a:solidFill>
                            <a:schemeClr val="tx1"/>
                          </a:solidFill>
                          <a:latin typeface="Arial" panose="020B0604020202020204"/>
                          <a:ea typeface="宋体" panose="02010600030101010101" pitchFamily="2" charset="-122"/>
                        </a:defRPr>
                      </a:lvl1pPr>
                      <a:lvl2pPr marL="457200" algn="l" defTabSz="914400" rtl="0" eaLnBrk="1" latinLnBrk="0" hangingPunct="1">
                        <a:defRPr sz="1800" kern="1200">
                          <a:solidFill>
                            <a:schemeClr val="tx1"/>
                          </a:solidFill>
                          <a:latin typeface="Arial" panose="020B0604020202020204"/>
                          <a:ea typeface="宋体" panose="02010600030101010101" pitchFamily="2" charset="-122"/>
                        </a:defRPr>
                      </a:lvl2pPr>
                      <a:lvl3pPr marL="914400" algn="l" defTabSz="914400" rtl="0" eaLnBrk="1" latinLnBrk="0" hangingPunct="1">
                        <a:defRPr sz="1800" kern="1200">
                          <a:solidFill>
                            <a:schemeClr val="tx1"/>
                          </a:solidFill>
                          <a:latin typeface="Arial" panose="020B0604020202020204"/>
                          <a:ea typeface="宋体" panose="02010600030101010101" pitchFamily="2" charset="-122"/>
                        </a:defRPr>
                      </a:lvl3pPr>
                      <a:lvl4pPr marL="1371600" algn="l" defTabSz="914400" rtl="0" eaLnBrk="1" latinLnBrk="0" hangingPunct="1">
                        <a:defRPr sz="1800" kern="1200">
                          <a:solidFill>
                            <a:schemeClr val="tx1"/>
                          </a:solidFill>
                          <a:latin typeface="Arial" panose="020B0604020202020204"/>
                          <a:ea typeface="宋体" panose="02010600030101010101" pitchFamily="2" charset="-122"/>
                        </a:defRPr>
                      </a:lvl4pPr>
                      <a:lvl5pPr marL="1828800" algn="l" defTabSz="914400" rtl="0" eaLnBrk="1" latinLnBrk="0" hangingPunct="1">
                        <a:defRPr sz="1800" kern="1200">
                          <a:solidFill>
                            <a:schemeClr val="tx1"/>
                          </a:solidFill>
                          <a:latin typeface="Arial" panose="020B0604020202020204"/>
                          <a:ea typeface="宋体" panose="02010600030101010101" pitchFamily="2" charset="-122"/>
                        </a:defRPr>
                      </a:lvl5pPr>
                      <a:lvl6pPr marL="2286000" algn="l" defTabSz="914400" rtl="0" eaLnBrk="1" latinLnBrk="0" hangingPunct="1">
                        <a:defRPr sz="1800" kern="1200">
                          <a:solidFill>
                            <a:schemeClr val="tx1"/>
                          </a:solidFill>
                          <a:latin typeface="Arial" panose="020B0604020202020204"/>
                          <a:ea typeface="宋体" panose="02010600030101010101" pitchFamily="2" charset="-122"/>
                        </a:defRPr>
                      </a:lvl6pPr>
                      <a:lvl7pPr marL="2743200" algn="l" defTabSz="914400" rtl="0" eaLnBrk="1" latinLnBrk="0" hangingPunct="1">
                        <a:defRPr sz="1800" kern="1200">
                          <a:solidFill>
                            <a:schemeClr val="tx1"/>
                          </a:solidFill>
                          <a:latin typeface="Arial" panose="020B0604020202020204"/>
                          <a:ea typeface="宋体" panose="02010600030101010101" pitchFamily="2" charset="-122"/>
                        </a:defRPr>
                      </a:lvl7pPr>
                      <a:lvl8pPr marL="3200400" algn="l" defTabSz="914400" rtl="0" eaLnBrk="1" latinLnBrk="0" hangingPunct="1">
                        <a:defRPr sz="1800" kern="1200">
                          <a:solidFill>
                            <a:schemeClr val="tx1"/>
                          </a:solidFill>
                          <a:latin typeface="Arial" panose="020B0604020202020204"/>
                          <a:ea typeface="宋体" panose="02010600030101010101" pitchFamily="2" charset="-122"/>
                        </a:defRPr>
                      </a:lvl8pPr>
                      <a:lvl9pPr marL="3657600" algn="l" defTabSz="914400" rtl="0" eaLnBrk="1" latinLnBrk="0" hangingPunct="1">
                        <a:defRPr sz="1800" kern="1200">
                          <a:solidFill>
                            <a:schemeClr val="tx1"/>
                          </a:solidFill>
                          <a:latin typeface="Arial" panose="020B0604020202020204"/>
                          <a:ea typeface="宋体" panose="02010600030101010101" pitchFamily="2" charset="-122"/>
                        </a:defRPr>
                      </a:lvl9pPr>
                    </a:lstStyle>
                    <a:p>
                      <a:pPr marL="0" marR="0" lvl="0" indent="0" algn="l" defTabSz="684530" rtl="0" eaLnBrk="1" fontAlgn="base" latinLnBrk="0" hangingPunct="1">
                        <a:lnSpc>
                          <a:spcPct val="70000"/>
                        </a:lnSpc>
                        <a:spcBef>
                          <a:spcPct val="20000"/>
                        </a:spcBef>
                        <a:spcAft>
                          <a:spcPct val="0"/>
                        </a:spcAft>
                        <a:buClrTx/>
                        <a:buSzTx/>
                        <a:buFontTx/>
                        <a:buNone/>
                      </a:pPr>
                      <a:r>
                        <a:rPr kumimoji="0" lang="zh-CN" altLang="en-US" sz="1100" b="0" i="0" u="none" strike="noStrike" cap="none" normalizeH="0" baseline="0" dirty="0">
                          <a:ln>
                            <a:noFill/>
                          </a:ln>
                          <a:solidFill>
                            <a:schemeClr val="tx1"/>
                          </a:solidFill>
                          <a:effectLst/>
                          <a:latin typeface="Arial" panose="020B0604020202020204" pitchFamily="34" charset="0"/>
                          <a:ea typeface="仿宋_GB2312" panose="02010609030101010101" pitchFamily="49" charset="-122"/>
                        </a:rPr>
                        <a:t>连续</a:t>
                      </a:r>
                      <a:endParaRPr kumimoji="0" lang="en-US" altLang="zh-CN" sz="1100" b="0" i="0" u="none" strike="noStrike" cap="none" normalizeH="0" baseline="0" dirty="0">
                        <a:ln>
                          <a:noFill/>
                        </a:ln>
                        <a:solidFill>
                          <a:schemeClr val="tx1"/>
                        </a:solidFill>
                        <a:effectLst/>
                        <a:latin typeface="Arial" panose="020B0604020202020204" pitchFamily="34" charset="0"/>
                        <a:ea typeface="仿宋_GB2312" panose="02010609030101010101" pitchFamily="49" charset="-122"/>
                      </a:endParaRPr>
                    </a:p>
                  </a:txBody>
                  <a:tcPr marL="67290" marR="67290" marT="32300" marB="32300" anchor="ctr" anchorCtr="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marL="0" algn="l" defTabSz="914400" rtl="0" eaLnBrk="1" latinLnBrk="0" hangingPunct="1">
                        <a:defRPr sz="1800" kern="1200">
                          <a:solidFill>
                            <a:schemeClr val="tx1"/>
                          </a:solidFill>
                          <a:latin typeface="Arial" panose="020B0604020202020204"/>
                          <a:ea typeface="宋体" panose="02010600030101010101" pitchFamily="2" charset="-122"/>
                        </a:defRPr>
                      </a:lvl1pPr>
                      <a:lvl2pPr marL="457200" algn="l" defTabSz="914400" rtl="0" eaLnBrk="1" latinLnBrk="0" hangingPunct="1">
                        <a:defRPr sz="1800" kern="1200">
                          <a:solidFill>
                            <a:schemeClr val="tx1"/>
                          </a:solidFill>
                          <a:latin typeface="Arial" panose="020B0604020202020204"/>
                          <a:ea typeface="宋体" panose="02010600030101010101" pitchFamily="2" charset="-122"/>
                        </a:defRPr>
                      </a:lvl2pPr>
                      <a:lvl3pPr marL="914400" algn="l" defTabSz="914400" rtl="0" eaLnBrk="1" latinLnBrk="0" hangingPunct="1">
                        <a:defRPr sz="1800" kern="1200">
                          <a:solidFill>
                            <a:schemeClr val="tx1"/>
                          </a:solidFill>
                          <a:latin typeface="Arial" panose="020B0604020202020204"/>
                          <a:ea typeface="宋体" panose="02010600030101010101" pitchFamily="2" charset="-122"/>
                        </a:defRPr>
                      </a:lvl3pPr>
                      <a:lvl4pPr marL="1371600" algn="l" defTabSz="914400" rtl="0" eaLnBrk="1" latinLnBrk="0" hangingPunct="1">
                        <a:defRPr sz="1800" kern="1200">
                          <a:solidFill>
                            <a:schemeClr val="tx1"/>
                          </a:solidFill>
                          <a:latin typeface="Arial" panose="020B0604020202020204"/>
                          <a:ea typeface="宋体" panose="02010600030101010101" pitchFamily="2" charset="-122"/>
                        </a:defRPr>
                      </a:lvl4pPr>
                      <a:lvl5pPr marL="1828800" algn="l" defTabSz="914400" rtl="0" eaLnBrk="1" latinLnBrk="0" hangingPunct="1">
                        <a:defRPr sz="1800" kern="1200">
                          <a:solidFill>
                            <a:schemeClr val="tx1"/>
                          </a:solidFill>
                          <a:latin typeface="Arial" panose="020B0604020202020204"/>
                          <a:ea typeface="宋体" panose="02010600030101010101" pitchFamily="2" charset="-122"/>
                        </a:defRPr>
                      </a:lvl5pPr>
                      <a:lvl6pPr marL="2286000" algn="l" defTabSz="914400" rtl="0" eaLnBrk="1" latinLnBrk="0" hangingPunct="1">
                        <a:defRPr sz="1800" kern="1200">
                          <a:solidFill>
                            <a:schemeClr val="tx1"/>
                          </a:solidFill>
                          <a:latin typeface="Arial" panose="020B0604020202020204"/>
                          <a:ea typeface="宋体" panose="02010600030101010101" pitchFamily="2" charset="-122"/>
                        </a:defRPr>
                      </a:lvl6pPr>
                      <a:lvl7pPr marL="2743200" algn="l" defTabSz="914400" rtl="0" eaLnBrk="1" latinLnBrk="0" hangingPunct="1">
                        <a:defRPr sz="1800" kern="1200">
                          <a:solidFill>
                            <a:schemeClr val="tx1"/>
                          </a:solidFill>
                          <a:latin typeface="Arial" panose="020B0604020202020204"/>
                          <a:ea typeface="宋体" panose="02010600030101010101" pitchFamily="2" charset="-122"/>
                        </a:defRPr>
                      </a:lvl7pPr>
                      <a:lvl8pPr marL="3200400" algn="l" defTabSz="914400" rtl="0" eaLnBrk="1" latinLnBrk="0" hangingPunct="1">
                        <a:defRPr sz="1800" kern="1200">
                          <a:solidFill>
                            <a:schemeClr val="tx1"/>
                          </a:solidFill>
                          <a:latin typeface="Arial" panose="020B0604020202020204"/>
                          <a:ea typeface="宋体" panose="02010600030101010101" pitchFamily="2" charset="-122"/>
                        </a:defRPr>
                      </a:lvl8pPr>
                      <a:lvl9pPr marL="3657600" algn="l" defTabSz="914400" rtl="0" eaLnBrk="1" latinLnBrk="0" hangingPunct="1">
                        <a:defRPr sz="1800" kern="1200">
                          <a:solidFill>
                            <a:schemeClr val="tx1"/>
                          </a:solidFill>
                          <a:latin typeface="Arial" panose="020B0604020202020204"/>
                          <a:ea typeface="宋体" panose="02010600030101010101" pitchFamily="2" charset="-122"/>
                        </a:defRPr>
                      </a:lvl9pPr>
                    </a:lstStyle>
                    <a:p>
                      <a:pPr marL="0" marR="0" lvl="0" indent="0" algn="l" defTabSz="684530" rtl="0" eaLnBrk="1" fontAlgn="base" latinLnBrk="0" hangingPunct="1">
                        <a:lnSpc>
                          <a:spcPct val="70000"/>
                        </a:lnSpc>
                        <a:spcBef>
                          <a:spcPct val="20000"/>
                        </a:spcBef>
                        <a:spcAft>
                          <a:spcPct val="0"/>
                        </a:spcAft>
                        <a:buClrTx/>
                        <a:buSzTx/>
                        <a:buFontTx/>
                        <a:buNone/>
                      </a:pPr>
                      <a:r>
                        <a:rPr kumimoji="0" lang="en-US" altLang="zh-CN" sz="1100" b="0" i="0" u="none" strike="noStrike" cap="none" normalizeH="0" baseline="0" dirty="0">
                          <a:ln>
                            <a:noFill/>
                          </a:ln>
                          <a:solidFill>
                            <a:schemeClr val="tx1"/>
                          </a:solidFill>
                          <a:effectLst/>
                          <a:latin typeface="Arial" panose="020B0604020202020204" pitchFamily="34" charset="0"/>
                          <a:ea typeface="仿宋_GB2312" panose="02010609030101010101" pitchFamily="49" charset="-122"/>
                        </a:rPr>
                        <a:t>12</a:t>
                      </a:r>
                      <a:endParaRPr kumimoji="0" lang="en-US" altLang="zh-CN" sz="1100" b="0" i="0" u="none" strike="noStrike" cap="none" normalizeH="0" baseline="0" dirty="0">
                        <a:ln>
                          <a:noFill/>
                        </a:ln>
                        <a:solidFill>
                          <a:schemeClr val="tx1"/>
                        </a:solidFill>
                        <a:effectLst/>
                        <a:latin typeface="Arial" panose="020B0604020202020204" pitchFamily="34" charset="0"/>
                        <a:ea typeface="仿宋_GB2312" panose="02010609030101010101" pitchFamily="49" charset="-122"/>
                      </a:endParaRPr>
                    </a:p>
                  </a:txBody>
                  <a:tcPr marL="67290" marR="67290" marT="32300" marB="32300" anchor="ctr" anchorCtr="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marL="0" algn="l" defTabSz="914400" rtl="0" eaLnBrk="1" latinLnBrk="0" hangingPunct="1">
                        <a:defRPr sz="1800" kern="1200">
                          <a:solidFill>
                            <a:schemeClr val="tx1"/>
                          </a:solidFill>
                          <a:latin typeface="Arial" panose="020B0604020202020204"/>
                          <a:ea typeface="宋体" panose="02010600030101010101" pitchFamily="2" charset="-122"/>
                        </a:defRPr>
                      </a:lvl1pPr>
                      <a:lvl2pPr marL="457200" algn="l" defTabSz="914400" rtl="0" eaLnBrk="1" latinLnBrk="0" hangingPunct="1">
                        <a:defRPr sz="1800" kern="1200">
                          <a:solidFill>
                            <a:schemeClr val="tx1"/>
                          </a:solidFill>
                          <a:latin typeface="Arial" panose="020B0604020202020204"/>
                          <a:ea typeface="宋体" panose="02010600030101010101" pitchFamily="2" charset="-122"/>
                        </a:defRPr>
                      </a:lvl2pPr>
                      <a:lvl3pPr marL="914400" algn="l" defTabSz="914400" rtl="0" eaLnBrk="1" latinLnBrk="0" hangingPunct="1">
                        <a:defRPr sz="1800" kern="1200">
                          <a:solidFill>
                            <a:schemeClr val="tx1"/>
                          </a:solidFill>
                          <a:latin typeface="Arial" panose="020B0604020202020204"/>
                          <a:ea typeface="宋体" panose="02010600030101010101" pitchFamily="2" charset="-122"/>
                        </a:defRPr>
                      </a:lvl3pPr>
                      <a:lvl4pPr marL="1371600" algn="l" defTabSz="914400" rtl="0" eaLnBrk="1" latinLnBrk="0" hangingPunct="1">
                        <a:defRPr sz="1800" kern="1200">
                          <a:solidFill>
                            <a:schemeClr val="tx1"/>
                          </a:solidFill>
                          <a:latin typeface="Arial" panose="020B0604020202020204"/>
                          <a:ea typeface="宋体" panose="02010600030101010101" pitchFamily="2" charset="-122"/>
                        </a:defRPr>
                      </a:lvl4pPr>
                      <a:lvl5pPr marL="1828800" algn="l" defTabSz="914400" rtl="0" eaLnBrk="1" latinLnBrk="0" hangingPunct="1">
                        <a:defRPr sz="1800" kern="1200">
                          <a:solidFill>
                            <a:schemeClr val="tx1"/>
                          </a:solidFill>
                          <a:latin typeface="Arial" panose="020B0604020202020204"/>
                          <a:ea typeface="宋体" panose="02010600030101010101" pitchFamily="2" charset="-122"/>
                        </a:defRPr>
                      </a:lvl5pPr>
                      <a:lvl6pPr marL="2286000" algn="l" defTabSz="914400" rtl="0" eaLnBrk="1" latinLnBrk="0" hangingPunct="1">
                        <a:defRPr sz="1800" kern="1200">
                          <a:solidFill>
                            <a:schemeClr val="tx1"/>
                          </a:solidFill>
                          <a:latin typeface="Arial" panose="020B0604020202020204"/>
                          <a:ea typeface="宋体" panose="02010600030101010101" pitchFamily="2" charset="-122"/>
                        </a:defRPr>
                      </a:lvl6pPr>
                      <a:lvl7pPr marL="2743200" algn="l" defTabSz="914400" rtl="0" eaLnBrk="1" latinLnBrk="0" hangingPunct="1">
                        <a:defRPr sz="1800" kern="1200">
                          <a:solidFill>
                            <a:schemeClr val="tx1"/>
                          </a:solidFill>
                          <a:latin typeface="Arial" panose="020B0604020202020204"/>
                          <a:ea typeface="宋体" panose="02010600030101010101" pitchFamily="2" charset="-122"/>
                        </a:defRPr>
                      </a:lvl7pPr>
                      <a:lvl8pPr marL="3200400" algn="l" defTabSz="914400" rtl="0" eaLnBrk="1" latinLnBrk="0" hangingPunct="1">
                        <a:defRPr sz="1800" kern="1200">
                          <a:solidFill>
                            <a:schemeClr val="tx1"/>
                          </a:solidFill>
                          <a:latin typeface="Arial" panose="020B0604020202020204"/>
                          <a:ea typeface="宋体" panose="02010600030101010101" pitchFamily="2" charset="-122"/>
                        </a:defRPr>
                      </a:lvl8pPr>
                      <a:lvl9pPr marL="3657600" algn="l" defTabSz="914400" rtl="0" eaLnBrk="1" latinLnBrk="0" hangingPunct="1">
                        <a:defRPr sz="1800" kern="1200">
                          <a:solidFill>
                            <a:schemeClr val="tx1"/>
                          </a:solidFill>
                          <a:latin typeface="Arial" panose="020B0604020202020204"/>
                          <a:ea typeface="宋体" panose="02010600030101010101" pitchFamily="2" charset="-122"/>
                        </a:defRPr>
                      </a:lvl9pPr>
                    </a:lstStyle>
                    <a:p>
                      <a:pPr marL="0" marR="0" lvl="0" indent="0" algn="l" defTabSz="684530" rtl="0" eaLnBrk="1" fontAlgn="base" latinLnBrk="0" hangingPunct="1">
                        <a:lnSpc>
                          <a:spcPct val="70000"/>
                        </a:lnSpc>
                        <a:spcBef>
                          <a:spcPct val="20000"/>
                        </a:spcBef>
                        <a:spcAft>
                          <a:spcPct val="0"/>
                        </a:spcAft>
                        <a:buClrTx/>
                        <a:buSzTx/>
                        <a:buFontTx/>
                        <a:buNone/>
                      </a:pPr>
                      <a:r>
                        <a:rPr kumimoji="0" lang="en-US" altLang="zh-CN" sz="1100" b="0" i="0" u="none" strike="noStrike" cap="none" normalizeH="0" baseline="0" dirty="0">
                          <a:ln>
                            <a:noFill/>
                          </a:ln>
                          <a:solidFill>
                            <a:schemeClr val="tx1"/>
                          </a:solidFill>
                          <a:effectLst/>
                          <a:latin typeface="Arial" panose="020B0604020202020204" pitchFamily="34" charset="0"/>
                          <a:ea typeface="仿宋_GB2312" panose="02010609030101010101" pitchFamily="49" charset="-122"/>
                        </a:rPr>
                        <a:t>15</a:t>
                      </a:r>
                      <a:endParaRPr kumimoji="0" lang="en-US" altLang="zh-CN" sz="1100" b="0" i="0" u="none" strike="noStrike" cap="none" normalizeH="0" baseline="0" dirty="0">
                        <a:ln>
                          <a:noFill/>
                        </a:ln>
                        <a:solidFill>
                          <a:schemeClr val="tx1"/>
                        </a:solidFill>
                        <a:effectLst/>
                        <a:latin typeface="Arial" panose="020B0604020202020204" pitchFamily="34" charset="0"/>
                        <a:ea typeface="仿宋_GB2312" panose="02010609030101010101" pitchFamily="49" charset="-122"/>
                      </a:endParaRPr>
                    </a:p>
                  </a:txBody>
                  <a:tcPr marL="67290" marR="67290" marT="32300" marB="32300" anchor="ctr" anchorCtr="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marL="0" algn="l" defTabSz="914400" rtl="0" eaLnBrk="1" latinLnBrk="0" hangingPunct="1">
                        <a:defRPr sz="1800" kern="1200">
                          <a:solidFill>
                            <a:schemeClr val="tx1"/>
                          </a:solidFill>
                          <a:latin typeface="Arial" panose="020B0604020202020204"/>
                          <a:ea typeface="宋体" panose="02010600030101010101" pitchFamily="2" charset="-122"/>
                        </a:defRPr>
                      </a:lvl1pPr>
                      <a:lvl2pPr marL="457200" algn="l" defTabSz="914400" rtl="0" eaLnBrk="1" latinLnBrk="0" hangingPunct="1">
                        <a:defRPr sz="1800" kern="1200">
                          <a:solidFill>
                            <a:schemeClr val="tx1"/>
                          </a:solidFill>
                          <a:latin typeface="Arial" panose="020B0604020202020204"/>
                          <a:ea typeface="宋体" panose="02010600030101010101" pitchFamily="2" charset="-122"/>
                        </a:defRPr>
                      </a:lvl2pPr>
                      <a:lvl3pPr marL="914400" algn="l" defTabSz="914400" rtl="0" eaLnBrk="1" latinLnBrk="0" hangingPunct="1">
                        <a:defRPr sz="1800" kern="1200">
                          <a:solidFill>
                            <a:schemeClr val="tx1"/>
                          </a:solidFill>
                          <a:latin typeface="Arial" panose="020B0604020202020204"/>
                          <a:ea typeface="宋体" panose="02010600030101010101" pitchFamily="2" charset="-122"/>
                        </a:defRPr>
                      </a:lvl3pPr>
                      <a:lvl4pPr marL="1371600" algn="l" defTabSz="914400" rtl="0" eaLnBrk="1" latinLnBrk="0" hangingPunct="1">
                        <a:defRPr sz="1800" kern="1200">
                          <a:solidFill>
                            <a:schemeClr val="tx1"/>
                          </a:solidFill>
                          <a:latin typeface="Arial" panose="020B0604020202020204"/>
                          <a:ea typeface="宋体" panose="02010600030101010101" pitchFamily="2" charset="-122"/>
                        </a:defRPr>
                      </a:lvl4pPr>
                      <a:lvl5pPr marL="1828800" algn="l" defTabSz="914400" rtl="0" eaLnBrk="1" latinLnBrk="0" hangingPunct="1">
                        <a:defRPr sz="1800" kern="1200">
                          <a:solidFill>
                            <a:schemeClr val="tx1"/>
                          </a:solidFill>
                          <a:latin typeface="Arial" panose="020B0604020202020204"/>
                          <a:ea typeface="宋体" panose="02010600030101010101" pitchFamily="2" charset="-122"/>
                        </a:defRPr>
                      </a:lvl5pPr>
                      <a:lvl6pPr marL="2286000" algn="l" defTabSz="914400" rtl="0" eaLnBrk="1" latinLnBrk="0" hangingPunct="1">
                        <a:defRPr sz="1800" kern="1200">
                          <a:solidFill>
                            <a:schemeClr val="tx1"/>
                          </a:solidFill>
                          <a:latin typeface="Arial" panose="020B0604020202020204"/>
                          <a:ea typeface="宋体" panose="02010600030101010101" pitchFamily="2" charset="-122"/>
                        </a:defRPr>
                      </a:lvl6pPr>
                      <a:lvl7pPr marL="2743200" algn="l" defTabSz="914400" rtl="0" eaLnBrk="1" latinLnBrk="0" hangingPunct="1">
                        <a:defRPr sz="1800" kern="1200">
                          <a:solidFill>
                            <a:schemeClr val="tx1"/>
                          </a:solidFill>
                          <a:latin typeface="Arial" panose="020B0604020202020204"/>
                          <a:ea typeface="宋体" panose="02010600030101010101" pitchFamily="2" charset="-122"/>
                        </a:defRPr>
                      </a:lvl7pPr>
                      <a:lvl8pPr marL="3200400" algn="l" defTabSz="914400" rtl="0" eaLnBrk="1" latinLnBrk="0" hangingPunct="1">
                        <a:defRPr sz="1800" kern="1200">
                          <a:solidFill>
                            <a:schemeClr val="tx1"/>
                          </a:solidFill>
                          <a:latin typeface="Arial" panose="020B0604020202020204"/>
                          <a:ea typeface="宋体" panose="02010600030101010101" pitchFamily="2" charset="-122"/>
                        </a:defRPr>
                      </a:lvl8pPr>
                      <a:lvl9pPr marL="3657600" algn="l" defTabSz="914400" rtl="0" eaLnBrk="1" latinLnBrk="0" hangingPunct="1">
                        <a:defRPr sz="1800" kern="1200">
                          <a:solidFill>
                            <a:schemeClr val="tx1"/>
                          </a:solidFill>
                          <a:latin typeface="Arial" panose="020B0604020202020204"/>
                          <a:ea typeface="宋体" panose="02010600030101010101" pitchFamily="2" charset="-122"/>
                        </a:defRPr>
                      </a:lvl9pPr>
                    </a:lstStyle>
                    <a:p>
                      <a:pPr marL="0" marR="0" lvl="0" indent="0" algn="l" defTabSz="684530" rtl="0" eaLnBrk="1" fontAlgn="base" latinLnBrk="0" hangingPunct="1">
                        <a:lnSpc>
                          <a:spcPct val="70000"/>
                        </a:lnSpc>
                        <a:spcBef>
                          <a:spcPct val="20000"/>
                        </a:spcBef>
                        <a:spcAft>
                          <a:spcPct val="0"/>
                        </a:spcAft>
                        <a:buClrTx/>
                        <a:buSzTx/>
                        <a:buFontTx/>
                        <a:buNone/>
                      </a:pPr>
                      <a:r>
                        <a:rPr kumimoji="0" lang="en-US" altLang="zh-CN" sz="1100" b="0" i="0" u="none" strike="noStrike" cap="none" normalizeH="0" baseline="0" dirty="0">
                          <a:ln>
                            <a:noFill/>
                          </a:ln>
                          <a:solidFill>
                            <a:schemeClr val="tx1"/>
                          </a:solidFill>
                          <a:effectLst/>
                          <a:latin typeface="Arial" panose="020B0604020202020204" pitchFamily="34" charset="0"/>
                          <a:ea typeface="仿宋_GB2312" panose="02010609030101010101" pitchFamily="49" charset="-122"/>
                        </a:rPr>
                        <a:t>15.5</a:t>
                      </a:r>
                      <a:endParaRPr kumimoji="0" lang="en-US" altLang="zh-CN" sz="1100" b="0" i="0" u="none" strike="noStrike" cap="none" normalizeH="0" baseline="0" dirty="0">
                        <a:ln>
                          <a:noFill/>
                        </a:ln>
                        <a:solidFill>
                          <a:schemeClr val="tx1"/>
                        </a:solidFill>
                        <a:effectLst/>
                        <a:latin typeface="Arial" panose="020B0604020202020204" pitchFamily="34" charset="0"/>
                        <a:ea typeface="仿宋_GB2312" panose="02010609030101010101" pitchFamily="49" charset="-122"/>
                      </a:endParaRPr>
                    </a:p>
                  </a:txBody>
                  <a:tcPr marL="67290" marR="67290" marT="32300" marB="32300" anchor="ctr" anchorCtr="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marL="0" algn="l" defTabSz="914400" rtl="0" eaLnBrk="1" latinLnBrk="0" hangingPunct="1">
                        <a:defRPr sz="1800" kern="1200">
                          <a:solidFill>
                            <a:schemeClr val="tx1"/>
                          </a:solidFill>
                          <a:latin typeface="Arial" panose="020B0604020202020204"/>
                          <a:ea typeface="宋体" panose="02010600030101010101" pitchFamily="2" charset="-122"/>
                        </a:defRPr>
                      </a:lvl1pPr>
                      <a:lvl2pPr marL="457200" algn="l" defTabSz="914400" rtl="0" eaLnBrk="1" latinLnBrk="0" hangingPunct="1">
                        <a:defRPr sz="1800" kern="1200">
                          <a:solidFill>
                            <a:schemeClr val="tx1"/>
                          </a:solidFill>
                          <a:latin typeface="Arial" panose="020B0604020202020204"/>
                          <a:ea typeface="宋体" panose="02010600030101010101" pitchFamily="2" charset="-122"/>
                        </a:defRPr>
                      </a:lvl2pPr>
                      <a:lvl3pPr marL="914400" algn="l" defTabSz="914400" rtl="0" eaLnBrk="1" latinLnBrk="0" hangingPunct="1">
                        <a:defRPr sz="1800" kern="1200">
                          <a:solidFill>
                            <a:schemeClr val="tx1"/>
                          </a:solidFill>
                          <a:latin typeface="Arial" panose="020B0604020202020204"/>
                          <a:ea typeface="宋体" panose="02010600030101010101" pitchFamily="2" charset="-122"/>
                        </a:defRPr>
                      </a:lvl3pPr>
                      <a:lvl4pPr marL="1371600" algn="l" defTabSz="914400" rtl="0" eaLnBrk="1" latinLnBrk="0" hangingPunct="1">
                        <a:defRPr sz="1800" kern="1200">
                          <a:solidFill>
                            <a:schemeClr val="tx1"/>
                          </a:solidFill>
                          <a:latin typeface="Arial" panose="020B0604020202020204"/>
                          <a:ea typeface="宋体" panose="02010600030101010101" pitchFamily="2" charset="-122"/>
                        </a:defRPr>
                      </a:lvl4pPr>
                      <a:lvl5pPr marL="1828800" algn="l" defTabSz="914400" rtl="0" eaLnBrk="1" latinLnBrk="0" hangingPunct="1">
                        <a:defRPr sz="1800" kern="1200">
                          <a:solidFill>
                            <a:schemeClr val="tx1"/>
                          </a:solidFill>
                          <a:latin typeface="Arial" panose="020B0604020202020204"/>
                          <a:ea typeface="宋体" panose="02010600030101010101" pitchFamily="2" charset="-122"/>
                        </a:defRPr>
                      </a:lvl5pPr>
                      <a:lvl6pPr marL="2286000" algn="l" defTabSz="914400" rtl="0" eaLnBrk="1" latinLnBrk="0" hangingPunct="1">
                        <a:defRPr sz="1800" kern="1200">
                          <a:solidFill>
                            <a:schemeClr val="tx1"/>
                          </a:solidFill>
                          <a:latin typeface="Arial" panose="020B0604020202020204"/>
                          <a:ea typeface="宋体" panose="02010600030101010101" pitchFamily="2" charset="-122"/>
                        </a:defRPr>
                      </a:lvl6pPr>
                      <a:lvl7pPr marL="2743200" algn="l" defTabSz="914400" rtl="0" eaLnBrk="1" latinLnBrk="0" hangingPunct="1">
                        <a:defRPr sz="1800" kern="1200">
                          <a:solidFill>
                            <a:schemeClr val="tx1"/>
                          </a:solidFill>
                          <a:latin typeface="Arial" panose="020B0604020202020204"/>
                          <a:ea typeface="宋体" panose="02010600030101010101" pitchFamily="2" charset="-122"/>
                        </a:defRPr>
                      </a:lvl7pPr>
                      <a:lvl8pPr marL="3200400" algn="l" defTabSz="914400" rtl="0" eaLnBrk="1" latinLnBrk="0" hangingPunct="1">
                        <a:defRPr sz="1800" kern="1200">
                          <a:solidFill>
                            <a:schemeClr val="tx1"/>
                          </a:solidFill>
                          <a:latin typeface="Arial" panose="020B0604020202020204"/>
                          <a:ea typeface="宋体" panose="02010600030101010101" pitchFamily="2" charset="-122"/>
                        </a:defRPr>
                      </a:lvl8pPr>
                      <a:lvl9pPr marL="3657600" algn="l" defTabSz="914400" rtl="0" eaLnBrk="1" latinLnBrk="0" hangingPunct="1">
                        <a:defRPr sz="1800" kern="1200">
                          <a:solidFill>
                            <a:schemeClr val="tx1"/>
                          </a:solidFill>
                          <a:latin typeface="Arial" panose="020B0604020202020204"/>
                          <a:ea typeface="宋体" panose="02010600030101010101" pitchFamily="2" charset="-122"/>
                        </a:defRPr>
                      </a:lvl9pPr>
                    </a:lstStyle>
                    <a:p>
                      <a:pPr marL="0" marR="0" lvl="0" indent="0" algn="l" defTabSz="684530" rtl="0" eaLnBrk="1" fontAlgn="base" latinLnBrk="0" hangingPunct="1">
                        <a:lnSpc>
                          <a:spcPct val="70000"/>
                        </a:lnSpc>
                        <a:spcBef>
                          <a:spcPct val="20000"/>
                        </a:spcBef>
                        <a:spcAft>
                          <a:spcPct val="0"/>
                        </a:spcAft>
                        <a:buClrTx/>
                        <a:buSzTx/>
                        <a:buFontTx/>
                        <a:buNone/>
                      </a:pPr>
                      <a:r>
                        <a:rPr kumimoji="0" lang="en-US" altLang="zh-CN" sz="1100" b="0" i="0" u="none" strike="noStrike" cap="none" normalizeH="0" baseline="0" dirty="0">
                          <a:ln>
                            <a:noFill/>
                          </a:ln>
                          <a:solidFill>
                            <a:schemeClr val="tx1"/>
                          </a:solidFill>
                          <a:effectLst/>
                          <a:latin typeface="Arial" panose="020B0604020202020204" pitchFamily="34" charset="0"/>
                          <a:ea typeface="仿宋_GB2312" panose="02010609030101010101" pitchFamily="49" charset="-122"/>
                        </a:rPr>
                        <a:t>16</a:t>
                      </a:r>
                      <a:endParaRPr kumimoji="0" lang="en-US" altLang="zh-CN" sz="1100" b="0" i="0" u="none" strike="noStrike" cap="none" normalizeH="0" baseline="0" dirty="0">
                        <a:ln>
                          <a:noFill/>
                        </a:ln>
                        <a:solidFill>
                          <a:schemeClr val="tx1"/>
                        </a:solidFill>
                        <a:effectLst/>
                        <a:latin typeface="Arial" panose="020B0604020202020204" pitchFamily="34" charset="0"/>
                        <a:ea typeface="仿宋_GB2312" panose="02010609030101010101" pitchFamily="49" charset="-122"/>
                      </a:endParaRPr>
                    </a:p>
                  </a:txBody>
                  <a:tcPr marL="67290" marR="67290" marT="32300" marB="32300" anchor="ctr" anchorCtr="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marL="0" algn="l" defTabSz="914400" rtl="0" eaLnBrk="1" latinLnBrk="0" hangingPunct="1">
                        <a:defRPr sz="1800" kern="1200">
                          <a:solidFill>
                            <a:schemeClr val="tx1"/>
                          </a:solidFill>
                          <a:latin typeface="Arial" panose="020B0604020202020204"/>
                          <a:ea typeface="宋体" panose="02010600030101010101" pitchFamily="2" charset="-122"/>
                        </a:defRPr>
                      </a:lvl1pPr>
                      <a:lvl2pPr marL="457200" algn="l" defTabSz="914400" rtl="0" eaLnBrk="1" latinLnBrk="0" hangingPunct="1">
                        <a:defRPr sz="1800" kern="1200">
                          <a:solidFill>
                            <a:schemeClr val="tx1"/>
                          </a:solidFill>
                          <a:latin typeface="Arial" panose="020B0604020202020204"/>
                          <a:ea typeface="宋体" panose="02010600030101010101" pitchFamily="2" charset="-122"/>
                        </a:defRPr>
                      </a:lvl2pPr>
                      <a:lvl3pPr marL="914400" algn="l" defTabSz="914400" rtl="0" eaLnBrk="1" latinLnBrk="0" hangingPunct="1">
                        <a:defRPr sz="1800" kern="1200">
                          <a:solidFill>
                            <a:schemeClr val="tx1"/>
                          </a:solidFill>
                          <a:latin typeface="Arial" panose="020B0604020202020204"/>
                          <a:ea typeface="宋体" panose="02010600030101010101" pitchFamily="2" charset="-122"/>
                        </a:defRPr>
                      </a:lvl3pPr>
                      <a:lvl4pPr marL="1371600" algn="l" defTabSz="914400" rtl="0" eaLnBrk="1" latinLnBrk="0" hangingPunct="1">
                        <a:defRPr sz="1800" kern="1200">
                          <a:solidFill>
                            <a:schemeClr val="tx1"/>
                          </a:solidFill>
                          <a:latin typeface="Arial" panose="020B0604020202020204"/>
                          <a:ea typeface="宋体" panose="02010600030101010101" pitchFamily="2" charset="-122"/>
                        </a:defRPr>
                      </a:lvl4pPr>
                      <a:lvl5pPr marL="1828800" algn="l" defTabSz="914400" rtl="0" eaLnBrk="1" latinLnBrk="0" hangingPunct="1">
                        <a:defRPr sz="1800" kern="1200">
                          <a:solidFill>
                            <a:schemeClr val="tx1"/>
                          </a:solidFill>
                          <a:latin typeface="Arial" panose="020B0604020202020204"/>
                          <a:ea typeface="宋体" panose="02010600030101010101" pitchFamily="2" charset="-122"/>
                        </a:defRPr>
                      </a:lvl5pPr>
                      <a:lvl6pPr marL="2286000" algn="l" defTabSz="914400" rtl="0" eaLnBrk="1" latinLnBrk="0" hangingPunct="1">
                        <a:defRPr sz="1800" kern="1200">
                          <a:solidFill>
                            <a:schemeClr val="tx1"/>
                          </a:solidFill>
                          <a:latin typeface="Arial" panose="020B0604020202020204"/>
                          <a:ea typeface="宋体" panose="02010600030101010101" pitchFamily="2" charset="-122"/>
                        </a:defRPr>
                      </a:lvl6pPr>
                      <a:lvl7pPr marL="2743200" algn="l" defTabSz="914400" rtl="0" eaLnBrk="1" latinLnBrk="0" hangingPunct="1">
                        <a:defRPr sz="1800" kern="1200">
                          <a:solidFill>
                            <a:schemeClr val="tx1"/>
                          </a:solidFill>
                          <a:latin typeface="Arial" panose="020B0604020202020204"/>
                          <a:ea typeface="宋体" panose="02010600030101010101" pitchFamily="2" charset="-122"/>
                        </a:defRPr>
                      </a:lvl7pPr>
                      <a:lvl8pPr marL="3200400" algn="l" defTabSz="914400" rtl="0" eaLnBrk="1" latinLnBrk="0" hangingPunct="1">
                        <a:defRPr sz="1800" kern="1200">
                          <a:solidFill>
                            <a:schemeClr val="tx1"/>
                          </a:solidFill>
                          <a:latin typeface="Arial" panose="020B0604020202020204"/>
                          <a:ea typeface="宋体" panose="02010600030101010101" pitchFamily="2" charset="-122"/>
                        </a:defRPr>
                      </a:lvl8pPr>
                      <a:lvl9pPr marL="3657600" algn="l" defTabSz="914400" rtl="0" eaLnBrk="1" latinLnBrk="0" hangingPunct="1">
                        <a:defRPr sz="1800" kern="1200">
                          <a:solidFill>
                            <a:schemeClr val="tx1"/>
                          </a:solidFill>
                          <a:latin typeface="Arial" panose="020B0604020202020204"/>
                          <a:ea typeface="宋体" panose="02010600030101010101" pitchFamily="2" charset="-122"/>
                        </a:defRPr>
                      </a:lvl9pPr>
                    </a:lstStyle>
                    <a:p>
                      <a:pPr marL="0" marR="0" lvl="0" indent="0" algn="l" defTabSz="684530" rtl="0" eaLnBrk="1" fontAlgn="base" latinLnBrk="0" hangingPunct="1">
                        <a:lnSpc>
                          <a:spcPct val="70000"/>
                        </a:lnSpc>
                        <a:spcBef>
                          <a:spcPct val="20000"/>
                        </a:spcBef>
                        <a:spcAft>
                          <a:spcPct val="0"/>
                        </a:spcAft>
                        <a:buClrTx/>
                        <a:buSzTx/>
                        <a:buFontTx/>
                        <a:buNone/>
                      </a:pPr>
                      <a:r>
                        <a:rPr kumimoji="0" lang="en-US" altLang="zh-CN" sz="1100" b="0" i="0" u="none" strike="noStrike" cap="none" normalizeH="0" baseline="0" dirty="0">
                          <a:ln>
                            <a:noFill/>
                          </a:ln>
                          <a:solidFill>
                            <a:schemeClr val="tx1"/>
                          </a:solidFill>
                          <a:effectLst/>
                          <a:latin typeface="Arial" panose="020B0604020202020204" pitchFamily="34" charset="0"/>
                          <a:ea typeface="仿宋_GB2312" panose="02010609030101010101" pitchFamily="49" charset="-122"/>
                        </a:rPr>
                        <a:t>17.5</a:t>
                      </a:r>
                      <a:endParaRPr kumimoji="0" lang="en-US" altLang="zh-CN" sz="1100" b="0" i="0" u="none" strike="noStrike" cap="none" normalizeH="0" baseline="0" dirty="0">
                        <a:ln>
                          <a:noFill/>
                        </a:ln>
                        <a:solidFill>
                          <a:schemeClr val="tx1"/>
                        </a:solidFill>
                        <a:effectLst/>
                        <a:latin typeface="Arial" panose="020B0604020202020204" pitchFamily="34" charset="0"/>
                        <a:ea typeface="仿宋_GB2312" panose="02010609030101010101" pitchFamily="49" charset="-122"/>
                      </a:endParaRPr>
                    </a:p>
                  </a:txBody>
                  <a:tcPr marL="67290" marR="67290" marT="32300" marB="32300" anchor="ctr" anchorCtr="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marL="0" algn="l" defTabSz="914400" rtl="0" eaLnBrk="1" latinLnBrk="0" hangingPunct="1">
                        <a:defRPr sz="1800" kern="1200">
                          <a:solidFill>
                            <a:schemeClr val="tx1"/>
                          </a:solidFill>
                          <a:latin typeface="Arial" panose="020B0604020202020204"/>
                          <a:ea typeface="宋体" panose="02010600030101010101" pitchFamily="2" charset="-122"/>
                        </a:defRPr>
                      </a:lvl1pPr>
                      <a:lvl2pPr marL="457200" algn="l" defTabSz="914400" rtl="0" eaLnBrk="1" latinLnBrk="0" hangingPunct="1">
                        <a:defRPr sz="1800" kern="1200">
                          <a:solidFill>
                            <a:schemeClr val="tx1"/>
                          </a:solidFill>
                          <a:latin typeface="Arial" panose="020B0604020202020204"/>
                          <a:ea typeface="宋体" panose="02010600030101010101" pitchFamily="2" charset="-122"/>
                        </a:defRPr>
                      </a:lvl2pPr>
                      <a:lvl3pPr marL="914400" algn="l" defTabSz="914400" rtl="0" eaLnBrk="1" latinLnBrk="0" hangingPunct="1">
                        <a:defRPr sz="1800" kern="1200">
                          <a:solidFill>
                            <a:schemeClr val="tx1"/>
                          </a:solidFill>
                          <a:latin typeface="Arial" panose="020B0604020202020204"/>
                          <a:ea typeface="宋体" panose="02010600030101010101" pitchFamily="2" charset="-122"/>
                        </a:defRPr>
                      </a:lvl3pPr>
                      <a:lvl4pPr marL="1371600" algn="l" defTabSz="914400" rtl="0" eaLnBrk="1" latinLnBrk="0" hangingPunct="1">
                        <a:defRPr sz="1800" kern="1200">
                          <a:solidFill>
                            <a:schemeClr val="tx1"/>
                          </a:solidFill>
                          <a:latin typeface="Arial" panose="020B0604020202020204"/>
                          <a:ea typeface="宋体" panose="02010600030101010101" pitchFamily="2" charset="-122"/>
                        </a:defRPr>
                      </a:lvl4pPr>
                      <a:lvl5pPr marL="1828800" algn="l" defTabSz="914400" rtl="0" eaLnBrk="1" latinLnBrk="0" hangingPunct="1">
                        <a:defRPr sz="1800" kern="1200">
                          <a:solidFill>
                            <a:schemeClr val="tx1"/>
                          </a:solidFill>
                          <a:latin typeface="Arial" panose="020B0604020202020204"/>
                          <a:ea typeface="宋体" panose="02010600030101010101" pitchFamily="2" charset="-122"/>
                        </a:defRPr>
                      </a:lvl5pPr>
                      <a:lvl6pPr marL="2286000" algn="l" defTabSz="914400" rtl="0" eaLnBrk="1" latinLnBrk="0" hangingPunct="1">
                        <a:defRPr sz="1800" kern="1200">
                          <a:solidFill>
                            <a:schemeClr val="tx1"/>
                          </a:solidFill>
                          <a:latin typeface="Arial" panose="020B0604020202020204"/>
                          <a:ea typeface="宋体" panose="02010600030101010101" pitchFamily="2" charset="-122"/>
                        </a:defRPr>
                      </a:lvl6pPr>
                      <a:lvl7pPr marL="2743200" algn="l" defTabSz="914400" rtl="0" eaLnBrk="1" latinLnBrk="0" hangingPunct="1">
                        <a:defRPr sz="1800" kern="1200">
                          <a:solidFill>
                            <a:schemeClr val="tx1"/>
                          </a:solidFill>
                          <a:latin typeface="Arial" panose="020B0604020202020204"/>
                          <a:ea typeface="宋体" panose="02010600030101010101" pitchFamily="2" charset="-122"/>
                        </a:defRPr>
                      </a:lvl7pPr>
                      <a:lvl8pPr marL="3200400" algn="l" defTabSz="914400" rtl="0" eaLnBrk="1" latinLnBrk="0" hangingPunct="1">
                        <a:defRPr sz="1800" kern="1200">
                          <a:solidFill>
                            <a:schemeClr val="tx1"/>
                          </a:solidFill>
                          <a:latin typeface="Arial" panose="020B0604020202020204"/>
                          <a:ea typeface="宋体" panose="02010600030101010101" pitchFamily="2" charset="-122"/>
                        </a:defRPr>
                      </a:lvl8pPr>
                      <a:lvl9pPr marL="3657600" algn="l" defTabSz="914400" rtl="0" eaLnBrk="1" latinLnBrk="0" hangingPunct="1">
                        <a:defRPr sz="1800" kern="1200">
                          <a:solidFill>
                            <a:schemeClr val="tx1"/>
                          </a:solidFill>
                          <a:latin typeface="Arial" panose="020B0604020202020204"/>
                          <a:ea typeface="宋体" panose="02010600030101010101" pitchFamily="2" charset="-122"/>
                        </a:defRPr>
                      </a:lvl9pPr>
                    </a:lstStyle>
                    <a:p>
                      <a:pPr marL="0" marR="0" lvl="0" indent="0" algn="l" defTabSz="684530" rtl="0" eaLnBrk="1" fontAlgn="base" latinLnBrk="0" hangingPunct="1">
                        <a:lnSpc>
                          <a:spcPct val="70000"/>
                        </a:lnSpc>
                        <a:spcBef>
                          <a:spcPct val="20000"/>
                        </a:spcBef>
                        <a:spcAft>
                          <a:spcPct val="0"/>
                        </a:spcAft>
                        <a:buClrTx/>
                        <a:buSzTx/>
                        <a:buFontTx/>
                        <a:buNone/>
                      </a:pPr>
                      <a:r>
                        <a:rPr kumimoji="0" lang="en-US" altLang="zh-CN" sz="1100" b="0" i="0" u="none" strike="noStrike" cap="none" normalizeH="0" baseline="0" dirty="0">
                          <a:ln>
                            <a:noFill/>
                          </a:ln>
                          <a:solidFill>
                            <a:schemeClr val="tx1"/>
                          </a:solidFill>
                          <a:effectLst/>
                          <a:latin typeface="Arial" panose="020B0604020202020204" pitchFamily="34" charset="0"/>
                          <a:ea typeface="仿宋_GB2312" panose="02010609030101010101" pitchFamily="49" charset="-122"/>
                        </a:rPr>
                        <a:t>18</a:t>
                      </a:r>
                      <a:endParaRPr kumimoji="0" lang="en-US" altLang="zh-CN" sz="1100" b="0" i="0" u="none" strike="noStrike" cap="none" normalizeH="0" baseline="0" dirty="0">
                        <a:ln>
                          <a:noFill/>
                        </a:ln>
                        <a:solidFill>
                          <a:schemeClr val="tx1"/>
                        </a:solidFill>
                        <a:effectLst/>
                        <a:latin typeface="Arial" panose="020B0604020202020204" pitchFamily="34" charset="0"/>
                        <a:ea typeface="仿宋_GB2312" panose="02010609030101010101" pitchFamily="49" charset="-122"/>
                      </a:endParaRPr>
                    </a:p>
                  </a:txBody>
                  <a:tcPr marL="67290" marR="67290" marT="32300" marB="32300" anchor="ctr" anchorCtr="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marL="0" algn="l" defTabSz="914400" rtl="0" eaLnBrk="1" latinLnBrk="0" hangingPunct="1">
                        <a:defRPr sz="1800" kern="1200">
                          <a:solidFill>
                            <a:schemeClr val="tx1"/>
                          </a:solidFill>
                          <a:latin typeface="Arial" panose="020B0604020202020204"/>
                          <a:ea typeface="宋体" panose="02010600030101010101" pitchFamily="2" charset="-122"/>
                        </a:defRPr>
                      </a:lvl1pPr>
                      <a:lvl2pPr marL="457200" algn="l" defTabSz="914400" rtl="0" eaLnBrk="1" latinLnBrk="0" hangingPunct="1">
                        <a:defRPr sz="1800" kern="1200">
                          <a:solidFill>
                            <a:schemeClr val="tx1"/>
                          </a:solidFill>
                          <a:latin typeface="Arial" panose="020B0604020202020204"/>
                          <a:ea typeface="宋体" panose="02010600030101010101" pitchFamily="2" charset="-122"/>
                        </a:defRPr>
                      </a:lvl2pPr>
                      <a:lvl3pPr marL="914400" algn="l" defTabSz="914400" rtl="0" eaLnBrk="1" latinLnBrk="0" hangingPunct="1">
                        <a:defRPr sz="1800" kern="1200">
                          <a:solidFill>
                            <a:schemeClr val="tx1"/>
                          </a:solidFill>
                          <a:latin typeface="Arial" panose="020B0604020202020204"/>
                          <a:ea typeface="宋体" panose="02010600030101010101" pitchFamily="2" charset="-122"/>
                        </a:defRPr>
                      </a:lvl3pPr>
                      <a:lvl4pPr marL="1371600" algn="l" defTabSz="914400" rtl="0" eaLnBrk="1" latinLnBrk="0" hangingPunct="1">
                        <a:defRPr sz="1800" kern="1200">
                          <a:solidFill>
                            <a:schemeClr val="tx1"/>
                          </a:solidFill>
                          <a:latin typeface="Arial" panose="020B0604020202020204"/>
                          <a:ea typeface="宋体" panose="02010600030101010101" pitchFamily="2" charset="-122"/>
                        </a:defRPr>
                      </a:lvl4pPr>
                      <a:lvl5pPr marL="1828800" algn="l" defTabSz="914400" rtl="0" eaLnBrk="1" latinLnBrk="0" hangingPunct="1">
                        <a:defRPr sz="1800" kern="1200">
                          <a:solidFill>
                            <a:schemeClr val="tx1"/>
                          </a:solidFill>
                          <a:latin typeface="Arial" panose="020B0604020202020204"/>
                          <a:ea typeface="宋体" panose="02010600030101010101" pitchFamily="2" charset="-122"/>
                        </a:defRPr>
                      </a:lvl5pPr>
                      <a:lvl6pPr marL="2286000" algn="l" defTabSz="914400" rtl="0" eaLnBrk="1" latinLnBrk="0" hangingPunct="1">
                        <a:defRPr sz="1800" kern="1200">
                          <a:solidFill>
                            <a:schemeClr val="tx1"/>
                          </a:solidFill>
                          <a:latin typeface="Arial" panose="020B0604020202020204"/>
                          <a:ea typeface="宋体" panose="02010600030101010101" pitchFamily="2" charset="-122"/>
                        </a:defRPr>
                      </a:lvl6pPr>
                      <a:lvl7pPr marL="2743200" algn="l" defTabSz="914400" rtl="0" eaLnBrk="1" latinLnBrk="0" hangingPunct="1">
                        <a:defRPr sz="1800" kern="1200">
                          <a:solidFill>
                            <a:schemeClr val="tx1"/>
                          </a:solidFill>
                          <a:latin typeface="Arial" panose="020B0604020202020204"/>
                          <a:ea typeface="宋体" panose="02010600030101010101" pitchFamily="2" charset="-122"/>
                        </a:defRPr>
                      </a:lvl7pPr>
                      <a:lvl8pPr marL="3200400" algn="l" defTabSz="914400" rtl="0" eaLnBrk="1" latinLnBrk="0" hangingPunct="1">
                        <a:defRPr sz="1800" kern="1200">
                          <a:solidFill>
                            <a:schemeClr val="tx1"/>
                          </a:solidFill>
                          <a:latin typeface="Arial" panose="020B0604020202020204"/>
                          <a:ea typeface="宋体" panose="02010600030101010101" pitchFamily="2" charset="-122"/>
                        </a:defRPr>
                      </a:lvl8pPr>
                      <a:lvl9pPr marL="3657600" algn="l" defTabSz="914400" rtl="0" eaLnBrk="1" latinLnBrk="0" hangingPunct="1">
                        <a:defRPr sz="1800" kern="1200">
                          <a:solidFill>
                            <a:schemeClr val="tx1"/>
                          </a:solidFill>
                          <a:latin typeface="Arial" panose="020B0604020202020204"/>
                          <a:ea typeface="宋体" panose="02010600030101010101" pitchFamily="2" charset="-122"/>
                        </a:defRPr>
                      </a:lvl9pPr>
                    </a:lstStyle>
                    <a:p>
                      <a:pPr marL="0" marR="0" lvl="0" indent="0" algn="l" defTabSz="684530" rtl="0" eaLnBrk="1" fontAlgn="base" latinLnBrk="0" hangingPunct="1">
                        <a:lnSpc>
                          <a:spcPct val="70000"/>
                        </a:lnSpc>
                        <a:spcBef>
                          <a:spcPct val="20000"/>
                        </a:spcBef>
                        <a:spcAft>
                          <a:spcPct val="0"/>
                        </a:spcAft>
                        <a:buClrTx/>
                        <a:buSzTx/>
                        <a:buFontTx/>
                        <a:buNone/>
                      </a:pPr>
                      <a:r>
                        <a:rPr kumimoji="0" lang="en-US" altLang="zh-CN" sz="1100" b="0" i="0" u="none" strike="noStrike" cap="none" normalizeH="0" baseline="0" dirty="0">
                          <a:ln>
                            <a:noFill/>
                          </a:ln>
                          <a:solidFill>
                            <a:schemeClr val="tx1"/>
                          </a:solidFill>
                          <a:effectLst/>
                          <a:latin typeface="Arial" panose="020B0604020202020204" pitchFamily="34" charset="0"/>
                          <a:ea typeface="仿宋_GB2312" panose="02010609030101010101" pitchFamily="49" charset="-122"/>
                        </a:rPr>
                        <a:t>17.5</a:t>
                      </a:r>
                      <a:endParaRPr kumimoji="0" lang="en-US" altLang="zh-CN" sz="1100" b="0" i="0" u="none" strike="noStrike" cap="none" normalizeH="0" baseline="0" dirty="0">
                        <a:ln>
                          <a:noFill/>
                        </a:ln>
                        <a:solidFill>
                          <a:schemeClr val="tx1"/>
                        </a:solidFill>
                        <a:effectLst/>
                        <a:latin typeface="Arial" panose="020B0604020202020204" pitchFamily="34" charset="0"/>
                        <a:ea typeface="仿宋_GB2312" panose="02010609030101010101" pitchFamily="49" charset="-122"/>
                      </a:endParaRPr>
                    </a:p>
                  </a:txBody>
                  <a:tcPr marL="67290" marR="67290" marT="32300" marB="32300" anchor="ctr" anchorCtr="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marL="0" algn="l" defTabSz="914400" rtl="0" eaLnBrk="1" latinLnBrk="0" hangingPunct="1">
                        <a:defRPr sz="1800" kern="1200">
                          <a:solidFill>
                            <a:schemeClr val="tx1"/>
                          </a:solidFill>
                          <a:latin typeface="Arial" panose="020B0604020202020204"/>
                          <a:ea typeface="宋体" panose="02010600030101010101" pitchFamily="2" charset="-122"/>
                        </a:defRPr>
                      </a:lvl1pPr>
                      <a:lvl2pPr marL="457200" algn="l" defTabSz="914400" rtl="0" eaLnBrk="1" latinLnBrk="0" hangingPunct="1">
                        <a:defRPr sz="1800" kern="1200">
                          <a:solidFill>
                            <a:schemeClr val="tx1"/>
                          </a:solidFill>
                          <a:latin typeface="Arial" panose="020B0604020202020204"/>
                          <a:ea typeface="宋体" panose="02010600030101010101" pitchFamily="2" charset="-122"/>
                        </a:defRPr>
                      </a:lvl2pPr>
                      <a:lvl3pPr marL="914400" algn="l" defTabSz="914400" rtl="0" eaLnBrk="1" latinLnBrk="0" hangingPunct="1">
                        <a:defRPr sz="1800" kern="1200">
                          <a:solidFill>
                            <a:schemeClr val="tx1"/>
                          </a:solidFill>
                          <a:latin typeface="Arial" panose="020B0604020202020204"/>
                          <a:ea typeface="宋体" panose="02010600030101010101" pitchFamily="2" charset="-122"/>
                        </a:defRPr>
                      </a:lvl3pPr>
                      <a:lvl4pPr marL="1371600" algn="l" defTabSz="914400" rtl="0" eaLnBrk="1" latinLnBrk="0" hangingPunct="1">
                        <a:defRPr sz="1800" kern="1200">
                          <a:solidFill>
                            <a:schemeClr val="tx1"/>
                          </a:solidFill>
                          <a:latin typeface="Arial" panose="020B0604020202020204"/>
                          <a:ea typeface="宋体" panose="02010600030101010101" pitchFamily="2" charset="-122"/>
                        </a:defRPr>
                      </a:lvl4pPr>
                      <a:lvl5pPr marL="1828800" algn="l" defTabSz="914400" rtl="0" eaLnBrk="1" latinLnBrk="0" hangingPunct="1">
                        <a:defRPr sz="1800" kern="1200">
                          <a:solidFill>
                            <a:schemeClr val="tx1"/>
                          </a:solidFill>
                          <a:latin typeface="Arial" panose="020B0604020202020204"/>
                          <a:ea typeface="宋体" panose="02010600030101010101" pitchFamily="2" charset="-122"/>
                        </a:defRPr>
                      </a:lvl5pPr>
                      <a:lvl6pPr marL="2286000" algn="l" defTabSz="914400" rtl="0" eaLnBrk="1" latinLnBrk="0" hangingPunct="1">
                        <a:defRPr sz="1800" kern="1200">
                          <a:solidFill>
                            <a:schemeClr val="tx1"/>
                          </a:solidFill>
                          <a:latin typeface="Arial" panose="020B0604020202020204"/>
                          <a:ea typeface="宋体" panose="02010600030101010101" pitchFamily="2" charset="-122"/>
                        </a:defRPr>
                      </a:lvl6pPr>
                      <a:lvl7pPr marL="2743200" algn="l" defTabSz="914400" rtl="0" eaLnBrk="1" latinLnBrk="0" hangingPunct="1">
                        <a:defRPr sz="1800" kern="1200">
                          <a:solidFill>
                            <a:schemeClr val="tx1"/>
                          </a:solidFill>
                          <a:latin typeface="Arial" panose="020B0604020202020204"/>
                          <a:ea typeface="宋体" panose="02010600030101010101" pitchFamily="2" charset="-122"/>
                        </a:defRPr>
                      </a:lvl7pPr>
                      <a:lvl8pPr marL="3200400" algn="l" defTabSz="914400" rtl="0" eaLnBrk="1" latinLnBrk="0" hangingPunct="1">
                        <a:defRPr sz="1800" kern="1200">
                          <a:solidFill>
                            <a:schemeClr val="tx1"/>
                          </a:solidFill>
                          <a:latin typeface="Arial" panose="020B0604020202020204"/>
                          <a:ea typeface="宋体" panose="02010600030101010101" pitchFamily="2" charset="-122"/>
                        </a:defRPr>
                      </a:lvl8pPr>
                      <a:lvl9pPr marL="3657600" algn="l" defTabSz="914400" rtl="0" eaLnBrk="1" latinLnBrk="0" hangingPunct="1">
                        <a:defRPr sz="1800" kern="1200">
                          <a:solidFill>
                            <a:schemeClr val="tx1"/>
                          </a:solidFill>
                          <a:latin typeface="Arial" panose="020B0604020202020204"/>
                          <a:ea typeface="宋体" panose="02010600030101010101" pitchFamily="2" charset="-122"/>
                        </a:defRPr>
                      </a:lvl9pPr>
                    </a:lstStyle>
                    <a:p>
                      <a:pPr marL="0" marR="0" lvl="0" indent="0" algn="l" defTabSz="684530" rtl="0" eaLnBrk="1" fontAlgn="base" latinLnBrk="0" hangingPunct="1">
                        <a:lnSpc>
                          <a:spcPct val="70000"/>
                        </a:lnSpc>
                        <a:spcBef>
                          <a:spcPct val="20000"/>
                        </a:spcBef>
                        <a:spcAft>
                          <a:spcPct val="0"/>
                        </a:spcAft>
                        <a:buClrTx/>
                        <a:buSzTx/>
                        <a:buFontTx/>
                        <a:buNone/>
                      </a:pPr>
                      <a:r>
                        <a:rPr kumimoji="0" lang="en-US" altLang="zh-CN" sz="1100" b="0" i="0" u="none" strike="noStrike" cap="none" normalizeH="0" baseline="0" dirty="0">
                          <a:ln>
                            <a:noFill/>
                          </a:ln>
                          <a:solidFill>
                            <a:schemeClr val="tx1"/>
                          </a:solidFill>
                          <a:effectLst/>
                          <a:latin typeface="Arial" panose="020B0604020202020204" pitchFamily="34" charset="0"/>
                          <a:ea typeface="仿宋_GB2312" panose="02010609030101010101" pitchFamily="49" charset="-122"/>
                        </a:rPr>
                        <a:t>16.5</a:t>
                      </a:r>
                      <a:endParaRPr kumimoji="0" lang="en-US" altLang="zh-CN" sz="1100" b="0" i="0" u="none" strike="noStrike" cap="none" normalizeH="0" baseline="0" dirty="0">
                        <a:ln>
                          <a:noFill/>
                        </a:ln>
                        <a:solidFill>
                          <a:schemeClr val="tx1"/>
                        </a:solidFill>
                        <a:effectLst/>
                        <a:latin typeface="Arial" panose="020B0604020202020204" pitchFamily="34" charset="0"/>
                        <a:ea typeface="仿宋_GB2312" panose="02010609030101010101" pitchFamily="49" charset="-122"/>
                      </a:endParaRPr>
                    </a:p>
                  </a:txBody>
                  <a:tcPr marL="67290" marR="67290" marT="32300" marB="32300" anchor="ctr" anchorCtr="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marL="0" algn="l" defTabSz="914400" rtl="0" eaLnBrk="1" latinLnBrk="0" hangingPunct="1">
                        <a:defRPr sz="1800" kern="1200">
                          <a:solidFill>
                            <a:schemeClr val="tx1"/>
                          </a:solidFill>
                          <a:latin typeface="Arial" panose="020B0604020202020204"/>
                          <a:ea typeface="宋体" panose="02010600030101010101" pitchFamily="2" charset="-122"/>
                        </a:defRPr>
                      </a:lvl1pPr>
                      <a:lvl2pPr marL="457200" algn="l" defTabSz="914400" rtl="0" eaLnBrk="1" latinLnBrk="0" hangingPunct="1">
                        <a:defRPr sz="1800" kern="1200">
                          <a:solidFill>
                            <a:schemeClr val="tx1"/>
                          </a:solidFill>
                          <a:latin typeface="Arial" panose="020B0604020202020204"/>
                          <a:ea typeface="宋体" panose="02010600030101010101" pitchFamily="2" charset="-122"/>
                        </a:defRPr>
                      </a:lvl2pPr>
                      <a:lvl3pPr marL="914400" algn="l" defTabSz="914400" rtl="0" eaLnBrk="1" latinLnBrk="0" hangingPunct="1">
                        <a:defRPr sz="1800" kern="1200">
                          <a:solidFill>
                            <a:schemeClr val="tx1"/>
                          </a:solidFill>
                          <a:latin typeface="Arial" panose="020B0604020202020204"/>
                          <a:ea typeface="宋体" panose="02010600030101010101" pitchFamily="2" charset="-122"/>
                        </a:defRPr>
                      </a:lvl3pPr>
                      <a:lvl4pPr marL="1371600" algn="l" defTabSz="914400" rtl="0" eaLnBrk="1" latinLnBrk="0" hangingPunct="1">
                        <a:defRPr sz="1800" kern="1200">
                          <a:solidFill>
                            <a:schemeClr val="tx1"/>
                          </a:solidFill>
                          <a:latin typeface="Arial" panose="020B0604020202020204"/>
                          <a:ea typeface="宋体" panose="02010600030101010101" pitchFamily="2" charset="-122"/>
                        </a:defRPr>
                      </a:lvl4pPr>
                      <a:lvl5pPr marL="1828800" algn="l" defTabSz="914400" rtl="0" eaLnBrk="1" latinLnBrk="0" hangingPunct="1">
                        <a:defRPr sz="1800" kern="1200">
                          <a:solidFill>
                            <a:schemeClr val="tx1"/>
                          </a:solidFill>
                          <a:latin typeface="Arial" panose="020B0604020202020204"/>
                          <a:ea typeface="宋体" panose="02010600030101010101" pitchFamily="2" charset="-122"/>
                        </a:defRPr>
                      </a:lvl5pPr>
                      <a:lvl6pPr marL="2286000" algn="l" defTabSz="914400" rtl="0" eaLnBrk="1" latinLnBrk="0" hangingPunct="1">
                        <a:defRPr sz="1800" kern="1200">
                          <a:solidFill>
                            <a:schemeClr val="tx1"/>
                          </a:solidFill>
                          <a:latin typeface="Arial" panose="020B0604020202020204"/>
                          <a:ea typeface="宋体" panose="02010600030101010101" pitchFamily="2" charset="-122"/>
                        </a:defRPr>
                      </a:lvl6pPr>
                      <a:lvl7pPr marL="2743200" algn="l" defTabSz="914400" rtl="0" eaLnBrk="1" latinLnBrk="0" hangingPunct="1">
                        <a:defRPr sz="1800" kern="1200">
                          <a:solidFill>
                            <a:schemeClr val="tx1"/>
                          </a:solidFill>
                          <a:latin typeface="Arial" panose="020B0604020202020204"/>
                          <a:ea typeface="宋体" panose="02010600030101010101" pitchFamily="2" charset="-122"/>
                        </a:defRPr>
                      </a:lvl7pPr>
                      <a:lvl8pPr marL="3200400" algn="l" defTabSz="914400" rtl="0" eaLnBrk="1" latinLnBrk="0" hangingPunct="1">
                        <a:defRPr sz="1800" kern="1200">
                          <a:solidFill>
                            <a:schemeClr val="tx1"/>
                          </a:solidFill>
                          <a:latin typeface="Arial" panose="020B0604020202020204"/>
                          <a:ea typeface="宋体" panose="02010600030101010101" pitchFamily="2" charset="-122"/>
                        </a:defRPr>
                      </a:lvl8pPr>
                      <a:lvl9pPr marL="3657600" algn="l" defTabSz="914400" rtl="0" eaLnBrk="1" latinLnBrk="0" hangingPunct="1">
                        <a:defRPr sz="1800" kern="1200">
                          <a:solidFill>
                            <a:schemeClr val="tx1"/>
                          </a:solidFill>
                          <a:latin typeface="Arial" panose="020B0604020202020204"/>
                          <a:ea typeface="宋体" panose="02010600030101010101" pitchFamily="2" charset="-122"/>
                        </a:defRPr>
                      </a:lvl9pPr>
                    </a:lstStyle>
                    <a:p>
                      <a:pPr marL="0" marR="0" lvl="0" indent="0" algn="l" defTabSz="684530" rtl="0" eaLnBrk="1" fontAlgn="base" latinLnBrk="0" hangingPunct="1">
                        <a:lnSpc>
                          <a:spcPct val="70000"/>
                        </a:lnSpc>
                        <a:spcBef>
                          <a:spcPct val="20000"/>
                        </a:spcBef>
                        <a:spcAft>
                          <a:spcPct val="0"/>
                        </a:spcAft>
                        <a:buClrTx/>
                        <a:buSzTx/>
                        <a:buFontTx/>
                        <a:buNone/>
                      </a:pPr>
                      <a:r>
                        <a:rPr kumimoji="0" lang="en-US" altLang="zh-CN" sz="1100" b="0" i="0" u="none" strike="noStrike" cap="none" normalizeH="0" baseline="0" dirty="0">
                          <a:ln>
                            <a:noFill/>
                          </a:ln>
                          <a:solidFill>
                            <a:schemeClr val="tx1"/>
                          </a:solidFill>
                          <a:effectLst/>
                          <a:latin typeface="Arial" panose="020B0604020202020204" pitchFamily="34" charset="0"/>
                          <a:ea typeface="仿宋_GB2312" panose="02010609030101010101" pitchFamily="49" charset="-122"/>
                        </a:rPr>
                        <a:t>14.5</a:t>
                      </a:r>
                      <a:endParaRPr kumimoji="0" lang="en-US" altLang="zh-CN" sz="1100" b="0" i="0" u="none" strike="noStrike" cap="none" normalizeH="0" baseline="0" dirty="0">
                        <a:ln>
                          <a:noFill/>
                        </a:ln>
                        <a:solidFill>
                          <a:schemeClr val="tx1"/>
                        </a:solidFill>
                        <a:effectLst/>
                        <a:latin typeface="Arial" panose="020B0604020202020204" pitchFamily="34" charset="0"/>
                        <a:ea typeface="仿宋_GB2312" panose="02010609030101010101" pitchFamily="49" charset="-122"/>
                      </a:endParaRPr>
                    </a:p>
                  </a:txBody>
                  <a:tcPr marL="67290" marR="67290" marT="32300" marB="32300" anchor="ctr" anchorCtr="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marL="0" algn="l" defTabSz="914400" rtl="0" eaLnBrk="1" latinLnBrk="0" hangingPunct="1">
                        <a:defRPr sz="1800" kern="1200">
                          <a:solidFill>
                            <a:schemeClr val="tx1"/>
                          </a:solidFill>
                          <a:latin typeface="Arial" panose="020B0604020202020204"/>
                          <a:ea typeface="宋体" panose="02010600030101010101" pitchFamily="2" charset="-122"/>
                        </a:defRPr>
                      </a:lvl1pPr>
                      <a:lvl2pPr marL="457200" algn="l" defTabSz="914400" rtl="0" eaLnBrk="1" latinLnBrk="0" hangingPunct="1">
                        <a:defRPr sz="1800" kern="1200">
                          <a:solidFill>
                            <a:schemeClr val="tx1"/>
                          </a:solidFill>
                          <a:latin typeface="Arial" panose="020B0604020202020204"/>
                          <a:ea typeface="宋体" panose="02010600030101010101" pitchFamily="2" charset="-122"/>
                        </a:defRPr>
                      </a:lvl2pPr>
                      <a:lvl3pPr marL="914400" algn="l" defTabSz="914400" rtl="0" eaLnBrk="1" latinLnBrk="0" hangingPunct="1">
                        <a:defRPr sz="1800" kern="1200">
                          <a:solidFill>
                            <a:schemeClr val="tx1"/>
                          </a:solidFill>
                          <a:latin typeface="Arial" panose="020B0604020202020204"/>
                          <a:ea typeface="宋体" panose="02010600030101010101" pitchFamily="2" charset="-122"/>
                        </a:defRPr>
                      </a:lvl3pPr>
                      <a:lvl4pPr marL="1371600" algn="l" defTabSz="914400" rtl="0" eaLnBrk="1" latinLnBrk="0" hangingPunct="1">
                        <a:defRPr sz="1800" kern="1200">
                          <a:solidFill>
                            <a:schemeClr val="tx1"/>
                          </a:solidFill>
                          <a:latin typeface="Arial" panose="020B0604020202020204"/>
                          <a:ea typeface="宋体" panose="02010600030101010101" pitchFamily="2" charset="-122"/>
                        </a:defRPr>
                      </a:lvl4pPr>
                      <a:lvl5pPr marL="1828800" algn="l" defTabSz="914400" rtl="0" eaLnBrk="1" latinLnBrk="0" hangingPunct="1">
                        <a:defRPr sz="1800" kern="1200">
                          <a:solidFill>
                            <a:schemeClr val="tx1"/>
                          </a:solidFill>
                          <a:latin typeface="Arial" panose="020B0604020202020204"/>
                          <a:ea typeface="宋体" panose="02010600030101010101" pitchFamily="2" charset="-122"/>
                        </a:defRPr>
                      </a:lvl5pPr>
                      <a:lvl6pPr marL="2286000" algn="l" defTabSz="914400" rtl="0" eaLnBrk="1" latinLnBrk="0" hangingPunct="1">
                        <a:defRPr sz="1800" kern="1200">
                          <a:solidFill>
                            <a:schemeClr val="tx1"/>
                          </a:solidFill>
                          <a:latin typeface="Arial" panose="020B0604020202020204"/>
                          <a:ea typeface="宋体" panose="02010600030101010101" pitchFamily="2" charset="-122"/>
                        </a:defRPr>
                      </a:lvl6pPr>
                      <a:lvl7pPr marL="2743200" algn="l" defTabSz="914400" rtl="0" eaLnBrk="1" latinLnBrk="0" hangingPunct="1">
                        <a:defRPr sz="1800" kern="1200">
                          <a:solidFill>
                            <a:schemeClr val="tx1"/>
                          </a:solidFill>
                          <a:latin typeface="Arial" panose="020B0604020202020204"/>
                          <a:ea typeface="宋体" panose="02010600030101010101" pitchFamily="2" charset="-122"/>
                        </a:defRPr>
                      </a:lvl7pPr>
                      <a:lvl8pPr marL="3200400" algn="l" defTabSz="914400" rtl="0" eaLnBrk="1" latinLnBrk="0" hangingPunct="1">
                        <a:defRPr sz="1800" kern="1200">
                          <a:solidFill>
                            <a:schemeClr val="tx1"/>
                          </a:solidFill>
                          <a:latin typeface="Arial" panose="020B0604020202020204"/>
                          <a:ea typeface="宋体" panose="02010600030101010101" pitchFamily="2" charset="-122"/>
                        </a:defRPr>
                      </a:lvl8pPr>
                      <a:lvl9pPr marL="3657600" algn="l" defTabSz="914400" rtl="0" eaLnBrk="1" latinLnBrk="0" hangingPunct="1">
                        <a:defRPr sz="1800" kern="1200">
                          <a:solidFill>
                            <a:schemeClr val="tx1"/>
                          </a:solidFill>
                          <a:latin typeface="Arial" panose="020B0604020202020204"/>
                          <a:ea typeface="宋体" panose="02010600030101010101" pitchFamily="2" charset="-122"/>
                        </a:defRPr>
                      </a:lvl9pPr>
                    </a:lstStyle>
                    <a:p>
                      <a:pPr marL="0" marR="0" lvl="0" indent="0" algn="l" defTabSz="684530" rtl="0" eaLnBrk="1" fontAlgn="base" latinLnBrk="0" hangingPunct="1">
                        <a:lnSpc>
                          <a:spcPct val="70000"/>
                        </a:lnSpc>
                        <a:spcBef>
                          <a:spcPct val="20000"/>
                        </a:spcBef>
                        <a:spcAft>
                          <a:spcPct val="0"/>
                        </a:spcAft>
                        <a:buClrTx/>
                        <a:buSzTx/>
                        <a:buFontTx/>
                        <a:buNone/>
                      </a:pPr>
                      <a:r>
                        <a:rPr kumimoji="0" lang="en-US" altLang="zh-CN" sz="1100" b="0" i="0" u="none" strike="noStrike" cap="none" normalizeH="0" baseline="0" dirty="0">
                          <a:ln>
                            <a:noFill/>
                          </a:ln>
                          <a:solidFill>
                            <a:schemeClr val="tx1"/>
                          </a:solidFill>
                          <a:effectLst/>
                          <a:latin typeface="Arial" panose="020B0604020202020204" pitchFamily="34" charset="0"/>
                          <a:ea typeface="仿宋_GB2312" panose="02010609030101010101" pitchFamily="49" charset="-122"/>
                        </a:rPr>
                        <a:t>11.5</a:t>
                      </a:r>
                      <a:endParaRPr kumimoji="0" lang="en-US" altLang="zh-CN" sz="1100" b="0" i="0" u="none" strike="noStrike" cap="none" normalizeH="0" baseline="0" dirty="0">
                        <a:ln>
                          <a:noFill/>
                        </a:ln>
                        <a:solidFill>
                          <a:schemeClr val="tx1"/>
                        </a:solidFill>
                        <a:effectLst/>
                        <a:latin typeface="Arial" panose="020B0604020202020204" pitchFamily="34" charset="0"/>
                        <a:ea typeface="仿宋_GB2312" panose="02010609030101010101" pitchFamily="49" charset="-122"/>
                      </a:endParaRPr>
                    </a:p>
                  </a:txBody>
                  <a:tcPr marL="67290" marR="67290" marT="32300" marB="32300" anchor="ctr" anchorCtr="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684530" rtl="0" eaLnBrk="1" fontAlgn="base" latinLnBrk="0" hangingPunct="1">
                        <a:lnSpc>
                          <a:spcPct val="70000"/>
                        </a:lnSpc>
                        <a:spcBef>
                          <a:spcPct val="20000"/>
                        </a:spcBef>
                        <a:spcAft>
                          <a:spcPct val="0"/>
                        </a:spcAft>
                        <a:buClrTx/>
                        <a:buSzTx/>
                        <a:buFontTx/>
                        <a:buNone/>
                      </a:pPr>
                      <a:r>
                        <a:rPr kumimoji="0" lang="en-US" altLang="zh-CN" sz="1100" b="0" i="0" u="none" strike="noStrike" cap="none" normalizeH="0" baseline="0" dirty="0">
                          <a:ln>
                            <a:noFill/>
                          </a:ln>
                          <a:solidFill>
                            <a:schemeClr val="tx1"/>
                          </a:solidFill>
                          <a:effectLst/>
                          <a:latin typeface="Arial" panose="020B0604020202020204" pitchFamily="34" charset="0"/>
                          <a:ea typeface="仿宋_GB2312" panose="02010609030101010101" pitchFamily="49" charset="-122"/>
                        </a:rPr>
                        <a:t>8</a:t>
                      </a:r>
                      <a:endParaRPr kumimoji="0" lang="en-US" altLang="zh-CN" sz="1100" b="0" i="0" u="none" strike="noStrike" cap="none" normalizeH="0" baseline="0" dirty="0">
                        <a:ln>
                          <a:noFill/>
                        </a:ln>
                        <a:solidFill>
                          <a:schemeClr val="tx1"/>
                        </a:solidFill>
                        <a:effectLst/>
                        <a:latin typeface="Arial" panose="020B0604020202020204" pitchFamily="34" charset="0"/>
                        <a:ea typeface="仿宋_GB2312" panose="02010609030101010101" pitchFamily="49" charset="-122"/>
                      </a:endParaRPr>
                    </a:p>
                  </a:txBody>
                  <a:tcPr marL="67290" marR="67290" marT="32300" marB="32300" anchor="ctr" anchorCtr="1" horzOverflow="overflow">
                    <a:lnL w="1270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r>
              <a:tr h="308259">
                <a:tc vMerge="1">
                  <a:tcPr>
                    <a:lnL w="12700" cap="flat" cmpd="sng" algn="ctr">
                      <a:solidFill>
                        <a:schemeClr val="tx1"/>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1">
                        <a:lumMod val="20000"/>
                        <a:lumOff val="80000"/>
                      </a:schemeClr>
                    </a:solidFill>
                  </a:tcPr>
                </a:tc>
                <a:tc>
                  <a:txBody>
                    <a:bodyPr/>
                    <a:lstStyle>
                      <a:lvl1pPr marL="0" algn="l" defTabSz="914400" rtl="0" eaLnBrk="1" latinLnBrk="0" hangingPunct="1">
                        <a:defRPr sz="1800" kern="1200">
                          <a:solidFill>
                            <a:schemeClr val="tx1"/>
                          </a:solidFill>
                          <a:latin typeface="Arial" panose="020B0604020202020204"/>
                          <a:ea typeface="宋体" panose="02010600030101010101" pitchFamily="2" charset="-122"/>
                        </a:defRPr>
                      </a:lvl1pPr>
                      <a:lvl2pPr marL="457200" algn="l" defTabSz="914400" rtl="0" eaLnBrk="1" latinLnBrk="0" hangingPunct="1">
                        <a:defRPr sz="1800" kern="1200">
                          <a:solidFill>
                            <a:schemeClr val="tx1"/>
                          </a:solidFill>
                          <a:latin typeface="Arial" panose="020B0604020202020204"/>
                          <a:ea typeface="宋体" panose="02010600030101010101" pitchFamily="2" charset="-122"/>
                        </a:defRPr>
                      </a:lvl2pPr>
                      <a:lvl3pPr marL="914400" algn="l" defTabSz="914400" rtl="0" eaLnBrk="1" latinLnBrk="0" hangingPunct="1">
                        <a:defRPr sz="1800" kern="1200">
                          <a:solidFill>
                            <a:schemeClr val="tx1"/>
                          </a:solidFill>
                          <a:latin typeface="Arial" panose="020B0604020202020204"/>
                          <a:ea typeface="宋体" panose="02010600030101010101" pitchFamily="2" charset="-122"/>
                        </a:defRPr>
                      </a:lvl3pPr>
                      <a:lvl4pPr marL="1371600" algn="l" defTabSz="914400" rtl="0" eaLnBrk="1" latinLnBrk="0" hangingPunct="1">
                        <a:defRPr sz="1800" kern="1200">
                          <a:solidFill>
                            <a:schemeClr val="tx1"/>
                          </a:solidFill>
                          <a:latin typeface="Arial" panose="020B0604020202020204"/>
                          <a:ea typeface="宋体" panose="02010600030101010101" pitchFamily="2" charset="-122"/>
                        </a:defRPr>
                      </a:lvl4pPr>
                      <a:lvl5pPr marL="1828800" algn="l" defTabSz="914400" rtl="0" eaLnBrk="1" latinLnBrk="0" hangingPunct="1">
                        <a:defRPr sz="1800" kern="1200">
                          <a:solidFill>
                            <a:schemeClr val="tx1"/>
                          </a:solidFill>
                          <a:latin typeface="Arial" panose="020B0604020202020204"/>
                          <a:ea typeface="宋体" panose="02010600030101010101" pitchFamily="2" charset="-122"/>
                        </a:defRPr>
                      </a:lvl5pPr>
                      <a:lvl6pPr marL="2286000" algn="l" defTabSz="914400" rtl="0" eaLnBrk="1" latinLnBrk="0" hangingPunct="1">
                        <a:defRPr sz="1800" kern="1200">
                          <a:solidFill>
                            <a:schemeClr val="tx1"/>
                          </a:solidFill>
                          <a:latin typeface="Arial" panose="020B0604020202020204"/>
                          <a:ea typeface="宋体" panose="02010600030101010101" pitchFamily="2" charset="-122"/>
                        </a:defRPr>
                      </a:lvl6pPr>
                      <a:lvl7pPr marL="2743200" algn="l" defTabSz="914400" rtl="0" eaLnBrk="1" latinLnBrk="0" hangingPunct="1">
                        <a:defRPr sz="1800" kern="1200">
                          <a:solidFill>
                            <a:schemeClr val="tx1"/>
                          </a:solidFill>
                          <a:latin typeface="Arial" panose="020B0604020202020204"/>
                          <a:ea typeface="宋体" panose="02010600030101010101" pitchFamily="2" charset="-122"/>
                        </a:defRPr>
                      </a:lvl7pPr>
                      <a:lvl8pPr marL="3200400" algn="l" defTabSz="914400" rtl="0" eaLnBrk="1" latinLnBrk="0" hangingPunct="1">
                        <a:defRPr sz="1800" kern="1200">
                          <a:solidFill>
                            <a:schemeClr val="tx1"/>
                          </a:solidFill>
                          <a:latin typeface="Arial" panose="020B0604020202020204"/>
                          <a:ea typeface="宋体" panose="02010600030101010101" pitchFamily="2" charset="-122"/>
                        </a:defRPr>
                      </a:lvl8pPr>
                      <a:lvl9pPr marL="3657600" algn="l" defTabSz="914400" rtl="0" eaLnBrk="1" latinLnBrk="0" hangingPunct="1">
                        <a:defRPr sz="1800" kern="1200">
                          <a:solidFill>
                            <a:schemeClr val="tx1"/>
                          </a:solidFill>
                          <a:latin typeface="Arial" panose="020B0604020202020204"/>
                          <a:ea typeface="宋体" panose="02010600030101010101" pitchFamily="2" charset="-122"/>
                        </a:defRPr>
                      </a:lvl9pPr>
                    </a:lstStyle>
                    <a:p>
                      <a:pPr marL="0" marR="0" lvl="0" indent="0" algn="l" defTabSz="684530" rtl="0" eaLnBrk="1" fontAlgn="base" latinLnBrk="0" hangingPunct="1">
                        <a:lnSpc>
                          <a:spcPct val="70000"/>
                        </a:lnSpc>
                        <a:spcBef>
                          <a:spcPct val="20000"/>
                        </a:spcBef>
                        <a:spcAft>
                          <a:spcPct val="0"/>
                        </a:spcAft>
                        <a:buClrTx/>
                        <a:buSzTx/>
                        <a:buFontTx/>
                        <a:buNone/>
                      </a:pPr>
                      <a:r>
                        <a:rPr kumimoji="0" lang="zh-CN" altLang="en-US" sz="1100" b="0" i="0" u="none" strike="noStrike" cap="none" normalizeH="0" baseline="0" dirty="0">
                          <a:ln>
                            <a:noFill/>
                          </a:ln>
                          <a:solidFill>
                            <a:schemeClr val="tx1"/>
                          </a:solidFill>
                          <a:effectLst/>
                          <a:latin typeface="Arial" panose="020B0604020202020204" pitchFamily="34" charset="0"/>
                          <a:ea typeface="仿宋_GB2312" panose="02010609030101010101" pitchFamily="49" charset="-122"/>
                        </a:rPr>
                        <a:t>间断</a:t>
                      </a:r>
                      <a:endParaRPr kumimoji="0" lang="en-US" altLang="zh-CN" sz="1100" b="0" i="0" u="none" strike="noStrike" cap="none" normalizeH="0" baseline="0" dirty="0">
                        <a:ln>
                          <a:noFill/>
                        </a:ln>
                        <a:solidFill>
                          <a:schemeClr val="tx1"/>
                        </a:solidFill>
                        <a:effectLst/>
                        <a:latin typeface="Arial" panose="020B0604020202020204" pitchFamily="34" charset="0"/>
                        <a:ea typeface="仿宋_GB2312" panose="02010609030101010101" pitchFamily="49" charset="-122"/>
                      </a:endParaRPr>
                    </a:p>
                  </a:txBody>
                  <a:tcPr marL="67290" marR="67290" marT="32300" marB="32300" anchor="ctr" anchorCtr="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marL="0" algn="l" defTabSz="914400" rtl="0" eaLnBrk="1" latinLnBrk="0" hangingPunct="1">
                        <a:defRPr sz="1800" kern="1200">
                          <a:solidFill>
                            <a:schemeClr val="tx1"/>
                          </a:solidFill>
                          <a:latin typeface="Arial" panose="020B0604020202020204"/>
                          <a:ea typeface="宋体" panose="02010600030101010101" pitchFamily="2" charset="-122"/>
                        </a:defRPr>
                      </a:lvl1pPr>
                      <a:lvl2pPr marL="457200" algn="l" defTabSz="914400" rtl="0" eaLnBrk="1" latinLnBrk="0" hangingPunct="1">
                        <a:defRPr sz="1800" kern="1200">
                          <a:solidFill>
                            <a:schemeClr val="tx1"/>
                          </a:solidFill>
                          <a:latin typeface="Arial" panose="020B0604020202020204"/>
                          <a:ea typeface="宋体" panose="02010600030101010101" pitchFamily="2" charset="-122"/>
                        </a:defRPr>
                      </a:lvl2pPr>
                      <a:lvl3pPr marL="914400" algn="l" defTabSz="914400" rtl="0" eaLnBrk="1" latinLnBrk="0" hangingPunct="1">
                        <a:defRPr sz="1800" kern="1200">
                          <a:solidFill>
                            <a:schemeClr val="tx1"/>
                          </a:solidFill>
                          <a:latin typeface="Arial" panose="020B0604020202020204"/>
                          <a:ea typeface="宋体" panose="02010600030101010101" pitchFamily="2" charset="-122"/>
                        </a:defRPr>
                      </a:lvl3pPr>
                      <a:lvl4pPr marL="1371600" algn="l" defTabSz="914400" rtl="0" eaLnBrk="1" latinLnBrk="0" hangingPunct="1">
                        <a:defRPr sz="1800" kern="1200">
                          <a:solidFill>
                            <a:schemeClr val="tx1"/>
                          </a:solidFill>
                          <a:latin typeface="Arial" panose="020B0604020202020204"/>
                          <a:ea typeface="宋体" panose="02010600030101010101" pitchFamily="2" charset="-122"/>
                        </a:defRPr>
                      </a:lvl4pPr>
                      <a:lvl5pPr marL="1828800" algn="l" defTabSz="914400" rtl="0" eaLnBrk="1" latinLnBrk="0" hangingPunct="1">
                        <a:defRPr sz="1800" kern="1200">
                          <a:solidFill>
                            <a:schemeClr val="tx1"/>
                          </a:solidFill>
                          <a:latin typeface="Arial" panose="020B0604020202020204"/>
                          <a:ea typeface="宋体" panose="02010600030101010101" pitchFamily="2" charset="-122"/>
                        </a:defRPr>
                      </a:lvl5pPr>
                      <a:lvl6pPr marL="2286000" algn="l" defTabSz="914400" rtl="0" eaLnBrk="1" latinLnBrk="0" hangingPunct="1">
                        <a:defRPr sz="1800" kern="1200">
                          <a:solidFill>
                            <a:schemeClr val="tx1"/>
                          </a:solidFill>
                          <a:latin typeface="Arial" panose="020B0604020202020204"/>
                          <a:ea typeface="宋体" panose="02010600030101010101" pitchFamily="2" charset="-122"/>
                        </a:defRPr>
                      </a:lvl6pPr>
                      <a:lvl7pPr marL="2743200" algn="l" defTabSz="914400" rtl="0" eaLnBrk="1" latinLnBrk="0" hangingPunct="1">
                        <a:defRPr sz="1800" kern="1200">
                          <a:solidFill>
                            <a:schemeClr val="tx1"/>
                          </a:solidFill>
                          <a:latin typeface="Arial" panose="020B0604020202020204"/>
                          <a:ea typeface="宋体" panose="02010600030101010101" pitchFamily="2" charset="-122"/>
                        </a:defRPr>
                      </a:lvl7pPr>
                      <a:lvl8pPr marL="3200400" algn="l" defTabSz="914400" rtl="0" eaLnBrk="1" latinLnBrk="0" hangingPunct="1">
                        <a:defRPr sz="1800" kern="1200">
                          <a:solidFill>
                            <a:schemeClr val="tx1"/>
                          </a:solidFill>
                          <a:latin typeface="Arial" panose="020B0604020202020204"/>
                          <a:ea typeface="宋体" panose="02010600030101010101" pitchFamily="2" charset="-122"/>
                        </a:defRPr>
                      </a:lvl8pPr>
                      <a:lvl9pPr marL="3657600" algn="l" defTabSz="914400" rtl="0" eaLnBrk="1" latinLnBrk="0" hangingPunct="1">
                        <a:defRPr sz="1800" kern="1200">
                          <a:solidFill>
                            <a:schemeClr val="tx1"/>
                          </a:solidFill>
                          <a:latin typeface="Arial" panose="020B0604020202020204"/>
                          <a:ea typeface="宋体" panose="02010600030101010101" pitchFamily="2" charset="-122"/>
                        </a:defRPr>
                      </a:lvl9pPr>
                    </a:lstStyle>
                    <a:p>
                      <a:pPr marL="0" marR="0" lvl="0" indent="0" algn="l" defTabSz="684530" rtl="0" eaLnBrk="1" fontAlgn="base" latinLnBrk="0" hangingPunct="1">
                        <a:lnSpc>
                          <a:spcPct val="70000"/>
                        </a:lnSpc>
                        <a:spcBef>
                          <a:spcPct val="20000"/>
                        </a:spcBef>
                        <a:spcAft>
                          <a:spcPct val="0"/>
                        </a:spcAft>
                        <a:buClrTx/>
                        <a:buSzTx/>
                        <a:buFontTx/>
                        <a:buNone/>
                      </a:pPr>
                      <a:r>
                        <a:rPr kumimoji="0" lang="en-US" altLang="zh-CN" sz="1100" b="0" i="0" u="none" strike="noStrike" cap="none" normalizeH="0" baseline="0" dirty="0">
                          <a:ln>
                            <a:noFill/>
                          </a:ln>
                          <a:solidFill>
                            <a:schemeClr val="tx1"/>
                          </a:solidFill>
                          <a:effectLst/>
                          <a:latin typeface="Arial" panose="020B0604020202020204" pitchFamily="34" charset="0"/>
                          <a:ea typeface="仿宋_GB2312" panose="02010609030101010101" pitchFamily="49" charset="-122"/>
                        </a:rPr>
                        <a:t>14</a:t>
                      </a:r>
                      <a:endParaRPr kumimoji="0" lang="en-US" altLang="zh-CN" sz="1100" b="0" i="0" u="none" strike="noStrike" cap="none" normalizeH="0" baseline="0" dirty="0">
                        <a:ln>
                          <a:noFill/>
                        </a:ln>
                        <a:solidFill>
                          <a:schemeClr val="tx1"/>
                        </a:solidFill>
                        <a:effectLst/>
                        <a:latin typeface="Arial" panose="020B0604020202020204" pitchFamily="34" charset="0"/>
                        <a:ea typeface="仿宋_GB2312" panose="02010609030101010101" pitchFamily="49" charset="-122"/>
                      </a:endParaRPr>
                    </a:p>
                  </a:txBody>
                  <a:tcPr marL="67290" marR="67290" marT="32300" marB="32300" anchor="ctr" anchorCtr="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marL="0" algn="l" defTabSz="914400" rtl="0" eaLnBrk="1" latinLnBrk="0" hangingPunct="1">
                        <a:defRPr sz="1800" kern="1200">
                          <a:solidFill>
                            <a:schemeClr val="tx1"/>
                          </a:solidFill>
                          <a:latin typeface="Arial" panose="020B0604020202020204"/>
                          <a:ea typeface="宋体" panose="02010600030101010101" pitchFamily="2" charset="-122"/>
                        </a:defRPr>
                      </a:lvl1pPr>
                      <a:lvl2pPr marL="457200" algn="l" defTabSz="914400" rtl="0" eaLnBrk="1" latinLnBrk="0" hangingPunct="1">
                        <a:defRPr sz="1800" kern="1200">
                          <a:solidFill>
                            <a:schemeClr val="tx1"/>
                          </a:solidFill>
                          <a:latin typeface="Arial" panose="020B0604020202020204"/>
                          <a:ea typeface="宋体" panose="02010600030101010101" pitchFamily="2" charset="-122"/>
                        </a:defRPr>
                      </a:lvl2pPr>
                      <a:lvl3pPr marL="914400" algn="l" defTabSz="914400" rtl="0" eaLnBrk="1" latinLnBrk="0" hangingPunct="1">
                        <a:defRPr sz="1800" kern="1200">
                          <a:solidFill>
                            <a:schemeClr val="tx1"/>
                          </a:solidFill>
                          <a:latin typeface="Arial" panose="020B0604020202020204"/>
                          <a:ea typeface="宋体" panose="02010600030101010101" pitchFamily="2" charset="-122"/>
                        </a:defRPr>
                      </a:lvl3pPr>
                      <a:lvl4pPr marL="1371600" algn="l" defTabSz="914400" rtl="0" eaLnBrk="1" latinLnBrk="0" hangingPunct="1">
                        <a:defRPr sz="1800" kern="1200">
                          <a:solidFill>
                            <a:schemeClr val="tx1"/>
                          </a:solidFill>
                          <a:latin typeface="Arial" panose="020B0604020202020204"/>
                          <a:ea typeface="宋体" panose="02010600030101010101" pitchFamily="2" charset="-122"/>
                        </a:defRPr>
                      </a:lvl4pPr>
                      <a:lvl5pPr marL="1828800" algn="l" defTabSz="914400" rtl="0" eaLnBrk="1" latinLnBrk="0" hangingPunct="1">
                        <a:defRPr sz="1800" kern="1200">
                          <a:solidFill>
                            <a:schemeClr val="tx1"/>
                          </a:solidFill>
                          <a:latin typeface="Arial" panose="020B0604020202020204"/>
                          <a:ea typeface="宋体" panose="02010600030101010101" pitchFamily="2" charset="-122"/>
                        </a:defRPr>
                      </a:lvl5pPr>
                      <a:lvl6pPr marL="2286000" algn="l" defTabSz="914400" rtl="0" eaLnBrk="1" latinLnBrk="0" hangingPunct="1">
                        <a:defRPr sz="1800" kern="1200">
                          <a:solidFill>
                            <a:schemeClr val="tx1"/>
                          </a:solidFill>
                          <a:latin typeface="Arial" panose="020B0604020202020204"/>
                          <a:ea typeface="宋体" panose="02010600030101010101" pitchFamily="2" charset="-122"/>
                        </a:defRPr>
                      </a:lvl6pPr>
                      <a:lvl7pPr marL="2743200" algn="l" defTabSz="914400" rtl="0" eaLnBrk="1" latinLnBrk="0" hangingPunct="1">
                        <a:defRPr sz="1800" kern="1200">
                          <a:solidFill>
                            <a:schemeClr val="tx1"/>
                          </a:solidFill>
                          <a:latin typeface="Arial" panose="020B0604020202020204"/>
                          <a:ea typeface="宋体" panose="02010600030101010101" pitchFamily="2" charset="-122"/>
                        </a:defRPr>
                      </a:lvl7pPr>
                      <a:lvl8pPr marL="3200400" algn="l" defTabSz="914400" rtl="0" eaLnBrk="1" latinLnBrk="0" hangingPunct="1">
                        <a:defRPr sz="1800" kern="1200">
                          <a:solidFill>
                            <a:schemeClr val="tx1"/>
                          </a:solidFill>
                          <a:latin typeface="Arial" panose="020B0604020202020204"/>
                          <a:ea typeface="宋体" panose="02010600030101010101" pitchFamily="2" charset="-122"/>
                        </a:defRPr>
                      </a:lvl8pPr>
                      <a:lvl9pPr marL="3657600" algn="l" defTabSz="914400" rtl="0" eaLnBrk="1" latinLnBrk="0" hangingPunct="1">
                        <a:defRPr sz="1800" kern="1200">
                          <a:solidFill>
                            <a:schemeClr val="tx1"/>
                          </a:solidFill>
                          <a:latin typeface="Arial" panose="020B0604020202020204"/>
                          <a:ea typeface="宋体" panose="02010600030101010101" pitchFamily="2" charset="-122"/>
                        </a:defRPr>
                      </a:lvl9pPr>
                    </a:lstStyle>
                    <a:p>
                      <a:pPr marL="0" marR="0" lvl="0" indent="0" algn="l" defTabSz="684530" rtl="0" eaLnBrk="1" fontAlgn="base" latinLnBrk="0" hangingPunct="1">
                        <a:lnSpc>
                          <a:spcPct val="70000"/>
                        </a:lnSpc>
                        <a:spcBef>
                          <a:spcPct val="20000"/>
                        </a:spcBef>
                        <a:spcAft>
                          <a:spcPct val="0"/>
                        </a:spcAft>
                        <a:buClrTx/>
                        <a:buSzTx/>
                        <a:buFontTx/>
                        <a:buNone/>
                      </a:pPr>
                      <a:r>
                        <a:rPr kumimoji="0" lang="en-US" altLang="zh-CN" sz="1100" b="0" i="0" u="none" strike="noStrike" cap="none" normalizeH="0" baseline="0" dirty="0">
                          <a:ln>
                            <a:noFill/>
                          </a:ln>
                          <a:solidFill>
                            <a:schemeClr val="tx1"/>
                          </a:solidFill>
                          <a:effectLst/>
                          <a:latin typeface="Arial" panose="020B0604020202020204" pitchFamily="34" charset="0"/>
                          <a:ea typeface="仿宋_GB2312" panose="02010609030101010101" pitchFamily="49" charset="-122"/>
                        </a:rPr>
                        <a:t>17.5</a:t>
                      </a:r>
                      <a:endParaRPr kumimoji="0" lang="en-US" altLang="zh-CN" sz="1100" b="0" i="0" u="none" strike="noStrike" cap="none" normalizeH="0" baseline="0" dirty="0">
                        <a:ln>
                          <a:noFill/>
                        </a:ln>
                        <a:solidFill>
                          <a:schemeClr val="tx1"/>
                        </a:solidFill>
                        <a:effectLst/>
                        <a:latin typeface="Arial" panose="020B0604020202020204" pitchFamily="34" charset="0"/>
                        <a:ea typeface="仿宋_GB2312" panose="02010609030101010101" pitchFamily="49" charset="-122"/>
                      </a:endParaRPr>
                    </a:p>
                  </a:txBody>
                  <a:tcPr marL="67290" marR="67290" marT="32300" marB="32300" anchor="ctr" anchorCtr="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marL="0" algn="l" defTabSz="914400" rtl="0" eaLnBrk="1" latinLnBrk="0" hangingPunct="1">
                        <a:defRPr sz="1800" kern="1200">
                          <a:solidFill>
                            <a:schemeClr val="tx1"/>
                          </a:solidFill>
                          <a:latin typeface="Arial" panose="020B0604020202020204"/>
                          <a:ea typeface="宋体" panose="02010600030101010101" pitchFamily="2" charset="-122"/>
                        </a:defRPr>
                      </a:lvl1pPr>
                      <a:lvl2pPr marL="457200" algn="l" defTabSz="914400" rtl="0" eaLnBrk="1" latinLnBrk="0" hangingPunct="1">
                        <a:defRPr sz="1800" kern="1200">
                          <a:solidFill>
                            <a:schemeClr val="tx1"/>
                          </a:solidFill>
                          <a:latin typeface="Arial" panose="020B0604020202020204"/>
                          <a:ea typeface="宋体" panose="02010600030101010101" pitchFamily="2" charset="-122"/>
                        </a:defRPr>
                      </a:lvl2pPr>
                      <a:lvl3pPr marL="914400" algn="l" defTabSz="914400" rtl="0" eaLnBrk="1" latinLnBrk="0" hangingPunct="1">
                        <a:defRPr sz="1800" kern="1200">
                          <a:solidFill>
                            <a:schemeClr val="tx1"/>
                          </a:solidFill>
                          <a:latin typeface="Arial" panose="020B0604020202020204"/>
                          <a:ea typeface="宋体" panose="02010600030101010101" pitchFamily="2" charset="-122"/>
                        </a:defRPr>
                      </a:lvl3pPr>
                      <a:lvl4pPr marL="1371600" algn="l" defTabSz="914400" rtl="0" eaLnBrk="1" latinLnBrk="0" hangingPunct="1">
                        <a:defRPr sz="1800" kern="1200">
                          <a:solidFill>
                            <a:schemeClr val="tx1"/>
                          </a:solidFill>
                          <a:latin typeface="Arial" panose="020B0604020202020204"/>
                          <a:ea typeface="宋体" panose="02010600030101010101" pitchFamily="2" charset="-122"/>
                        </a:defRPr>
                      </a:lvl4pPr>
                      <a:lvl5pPr marL="1828800" algn="l" defTabSz="914400" rtl="0" eaLnBrk="1" latinLnBrk="0" hangingPunct="1">
                        <a:defRPr sz="1800" kern="1200">
                          <a:solidFill>
                            <a:schemeClr val="tx1"/>
                          </a:solidFill>
                          <a:latin typeface="Arial" panose="020B0604020202020204"/>
                          <a:ea typeface="宋体" panose="02010600030101010101" pitchFamily="2" charset="-122"/>
                        </a:defRPr>
                      </a:lvl5pPr>
                      <a:lvl6pPr marL="2286000" algn="l" defTabSz="914400" rtl="0" eaLnBrk="1" latinLnBrk="0" hangingPunct="1">
                        <a:defRPr sz="1800" kern="1200">
                          <a:solidFill>
                            <a:schemeClr val="tx1"/>
                          </a:solidFill>
                          <a:latin typeface="Arial" panose="020B0604020202020204"/>
                          <a:ea typeface="宋体" panose="02010600030101010101" pitchFamily="2" charset="-122"/>
                        </a:defRPr>
                      </a:lvl6pPr>
                      <a:lvl7pPr marL="2743200" algn="l" defTabSz="914400" rtl="0" eaLnBrk="1" latinLnBrk="0" hangingPunct="1">
                        <a:defRPr sz="1800" kern="1200">
                          <a:solidFill>
                            <a:schemeClr val="tx1"/>
                          </a:solidFill>
                          <a:latin typeface="Arial" panose="020B0604020202020204"/>
                          <a:ea typeface="宋体" panose="02010600030101010101" pitchFamily="2" charset="-122"/>
                        </a:defRPr>
                      </a:lvl7pPr>
                      <a:lvl8pPr marL="3200400" algn="l" defTabSz="914400" rtl="0" eaLnBrk="1" latinLnBrk="0" hangingPunct="1">
                        <a:defRPr sz="1800" kern="1200">
                          <a:solidFill>
                            <a:schemeClr val="tx1"/>
                          </a:solidFill>
                          <a:latin typeface="Arial" panose="020B0604020202020204"/>
                          <a:ea typeface="宋体" panose="02010600030101010101" pitchFamily="2" charset="-122"/>
                        </a:defRPr>
                      </a:lvl8pPr>
                      <a:lvl9pPr marL="3657600" algn="l" defTabSz="914400" rtl="0" eaLnBrk="1" latinLnBrk="0" hangingPunct="1">
                        <a:defRPr sz="1800" kern="1200">
                          <a:solidFill>
                            <a:schemeClr val="tx1"/>
                          </a:solidFill>
                          <a:latin typeface="Arial" panose="020B0604020202020204"/>
                          <a:ea typeface="宋体" panose="02010600030101010101" pitchFamily="2" charset="-122"/>
                        </a:defRPr>
                      </a:lvl9pPr>
                    </a:lstStyle>
                    <a:p>
                      <a:pPr marL="0" marR="0" lvl="0" indent="0" algn="l" defTabSz="684530" rtl="0" eaLnBrk="1" fontAlgn="base" latinLnBrk="0" hangingPunct="1">
                        <a:lnSpc>
                          <a:spcPct val="70000"/>
                        </a:lnSpc>
                        <a:spcBef>
                          <a:spcPct val="20000"/>
                        </a:spcBef>
                        <a:spcAft>
                          <a:spcPct val="0"/>
                        </a:spcAft>
                        <a:buClrTx/>
                        <a:buSzTx/>
                        <a:buFontTx/>
                        <a:buNone/>
                      </a:pPr>
                      <a:r>
                        <a:rPr kumimoji="0" lang="en-US" altLang="zh-CN" sz="1100" b="0" i="0" u="none" strike="noStrike" cap="none" normalizeH="0" baseline="0" dirty="0">
                          <a:ln>
                            <a:noFill/>
                          </a:ln>
                          <a:solidFill>
                            <a:schemeClr val="tx1"/>
                          </a:solidFill>
                          <a:effectLst/>
                          <a:latin typeface="Arial" panose="020B0604020202020204" pitchFamily="34" charset="0"/>
                          <a:ea typeface="仿宋_GB2312" panose="02010609030101010101" pitchFamily="49" charset="-122"/>
                        </a:rPr>
                        <a:t>18</a:t>
                      </a:r>
                      <a:endParaRPr kumimoji="0" lang="en-US" altLang="zh-CN" sz="1100" b="0" i="0" u="none" strike="noStrike" cap="none" normalizeH="0" baseline="0" dirty="0">
                        <a:ln>
                          <a:noFill/>
                        </a:ln>
                        <a:solidFill>
                          <a:schemeClr val="tx1"/>
                        </a:solidFill>
                        <a:effectLst/>
                        <a:latin typeface="Arial" panose="020B0604020202020204" pitchFamily="34" charset="0"/>
                        <a:ea typeface="仿宋_GB2312" panose="02010609030101010101" pitchFamily="49" charset="-122"/>
                      </a:endParaRPr>
                    </a:p>
                  </a:txBody>
                  <a:tcPr marL="67290" marR="67290" marT="32300" marB="32300" anchor="ctr" anchorCtr="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marL="0" algn="l" defTabSz="914400" rtl="0" eaLnBrk="1" latinLnBrk="0" hangingPunct="1">
                        <a:defRPr sz="1800" kern="1200">
                          <a:solidFill>
                            <a:schemeClr val="tx1"/>
                          </a:solidFill>
                          <a:latin typeface="Arial" panose="020B0604020202020204"/>
                          <a:ea typeface="宋体" panose="02010600030101010101" pitchFamily="2" charset="-122"/>
                        </a:defRPr>
                      </a:lvl1pPr>
                      <a:lvl2pPr marL="457200" algn="l" defTabSz="914400" rtl="0" eaLnBrk="1" latinLnBrk="0" hangingPunct="1">
                        <a:defRPr sz="1800" kern="1200">
                          <a:solidFill>
                            <a:schemeClr val="tx1"/>
                          </a:solidFill>
                          <a:latin typeface="Arial" panose="020B0604020202020204"/>
                          <a:ea typeface="宋体" panose="02010600030101010101" pitchFamily="2" charset="-122"/>
                        </a:defRPr>
                      </a:lvl2pPr>
                      <a:lvl3pPr marL="914400" algn="l" defTabSz="914400" rtl="0" eaLnBrk="1" latinLnBrk="0" hangingPunct="1">
                        <a:defRPr sz="1800" kern="1200">
                          <a:solidFill>
                            <a:schemeClr val="tx1"/>
                          </a:solidFill>
                          <a:latin typeface="Arial" panose="020B0604020202020204"/>
                          <a:ea typeface="宋体" panose="02010600030101010101" pitchFamily="2" charset="-122"/>
                        </a:defRPr>
                      </a:lvl3pPr>
                      <a:lvl4pPr marL="1371600" algn="l" defTabSz="914400" rtl="0" eaLnBrk="1" latinLnBrk="0" hangingPunct="1">
                        <a:defRPr sz="1800" kern="1200">
                          <a:solidFill>
                            <a:schemeClr val="tx1"/>
                          </a:solidFill>
                          <a:latin typeface="Arial" panose="020B0604020202020204"/>
                          <a:ea typeface="宋体" panose="02010600030101010101" pitchFamily="2" charset="-122"/>
                        </a:defRPr>
                      </a:lvl4pPr>
                      <a:lvl5pPr marL="1828800" algn="l" defTabSz="914400" rtl="0" eaLnBrk="1" latinLnBrk="0" hangingPunct="1">
                        <a:defRPr sz="1800" kern="1200">
                          <a:solidFill>
                            <a:schemeClr val="tx1"/>
                          </a:solidFill>
                          <a:latin typeface="Arial" panose="020B0604020202020204"/>
                          <a:ea typeface="宋体" panose="02010600030101010101" pitchFamily="2" charset="-122"/>
                        </a:defRPr>
                      </a:lvl5pPr>
                      <a:lvl6pPr marL="2286000" algn="l" defTabSz="914400" rtl="0" eaLnBrk="1" latinLnBrk="0" hangingPunct="1">
                        <a:defRPr sz="1800" kern="1200">
                          <a:solidFill>
                            <a:schemeClr val="tx1"/>
                          </a:solidFill>
                          <a:latin typeface="Arial" panose="020B0604020202020204"/>
                          <a:ea typeface="宋体" panose="02010600030101010101" pitchFamily="2" charset="-122"/>
                        </a:defRPr>
                      </a:lvl6pPr>
                      <a:lvl7pPr marL="2743200" algn="l" defTabSz="914400" rtl="0" eaLnBrk="1" latinLnBrk="0" hangingPunct="1">
                        <a:defRPr sz="1800" kern="1200">
                          <a:solidFill>
                            <a:schemeClr val="tx1"/>
                          </a:solidFill>
                          <a:latin typeface="Arial" panose="020B0604020202020204"/>
                          <a:ea typeface="宋体" panose="02010600030101010101" pitchFamily="2" charset="-122"/>
                        </a:defRPr>
                      </a:lvl7pPr>
                      <a:lvl8pPr marL="3200400" algn="l" defTabSz="914400" rtl="0" eaLnBrk="1" latinLnBrk="0" hangingPunct="1">
                        <a:defRPr sz="1800" kern="1200">
                          <a:solidFill>
                            <a:schemeClr val="tx1"/>
                          </a:solidFill>
                          <a:latin typeface="Arial" panose="020B0604020202020204"/>
                          <a:ea typeface="宋体" panose="02010600030101010101" pitchFamily="2" charset="-122"/>
                        </a:defRPr>
                      </a:lvl8pPr>
                      <a:lvl9pPr marL="3657600" algn="l" defTabSz="914400" rtl="0" eaLnBrk="1" latinLnBrk="0" hangingPunct="1">
                        <a:defRPr sz="1800" kern="1200">
                          <a:solidFill>
                            <a:schemeClr val="tx1"/>
                          </a:solidFill>
                          <a:latin typeface="Arial" panose="020B0604020202020204"/>
                          <a:ea typeface="宋体" panose="02010600030101010101" pitchFamily="2" charset="-122"/>
                        </a:defRPr>
                      </a:lvl9pPr>
                    </a:lstStyle>
                    <a:p>
                      <a:pPr marL="0" marR="0" lvl="0" indent="0" algn="l" defTabSz="684530" rtl="0" eaLnBrk="1" fontAlgn="base" latinLnBrk="0" hangingPunct="1">
                        <a:lnSpc>
                          <a:spcPct val="70000"/>
                        </a:lnSpc>
                        <a:spcBef>
                          <a:spcPct val="20000"/>
                        </a:spcBef>
                        <a:spcAft>
                          <a:spcPct val="0"/>
                        </a:spcAft>
                        <a:buClrTx/>
                        <a:buSzTx/>
                        <a:buFontTx/>
                        <a:buNone/>
                      </a:pPr>
                      <a:r>
                        <a:rPr kumimoji="0" lang="en-US" altLang="zh-CN" sz="1100" b="0" i="0" u="none" strike="noStrike" cap="none" normalizeH="0" baseline="0" dirty="0">
                          <a:ln>
                            <a:noFill/>
                          </a:ln>
                          <a:solidFill>
                            <a:schemeClr val="tx1"/>
                          </a:solidFill>
                          <a:effectLst/>
                          <a:latin typeface="Arial" panose="020B0604020202020204" pitchFamily="34" charset="0"/>
                          <a:ea typeface="仿宋_GB2312" panose="02010609030101010101" pitchFamily="49" charset="-122"/>
                        </a:rPr>
                        <a:t>19</a:t>
                      </a:r>
                      <a:endParaRPr kumimoji="0" lang="en-US" altLang="zh-CN" sz="1100" b="0" i="0" u="none" strike="noStrike" cap="none" normalizeH="0" baseline="0" dirty="0">
                        <a:ln>
                          <a:noFill/>
                        </a:ln>
                        <a:solidFill>
                          <a:schemeClr val="tx1"/>
                        </a:solidFill>
                        <a:effectLst/>
                        <a:latin typeface="Arial" panose="020B0604020202020204" pitchFamily="34" charset="0"/>
                        <a:ea typeface="仿宋_GB2312" panose="02010609030101010101" pitchFamily="49" charset="-122"/>
                      </a:endParaRPr>
                    </a:p>
                  </a:txBody>
                  <a:tcPr marL="67290" marR="67290" marT="32300" marB="32300" anchor="ctr" anchorCtr="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marL="0" algn="l" defTabSz="914400" rtl="0" eaLnBrk="1" latinLnBrk="0" hangingPunct="1">
                        <a:defRPr sz="1800" kern="1200">
                          <a:solidFill>
                            <a:schemeClr val="tx1"/>
                          </a:solidFill>
                          <a:latin typeface="Arial" panose="020B0604020202020204"/>
                          <a:ea typeface="宋体" panose="02010600030101010101" pitchFamily="2" charset="-122"/>
                        </a:defRPr>
                      </a:lvl1pPr>
                      <a:lvl2pPr marL="457200" algn="l" defTabSz="914400" rtl="0" eaLnBrk="1" latinLnBrk="0" hangingPunct="1">
                        <a:defRPr sz="1800" kern="1200">
                          <a:solidFill>
                            <a:schemeClr val="tx1"/>
                          </a:solidFill>
                          <a:latin typeface="Arial" panose="020B0604020202020204"/>
                          <a:ea typeface="宋体" panose="02010600030101010101" pitchFamily="2" charset="-122"/>
                        </a:defRPr>
                      </a:lvl2pPr>
                      <a:lvl3pPr marL="914400" algn="l" defTabSz="914400" rtl="0" eaLnBrk="1" latinLnBrk="0" hangingPunct="1">
                        <a:defRPr sz="1800" kern="1200">
                          <a:solidFill>
                            <a:schemeClr val="tx1"/>
                          </a:solidFill>
                          <a:latin typeface="Arial" panose="020B0604020202020204"/>
                          <a:ea typeface="宋体" panose="02010600030101010101" pitchFamily="2" charset="-122"/>
                        </a:defRPr>
                      </a:lvl3pPr>
                      <a:lvl4pPr marL="1371600" algn="l" defTabSz="914400" rtl="0" eaLnBrk="1" latinLnBrk="0" hangingPunct="1">
                        <a:defRPr sz="1800" kern="1200">
                          <a:solidFill>
                            <a:schemeClr val="tx1"/>
                          </a:solidFill>
                          <a:latin typeface="Arial" panose="020B0604020202020204"/>
                          <a:ea typeface="宋体" panose="02010600030101010101" pitchFamily="2" charset="-122"/>
                        </a:defRPr>
                      </a:lvl4pPr>
                      <a:lvl5pPr marL="1828800" algn="l" defTabSz="914400" rtl="0" eaLnBrk="1" latinLnBrk="0" hangingPunct="1">
                        <a:defRPr sz="1800" kern="1200">
                          <a:solidFill>
                            <a:schemeClr val="tx1"/>
                          </a:solidFill>
                          <a:latin typeface="Arial" panose="020B0604020202020204"/>
                          <a:ea typeface="宋体" panose="02010600030101010101" pitchFamily="2" charset="-122"/>
                        </a:defRPr>
                      </a:lvl5pPr>
                      <a:lvl6pPr marL="2286000" algn="l" defTabSz="914400" rtl="0" eaLnBrk="1" latinLnBrk="0" hangingPunct="1">
                        <a:defRPr sz="1800" kern="1200">
                          <a:solidFill>
                            <a:schemeClr val="tx1"/>
                          </a:solidFill>
                          <a:latin typeface="Arial" panose="020B0604020202020204"/>
                          <a:ea typeface="宋体" panose="02010600030101010101" pitchFamily="2" charset="-122"/>
                        </a:defRPr>
                      </a:lvl6pPr>
                      <a:lvl7pPr marL="2743200" algn="l" defTabSz="914400" rtl="0" eaLnBrk="1" latinLnBrk="0" hangingPunct="1">
                        <a:defRPr sz="1800" kern="1200">
                          <a:solidFill>
                            <a:schemeClr val="tx1"/>
                          </a:solidFill>
                          <a:latin typeface="Arial" panose="020B0604020202020204"/>
                          <a:ea typeface="宋体" panose="02010600030101010101" pitchFamily="2" charset="-122"/>
                        </a:defRPr>
                      </a:lvl7pPr>
                      <a:lvl8pPr marL="3200400" algn="l" defTabSz="914400" rtl="0" eaLnBrk="1" latinLnBrk="0" hangingPunct="1">
                        <a:defRPr sz="1800" kern="1200">
                          <a:solidFill>
                            <a:schemeClr val="tx1"/>
                          </a:solidFill>
                          <a:latin typeface="Arial" panose="020B0604020202020204"/>
                          <a:ea typeface="宋体" panose="02010600030101010101" pitchFamily="2" charset="-122"/>
                        </a:defRPr>
                      </a:lvl8pPr>
                      <a:lvl9pPr marL="3657600" algn="l" defTabSz="914400" rtl="0" eaLnBrk="1" latinLnBrk="0" hangingPunct="1">
                        <a:defRPr sz="1800" kern="1200">
                          <a:solidFill>
                            <a:schemeClr val="tx1"/>
                          </a:solidFill>
                          <a:latin typeface="Arial" panose="020B0604020202020204"/>
                          <a:ea typeface="宋体" panose="02010600030101010101" pitchFamily="2" charset="-122"/>
                        </a:defRPr>
                      </a:lvl9pPr>
                    </a:lstStyle>
                    <a:p>
                      <a:pPr marL="0" marR="0" lvl="0" indent="0" algn="l" defTabSz="684530" rtl="0" eaLnBrk="1" fontAlgn="base" latinLnBrk="0" hangingPunct="1">
                        <a:lnSpc>
                          <a:spcPct val="70000"/>
                        </a:lnSpc>
                        <a:spcBef>
                          <a:spcPct val="20000"/>
                        </a:spcBef>
                        <a:spcAft>
                          <a:spcPct val="0"/>
                        </a:spcAft>
                        <a:buClrTx/>
                        <a:buSzTx/>
                        <a:buFontTx/>
                        <a:buNone/>
                      </a:pPr>
                      <a:r>
                        <a:rPr kumimoji="0" lang="en-US" altLang="zh-CN" sz="1100" b="0" i="0" u="none" strike="noStrike" cap="none" normalizeH="0" baseline="0" dirty="0">
                          <a:ln>
                            <a:noFill/>
                          </a:ln>
                          <a:solidFill>
                            <a:schemeClr val="tx1"/>
                          </a:solidFill>
                          <a:effectLst/>
                          <a:latin typeface="Arial" panose="020B0604020202020204" pitchFamily="34" charset="0"/>
                          <a:ea typeface="仿宋_GB2312" panose="02010609030101010101" pitchFamily="49" charset="-122"/>
                        </a:rPr>
                        <a:t>20</a:t>
                      </a:r>
                      <a:endParaRPr kumimoji="0" lang="en-US" altLang="zh-CN" sz="1100" b="0" i="0" u="none" strike="noStrike" cap="none" normalizeH="0" baseline="0" dirty="0">
                        <a:ln>
                          <a:noFill/>
                        </a:ln>
                        <a:solidFill>
                          <a:schemeClr val="tx1"/>
                        </a:solidFill>
                        <a:effectLst/>
                        <a:latin typeface="Arial" panose="020B0604020202020204" pitchFamily="34" charset="0"/>
                        <a:ea typeface="仿宋_GB2312" panose="02010609030101010101" pitchFamily="49" charset="-122"/>
                      </a:endParaRPr>
                    </a:p>
                  </a:txBody>
                  <a:tcPr marL="67290" marR="67290" marT="32300" marB="32300" anchor="ctr" anchorCtr="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marL="0" algn="l" defTabSz="914400" rtl="0" eaLnBrk="1" latinLnBrk="0" hangingPunct="1">
                        <a:defRPr sz="1800" kern="1200">
                          <a:solidFill>
                            <a:schemeClr val="tx1"/>
                          </a:solidFill>
                          <a:latin typeface="Arial" panose="020B0604020202020204"/>
                          <a:ea typeface="宋体" panose="02010600030101010101" pitchFamily="2" charset="-122"/>
                        </a:defRPr>
                      </a:lvl1pPr>
                      <a:lvl2pPr marL="457200" algn="l" defTabSz="914400" rtl="0" eaLnBrk="1" latinLnBrk="0" hangingPunct="1">
                        <a:defRPr sz="1800" kern="1200">
                          <a:solidFill>
                            <a:schemeClr val="tx1"/>
                          </a:solidFill>
                          <a:latin typeface="Arial" panose="020B0604020202020204"/>
                          <a:ea typeface="宋体" panose="02010600030101010101" pitchFamily="2" charset="-122"/>
                        </a:defRPr>
                      </a:lvl2pPr>
                      <a:lvl3pPr marL="914400" algn="l" defTabSz="914400" rtl="0" eaLnBrk="1" latinLnBrk="0" hangingPunct="1">
                        <a:defRPr sz="1800" kern="1200">
                          <a:solidFill>
                            <a:schemeClr val="tx1"/>
                          </a:solidFill>
                          <a:latin typeface="Arial" panose="020B0604020202020204"/>
                          <a:ea typeface="宋体" panose="02010600030101010101" pitchFamily="2" charset="-122"/>
                        </a:defRPr>
                      </a:lvl3pPr>
                      <a:lvl4pPr marL="1371600" algn="l" defTabSz="914400" rtl="0" eaLnBrk="1" latinLnBrk="0" hangingPunct="1">
                        <a:defRPr sz="1800" kern="1200">
                          <a:solidFill>
                            <a:schemeClr val="tx1"/>
                          </a:solidFill>
                          <a:latin typeface="Arial" panose="020B0604020202020204"/>
                          <a:ea typeface="宋体" panose="02010600030101010101" pitchFamily="2" charset="-122"/>
                        </a:defRPr>
                      </a:lvl4pPr>
                      <a:lvl5pPr marL="1828800" algn="l" defTabSz="914400" rtl="0" eaLnBrk="1" latinLnBrk="0" hangingPunct="1">
                        <a:defRPr sz="1800" kern="1200">
                          <a:solidFill>
                            <a:schemeClr val="tx1"/>
                          </a:solidFill>
                          <a:latin typeface="Arial" panose="020B0604020202020204"/>
                          <a:ea typeface="宋体" panose="02010600030101010101" pitchFamily="2" charset="-122"/>
                        </a:defRPr>
                      </a:lvl5pPr>
                      <a:lvl6pPr marL="2286000" algn="l" defTabSz="914400" rtl="0" eaLnBrk="1" latinLnBrk="0" hangingPunct="1">
                        <a:defRPr sz="1800" kern="1200">
                          <a:solidFill>
                            <a:schemeClr val="tx1"/>
                          </a:solidFill>
                          <a:latin typeface="Arial" panose="020B0604020202020204"/>
                          <a:ea typeface="宋体" panose="02010600030101010101" pitchFamily="2" charset="-122"/>
                        </a:defRPr>
                      </a:lvl6pPr>
                      <a:lvl7pPr marL="2743200" algn="l" defTabSz="914400" rtl="0" eaLnBrk="1" latinLnBrk="0" hangingPunct="1">
                        <a:defRPr sz="1800" kern="1200">
                          <a:solidFill>
                            <a:schemeClr val="tx1"/>
                          </a:solidFill>
                          <a:latin typeface="Arial" panose="020B0604020202020204"/>
                          <a:ea typeface="宋体" panose="02010600030101010101" pitchFamily="2" charset="-122"/>
                        </a:defRPr>
                      </a:lvl7pPr>
                      <a:lvl8pPr marL="3200400" algn="l" defTabSz="914400" rtl="0" eaLnBrk="1" latinLnBrk="0" hangingPunct="1">
                        <a:defRPr sz="1800" kern="1200">
                          <a:solidFill>
                            <a:schemeClr val="tx1"/>
                          </a:solidFill>
                          <a:latin typeface="Arial" panose="020B0604020202020204"/>
                          <a:ea typeface="宋体" panose="02010600030101010101" pitchFamily="2" charset="-122"/>
                        </a:defRPr>
                      </a:lvl8pPr>
                      <a:lvl9pPr marL="3657600" algn="l" defTabSz="914400" rtl="0" eaLnBrk="1" latinLnBrk="0" hangingPunct="1">
                        <a:defRPr sz="1800" kern="1200">
                          <a:solidFill>
                            <a:schemeClr val="tx1"/>
                          </a:solidFill>
                          <a:latin typeface="Arial" panose="020B0604020202020204"/>
                          <a:ea typeface="宋体" panose="02010600030101010101" pitchFamily="2" charset="-122"/>
                        </a:defRPr>
                      </a:lvl9pPr>
                    </a:lstStyle>
                    <a:p>
                      <a:pPr marL="0" marR="0" lvl="0" indent="0" algn="l" defTabSz="684530" rtl="0" eaLnBrk="1" fontAlgn="base" latinLnBrk="0" hangingPunct="1">
                        <a:lnSpc>
                          <a:spcPct val="70000"/>
                        </a:lnSpc>
                        <a:spcBef>
                          <a:spcPct val="20000"/>
                        </a:spcBef>
                        <a:spcAft>
                          <a:spcPct val="0"/>
                        </a:spcAft>
                        <a:buClrTx/>
                        <a:buSzTx/>
                        <a:buFontTx/>
                        <a:buNone/>
                      </a:pPr>
                      <a:r>
                        <a:rPr kumimoji="0" lang="en-US" altLang="zh-CN" sz="1100" b="0" i="0" u="none" strike="noStrike" cap="none" normalizeH="0" baseline="0" dirty="0">
                          <a:ln>
                            <a:noFill/>
                          </a:ln>
                          <a:solidFill>
                            <a:schemeClr val="tx1"/>
                          </a:solidFill>
                          <a:effectLst/>
                          <a:latin typeface="Arial" panose="020B0604020202020204" pitchFamily="34" charset="0"/>
                          <a:ea typeface="仿宋_GB2312" panose="02010609030101010101" pitchFamily="49" charset="-122"/>
                        </a:rPr>
                        <a:t>21</a:t>
                      </a:r>
                      <a:endParaRPr kumimoji="0" lang="en-US" altLang="zh-CN" sz="1100" b="0" i="0" u="none" strike="noStrike" cap="none" normalizeH="0" baseline="0" dirty="0">
                        <a:ln>
                          <a:noFill/>
                        </a:ln>
                        <a:solidFill>
                          <a:schemeClr val="tx1"/>
                        </a:solidFill>
                        <a:effectLst/>
                        <a:latin typeface="Arial" panose="020B0604020202020204" pitchFamily="34" charset="0"/>
                        <a:ea typeface="仿宋_GB2312" panose="02010609030101010101" pitchFamily="49" charset="-122"/>
                      </a:endParaRPr>
                    </a:p>
                  </a:txBody>
                  <a:tcPr marL="67290" marR="67290" marT="32300" marB="32300" anchor="ctr" anchorCtr="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marL="0" algn="l" defTabSz="914400" rtl="0" eaLnBrk="1" latinLnBrk="0" hangingPunct="1">
                        <a:defRPr sz="1800" kern="1200">
                          <a:solidFill>
                            <a:schemeClr val="tx1"/>
                          </a:solidFill>
                          <a:latin typeface="Arial" panose="020B0604020202020204"/>
                          <a:ea typeface="宋体" panose="02010600030101010101" pitchFamily="2" charset="-122"/>
                        </a:defRPr>
                      </a:lvl1pPr>
                      <a:lvl2pPr marL="457200" algn="l" defTabSz="914400" rtl="0" eaLnBrk="1" latinLnBrk="0" hangingPunct="1">
                        <a:defRPr sz="1800" kern="1200">
                          <a:solidFill>
                            <a:schemeClr val="tx1"/>
                          </a:solidFill>
                          <a:latin typeface="Arial" panose="020B0604020202020204"/>
                          <a:ea typeface="宋体" panose="02010600030101010101" pitchFamily="2" charset="-122"/>
                        </a:defRPr>
                      </a:lvl2pPr>
                      <a:lvl3pPr marL="914400" algn="l" defTabSz="914400" rtl="0" eaLnBrk="1" latinLnBrk="0" hangingPunct="1">
                        <a:defRPr sz="1800" kern="1200">
                          <a:solidFill>
                            <a:schemeClr val="tx1"/>
                          </a:solidFill>
                          <a:latin typeface="Arial" panose="020B0604020202020204"/>
                          <a:ea typeface="宋体" panose="02010600030101010101" pitchFamily="2" charset="-122"/>
                        </a:defRPr>
                      </a:lvl3pPr>
                      <a:lvl4pPr marL="1371600" algn="l" defTabSz="914400" rtl="0" eaLnBrk="1" latinLnBrk="0" hangingPunct="1">
                        <a:defRPr sz="1800" kern="1200">
                          <a:solidFill>
                            <a:schemeClr val="tx1"/>
                          </a:solidFill>
                          <a:latin typeface="Arial" panose="020B0604020202020204"/>
                          <a:ea typeface="宋体" panose="02010600030101010101" pitchFamily="2" charset="-122"/>
                        </a:defRPr>
                      </a:lvl4pPr>
                      <a:lvl5pPr marL="1828800" algn="l" defTabSz="914400" rtl="0" eaLnBrk="1" latinLnBrk="0" hangingPunct="1">
                        <a:defRPr sz="1800" kern="1200">
                          <a:solidFill>
                            <a:schemeClr val="tx1"/>
                          </a:solidFill>
                          <a:latin typeface="Arial" panose="020B0604020202020204"/>
                          <a:ea typeface="宋体" panose="02010600030101010101" pitchFamily="2" charset="-122"/>
                        </a:defRPr>
                      </a:lvl5pPr>
                      <a:lvl6pPr marL="2286000" algn="l" defTabSz="914400" rtl="0" eaLnBrk="1" latinLnBrk="0" hangingPunct="1">
                        <a:defRPr sz="1800" kern="1200">
                          <a:solidFill>
                            <a:schemeClr val="tx1"/>
                          </a:solidFill>
                          <a:latin typeface="Arial" panose="020B0604020202020204"/>
                          <a:ea typeface="宋体" panose="02010600030101010101" pitchFamily="2" charset="-122"/>
                        </a:defRPr>
                      </a:lvl6pPr>
                      <a:lvl7pPr marL="2743200" algn="l" defTabSz="914400" rtl="0" eaLnBrk="1" latinLnBrk="0" hangingPunct="1">
                        <a:defRPr sz="1800" kern="1200">
                          <a:solidFill>
                            <a:schemeClr val="tx1"/>
                          </a:solidFill>
                          <a:latin typeface="Arial" panose="020B0604020202020204"/>
                          <a:ea typeface="宋体" panose="02010600030101010101" pitchFamily="2" charset="-122"/>
                        </a:defRPr>
                      </a:lvl7pPr>
                      <a:lvl8pPr marL="3200400" algn="l" defTabSz="914400" rtl="0" eaLnBrk="1" latinLnBrk="0" hangingPunct="1">
                        <a:defRPr sz="1800" kern="1200">
                          <a:solidFill>
                            <a:schemeClr val="tx1"/>
                          </a:solidFill>
                          <a:latin typeface="Arial" panose="020B0604020202020204"/>
                          <a:ea typeface="宋体" panose="02010600030101010101" pitchFamily="2" charset="-122"/>
                        </a:defRPr>
                      </a:lvl8pPr>
                      <a:lvl9pPr marL="3657600" algn="l" defTabSz="914400" rtl="0" eaLnBrk="1" latinLnBrk="0" hangingPunct="1">
                        <a:defRPr sz="1800" kern="1200">
                          <a:solidFill>
                            <a:schemeClr val="tx1"/>
                          </a:solidFill>
                          <a:latin typeface="Arial" panose="020B0604020202020204"/>
                          <a:ea typeface="宋体" panose="02010600030101010101" pitchFamily="2" charset="-122"/>
                        </a:defRPr>
                      </a:lvl9pPr>
                    </a:lstStyle>
                    <a:p>
                      <a:pPr marL="0" marR="0" lvl="0" indent="0" algn="l" defTabSz="684530" rtl="0" eaLnBrk="1" fontAlgn="base" latinLnBrk="0" hangingPunct="1">
                        <a:lnSpc>
                          <a:spcPct val="70000"/>
                        </a:lnSpc>
                        <a:spcBef>
                          <a:spcPct val="20000"/>
                        </a:spcBef>
                        <a:spcAft>
                          <a:spcPct val="0"/>
                        </a:spcAft>
                        <a:buClrTx/>
                        <a:buSzTx/>
                        <a:buFontTx/>
                        <a:buNone/>
                      </a:pPr>
                      <a:r>
                        <a:rPr kumimoji="0" lang="en-US" altLang="zh-CN" sz="1100" b="0" i="0" u="none" strike="noStrike" cap="none" normalizeH="0" baseline="0" dirty="0">
                          <a:ln>
                            <a:noFill/>
                          </a:ln>
                          <a:solidFill>
                            <a:schemeClr val="tx1"/>
                          </a:solidFill>
                          <a:effectLst/>
                          <a:latin typeface="Arial" panose="020B0604020202020204" pitchFamily="34" charset="0"/>
                          <a:ea typeface="仿宋_GB2312" panose="02010609030101010101" pitchFamily="49" charset="-122"/>
                        </a:rPr>
                        <a:t>20</a:t>
                      </a:r>
                      <a:endParaRPr kumimoji="0" lang="en-US" altLang="zh-CN" sz="1100" b="0" i="0" u="none" strike="noStrike" cap="none" normalizeH="0" baseline="0" dirty="0">
                        <a:ln>
                          <a:noFill/>
                        </a:ln>
                        <a:solidFill>
                          <a:schemeClr val="tx1"/>
                        </a:solidFill>
                        <a:effectLst/>
                        <a:latin typeface="Arial" panose="020B0604020202020204" pitchFamily="34" charset="0"/>
                        <a:ea typeface="仿宋_GB2312" panose="02010609030101010101" pitchFamily="49" charset="-122"/>
                      </a:endParaRPr>
                    </a:p>
                  </a:txBody>
                  <a:tcPr marL="67290" marR="67290" marT="32300" marB="32300" anchor="ctr" anchorCtr="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marL="0" algn="l" defTabSz="914400" rtl="0" eaLnBrk="1" latinLnBrk="0" hangingPunct="1">
                        <a:defRPr sz="1800" kern="1200">
                          <a:solidFill>
                            <a:schemeClr val="tx1"/>
                          </a:solidFill>
                          <a:latin typeface="Arial" panose="020B0604020202020204"/>
                          <a:ea typeface="宋体" panose="02010600030101010101" pitchFamily="2" charset="-122"/>
                        </a:defRPr>
                      </a:lvl1pPr>
                      <a:lvl2pPr marL="457200" algn="l" defTabSz="914400" rtl="0" eaLnBrk="1" latinLnBrk="0" hangingPunct="1">
                        <a:defRPr sz="1800" kern="1200">
                          <a:solidFill>
                            <a:schemeClr val="tx1"/>
                          </a:solidFill>
                          <a:latin typeface="Arial" panose="020B0604020202020204"/>
                          <a:ea typeface="宋体" panose="02010600030101010101" pitchFamily="2" charset="-122"/>
                        </a:defRPr>
                      </a:lvl2pPr>
                      <a:lvl3pPr marL="914400" algn="l" defTabSz="914400" rtl="0" eaLnBrk="1" latinLnBrk="0" hangingPunct="1">
                        <a:defRPr sz="1800" kern="1200">
                          <a:solidFill>
                            <a:schemeClr val="tx1"/>
                          </a:solidFill>
                          <a:latin typeface="Arial" panose="020B0604020202020204"/>
                          <a:ea typeface="宋体" panose="02010600030101010101" pitchFamily="2" charset="-122"/>
                        </a:defRPr>
                      </a:lvl3pPr>
                      <a:lvl4pPr marL="1371600" algn="l" defTabSz="914400" rtl="0" eaLnBrk="1" latinLnBrk="0" hangingPunct="1">
                        <a:defRPr sz="1800" kern="1200">
                          <a:solidFill>
                            <a:schemeClr val="tx1"/>
                          </a:solidFill>
                          <a:latin typeface="Arial" panose="020B0604020202020204"/>
                          <a:ea typeface="宋体" panose="02010600030101010101" pitchFamily="2" charset="-122"/>
                        </a:defRPr>
                      </a:lvl4pPr>
                      <a:lvl5pPr marL="1828800" algn="l" defTabSz="914400" rtl="0" eaLnBrk="1" latinLnBrk="0" hangingPunct="1">
                        <a:defRPr sz="1800" kern="1200">
                          <a:solidFill>
                            <a:schemeClr val="tx1"/>
                          </a:solidFill>
                          <a:latin typeface="Arial" panose="020B0604020202020204"/>
                          <a:ea typeface="宋体" panose="02010600030101010101" pitchFamily="2" charset="-122"/>
                        </a:defRPr>
                      </a:lvl5pPr>
                      <a:lvl6pPr marL="2286000" algn="l" defTabSz="914400" rtl="0" eaLnBrk="1" latinLnBrk="0" hangingPunct="1">
                        <a:defRPr sz="1800" kern="1200">
                          <a:solidFill>
                            <a:schemeClr val="tx1"/>
                          </a:solidFill>
                          <a:latin typeface="Arial" panose="020B0604020202020204"/>
                          <a:ea typeface="宋体" panose="02010600030101010101" pitchFamily="2" charset="-122"/>
                        </a:defRPr>
                      </a:lvl6pPr>
                      <a:lvl7pPr marL="2743200" algn="l" defTabSz="914400" rtl="0" eaLnBrk="1" latinLnBrk="0" hangingPunct="1">
                        <a:defRPr sz="1800" kern="1200">
                          <a:solidFill>
                            <a:schemeClr val="tx1"/>
                          </a:solidFill>
                          <a:latin typeface="Arial" panose="020B0604020202020204"/>
                          <a:ea typeface="宋体" panose="02010600030101010101" pitchFamily="2" charset="-122"/>
                        </a:defRPr>
                      </a:lvl7pPr>
                      <a:lvl8pPr marL="3200400" algn="l" defTabSz="914400" rtl="0" eaLnBrk="1" latinLnBrk="0" hangingPunct="1">
                        <a:defRPr sz="1800" kern="1200">
                          <a:solidFill>
                            <a:schemeClr val="tx1"/>
                          </a:solidFill>
                          <a:latin typeface="Arial" panose="020B0604020202020204"/>
                          <a:ea typeface="宋体" panose="02010600030101010101" pitchFamily="2" charset="-122"/>
                        </a:defRPr>
                      </a:lvl8pPr>
                      <a:lvl9pPr marL="3657600" algn="l" defTabSz="914400" rtl="0" eaLnBrk="1" latinLnBrk="0" hangingPunct="1">
                        <a:defRPr sz="1800" kern="1200">
                          <a:solidFill>
                            <a:schemeClr val="tx1"/>
                          </a:solidFill>
                          <a:latin typeface="Arial" panose="020B0604020202020204"/>
                          <a:ea typeface="宋体" panose="02010600030101010101" pitchFamily="2" charset="-122"/>
                        </a:defRPr>
                      </a:lvl9pPr>
                    </a:lstStyle>
                    <a:p>
                      <a:pPr marL="0" marR="0" lvl="0" indent="0" algn="l" defTabSz="684530" rtl="0" eaLnBrk="1" fontAlgn="base" latinLnBrk="0" hangingPunct="1">
                        <a:lnSpc>
                          <a:spcPct val="70000"/>
                        </a:lnSpc>
                        <a:spcBef>
                          <a:spcPct val="20000"/>
                        </a:spcBef>
                        <a:spcAft>
                          <a:spcPct val="0"/>
                        </a:spcAft>
                        <a:buClrTx/>
                        <a:buSzTx/>
                        <a:buFontTx/>
                        <a:buNone/>
                      </a:pPr>
                      <a:r>
                        <a:rPr kumimoji="0" lang="en-US" altLang="zh-CN" sz="1100" b="0" i="0" u="none" strike="noStrike" cap="none" normalizeH="0" baseline="0" dirty="0">
                          <a:ln>
                            <a:noFill/>
                          </a:ln>
                          <a:solidFill>
                            <a:schemeClr val="tx1"/>
                          </a:solidFill>
                          <a:effectLst/>
                          <a:latin typeface="Arial" panose="020B0604020202020204" pitchFamily="34" charset="0"/>
                          <a:ea typeface="仿宋_GB2312" panose="02010609030101010101" pitchFamily="49" charset="-122"/>
                        </a:rPr>
                        <a:t>19</a:t>
                      </a:r>
                      <a:endParaRPr kumimoji="0" lang="en-US" altLang="zh-CN" sz="1100" b="0" i="0" u="none" strike="noStrike" cap="none" normalizeH="0" baseline="0" dirty="0">
                        <a:ln>
                          <a:noFill/>
                        </a:ln>
                        <a:solidFill>
                          <a:schemeClr val="tx1"/>
                        </a:solidFill>
                        <a:effectLst/>
                        <a:latin typeface="Arial" panose="020B0604020202020204" pitchFamily="34" charset="0"/>
                        <a:ea typeface="仿宋_GB2312" panose="02010609030101010101" pitchFamily="49" charset="-122"/>
                      </a:endParaRPr>
                    </a:p>
                  </a:txBody>
                  <a:tcPr marL="67290" marR="67290" marT="32300" marB="32300" anchor="ctr" anchorCtr="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marL="0" algn="l" defTabSz="914400" rtl="0" eaLnBrk="1" latinLnBrk="0" hangingPunct="1">
                        <a:defRPr sz="1800" kern="1200">
                          <a:solidFill>
                            <a:schemeClr val="tx1"/>
                          </a:solidFill>
                          <a:latin typeface="Arial" panose="020B0604020202020204"/>
                          <a:ea typeface="宋体" panose="02010600030101010101" pitchFamily="2" charset="-122"/>
                        </a:defRPr>
                      </a:lvl1pPr>
                      <a:lvl2pPr marL="457200" algn="l" defTabSz="914400" rtl="0" eaLnBrk="1" latinLnBrk="0" hangingPunct="1">
                        <a:defRPr sz="1800" kern="1200">
                          <a:solidFill>
                            <a:schemeClr val="tx1"/>
                          </a:solidFill>
                          <a:latin typeface="Arial" panose="020B0604020202020204"/>
                          <a:ea typeface="宋体" panose="02010600030101010101" pitchFamily="2" charset="-122"/>
                        </a:defRPr>
                      </a:lvl2pPr>
                      <a:lvl3pPr marL="914400" algn="l" defTabSz="914400" rtl="0" eaLnBrk="1" latinLnBrk="0" hangingPunct="1">
                        <a:defRPr sz="1800" kern="1200">
                          <a:solidFill>
                            <a:schemeClr val="tx1"/>
                          </a:solidFill>
                          <a:latin typeface="Arial" panose="020B0604020202020204"/>
                          <a:ea typeface="宋体" panose="02010600030101010101" pitchFamily="2" charset="-122"/>
                        </a:defRPr>
                      </a:lvl3pPr>
                      <a:lvl4pPr marL="1371600" algn="l" defTabSz="914400" rtl="0" eaLnBrk="1" latinLnBrk="0" hangingPunct="1">
                        <a:defRPr sz="1800" kern="1200">
                          <a:solidFill>
                            <a:schemeClr val="tx1"/>
                          </a:solidFill>
                          <a:latin typeface="Arial" panose="020B0604020202020204"/>
                          <a:ea typeface="宋体" panose="02010600030101010101" pitchFamily="2" charset="-122"/>
                        </a:defRPr>
                      </a:lvl4pPr>
                      <a:lvl5pPr marL="1828800" algn="l" defTabSz="914400" rtl="0" eaLnBrk="1" latinLnBrk="0" hangingPunct="1">
                        <a:defRPr sz="1800" kern="1200">
                          <a:solidFill>
                            <a:schemeClr val="tx1"/>
                          </a:solidFill>
                          <a:latin typeface="Arial" panose="020B0604020202020204"/>
                          <a:ea typeface="宋体" panose="02010600030101010101" pitchFamily="2" charset="-122"/>
                        </a:defRPr>
                      </a:lvl5pPr>
                      <a:lvl6pPr marL="2286000" algn="l" defTabSz="914400" rtl="0" eaLnBrk="1" latinLnBrk="0" hangingPunct="1">
                        <a:defRPr sz="1800" kern="1200">
                          <a:solidFill>
                            <a:schemeClr val="tx1"/>
                          </a:solidFill>
                          <a:latin typeface="Arial" panose="020B0604020202020204"/>
                          <a:ea typeface="宋体" panose="02010600030101010101" pitchFamily="2" charset="-122"/>
                        </a:defRPr>
                      </a:lvl6pPr>
                      <a:lvl7pPr marL="2743200" algn="l" defTabSz="914400" rtl="0" eaLnBrk="1" latinLnBrk="0" hangingPunct="1">
                        <a:defRPr sz="1800" kern="1200">
                          <a:solidFill>
                            <a:schemeClr val="tx1"/>
                          </a:solidFill>
                          <a:latin typeface="Arial" panose="020B0604020202020204"/>
                          <a:ea typeface="宋体" panose="02010600030101010101" pitchFamily="2" charset="-122"/>
                        </a:defRPr>
                      </a:lvl7pPr>
                      <a:lvl8pPr marL="3200400" algn="l" defTabSz="914400" rtl="0" eaLnBrk="1" latinLnBrk="0" hangingPunct="1">
                        <a:defRPr sz="1800" kern="1200">
                          <a:solidFill>
                            <a:schemeClr val="tx1"/>
                          </a:solidFill>
                          <a:latin typeface="Arial" panose="020B0604020202020204"/>
                          <a:ea typeface="宋体" panose="02010600030101010101" pitchFamily="2" charset="-122"/>
                        </a:defRPr>
                      </a:lvl8pPr>
                      <a:lvl9pPr marL="3657600" algn="l" defTabSz="914400" rtl="0" eaLnBrk="1" latinLnBrk="0" hangingPunct="1">
                        <a:defRPr sz="1800" kern="1200">
                          <a:solidFill>
                            <a:schemeClr val="tx1"/>
                          </a:solidFill>
                          <a:latin typeface="Arial" panose="020B0604020202020204"/>
                          <a:ea typeface="宋体" panose="02010600030101010101" pitchFamily="2" charset="-122"/>
                        </a:defRPr>
                      </a:lvl9pPr>
                    </a:lstStyle>
                    <a:p>
                      <a:pPr marL="0" marR="0" lvl="0" indent="0" algn="l" defTabSz="684530" rtl="0" eaLnBrk="1" fontAlgn="base" latinLnBrk="0" hangingPunct="1">
                        <a:lnSpc>
                          <a:spcPct val="70000"/>
                        </a:lnSpc>
                        <a:spcBef>
                          <a:spcPct val="20000"/>
                        </a:spcBef>
                        <a:spcAft>
                          <a:spcPct val="0"/>
                        </a:spcAft>
                        <a:buClrTx/>
                        <a:buSzTx/>
                        <a:buFontTx/>
                        <a:buNone/>
                      </a:pPr>
                      <a:r>
                        <a:rPr kumimoji="0" lang="en-US" altLang="zh-CN" sz="1100" b="0" i="0" u="none" strike="noStrike" cap="none" normalizeH="0" baseline="0" dirty="0">
                          <a:ln>
                            <a:noFill/>
                          </a:ln>
                          <a:solidFill>
                            <a:schemeClr val="tx1"/>
                          </a:solidFill>
                          <a:effectLst/>
                          <a:latin typeface="Arial" panose="020B0604020202020204" pitchFamily="34" charset="0"/>
                          <a:ea typeface="仿宋_GB2312" panose="02010609030101010101" pitchFamily="49" charset="-122"/>
                        </a:rPr>
                        <a:t>16.5</a:t>
                      </a:r>
                      <a:endParaRPr kumimoji="0" lang="en-US" altLang="zh-CN" sz="1100" b="0" i="0" u="none" strike="noStrike" cap="none" normalizeH="0" baseline="0" dirty="0">
                        <a:ln>
                          <a:noFill/>
                        </a:ln>
                        <a:solidFill>
                          <a:schemeClr val="tx1"/>
                        </a:solidFill>
                        <a:effectLst/>
                        <a:latin typeface="Arial" panose="020B0604020202020204" pitchFamily="34" charset="0"/>
                        <a:ea typeface="仿宋_GB2312" panose="02010609030101010101" pitchFamily="49" charset="-122"/>
                      </a:endParaRPr>
                    </a:p>
                  </a:txBody>
                  <a:tcPr marL="67290" marR="67290" marT="32300" marB="32300" anchor="ctr" anchorCtr="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marL="0" algn="l" defTabSz="914400" rtl="0" eaLnBrk="1" latinLnBrk="0" hangingPunct="1">
                        <a:defRPr sz="1800" kern="1200">
                          <a:solidFill>
                            <a:schemeClr val="tx1"/>
                          </a:solidFill>
                          <a:latin typeface="Arial" panose="020B0604020202020204"/>
                          <a:ea typeface="宋体" panose="02010600030101010101" pitchFamily="2" charset="-122"/>
                        </a:defRPr>
                      </a:lvl1pPr>
                      <a:lvl2pPr marL="457200" algn="l" defTabSz="914400" rtl="0" eaLnBrk="1" latinLnBrk="0" hangingPunct="1">
                        <a:defRPr sz="1800" kern="1200">
                          <a:solidFill>
                            <a:schemeClr val="tx1"/>
                          </a:solidFill>
                          <a:latin typeface="Arial" panose="020B0604020202020204"/>
                          <a:ea typeface="宋体" panose="02010600030101010101" pitchFamily="2" charset="-122"/>
                        </a:defRPr>
                      </a:lvl2pPr>
                      <a:lvl3pPr marL="914400" algn="l" defTabSz="914400" rtl="0" eaLnBrk="1" latinLnBrk="0" hangingPunct="1">
                        <a:defRPr sz="1800" kern="1200">
                          <a:solidFill>
                            <a:schemeClr val="tx1"/>
                          </a:solidFill>
                          <a:latin typeface="Arial" panose="020B0604020202020204"/>
                          <a:ea typeface="宋体" panose="02010600030101010101" pitchFamily="2" charset="-122"/>
                        </a:defRPr>
                      </a:lvl3pPr>
                      <a:lvl4pPr marL="1371600" algn="l" defTabSz="914400" rtl="0" eaLnBrk="1" latinLnBrk="0" hangingPunct="1">
                        <a:defRPr sz="1800" kern="1200">
                          <a:solidFill>
                            <a:schemeClr val="tx1"/>
                          </a:solidFill>
                          <a:latin typeface="Arial" panose="020B0604020202020204"/>
                          <a:ea typeface="宋体" panose="02010600030101010101" pitchFamily="2" charset="-122"/>
                        </a:defRPr>
                      </a:lvl4pPr>
                      <a:lvl5pPr marL="1828800" algn="l" defTabSz="914400" rtl="0" eaLnBrk="1" latinLnBrk="0" hangingPunct="1">
                        <a:defRPr sz="1800" kern="1200">
                          <a:solidFill>
                            <a:schemeClr val="tx1"/>
                          </a:solidFill>
                          <a:latin typeface="Arial" panose="020B0604020202020204"/>
                          <a:ea typeface="宋体" panose="02010600030101010101" pitchFamily="2" charset="-122"/>
                        </a:defRPr>
                      </a:lvl5pPr>
                      <a:lvl6pPr marL="2286000" algn="l" defTabSz="914400" rtl="0" eaLnBrk="1" latinLnBrk="0" hangingPunct="1">
                        <a:defRPr sz="1800" kern="1200">
                          <a:solidFill>
                            <a:schemeClr val="tx1"/>
                          </a:solidFill>
                          <a:latin typeface="Arial" panose="020B0604020202020204"/>
                          <a:ea typeface="宋体" panose="02010600030101010101" pitchFamily="2" charset="-122"/>
                        </a:defRPr>
                      </a:lvl6pPr>
                      <a:lvl7pPr marL="2743200" algn="l" defTabSz="914400" rtl="0" eaLnBrk="1" latinLnBrk="0" hangingPunct="1">
                        <a:defRPr sz="1800" kern="1200">
                          <a:solidFill>
                            <a:schemeClr val="tx1"/>
                          </a:solidFill>
                          <a:latin typeface="Arial" panose="020B0604020202020204"/>
                          <a:ea typeface="宋体" panose="02010600030101010101" pitchFamily="2" charset="-122"/>
                        </a:defRPr>
                      </a:lvl7pPr>
                      <a:lvl8pPr marL="3200400" algn="l" defTabSz="914400" rtl="0" eaLnBrk="1" latinLnBrk="0" hangingPunct="1">
                        <a:defRPr sz="1800" kern="1200">
                          <a:solidFill>
                            <a:schemeClr val="tx1"/>
                          </a:solidFill>
                          <a:latin typeface="Arial" panose="020B0604020202020204"/>
                          <a:ea typeface="宋体" panose="02010600030101010101" pitchFamily="2" charset="-122"/>
                        </a:defRPr>
                      </a:lvl8pPr>
                      <a:lvl9pPr marL="3657600" algn="l" defTabSz="914400" rtl="0" eaLnBrk="1" latinLnBrk="0" hangingPunct="1">
                        <a:defRPr sz="1800" kern="1200">
                          <a:solidFill>
                            <a:schemeClr val="tx1"/>
                          </a:solidFill>
                          <a:latin typeface="Arial" panose="020B0604020202020204"/>
                          <a:ea typeface="宋体" panose="02010600030101010101" pitchFamily="2" charset="-122"/>
                        </a:defRPr>
                      </a:lvl9pPr>
                    </a:lstStyle>
                    <a:p>
                      <a:pPr marL="0" marR="0" lvl="0" indent="0" algn="l" defTabSz="684530" rtl="0" eaLnBrk="1" fontAlgn="base" latinLnBrk="0" hangingPunct="1">
                        <a:lnSpc>
                          <a:spcPct val="70000"/>
                        </a:lnSpc>
                        <a:spcBef>
                          <a:spcPct val="20000"/>
                        </a:spcBef>
                        <a:spcAft>
                          <a:spcPct val="0"/>
                        </a:spcAft>
                        <a:buClrTx/>
                        <a:buSzTx/>
                        <a:buFontTx/>
                        <a:buNone/>
                      </a:pPr>
                      <a:r>
                        <a:rPr kumimoji="0" lang="en-US" altLang="zh-CN" sz="1100" b="0" i="0" u="none" strike="noStrike" cap="none" normalizeH="0" baseline="0" dirty="0">
                          <a:ln>
                            <a:noFill/>
                          </a:ln>
                          <a:solidFill>
                            <a:schemeClr val="tx1"/>
                          </a:solidFill>
                          <a:effectLst/>
                          <a:latin typeface="Arial" panose="020B0604020202020204" pitchFamily="34" charset="0"/>
                          <a:ea typeface="仿宋_GB2312" panose="02010609030101010101" pitchFamily="49" charset="-122"/>
                        </a:rPr>
                        <a:t>15</a:t>
                      </a:r>
                      <a:endParaRPr kumimoji="0" lang="en-US" altLang="zh-CN" sz="1100" b="0" i="0" u="none" strike="noStrike" cap="none" normalizeH="0" baseline="0" dirty="0">
                        <a:ln>
                          <a:noFill/>
                        </a:ln>
                        <a:solidFill>
                          <a:schemeClr val="tx1"/>
                        </a:solidFill>
                        <a:effectLst/>
                        <a:latin typeface="Arial" panose="020B0604020202020204" pitchFamily="34" charset="0"/>
                        <a:ea typeface="仿宋_GB2312" panose="02010609030101010101" pitchFamily="49" charset="-122"/>
                      </a:endParaRPr>
                    </a:p>
                  </a:txBody>
                  <a:tcPr marL="67290" marR="67290" marT="32300" marB="32300" anchor="ctr" anchorCtr="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684530" rtl="0" eaLnBrk="1" fontAlgn="base" latinLnBrk="0" hangingPunct="1">
                        <a:lnSpc>
                          <a:spcPct val="70000"/>
                        </a:lnSpc>
                        <a:spcBef>
                          <a:spcPct val="20000"/>
                        </a:spcBef>
                        <a:spcAft>
                          <a:spcPct val="0"/>
                        </a:spcAft>
                        <a:buClrTx/>
                        <a:buSzTx/>
                        <a:buFontTx/>
                        <a:buNone/>
                      </a:pPr>
                      <a:r>
                        <a:rPr kumimoji="0" lang="en-US" altLang="zh-CN" sz="1100" b="0" i="0" u="none" strike="noStrike" cap="none" normalizeH="0" baseline="0" dirty="0">
                          <a:ln>
                            <a:noFill/>
                          </a:ln>
                          <a:solidFill>
                            <a:schemeClr val="tx1"/>
                          </a:solidFill>
                          <a:effectLst/>
                          <a:latin typeface="Arial" panose="020B0604020202020204" pitchFamily="34" charset="0"/>
                          <a:ea typeface="仿宋_GB2312" panose="02010609030101010101" pitchFamily="49" charset="-122"/>
                        </a:rPr>
                        <a:t>10</a:t>
                      </a:r>
                      <a:endParaRPr kumimoji="0" lang="en-US" altLang="zh-CN" sz="1100" b="0" i="0" u="none" strike="noStrike" cap="none" normalizeH="0" baseline="0" dirty="0">
                        <a:ln>
                          <a:noFill/>
                        </a:ln>
                        <a:solidFill>
                          <a:schemeClr val="tx1"/>
                        </a:solidFill>
                        <a:effectLst/>
                        <a:latin typeface="Arial" panose="020B0604020202020204" pitchFamily="34" charset="0"/>
                        <a:ea typeface="仿宋_GB2312" panose="02010609030101010101" pitchFamily="49" charset="-122"/>
                      </a:endParaRPr>
                    </a:p>
                  </a:txBody>
                  <a:tcPr marL="67290" marR="67290" marT="32300" marB="32300" anchor="ctr" anchorCtr="1" horzOverflow="overflow">
                    <a:lnL w="1270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bl>
          </a:graphicData>
        </a:graphic>
      </p:graphicFrame>
      <p:grpSp>
        <p:nvGrpSpPr>
          <p:cNvPr id="17" name="组合 16"/>
          <p:cNvGrpSpPr/>
          <p:nvPr/>
        </p:nvGrpSpPr>
        <p:grpSpPr>
          <a:xfrm>
            <a:off x="6021288" y="9417496"/>
            <a:ext cx="776312" cy="369332"/>
            <a:chOff x="6021288" y="9417496"/>
            <a:chExt cx="776312" cy="369332"/>
          </a:xfrm>
        </p:grpSpPr>
        <p:sp>
          <p:nvSpPr>
            <p:cNvPr id="18" name="圆角矩形 17"/>
            <p:cNvSpPr/>
            <p:nvPr/>
          </p:nvSpPr>
          <p:spPr>
            <a:xfrm>
              <a:off x="6021288" y="9525218"/>
              <a:ext cx="214482" cy="153888"/>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9" name="TextBox 18"/>
            <p:cNvSpPr txBox="1"/>
            <p:nvPr/>
          </p:nvSpPr>
          <p:spPr>
            <a:xfrm>
              <a:off x="6235770" y="9417496"/>
              <a:ext cx="561830" cy="369332"/>
            </a:xfrm>
            <a:prstGeom prst="rect">
              <a:avLst/>
            </a:prstGeom>
            <a:noFill/>
          </p:spPr>
          <p:txBody>
            <a:bodyPr wrap="square" rtlCol="0">
              <a:spAutoFit/>
            </a:bodyPr>
            <a:lstStyle/>
            <a:p>
              <a:r>
                <a:rPr lang="en-US" altLang="zh-CN" dirty="0"/>
                <a:t>67</a:t>
              </a:r>
              <a:endParaRPr lang="zh-CN" altLang="en-US" dirty="0"/>
            </a:p>
          </p:txBody>
        </p:sp>
      </p:grpSp>
      <p:pic>
        <p:nvPicPr>
          <p:cNvPr id="12" name="图片 11"/>
          <p:cNvPicPr>
            <a:picLocks noChangeAspect="1"/>
          </p:cNvPicPr>
          <p:nvPr/>
        </p:nvPicPr>
        <p:blipFill rotWithShape="1">
          <a:blip r:embed="rId2">
            <a:extLst>
              <a:ext uri="{28A0092B-C50C-407E-A947-70E740481C1C}">
                <a14:useLocalDpi xmlns:a14="http://schemas.microsoft.com/office/drawing/2010/main" val="0"/>
              </a:ext>
            </a:extLst>
          </a:blip>
          <a:srcRect l="8001" t="9788" r="10800" b="33915"/>
          <a:stretch>
            <a:fillRect/>
          </a:stretch>
        </p:blipFill>
        <p:spPr>
          <a:xfrm>
            <a:off x="3644987" y="79214"/>
            <a:ext cx="1008151" cy="486694"/>
          </a:xfrm>
          <a:prstGeom prst="rect">
            <a:avLst/>
          </a:prstGeom>
        </p:spPr>
      </p:pic>
    </p:spTree>
  </p:cSld>
  <p:clrMapOvr>
    <a:masterClrMapping/>
  </p:clrMapOvr>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平行四边形 3"/>
          <p:cNvSpPr/>
          <p:nvPr/>
        </p:nvSpPr>
        <p:spPr>
          <a:xfrm>
            <a:off x="403122" y="318099"/>
            <a:ext cx="1801742" cy="69027"/>
          </a:xfrm>
          <a:prstGeom prst="parallelogram">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TextBox 5"/>
          <p:cNvSpPr txBox="1"/>
          <p:nvPr/>
        </p:nvSpPr>
        <p:spPr>
          <a:xfrm>
            <a:off x="4581128" y="159821"/>
            <a:ext cx="2321446" cy="384721"/>
          </a:xfrm>
          <a:prstGeom prst="rect">
            <a:avLst/>
          </a:prstGeom>
          <a:noFill/>
        </p:spPr>
        <p:txBody>
          <a:bodyPr wrap="square" rtlCol="0">
            <a:spAutoFit/>
          </a:bodyPr>
          <a:lstStyle/>
          <a:p>
            <a:r>
              <a:rPr lang="zh-CN" altLang="en-US" sz="1000" b="1" kern="1400" spc="110" dirty="0">
                <a:latin typeface="+mn-ea"/>
              </a:rPr>
              <a:t>济宁钧华液压机械有限公司</a:t>
            </a:r>
            <a:endParaRPr lang="en-US" altLang="zh-CN" sz="1000" b="1" kern="1400" spc="110" dirty="0">
              <a:latin typeface="+mn-ea"/>
            </a:endParaRPr>
          </a:p>
          <a:p>
            <a:r>
              <a:rPr lang="en-US" altLang="zh-CN" sz="900" dirty="0">
                <a:latin typeface="Arial Unicode MS" panose="020B0604020202020204" pitchFamily="34" charset="-122"/>
                <a:ea typeface="Arial Unicode MS" panose="020B0604020202020204" pitchFamily="34" charset="-122"/>
                <a:cs typeface="Arial Unicode MS" panose="020B0604020202020204" pitchFamily="34" charset="-122"/>
              </a:rPr>
              <a:t>Jining  </a:t>
            </a:r>
            <a:r>
              <a:rPr lang="en-US" altLang="zh-CN" sz="900" dirty="0" err="1">
                <a:latin typeface="Arial Unicode MS" panose="020B0604020202020204" pitchFamily="34" charset="-122"/>
                <a:ea typeface="Arial Unicode MS" panose="020B0604020202020204" pitchFamily="34" charset="-122"/>
                <a:cs typeface="Arial Unicode MS" panose="020B0604020202020204" pitchFamily="34" charset="-122"/>
              </a:rPr>
              <a:t>JunHua</a:t>
            </a:r>
            <a:r>
              <a:rPr lang="en-US" altLang="zh-CN" sz="900" dirty="0">
                <a:latin typeface="Arial Unicode MS" panose="020B0604020202020204" pitchFamily="34" charset="-122"/>
                <a:ea typeface="Arial Unicode MS" panose="020B0604020202020204" pitchFamily="34" charset="-122"/>
                <a:cs typeface="Arial Unicode MS" panose="020B0604020202020204" pitchFamily="34" charset="-122"/>
              </a:rPr>
              <a:t> Hydraulic Co.,Ltd</a:t>
            </a:r>
            <a:endParaRPr lang="zh-CN" altLang="en-US" sz="900" dirty="0">
              <a:latin typeface="Arial Unicode MS" panose="020B0604020202020204" pitchFamily="34" charset="-122"/>
              <a:ea typeface="Arial Unicode MS" panose="020B0604020202020204" pitchFamily="34" charset="-122"/>
              <a:cs typeface="Arial Unicode MS" panose="020B0604020202020204" pitchFamily="34" charset="-122"/>
            </a:endParaRPr>
          </a:p>
        </p:txBody>
      </p:sp>
      <p:sp>
        <p:nvSpPr>
          <p:cNvPr id="7" name="平行四边形 6"/>
          <p:cNvSpPr/>
          <p:nvPr/>
        </p:nvSpPr>
        <p:spPr>
          <a:xfrm>
            <a:off x="2276872" y="315026"/>
            <a:ext cx="1368152" cy="72100"/>
          </a:xfrm>
          <a:prstGeom prst="parallelogram">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 name="Text Box 8"/>
          <p:cNvSpPr txBox="1">
            <a:spLocks noChangeArrowheads="1"/>
          </p:cNvSpPr>
          <p:nvPr/>
        </p:nvSpPr>
        <p:spPr bwMode="auto">
          <a:xfrm>
            <a:off x="342900" y="488504"/>
            <a:ext cx="1975757" cy="536436"/>
          </a:xfrm>
          <a:prstGeom prst="rect">
            <a:avLst/>
          </a:prstGeom>
          <a:noFill/>
          <a:ln>
            <a:noFill/>
          </a:ln>
          <a:effectLst/>
          <a:extLst>
            <a:ext uri="{909E8E84-426E-40DD-AFC4-6F175D3DCCD1}">
              <a14:hiddenFill xmlns:a14="http://schemas.microsoft.com/office/drawing/2010/main">
                <a:gradFill rotWithShape="0">
                  <a:gsLst>
                    <a:gs pos="0">
                      <a:srgbClr val="003366">
                        <a:gamma/>
                        <a:shade val="46275"/>
                        <a:invGamma/>
                      </a:srgbClr>
                    </a:gs>
                    <a:gs pos="100000">
                      <a:srgbClr val="003366"/>
                    </a:gs>
                  </a:gsLst>
                  <a:lin ang="5400000" scaled="1"/>
                </a:gradFill>
              </a14:hiddenFill>
            </a:ext>
            <a:ext uri="{91240B29-F687-4F45-9708-019B960494DF}">
              <a14:hiddenLine xmlns:a14="http://schemas.microsoft.com/office/drawing/2010/main" w="9525">
                <a:solidFill>
                  <a:srgbClr val="FFFF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74630" tIns="37315" rIns="74630" bIns="37315">
            <a:spAutoFit/>
            <a:scene3d>
              <a:camera prst="orthographicFront"/>
              <a:lightRig rig="threePt" dir="t"/>
            </a:scene3d>
          </a:bodyPr>
          <a:lstStyle>
            <a:lvl1pPr algn="l" defTabSz="860425">
              <a:spcBef>
                <a:spcPct val="0"/>
              </a:spcBef>
              <a:defRPr kumimoji="1" sz="2400">
                <a:solidFill>
                  <a:schemeClr val="tx1"/>
                </a:solidFill>
                <a:latin typeface="Times New Roman" panose="02020603050405020304" pitchFamily="18" charset="0"/>
                <a:ea typeface="宋体" panose="02010600030101010101" pitchFamily="2" charset="-122"/>
              </a:defRPr>
            </a:lvl1pPr>
            <a:lvl2pPr marL="430530" algn="l" defTabSz="860425">
              <a:spcBef>
                <a:spcPct val="0"/>
              </a:spcBef>
              <a:defRPr kumimoji="1" sz="2400">
                <a:solidFill>
                  <a:schemeClr val="tx1"/>
                </a:solidFill>
                <a:latin typeface="Times New Roman" panose="02020603050405020304" pitchFamily="18" charset="0"/>
                <a:ea typeface="宋体" panose="02010600030101010101" pitchFamily="2" charset="-122"/>
              </a:defRPr>
            </a:lvl2pPr>
            <a:lvl3pPr marL="860425" algn="l" defTabSz="860425">
              <a:spcBef>
                <a:spcPct val="0"/>
              </a:spcBef>
              <a:defRPr kumimoji="1" sz="2400">
                <a:solidFill>
                  <a:schemeClr val="tx1"/>
                </a:solidFill>
                <a:latin typeface="Times New Roman" panose="02020603050405020304" pitchFamily="18" charset="0"/>
                <a:ea typeface="宋体" panose="02010600030101010101" pitchFamily="2" charset="-122"/>
              </a:defRPr>
            </a:lvl3pPr>
            <a:lvl4pPr marL="1290955" algn="l" defTabSz="860425">
              <a:spcBef>
                <a:spcPct val="0"/>
              </a:spcBef>
              <a:defRPr kumimoji="1" sz="2400">
                <a:solidFill>
                  <a:schemeClr val="tx1"/>
                </a:solidFill>
                <a:latin typeface="Times New Roman" panose="02020603050405020304" pitchFamily="18" charset="0"/>
                <a:ea typeface="宋体" panose="02010600030101010101" pitchFamily="2" charset="-122"/>
              </a:defRPr>
            </a:lvl4pPr>
            <a:lvl5pPr marL="1719580" algn="l" defTabSz="860425">
              <a:spcBef>
                <a:spcPct val="0"/>
              </a:spcBef>
              <a:defRPr kumimoji="1" sz="2400">
                <a:solidFill>
                  <a:schemeClr val="tx1"/>
                </a:solidFill>
                <a:latin typeface="Times New Roman" panose="02020603050405020304" pitchFamily="18" charset="0"/>
                <a:ea typeface="宋体" panose="02010600030101010101" pitchFamily="2" charset="-122"/>
              </a:defRPr>
            </a:lvl5pPr>
            <a:lvl6pPr marL="21767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6339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0911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5483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0" hangingPunct="0">
              <a:lnSpc>
                <a:spcPct val="90000"/>
              </a:lnSpc>
              <a:spcBef>
                <a:spcPct val="50000"/>
              </a:spcBef>
              <a:buFontTx/>
              <a:buNone/>
            </a:pPr>
            <a:r>
              <a:rPr kumimoji="0" lang="en-US" altLang="zh-CN" sz="1300" b="1" dirty="0">
                <a:solidFill>
                  <a:schemeClr val="accent1"/>
                </a:solidFill>
                <a:effectLst>
                  <a:outerShdw blurRad="38100" dist="25400" dir="5400000" algn="ctr" rotWithShape="0">
                    <a:srgbClr val="6E747A">
                      <a:alpha val="43000"/>
                    </a:srgbClr>
                  </a:outerShdw>
                </a:effectLst>
              </a:rPr>
              <a:t>BMER </a:t>
            </a:r>
            <a:r>
              <a:rPr kumimoji="0" lang="zh-CN" altLang="en-US" sz="1300" b="1" dirty="0">
                <a:solidFill>
                  <a:schemeClr val="accent1"/>
                </a:solidFill>
                <a:effectLst>
                  <a:outerShdw blurRad="38100" dist="25400" dir="5400000" algn="ctr" rotWithShape="0">
                    <a:srgbClr val="6E747A">
                      <a:alpha val="43000"/>
                    </a:srgbClr>
                  </a:outerShdw>
                </a:effectLst>
              </a:rPr>
              <a:t>马达工作参数表  </a:t>
            </a:r>
            <a:endParaRPr kumimoji="0" lang="zh-CN" altLang="en-US" sz="1300" b="1" dirty="0">
              <a:solidFill>
                <a:schemeClr val="accent1"/>
              </a:solidFill>
              <a:effectLst>
                <a:outerShdw blurRad="38100" dist="25400" dir="5400000" algn="ctr" rotWithShape="0">
                  <a:srgbClr val="6E747A">
                    <a:alpha val="43000"/>
                  </a:srgbClr>
                </a:outerShdw>
              </a:effectLst>
            </a:endParaRPr>
          </a:p>
          <a:p>
            <a:pPr eaLnBrk="0" hangingPunct="0">
              <a:lnSpc>
                <a:spcPct val="90000"/>
              </a:lnSpc>
              <a:spcBef>
                <a:spcPct val="50000"/>
              </a:spcBef>
              <a:buFontTx/>
              <a:buNone/>
            </a:pPr>
            <a:r>
              <a:rPr kumimoji="0" lang="zh-CN" altLang="en-US" sz="1300" b="1" dirty="0">
                <a:solidFill>
                  <a:schemeClr val="accent1"/>
                </a:solidFill>
                <a:effectLst>
                  <a:outerShdw blurRad="38100" dist="25400" dir="5400000" algn="ctr" rotWithShape="0">
                    <a:srgbClr val="6E747A">
                      <a:alpha val="43000"/>
                    </a:srgbClr>
                  </a:outerShdw>
                </a:effectLst>
              </a:rPr>
              <a:t>         </a:t>
            </a:r>
            <a:r>
              <a:rPr kumimoji="0" lang="en-US" altLang="zh-CN" sz="1300" b="1" dirty="0">
                <a:solidFill>
                  <a:schemeClr val="accent1"/>
                </a:solidFill>
                <a:effectLst>
                  <a:outerShdw blurRad="38100" dist="25400" dir="5400000" algn="ctr" rotWithShape="0">
                    <a:srgbClr val="6E747A">
                      <a:alpha val="43000"/>
                    </a:srgbClr>
                  </a:outerShdw>
                </a:effectLst>
              </a:rPr>
              <a:t>Performance Data               </a:t>
            </a:r>
            <a:endParaRPr kumimoji="0" lang="en-US" altLang="zh-CN" sz="1300" b="1" dirty="0">
              <a:solidFill>
                <a:schemeClr val="accent1"/>
              </a:solidFill>
              <a:effectLst>
                <a:outerShdw blurRad="38100" dist="25400" dir="5400000" algn="ctr" rotWithShape="0">
                  <a:srgbClr val="6E747A">
                    <a:alpha val="43000"/>
                  </a:srgbClr>
                </a:outerShdw>
              </a:effectLst>
              <a:latin typeface="仿宋_GB2312" panose="02010609030101010101" pitchFamily="49" charset="-122"/>
              <a:ea typeface="仿宋_GB2312" panose="02010609030101010101" pitchFamily="49" charset="-122"/>
            </a:endParaRPr>
          </a:p>
        </p:txBody>
      </p:sp>
      <p:sp useBgFill="1">
        <p:nvSpPr>
          <p:cNvPr id="10" name="Rectangle 141"/>
          <p:cNvSpPr>
            <a:spLocks noChangeArrowheads="1"/>
          </p:cNvSpPr>
          <p:nvPr/>
        </p:nvSpPr>
        <p:spPr bwMode="auto">
          <a:xfrm>
            <a:off x="2688772" y="677507"/>
            <a:ext cx="122464" cy="125076"/>
          </a:xfrm>
          <a:prstGeom prst="rect">
            <a:avLst/>
          </a:prstGeom>
          <a:ln w="9525" algn="ctr">
            <a:solidFill>
              <a:schemeClr val="tx1"/>
            </a:solidFill>
            <a:miter lim="800000"/>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79352" tIns="39676" rIns="79352" bIns="39676" anchor="ctr"/>
          <a:lstStyle/>
          <a:p>
            <a:endParaRPr lang="zh-CN" altLang="en-US"/>
          </a:p>
        </p:txBody>
      </p:sp>
      <p:sp>
        <p:nvSpPr>
          <p:cNvPr id="11" name="Rectangle 143"/>
          <p:cNvSpPr>
            <a:spLocks noChangeArrowheads="1"/>
          </p:cNvSpPr>
          <p:nvPr/>
        </p:nvSpPr>
        <p:spPr bwMode="auto">
          <a:xfrm>
            <a:off x="4293054" y="677507"/>
            <a:ext cx="123825" cy="125076"/>
          </a:xfrm>
          <a:prstGeom prst="rect">
            <a:avLst/>
          </a:prstGeom>
          <a:solidFill>
            <a:schemeClr val="accent5"/>
          </a:solidFill>
          <a:ln w="9525" algn="ctr">
            <a:solidFill>
              <a:schemeClr val="tx1"/>
            </a:solidFill>
            <a:miter lim="800000"/>
          </a:ln>
          <a:effectLst>
            <a:outerShdw sy="50000" rotWithShape="0">
              <a:schemeClr val="bg2">
                <a:alpha val="50000"/>
              </a:schemeClr>
            </a:outerShdw>
          </a:effectLst>
        </p:spPr>
        <p:txBody>
          <a:bodyPr wrap="none" lIns="79352" tIns="39676" rIns="79352" bIns="39676" anchor="ctr"/>
          <a:lstStyle/>
          <a:p>
            <a:endParaRPr lang="zh-CN" altLang="en-US"/>
          </a:p>
        </p:txBody>
      </p:sp>
      <p:sp>
        <p:nvSpPr>
          <p:cNvPr id="12" name="Text Box 144"/>
          <p:cNvSpPr txBox="1">
            <a:spLocks noChangeArrowheads="1"/>
          </p:cNvSpPr>
          <p:nvPr/>
        </p:nvSpPr>
        <p:spPr bwMode="auto">
          <a:xfrm>
            <a:off x="4416879" y="614970"/>
            <a:ext cx="1049111" cy="255710"/>
          </a:xfrm>
          <a:prstGeom prst="rect">
            <a:avLst/>
          </a:prstGeom>
          <a:noFill/>
          <a:ln>
            <a:noFill/>
          </a:ln>
          <a:effectLst/>
          <a:extLst>
            <a:ext uri="{909E8E84-426E-40DD-AFC4-6F175D3DCCD1}">
              <a14:hiddenFill xmlns:a14="http://schemas.microsoft.com/office/drawing/2010/main">
                <a:gradFill rotWithShape="0">
                  <a:gsLst>
                    <a:gs pos="0">
                      <a:srgbClr val="003366">
                        <a:gamma/>
                        <a:shade val="46275"/>
                        <a:invGamma/>
                      </a:srgbClr>
                    </a:gs>
                    <a:gs pos="100000">
                      <a:srgbClr val="003366"/>
                    </a:gs>
                  </a:gsLst>
                  <a:lin ang="5400000" scaled="1"/>
                </a:gradFill>
              </a14:hiddenFill>
            </a:ext>
            <a:ext uri="{91240B29-F687-4F45-9708-019B960494DF}">
              <a14:hiddenLine xmlns:a14="http://schemas.microsoft.com/office/drawing/2010/main" w="9525">
                <a:solidFill>
                  <a:srgbClr val="FFFF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74630" tIns="37315" rIns="74630" bIns="37315">
            <a:spAutoFit/>
            <a:scene3d>
              <a:camera prst="orthographicFront"/>
              <a:lightRig rig="threePt" dir="t"/>
            </a:scene3d>
          </a:bodyPr>
          <a:lstStyle>
            <a:lvl1pPr algn="l" defTabSz="860425">
              <a:spcBef>
                <a:spcPct val="0"/>
              </a:spcBef>
              <a:defRPr kumimoji="1" sz="2400">
                <a:solidFill>
                  <a:schemeClr val="tx1"/>
                </a:solidFill>
                <a:latin typeface="Times New Roman" panose="02020603050405020304" pitchFamily="18" charset="0"/>
                <a:ea typeface="宋体" panose="02010600030101010101" pitchFamily="2" charset="-122"/>
              </a:defRPr>
            </a:lvl1pPr>
            <a:lvl2pPr marL="430530" algn="l" defTabSz="860425">
              <a:spcBef>
                <a:spcPct val="0"/>
              </a:spcBef>
              <a:defRPr kumimoji="1" sz="2400">
                <a:solidFill>
                  <a:schemeClr val="tx1"/>
                </a:solidFill>
                <a:latin typeface="Times New Roman" panose="02020603050405020304" pitchFamily="18" charset="0"/>
                <a:ea typeface="宋体" panose="02010600030101010101" pitchFamily="2" charset="-122"/>
              </a:defRPr>
            </a:lvl2pPr>
            <a:lvl3pPr marL="860425" algn="l" defTabSz="860425">
              <a:spcBef>
                <a:spcPct val="0"/>
              </a:spcBef>
              <a:defRPr kumimoji="1" sz="2400">
                <a:solidFill>
                  <a:schemeClr val="tx1"/>
                </a:solidFill>
                <a:latin typeface="Times New Roman" panose="02020603050405020304" pitchFamily="18" charset="0"/>
                <a:ea typeface="宋体" panose="02010600030101010101" pitchFamily="2" charset="-122"/>
              </a:defRPr>
            </a:lvl3pPr>
            <a:lvl4pPr marL="1290955" algn="l" defTabSz="860425">
              <a:spcBef>
                <a:spcPct val="0"/>
              </a:spcBef>
              <a:defRPr kumimoji="1" sz="2400">
                <a:solidFill>
                  <a:schemeClr val="tx1"/>
                </a:solidFill>
                <a:latin typeface="Times New Roman" panose="02020603050405020304" pitchFamily="18" charset="0"/>
                <a:ea typeface="宋体" panose="02010600030101010101" pitchFamily="2" charset="-122"/>
              </a:defRPr>
            </a:lvl4pPr>
            <a:lvl5pPr marL="1719580" algn="l" defTabSz="860425">
              <a:spcBef>
                <a:spcPct val="0"/>
              </a:spcBef>
              <a:defRPr kumimoji="1" sz="2400">
                <a:solidFill>
                  <a:schemeClr val="tx1"/>
                </a:solidFill>
                <a:latin typeface="Times New Roman" panose="02020603050405020304" pitchFamily="18" charset="0"/>
                <a:ea typeface="宋体" panose="02010600030101010101" pitchFamily="2" charset="-122"/>
              </a:defRPr>
            </a:lvl5pPr>
            <a:lvl6pPr marL="21767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6339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0911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5483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0" hangingPunct="0">
              <a:lnSpc>
                <a:spcPct val="90000"/>
              </a:lnSpc>
              <a:spcBef>
                <a:spcPct val="50000"/>
              </a:spcBef>
              <a:buFontTx/>
              <a:buNone/>
            </a:pPr>
            <a:r>
              <a:rPr kumimoji="0" lang="zh-CN" altLang="en-US" sz="1300" b="1">
                <a:solidFill>
                  <a:schemeClr val="accent1"/>
                </a:solidFill>
                <a:effectLst>
                  <a:outerShdw blurRad="38100" dist="25400" dir="5400000" algn="ctr" rotWithShape="0">
                    <a:srgbClr val="6E747A">
                      <a:alpha val="43000"/>
                    </a:srgbClr>
                  </a:outerShdw>
                </a:effectLst>
              </a:rPr>
              <a:t>间断工作区                </a:t>
            </a:r>
            <a:endParaRPr kumimoji="0" lang="zh-CN" altLang="en-US" sz="1300" b="1">
              <a:solidFill>
                <a:schemeClr val="accent1"/>
              </a:solidFill>
              <a:effectLst>
                <a:outerShdw blurRad="38100" dist="25400" dir="5400000" algn="ctr" rotWithShape="0">
                  <a:srgbClr val="6E747A">
                    <a:alpha val="43000"/>
                  </a:srgbClr>
                </a:outerShdw>
              </a:effectLst>
              <a:latin typeface="仿宋_GB2312" panose="02010609030101010101" pitchFamily="49" charset="-122"/>
              <a:ea typeface="仿宋_GB2312" panose="02010609030101010101" pitchFamily="49" charset="-122"/>
            </a:endParaRPr>
          </a:p>
        </p:txBody>
      </p:sp>
      <p:sp>
        <p:nvSpPr>
          <p:cNvPr id="13" name="Text Box 633"/>
          <p:cNvSpPr txBox="1">
            <a:spLocks noChangeArrowheads="1"/>
          </p:cNvSpPr>
          <p:nvPr/>
        </p:nvSpPr>
        <p:spPr bwMode="auto">
          <a:xfrm>
            <a:off x="2811236" y="614970"/>
            <a:ext cx="1049111" cy="255710"/>
          </a:xfrm>
          <a:prstGeom prst="rect">
            <a:avLst/>
          </a:prstGeom>
          <a:noFill/>
          <a:ln>
            <a:noFill/>
          </a:ln>
          <a:effectLst/>
          <a:extLst>
            <a:ext uri="{909E8E84-426E-40DD-AFC4-6F175D3DCCD1}">
              <a14:hiddenFill xmlns:a14="http://schemas.microsoft.com/office/drawing/2010/main">
                <a:gradFill rotWithShape="0">
                  <a:gsLst>
                    <a:gs pos="0">
                      <a:srgbClr val="003366">
                        <a:gamma/>
                        <a:shade val="46275"/>
                        <a:invGamma/>
                      </a:srgbClr>
                    </a:gs>
                    <a:gs pos="100000">
                      <a:srgbClr val="003366"/>
                    </a:gs>
                  </a:gsLst>
                  <a:lin ang="5400000" scaled="1"/>
                </a:gradFill>
              </a14:hiddenFill>
            </a:ext>
            <a:ext uri="{91240B29-F687-4F45-9708-019B960494DF}">
              <a14:hiddenLine xmlns:a14="http://schemas.microsoft.com/office/drawing/2010/main" w="9525">
                <a:solidFill>
                  <a:srgbClr val="FFFF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74630" tIns="37315" rIns="74630" bIns="37315">
            <a:spAutoFit/>
          </a:bodyPr>
          <a:lstStyle>
            <a:lvl1pPr algn="l" defTabSz="860425">
              <a:spcBef>
                <a:spcPct val="0"/>
              </a:spcBef>
              <a:defRPr kumimoji="1" sz="2400">
                <a:solidFill>
                  <a:schemeClr val="tx1"/>
                </a:solidFill>
                <a:latin typeface="Times New Roman" panose="02020603050405020304" pitchFamily="18" charset="0"/>
                <a:ea typeface="宋体" panose="02010600030101010101" pitchFamily="2" charset="-122"/>
              </a:defRPr>
            </a:lvl1pPr>
            <a:lvl2pPr marL="430530" algn="l" defTabSz="860425">
              <a:spcBef>
                <a:spcPct val="0"/>
              </a:spcBef>
              <a:defRPr kumimoji="1" sz="2400">
                <a:solidFill>
                  <a:schemeClr val="tx1"/>
                </a:solidFill>
                <a:latin typeface="Times New Roman" panose="02020603050405020304" pitchFamily="18" charset="0"/>
                <a:ea typeface="宋体" panose="02010600030101010101" pitchFamily="2" charset="-122"/>
              </a:defRPr>
            </a:lvl2pPr>
            <a:lvl3pPr marL="860425" algn="l" defTabSz="860425">
              <a:spcBef>
                <a:spcPct val="0"/>
              </a:spcBef>
              <a:defRPr kumimoji="1" sz="2400">
                <a:solidFill>
                  <a:schemeClr val="tx1"/>
                </a:solidFill>
                <a:latin typeface="Times New Roman" panose="02020603050405020304" pitchFamily="18" charset="0"/>
                <a:ea typeface="宋体" panose="02010600030101010101" pitchFamily="2" charset="-122"/>
              </a:defRPr>
            </a:lvl3pPr>
            <a:lvl4pPr marL="1290955" algn="l" defTabSz="860425">
              <a:spcBef>
                <a:spcPct val="0"/>
              </a:spcBef>
              <a:defRPr kumimoji="1" sz="2400">
                <a:solidFill>
                  <a:schemeClr val="tx1"/>
                </a:solidFill>
                <a:latin typeface="Times New Roman" panose="02020603050405020304" pitchFamily="18" charset="0"/>
                <a:ea typeface="宋体" panose="02010600030101010101" pitchFamily="2" charset="-122"/>
              </a:defRPr>
            </a:lvl4pPr>
            <a:lvl5pPr marL="1719580" algn="l" defTabSz="860425">
              <a:spcBef>
                <a:spcPct val="0"/>
              </a:spcBef>
              <a:defRPr kumimoji="1" sz="2400">
                <a:solidFill>
                  <a:schemeClr val="tx1"/>
                </a:solidFill>
                <a:latin typeface="Times New Roman" panose="02020603050405020304" pitchFamily="18" charset="0"/>
                <a:ea typeface="宋体" panose="02010600030101010101" pitchFamily="2" charset="-122"/>
              </a:defRPr>
            </a:lvl5pPr>
            <a:lvl6pPr marL="21767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6339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0911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5483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0" hangingPunct="0">
              <a:lnSpc>
                <a:spcPct val="90000"/>
              </a:lnSpc>
              <a:spcBef>
                <a:spcPct val="50000"/>
              </a:spcBef>
              <a:buFontTx/>
              <a:buNone/>
            </a:pPr>
            <a:r>
              <a:rPr kumimoji="0" lang="zh-CN" altLang="en-US" sz="1300" b="1">
                <a:solidFill>
                  <a:schemeClr val="accent1"/>
                </a:solidFill>
                <a:effectLst>
                  <a:outerShdw blurRad="38100" dist="25400" dir="5400000" algn="ctr" rotWithShape="0">
                    <a:srgbClr val="6E747A">
                      <a:alpha val="43000"/>
                    </a:srgbClr>
                  </a:outerShdw>
                </a:effectLst>
              </a:rPr>
              <a:t>连续工作区  </a:t>
            </a:r>
            <a:r>
              <a:rPr kumimoji="0" lang="zh-CN" altLang="en-US" sz="1300" b="1">
                <a:solidFill>
                  <a:schemeClr val="accent2"/>
                </a:solidFill>
                <a:effectLst>
                  <a:outerShdw blurRad="38100" dist="38100" dir="2700000" algn="tl">
                    <a:srgbClr val="C0C0C0"/>
                  </a:outerShdw>
                </a:effectLst>
              </a:rPr>
              <a:t>              </a:t>
            </a:r>
            <a:endParaRPr kumimoji="0" lang="zh-CN" altLang="en-US" sz="1000">
              <a:latin typeface="仿宋_GB2312" panose="02010609030101010101" pitchFamily="49" charset="-122"/>
              <a:ea typeface="仿宋_GB2312" panose="02010609030101010101" pitchFamily="49" charset="-122"/>
            </a:endParaRPr>
          </a:p>
        </p:txBody>
      </p:sp>
      <p:sp>
        <p:nvSpPr>
          <p:cNvPr id="2" name="TextBox 1"/>
          <p:cNvSpPr txBox="1"/>
          <p:nvPr/>
        </p:nvSpPr>
        <p:spPr>
          <a:xfrm>
            <a:off x="630011" y="1155676"/>
            <a:ext cx="802672" cy="268932"/>
          </a:xfrm>
          <a:prstGeom prst="rect">
            <a:avLst/>
          </a:prstGeom>
          <a:solidFill>
            <a:schemeClr val="bg1"/>
          </a:solidFill>
        </p:spPr>
        <p:txBody>
          <a:bodyPr wrap="square" rtlCol="0">
            <a:spAutoFit/>
          </a:bodyPr>
          <a:lstStyle/>
          <a:p>
            <a:endParaRPr lang="zh-CN" altLang="en-US" dirty="0"/>
          </a:p>
        </p:txBody>
      </p:sp>
      <p:sp>
        <p:nvSpPr>
          <p:cNvPr id="18" name="TextBox 17"/>
          <p:cNvSpPr txBox="1"/>
          <p:nvPr/>
        </p:nvSpPr>
        <p:spPr>
          <a:xfrm>
            <a:off x="3552053" y="1155676"/>
            <a:ext cx="802672" cy="268932"/>
          </a:xfrm>
          <a:prstGeom prst="rect">
            <a:avLst/>
          </a:prstGeom>
          <a:solidFill>
            <a:schemeClr val="bg1"/>
          </a:solidFill>
        </p:spPr>
        <p:txBody>
          <a:bodyPr wrap="square" rtlCol="0">
            <a:spAutoFit/>
          </a:bodyPr>
          <a:lstStyle/>
          <a:p>
            <a:endParaRPr lang="zh-CN" altLang="en-US" dirty="0"/>
          </a:p>
        </p:txBody>
      </p:sp>
      <p:sp>
        <p:nvSpPr>
          <p:cNvPr id="19" name="TextBox 18"/>
          <p:cNvSpPr txBox="1"/>
          <p:nvPr/>
        </p:nvSpPr>
        <p:spPr>
          <a:xfrm>
            <a:off x="970144" y="3872880"/>
            <a:ext cx="802672" cy="268932"/>
          </a:xfrm>
          <a:prstGeom prst="rect">
            <a:avLst/>
          </a:prstGeom>
          <a:solidFill>
            <a:schemeClr val="bg1"/>
          </a:solidFill>
        </p:spPr>
        <p:txBody>
          <a:bodyPr wrap="square" rtlCol="0">
            <a:spAutoFit/>
          </a:bodyPr>
          <a:lstStyle/>
          <a:p>
            <a:endParaRPr lang="zh-CN" altLang="en-US" dirty="0"/>
          </a:p>
        </p:txBody>
      </p:sp>
      <p:sp>
        <p:nvSpPr>
          <p:cNvPr id="20" name="TextBox 19"/>
          <p:cNvSpPr txBox="1"/>
          <p:nvPr/>
        </p:nvSpPr>
        <p:spPr>
          <a:xfrm>
            <a:off x="3484790" y="3891980"/>
            <a:ext cx="802672" cy="268932"/>
          </a:xfrm>
          <a:prstGeom prst="rect">
            <a:avLst/>
          </a:prstGeom>
          <a:solidFill>
            <a:schemeClr val="bg1"/>
          </a:solidFill>
        </p:spPr>
        <p:txBody>
          <a:bodyPr wrap="square" rtlCol="0">
            <a:spAutoFit/>
          </a:bodyPr>
          <a:lstStyle/>
          <a:p>
            <a:endParaRPr lang="zh-CN" altLang="en-US" dirty="0"/>
          </a:p>
        </p:txBody>
      </p:sp>
      <p:sp>
        <p:nvSpPr>
          <p:cNvPr id="21" name="TextBox 20"/>
          <p:cNvSpPr txBox="1"/>
          <p:nvPr/>
        </p:nvSpPr>
        <p:spPr>
          <a:xfrm>
            <a:off x="836712" y="6628284"/>
            <a:ext cx="802672" cy="268932"/>
          </a:xfrm>
          <a:prstGeom prst="rect">
            <a:avLst/>
          </a:prstGeom>
          <a:solidFill>
            <a:schemeClr val="bg1"/>
          </a:solidFill>
        </p:spPr>
        <p:txBody>
          <a:bodyPr wrap="square" rtlCol="0">
            <a:spAutoFit/>
          </a:bodyPr>
          <a:lstStyle/>
          <a:p>
            <a:endParaRPr lang="zh-CN" altLang="en-US" dirty="0"/>
          </a:p>
        </p:txBody>
      </p:sp>
      <p:sp>
        <p:nvSpPr>
          <p:cNvPr id="3" name="TextBox 2"/>
          <p:cNvSpPr txBox="1"/>
          <p:nvPr/>
        </p:nvSpPr>
        <p:spPr>
          <a:xfrm>
            <a:off x="908720" y="1064568"/>
            <a:ext cx="720080" cy="268932"/>
          </a:xfrm>
          <a:prstGeom prst="rect">
            <a:avLst/>
          </a:prstGeom>
          <a:solidFill>
            <a:schemeClr val="bg1"/>
          </a:solidFill>
        </p:spPr>
        <p:txBody>
          <a:bodyPr wrap="square" rtlCol="0">
            <a:spAutoFit/>
          </a:bodyPr>
          <a:lstStyle/>
          <a:p>
            <a:endParaRPr lang="zh-CN" altLang="en-US" dirty="0"/>
          </a:p>
        </p:txBody>
      </p:sp>
      <p:sp>
        <p:nvSpPr>
          <p:cNvPr id="27" name="TextBox 26"/>
          <p:cNvSpPr txBox="1"/>
          <p:nvPr/>
        </p:nvSpPr>
        <p:spPr>
          <a:xfrm>
            <a:off x="3953388" y="1014368"/>
            <a:ext cx="771755" cy="369332"/>
          </a:xfrm>
          <a:prstGeom prst="rect">
            <a:avLst/>
          </a:prstGeom>
          <a:solidFill>
            <a:schemeClr val="bg1"/>
          </a:solidFill>
        </p:spPr>
        <p:txBody>
          <a:bodyPr wrap="square" rtlCol="0">
            <a:spAutoFit/>
          </a:bodyPr>
          <a:lstStyle/>
          <a:p>
            <a:endParaRPr lang="zh-CN" altLang="en-US" dirty="0"/>
          </a:p>
        </p:txBody>
      </p:sp>
      <p:sp>
        <p:nvSpPr>
          <p:cNvPr id="30" name="TextBox 29"/>
          <p:cNvSpPr txBox="1"/>
          <p:nvPr/>
        </p:nvSpPr>
        <p:spPr>
          <a:xfrm>
            <a:off x="4005064" y="3891980"/>
            <a:ext cx="720080" cy="268932"/>
          </a:xfrm>
          <a:prstGeom prst="rect">
            <a:avLst/>
          </a:prstGeom>
          <a:solidFill>
            <a:schemeClr val="bg1"/>
          </a:solidFill>
        </p:spPr>
        <p:txBody>
          <a:bodyPr wrap="square" rtlCol="0">
            <a:spAutoFit/>
          </a:bodyPr>
          <a:lstStyle/>
          <a:p>
            <a:endParaRPr lang="zh-CN" altLang="en-US" dirty="0"/>
          </a:p>
        </p:txBody>
      </p:sp>
      <p:sp>
        <p:nvSpPr>
          <p:cNvPr id="31" name="TextBox 30"/>
          <p:cNvSpPr txBox="1"/>
          <p:nvPr/>
        </p:nvSpPr>
        <p:spPr>
          <a:xfrm>
            <a:off x="980728" y="6393160"/>
            <a:ext cx="720080" cy="268932"/>
          </a:xfrm>
          <a:prstGeom prst="rect">
            <a:avLst/>
          </a:prstGeom>
          <a:solidFill>
            <a:schemeClr val="bg1"/>
          </a:solidFill>
        </p:spPr>
        <p:txBody>
          <a:bodyPr wrap="square" rtlCol="0">
            <a:spAutoFit/>
          </a:bodyPr>
          <a:lstStyle/>
          <a:p>
            <a:endParaRPr lang="zh-CN" altLang="en-US" dirty="0"/>
          </a:p>
        </p:txBody>
      </p:sp>
      <p:pic>
        <p:nvPicPr>
          <p:cNvPr id="5122" name="Picture 2" descr="D:/Pictures/BMER/125.png125"/>
          <p:cNvPicPr>
            <a:picLocks noChangeAspect="1" noChangeArrowheads="1"/>
          </p:cNvPicPr>
          <p:nvPr/>
        </p:nvPicPr>
        <p:blipFill>
          <a:blip r:embed="rId1"/>
          <a:srcRect l="911" r="911"/>
          <a:stretch>
            <a:fillRect/>
          </a:stretch>
        </p:blipFill>
        <p:spPr bwMode="auto">
          <a:xfrm>
            <a:off x="218440" y="1050925"/>
            <a:ext cx="3083560" cy="356933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5123" name="Picture 3" descr="D:/Pictures/BMER/160.png160"/>
          <p:cNvPicPr>
            <a:picLocks noChangeAspect="1" noChangeArrowheads="1"/>
          </p:cNvPicPr>
          <p:nvPr/>
        </p:nvPicPr>
        <p:blipFill>
          <a:blip r:embed="rId2"/>
          <a:srcRect l="3043" r="3043"/>
          <a:stretch>
            <a:fillRect/>
          </a:stretch>
        </p:blipFill>
        <p:spPr bwMode="auto">
          <a:xfrm>
            <a:off x="3572510" y="992505"/>
            <a:ext cx="2707640" cy="362077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5124" name="Picture 4" descr="D:/Pictures/BMER/200.png200"/>
          <p:cNvPicPr>
            <a:picLocks noChangeAspect="1" noChangeArrowheads="1"/>
          </p:cNvPicPr>
          <p:nvPr/>
        </p:nvPicPr>
        <p:blipFill>
          <a:blip r:embed="rId3"/>
          <a:srcRect l="751" r="751"/>
          <a:stretch>
            <a:fillRect/>
          </a:stretch>
        </p:blipFill>
        <p:spPr bwMode="auto">
          <a:xfrm>
            <a:off x="188595" y="4744720"/>
            <a:ext cx="2964815" cy="436626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5125" name="Picture 5" descr="D:/Pictures/BMER/230.png230"/>
          <p:cNvPicPr>
            <a:picLocks noChangeAspect="1" noChangeArrowheads="1"/>
          </p:cNvPicPr>
          <p:nvPr/>
        </p:nvPicPr>
        <p:blipFill>
          <a:blip r:embed="rId4"/>
          <a:srcRect l="1243" r="1243"/>
          <a:stretch>
            <a:fillRect/>
          </a:stretch>
        </p:blipFill>
        <p:spPr bwMode="auto">
          <a:xfrm>
            <a:off x="3429000" y="4737100"/>
            <a:ext cx="2995930" cy="43129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29" name="组合 28"/>
          <p:cNvGrpSpPr/>
          <p:nvPr/>
        </p:nvGrpSpPr>
        <p:grpSpPr>
          <a:xfrm>
            <a:off x="6021288" y="9417496"/>
            <a:ext cx="776312" cy="369332"/>
            <a:chOff x="6021288" y="9417496"/>
            <a:chExt cx="776312" cy="369332"/>
          </a:xfrm>
        </p:grpSpPr>
        <p:sp>
          <p:nvSpPr>
            <p:cNvPr id="32" name="圆角矩形 31"/>
            <p:cNvSpPr/>
            <p:nvPr/>
          </p:nvSpPr>
          <p:spPr>
            <a:xfrm>
              <a:off x="6021288" y="9525218"/>
              <a:ext cx="214482" cy="153888"/>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3" name="TextBox 32"/>
            <p:cNvSpPr txBox="1"/>
            <p:nvPr/>
          </p:nvSpPr>
          <p:spPr>
            <a:xfrm>
              <a:off x="6235770" y="9417496"/>
              <a:ext cx="561830" cy="369332"/>
            </a:xfrm>
            <a:prstGeom prst="rect">
              <a:avLst/>
            </a:prstGeom>
            <a:noFill/>
          </p:spPr>
          <p:txBody>
            <a:bodyPr wrap="square" rtlCol="0">
              <a:spAutoFit/>
            </a:bodyPr>
            <a:lstStyle/>
            <a:p>
              <a:r>
                <a:rPr lang="en-US" altLang="zh-CN" dirty="0"/>
                <a:t>68</a:t>
              </a:r>
              <a:endParaRPr lang="zh-CN" altLang="en-US" dirty="0"/>
            </a:p>
          </p:txBody>
        </p:sp>
      </p:grpSp>
      <p:pic>
        <p:nvPicPr>
          <p:cNvPr id="14" name="图片 13"/>
          <p:cNvPicPr>
            <a:picLocks noChangeAspect="1"/>
          </p:cNvPicPr>
          <p:nvPr/>
        </p:nvPicPr>
        <p:blipFill rotWithShape="1">
          <a:blip r:embed="rId5">
            <a:extLst>
              <a:ext uri="{28A0092B-C50C-407E-A947-70E740481C1C}">
                <a14:useLocalDpi xmlns:a14="http://schemas.microsoft.com/office/drawing/2010/main" val="0"/>
              </a:ext>
            </a:extLst>
          </a:blip>
          <a:srcRect l="8001" t="9788" r="10800" b="33915"/>
          <a:stretch>
            <a:fillRect/>
          </a:stretch>
        </p:blipFill>
        <p:spPr>
          <a:xfrm>
            <a:off x="3644987" y="79214"/>
            <a:ext cx="1008151" cy="486694"/>
          </a:xfrm>
          <a:prstGeom prst="rect">
            <a:avLst/>
          </a:prstGeom>
        </p:spPr>
      </p:pic>
      <p:sp>
        <p:nvSpPr>
          <p:cNvPr id="26" name="AutoShape 10"/>
          <p:cNvSpPr>
            <a:spLocks noChangeArrowheads="1"/>
          </p:cNvSpPr>
          <p:nvPr/>
        </p:nvSpPr>
        <p:spPr bwMode="auto">
          <a:xfrm>
            <a:off x="2636441" y="4521468"/>
            <a:ext cx="872217" cy="291202"/>
          </a:xfrm>
          <a:prstGeom prst="wedgeRoundRectCallout">
            <a:avLst>
              <a:gd name="adj1" fmla="val -46727"/>
              <a:gd name="adj2" fmla="val -96694"/>
              <a:gd name="adj3" fmla="val 16667"/>
            </a:avLst>
          </a:prstGeom>
          <a:noFill/>
          <a:ln w="9525">
            <a:solidFill>
              <a:schemeClr val="tx1"/>
            </a:solidFill>
            <a:miter lim="800000"/>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lIns="58394" tIns="30366" rIns="58394" bIns="30366"/>
          <a:lstStyle/>
          <a:p>
            <a:pPr defTabSz="793750">
              <a:spcBef>
                <a:spcPct val="0"/>
              </a:spcBef>
              <a:buNone/>
            </a:pPr>
            <a:r>
              <a:rPr lang="zh-CN" altLang="en-US" sz="800" b="1" dirty="0">
                <a:solidFill>
                  <a:srgbClr val="0000FF"/>
                </a:solidFill>
              </a:rPr>
              <a:t>扭矩</a:t>
            </a:r>
            <a:r>
              <a:rPr lang="en-US" altLang="zh-CN" sz="800" b="1" dirty="0">
                <a:solidFill>
                  <a:srgbClr val="0000FF"/>
                </a:solidFill>
              </a:rPr>
              <a:t>300Nm   </a:t>
            </a:r>
            <a:endParaRPr lang="en-US" altLang="zh-CN" sz="800" b="1" dirty="0">
              <a:solidFill>
                <a:srgbClr val="0000FF"/>
              </a:solidFill>
            </a:endParaRPr>
          </a:p>
          <a:p>
            <a:pPr defTabSz="793750">
              <a:spcBef>
                <a:spcPct val="0"/>
              </a:spcBef>
              <a:buNone/>
            </a:pPr>
            <a:r>
              <a:rPr lang="zh-CN" altLang="en-US" sz="800" b="1" dirty="0">
                <a:solidFill>
                  <a:srgbClr val="0000FF"/>
                </a:solidFill>
              </a:rPr>
              <a:t>转速</a:t>
            </a:r>
            <a:r>
              <a:rPr lang="en-US" altLang="zh-CN" sz="800" b="1" dirty="0">
                <a:solidFill>
                  <a:srgbClr val="0000FF"/>
                </a:solidFill>
              </a:rPr>
              <a:t> 421 rpm</a:t>
            </a:r>
            <a:endParaRPr lang="en-US" altLang="zh-CN" sz="800" b="1" dirty="0">
              <a:solidFill>
                <a:srgbClr val="0000FF"/>
              </a:solidFill>
            </a:endParaRPr>
          </a:p>
        </p:txBody>
      </p:sp>
    </p:spTree>
  </p:cSld>
  <p:clrMapOvr>
    <a:masterClrMapping/>
  </p:clrMapOvr>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平行四边形 3"/>
          <p:cNvSpPr/>
          <p:nvPr/>
        </p:nvSpPr>
        <p:spPr>
          <a:xfrm>
            <a:off x="403122" y="318099"/>
            <a:ext cx="1801742" cy="69027"/>
          </a:xfrm>
          <a:prstGeom prst="parallelogram">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TextBox 5"/>
          <p:cNvSpPr txBox="1"/>
          <p:nvPr/>
        </p:nvSpPr>
        <p:spPr>
          <a:xfrm>
            <a:off x="4581128" y="159821"/>
            <a:ext cx="2321446" cy="384721"/>
          </a:xfrm>
          <a:prstGeom prst="rect">
            <a:avLst/>
          </a:prstGeom>
          <a:noFill/>
        </p:spPr>
        <p:txBody>
          <a:bodyPr wrap="square" rtlCol="0">
            <a:spAutoFit/>
          </a:bodyPr>
          <a:lstStyle/>
          <a:p>
            <a:r>
              <a:rPr lang="zh-CN" altLang="en-US" sz="1000" b="1" kern="1400" spc="110" dirty="0">
                <a:latin typeface="+mn-ea"/>
              </a:rPr>
              <a:t>济宁钧华液压机械有限公司</a:t>
            </a:r>
            <a:endParaRPr lang="en-US" altLang="zh-CN" sz="1000" b="1" kern="1400" spc="110" dirty="0">
              <a:latin typeface="+mn-ea"/>
            </a:endParaRPr>
          </a:p>
          <a:p>
            <a:r>
              <a:rPr lang="en-US" altLang="zh-CN" sz="900" dirty="0">
                <a:latin typeface="Arial Unicode MS" panose="020B0604020202020204" pitchFamily="34" charset="-122"/>
                <a:ea typeface="Arial Unicode MS" panose="020B0604020202020204" pitchFamily="34" charset="-122"/>
                <a:cs typeface="Arial Unicode MS" panose="020B0604020202020204" pitchFamily="34" charset="-122"/>
              </a:rPr>
              <a:t>Jining  </a:t>
            </a:r>
            <a:r>
              <a:rPr lang="en-US" altLang="zh-CN" sz="900" dirty="0" err="1">
                <a:latin typeface="Arial Unicode MS" panose="020B0604020202020204" pitchFamily="34" charset="-122"/>
                <a:ea typeface="Arial Unicode MS" panose="020B0604020202020204" pitchFamily="34" charset="-122"/>
                <a:cs typeface="Arial Unicode MS" panose="020B0604020202020204" pitchFamily="34" charset="-122"/>
              </a:rPr>
              <a:t>JunHua</a:t>
            </a:r>
            <a:r>
              <a:rPr lang="en-US" altLang="zh-CN" sz="900" dirty="0">
                <a:latin typeface="Arial Unicode MS" panose="020B0604020202020204" pitchFamily="34" charset="-122"/>
                <a:ea typeface="Arial Unicode MS" panose="020B0604020202020204" pitchFamily="34" charset="-122"/>
                <a:cs typeface="Arial Unicode MS" panose="020B0604020202020204" pitchFamily="34" charset="-122"/>
              </a:rPr>
              <a:t> Hydraulic Co.,Ltd</a:t>
            </a:r>
            <a:endParaRPr lang="zh-CN" altLang="en-US" sz="900" dirty="0">
              <a:latin typeface="Arial Unicode MS" panose="020B0604020202020204" pitchFamily="34" charset="-122"/>
              <a:ea typeface="Arial Unicode MS" panose="020B0604020202020204" pitchFamily="34" charset="-122"/>
              <a:cs typeface="Arial Unicode MS" panose="020B0604020202020204" pitchFamily="34" charset="-122"/>
            </a:endParaRPr>
          </a:p>
        </p:txBody>
      </p:sp>
      <p:sp>
        <p:nvSpPr>
          <p:cNvPr id="7" name="平行四边形 6"/>
          <p:cNvSpPr/>
          <p:nvPr/>
        </p:nvSpPr>
        <p:spPr>
          <a:xfrm>
            <a:off x="2276872" y="315026"/>
            <a:ext cx="1368152" cy="72100"/>
          </a:xfrm>
          <a:prstGeom prst="parallelogram">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 name="Text Box 8"/>
          <p:cNvSpPr txBox="1">
            <a:spLocks noChangeArrowheads="1"/>
          </p:cNvSpPr>
          <p:nvPr/>
        </p:nvSpPr>
        <p:spPr bwMode="auto">
          <a:xfrm>
            <a:off x="342900" y="488504"/>
            <a:ext cx="1975757" cy="536436"/>
          </a:xfrm>
          <a:prstGeom prst="rect">
            <a:avLst/>
          </a:prstGeom>
          <a:noFill/>
          <a:ln>
            <a:noFill/>
          </a:ln>
          <a:effectLst/>
          <a:extLst>
            <a:ext uri="{909E8E84-426E-40DD-AFC4-6F175D3DCCD1}">
              <a14:hiddenFill xmlns:a14="http://schemas.microsoft.com/office/drawing/2010/main">
                <a:gradFill rotWithShape="0">
                  <a:gsLst>
                    <a:gs pos="0">
                      <a:srgbClr val="003366">
                        <a:gamma/>
                        <a:shade val="46275"/>
                        <a:invGamma/>
                      </a:srgbClr>
                    </a:gs>
                    <a:gs pos="100000">
                      <a:srgbClr val="003366"/>
                    </a:gs>
                  </a:gsLst>
                  <a:lin ang="5400000" scaled="1"/>
                </a:gradFill>
              </a14:hiddenFill>
            </a:ext>
            <a:ext uri="{91240B29-F687-4F45-9708-019B960494DF}">
              <a14:hiddenLine xmlns:a14="http://schemas.microsoft.com/office/drawing/2010/main" w="9525">
                <a:solidFill>
                  <a:srgbClr val="FFFF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74630" tIns="37315" rIns="74630" bIns="37315">
            <a:spAutoFit/>
            <a:scene3d>
              <a:camera prst="orthographicFront"/>
              <a:lightRig rig="threePt" dir="t"/>
            </a:scene3d>
          </a:bodyPr>
          <a:lstStyle>
            <a:lvl1pPr algn="l" defTabSz="860425">
              <a:spcBef>
                <a:spcPct val="0"/>
              </a:spcBef>
              <a:defRPr kumimoji="1" sz="2400">
                <a:solidFill>
                  <a:schemeClr val="tx1"/>
                </a:solidFill>
                <a:latin typeface="Times New Roman" panose="02020603050405020304" pitchFamily="18" charset="0"/>
                <a:ea typeface="宋体" panose="02010600030101010101" pitchFamily="2" charset="-122"/>
              </a:defRPr>
            </a:lvl1pPr>
            <a:lvl2pPr marL="430530" algn="l" defTabSz="860425">
              <a:spcBef>
                <a:spcPct val="0"/>
              </a:spcBef>
              <a:defRPr kumimoji="1" sz="2400">
                <a:solidFill>
                  <a:schemeClr val="tx1"/>
                </a:solidFill>
                <a:latin typeface="Times New Roman" panose="02020603050405020304" pitchFamily="18" charset="0"/>
                <a:ea typeface="宋体" panose="02010600030101010101" pitchFamily="2" charset="-122"/>
              </a:defRPr>
            </a:lvl2pPr>
            <a:lvl3pPr marL="860425" algn="l" defTabSz="860425">
              <a:spcBef>
                <a:spcPct val="0"/>
              </a:spcBef>
              <a:defRPr kumimoji="1" sz="2400">
                <a:solidFill>
                  <a:schemeClr val="tx1"/>
                </a:solidFill>
                <a:latin typeface="Times New Roman" panose="02020603050405020304" pitchFamily="18" charset="0"/>
                <a:ea typeface="宋体" panose="02010600030101010101" pitchFamily="2" charset="-122"/>
              </a:defRPr>
            </a:lvl3pPr>
            <a:lvl4pPr marL="1290955" algn="l" defTabSz="860425">
              <a:spcBef>
                <a:spcPct val="0"/>
              </a:spcBef>
              <a:defRPr kumimoji="1" sz="2400">
                <a:solidFill>
                  <a:schemeClr val="tx1"/>
                </a:solidFill>
                <a:latin typeface="Times New Roman" panose="02020603050405020304" pitchFamily="18" charset="0"/>
                <a:ea typeface="宋体" panose="02010600030101010101" pitchFamily="2" charset="-122"/>
              </a:defRPr>
            </a:lvl4pPr>
            <a:lvl5pPr marL="1719580" algn="l" defTabSz="860425">
              <a:spcBef>
                <a:spcPct val="0"/>
              </a:spcBef>
              <a:defRPr kumimoji="1" sz="2400">
                <a:solidFill>
                  <a:schemeClr val="tx1"/>
                </a:solidFill>
                <a:latin typeface="Times New Roman" panose="02020603050405020304" pitchFamily="18" charset="0"/>
                <a:ea typeface="宋体" panose="02010600030101010101" pitchFamily="2" charset="-122"/>
              </a:defRPr>
            </a:lvl5pPr>
            <a:lvl6pPr marL="21767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6339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0911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5483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0" hangingPunct="0">
              <a:lnSpc>
                <a:spcPct val="90000"/>
              </a:lnSpc>
              <a:spcBef>
                <a:spcPct val="50000"/>
              </a:spcBef>
              <a:buFontTx/>
              <a:buNone/>
            </a:pPr>
            <a:r>
              <a:rPr kumimoji="0" lang="en-US" altLang="zh-CN" sz="1300" b="1" dirty="0">
                <a:solidFill>
                  <a:schemeClr val="accent1"/>
                </a:solidFill>
                <a:effectLst>
                  <a:outerShdw blurRad="38100" dist="25400" dir="5400000" algn="ctr" rotWithShape="0">
                    <a:srgbClr val="6E747A">
                      <a:alpha val="43000"/>
                    </a:srgbClr>
                  </a:outerShdw>
                </a:effectLst>
              </a:rPr>
              <a:t>BMER </a:t>
            </a:r>
            <a:r>
              <a:rPr kumimoji="0" lang="zh-CN" altLang="en-US" sz="1300" b="1" dirty="0">
                <a:solidFill>
                  <a:schemeClr val="accent1"/>
                </a:solidFill>
                <a:effectLst>
                  <a:outerShdw blurRad="38100" dist="25400" dir="5400000" algn="ctr" rotWithShape="0">
                    <a:srgbClr val="6E747A">
                      <a:alpha val="43000"/>
                    </a:srgbClr>
                  </a:outerShdw>
                </a:effectLst>
              </a:rPr>
              <a:t>马达工作参数表  </a:t>
            </a:r>
            <a:endParaRPr kumimoji="0" lang="zh-CN" altLang="en-US" sz="1300" b="1" dirty="0">
              <a:solidFill>
                <a:schemeClr val="accent1"/>
              </a:solidFill>
              <a:effectLst>
                <a:outerShdw blurRad="38100" dist="25400" dir="5400000" algn="ctr" rotWithShape="0">
                  <a:srgbClr val="6E747A">
                    <a:alpha val="43000"/>
                  </a:srgbClr>
                </a:outerShdw>
              </a:effectLst>
            </a:endParaRPr>
          </a:p>
          <a:p>
            <a:pPr eaLnBrk="0" hangingPunct="0">
              <a:lnSpc>
                <a:spcPct val="90000"/>
              </a:lnSpc>
              <a:spcBef>
                <a:spcPct val="50000"/>
              </a:spcBef>
              <a:buFontTx/>
              <a:buNone/>
            </a:pPr>
            <a:r>
              <a:rPr kumimoji="0" lang="zh-CN" altLang="en-US" sz="1300" b="1" dirty="0">
                <a:solidFill>
                  <a:schemeClr val="accent1"/>
                </a:solidFill>
                <a:effectLst>
                  <a:outerShdw blurRad="38100" dist="25400" dir="5400000" algn="ctr" rotWithShape="0">
                    <a:srgbClr val="6E747A">
                      <a:alpha val="43000"/>
                    </a:srgbClr>
                  </a:outerShdw>
                </a:effectLst>
              </a:rPr>
              <a:t>         </a:t>
            </a:r>
            <a:r>
              <a:rPr kumimoji="0" lang="en-US" altLang="zh-CN" sz="1300" b="1" dirty="0">
                <a:solidFill>
                  <a:schemeClr val="accent1"/>
                </a:solidFill>
                <a:effectLst>
                  <a:outerShdw blurRad="38100" dist="25400" dir="5400000" algn="ctr" rotWithShape="0">
                    <a:srgbClr val="6E747A">
                      <a:alpha val="43000"/>
                    </a:srgbClr>
                  </a:outerShdw>
                </a:effectLst>
              </a:rPr>
              <a:t>               </a:t>
            </a:r>
            <a:endParaRPr kumimoji="0" lang="en-US" altLang="zh-CN" sz="1300" b="1" dirty="0">
              <a:solidFill>
                <a:schemeClr val="accent1"/>
              </a:solidFill>
              <a:effectLst>
                <a:outerShdw blurRad="38100" dist="25400" dir="5400000" algn="ctr" rotWithShape="0">
                  <a:srgbClr val="6E747A">
                    <a:alpha val="43000"/>
                  </a:srgbClr>
                </a:outerShdw>
              </a:effectLst>
              <a:latin typeface="仿宋_GB2312" panose="02010609030101010101" pitchFamily="49" charset="-122"/>
              <a:ea typeface="仿宋_GB2312" panose="02010609030101010101" pitchFamily="49" charset="-122"/>
            </a:endParaRPr>
          </a:p>
        </p:txBody>
      </p:sp>
      <p:sp useBgFill="1">
        <p:nvSpPr>
          <p:cNvPr id="10" name="Rectangle 141"/>
          <p:cNvSpPr>
            <a:spLocks noChangeArrowheads="1"/>
          </p:cNvSpPr>
          <p:nvPr/>
        </p:nvSpPr>
        <p:spPr bwMode="auto">
          <a:xfrm>
            <a:off x="2688772" y="677507"/>
            <a:ext cx="122464" cy="125076"/>
          </a:xfrm>
          <a:prstGeom prst="rect">
            <a:avLst/>
          </a:prstGeom>
          <a:ln w="9525" algn="ctr">
            <a:solidFill>
              <a:schemeClr val="tx1"/>
            </a:solidFill>
            <a:miter lim="800000"/>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79352" tIns="39676" rIns="79352" bIns="39676" anchor="ctr"/>
          <a:lstStyle/>
          <a:p>
            <a:endParaRPr lang="zh-CN" altLang="en-US"/>
          </a:p>
        </p:txBody>
      </p:sp>
      <p:sp>
        <p:nvSpPr>
          <p:cNvPr id="11" name="Rectangle 143"/>
          <p:cNvSpPr>
            <a:spLocks noChangeArrowheads="1"/>
          </p:cNvSpPr>
          <p:nvPr/>
        </p:nvSpPr>
        <p:spPr bwMode="auto">
          <a:xfrm>
            <a:off x="4293054" y="677507"/>
            <a:ext cx="123825" cy="125076"/>
          </a:xfrm>
          <a:prstGeom prst="rect">
            <a:avLst/>
          </a:prstGeom>
          <a:solidFill>
            <a:schemeClr val="accent5"/>
          </a:solidFill>
          <a:ln w="9525" algn="ctr">
            <a:solidFill>
              <a:schemeClr val="tx1"/>
            </a:solidFill>
            <a:miter lim="800000"/>
          </a:ln>
          <a:effectLst>
            <a:outerShdw sy="50000" rotWithShape="0">
              <a:schemeClr val="bg2">
                <a:alpha val="50000"/>
              </a:schemeClr>
            </a:outerShdw>
          </a:effectLst>
        </p:spPr>
        <p:txBody>
          <a:bodyPr wrap="none" lIns="79352" tIns="39676" rIns="79352" bIns="39676" anchor="ctr"/>
          <a:lstStyle/>
          <a:p>
            <a:endParaRPr lang="zh-CN" altLang="en-US"/>
          </a:p>
        </p:txBody>
      </p:sp>
      <p:sp>
        <p:nvSpPr>
          <p:cNvPr id="12" name="Text Box 144"/>
          <p:cNvSpPr txBox="1">
            <a:spLocks noChangeArrowheads="1"/>
          </p:cNvSpPr>
          <p:nvPr/>
        </p:nvSpPr>
        <p:spPr bwMode="auto">
          <a:xfrm>
            <a:off x="4580709" y="632750"/>
            <a:ext cx="1049111" cy="255710"/>
          </a:xfrm>
          <a:prstGeom prst="rect">
            <a:avLst/>
          </a:prstGeom>
          <a:noFill/>
          <a:ln>
            <a:noFill/>
          </a:ln>
          <a:effectLst/>
          <a:extLst>
            <a:ext uri="{909E8E84-426E-40DD-AFC4-6F175D3DCCD1}">
              <a14:hiddenFill xmlns:a14="http://schemas.microsoft.com/office/drawing/2010/main">
                <a:gradFill rotWithShape="0">
                  <a:gsLst>
                    <a:gs pos="0">
                      <a:srgbClr val="003366">
                        <a:gamma/>
                        <a:shade val="46275"/>
                        <a:invGamma/>
                      </a:srgbClr>
                    </a:gs>
                    <a:gs pos="100000">
                      <a:srgbClr val="003366"/>
                    </a:gs>
                  </a:gsLst>
                  <a:lin ang="5400000" scaled="1"/>
                </a:gradFill>
              </a14:hiddenFill>
            </a:ext>
            <a:ext uri="{91240B29-F687-4F45-9708-019B960494DF}">
              <a14:hiddenLine xmlns:a14="http://schemas.microsoft.com/office/drawing/2010/main" w="9525">
                <a:solidFill>
                  <a:srgbClr val="FFFF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74630" tIns="37315" rIns="74630" bIns="37315">
            <a:spAutoFit/>
            <a:scene3d>
              <a:camera prst="orthographicFront"/>
              <a:lightRig rig="threePt" dir="t"/>
            </a:scene3d>
          </a:bodyPr>
          <a:lstStyle>
            <a:lvl1pPr algn="l" defTabSz="860425">
              <a:spcBef>
                <a:spcPct val="0"/>
              </a:spcBef>
              <a:defRPr kumimoji="1" sz="2400">
                <a:solidFill>
                  <a:schemeClr val="tx1"/>
                </a:solidFill>
                <a:latin typeface="Times New Roman" panose="02020603050405020304" pitchFamily="18" charset="0"/>
                <a:ea typeface="宋体" panose="02010600030101010101" pitchFamily="2" charset="-122"/>
              </a:defRPr>
            </a:lvl1pPr>
            <a:lvl2pPr marL="430530" algn="l" defTabSz="860425">
              <a:spcBef>
                <a:spcPct val="0"/>
              </a:spcBef>
              <a:defRPr kumimoji="1" sz="2400">
                <a:solidFill>
                  <a:schemeClr val="tx1"/>
                </a:solidFill>
                <a:latin typeface="Times New Roman" panose="02020603050405020304" pitchFamily="18" charset="0"/>
                <a:ea typeface="宋体" panose="02010600030101010101" pitchFamily="2" charset="-122"/>
              </a:defRPr>
            </a:lvl2pPr>
            <a:lvl3pPr marL="860425" algn="l" defTabSz="860425">
              <a:spcBef>
                <a:spcPct val="0"/>
              </a:spcBef>
              <a:defRPr kumimoji="1" sz="2400">
                <a:solidFill>
                  <a:schemeClr val="tx1"/>
                </a:solidFill>
                <a:latin typeface="Times New Roman" panose="02020603050405020304" pitchFamily="18" charset="0"/>
                <a:ea typeface="宋体" panose="02010600030101010101" pitchFamily="2" charset="-122"/>
              </a:defRPr>
            </a:lvl3pPr>
            <a:lvl4pPr marL="1290955" algn="l" defTabSz="860425">
              <a:spcBef>
                <a:spcPct val="0"/>
              </a:spcBef>
              <a:defRPr kumimoji="1" sz="2400">
                <a:solidFill>
                  <a:schemeClr val="tx1"/>
                </a:solidFill>
                <a:latin typeface="Times New Roman" panose="02020603050405020304" pitchFamily="18" charset="0"/>
                <a:ea typeface="宋体" panose="02010600030101010101" pitchFamily="2" charset="-122"/>
              </a:defRPr>
            </a:lvl4pPr>
            <a:lvl5pPr marL="1719580" algn="l" defTabSz="860425">
              <a:spcBef>
                <a:spcPct val="0"/>
              </a:spcBef>
              <a:defRPr kumimoji="1" sz="2400">
                <a:solidFill>
                  <a:schemeClr val="tx1"/>
                </a:solidFill>
                <a:latin typeface="Times New Roman" panose="02020603050405020304" pitchFamily="18" charset="0"/>
                <a:ea typeface="宋体" panose="02010600030101010101" pitchFamily="2" charset="-122"/>
              </a:defRPr>
            </a:lvl5pPr>
            <a:lvl6pPr marL="21767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6339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0911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5483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0" hangingPunct="0">
              <a:lnSpc>
                <a:spcPct val="90000"/>
              </a:lnSpc>
              <a:spcBef>
                <a:spcPct val="50000"/>
              </a:spcBef>
              <a:buFontTx/>
              <a:buNone/>
            </a:pPr>
            <a:r>
              <a:rPr kumimoji="0" lang="zh-CN" altLang="en-US" sz="1300" b="1">
                <a:solidFill>
                  <a:schemeClr val="accent1"/>
                </a:solidFill>
                <a:effectLst>
                  <a:outerShdw blurRad="38100" dist="25400" dir="5400000" algn="ctr" rotWithShape="0">
                    <a:srgbClr val="6E747A">
                      <a:alpha val="43000"/>
                    </a:srgbClr>
                  </a:outerShdw>
                </a:effectLst>
              </a:rPr>
              <a:t>间断工作区                </a:t>
            </a:r>
            <a:endParaRPr kumimoji="0" lang="zh-CN" altLang="en-US" sz="1300" b="1">
              <a:solidFill>
                <a:schemeClr val="accent1"/>
              </a:solidFill>
              <a:effectLst>
                <a:outerShdw blurRad="38100" dist="25400" dir="5400000" algn="ctr" rotWithShape="0">
                  <a:srgbClr val="6E747A">
                    <a:alpha val="43000"/>
                  </a:srgbClr>
                </a:outerShdw>
              </a:effectLst>
              <a:latin typeface="仿宋_GB2312" panose="02010609030101010101" pitchFamily="49" charset="-122"/>
              <a:ea typeface="仿宋_GB2312" panose="02010609030101010101" pitchFamily="49" charset="-122"/>
            </a:endParaRPr>
          </a:p>
        </p:txBody>
      </p:sp>
      <p:sp>
        <p:nvSpPr>
          <p:cNvPr id="13" name="Text Box 633"/>
          <p:cNvSpPr txBox="1">
            <a:spLocks noChangeArrowheads="1"/>
          </p:cNvSpPr>
          <p:nvPr/>
        </p:nvSpPr>
        <p:spPr bwMode="auto">
          <a:xfrm>
            <a:off x="2811236" y="614970"/>
            <a:ext cx="1049111" cy="255710"/>
          </a:xfrm>
          <a:prstGeom prst="rect">
            <a:avLst/>
          </a:prstGeom>
          <a:noFill/>
          <a:ln>
            <a:noFill/>
          </a:ln>
          <a:effectLst/>
          <a:extLst>
            <a:ext uri="{909E8E84-426E-40DD-AFC4-6F175D3DCCD1}">
              <a14:hiddenFill xmlns:a14="http://schemas.microsoft.com/office/drawing/2010/main">
                <a:gradFill rotWithShape="0">
                  <a:gsLst>
                    <a:gs pos="0">
                      <a:srgbClr val="003366">
                        <a:gamma/>
                        <a:shade val="46275"/>
                        <a:invGamma/>
                      </a:srgbClr>
                    </a:gs>
                    <a:gs pos="100000">
                      <a:srgbClr val="003366"/>
                    </a:gs>
                  </a:gsLst>
                  <a:lin ang="5400000" scaled="1"/>
                </a:gradFill>
              </a14:hiddenFill>
            </a:ext>
            <a:ext uri="{91240B29-F687-4F45-9708-019B960494DF}">
              <a14:hiddenLine xmlns:a14="http://schemas.microsoft.com/office/drawing/2010/main" w="9525">
                <a:solidFill>
                  <a:srgbClr val="FFFF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74630" tIns="37315" rIns="74630" bIns="37315">
            <a:spAutoFit/>
            <a:scene3d>
              <a:camera prst="orthographicFront"/>
              <a:lightRig rig="threePt" dir="t"/>
            </a:scene3d>
          </a:bodyPr>
          <a:lstStyle>
            <a:lvl1pPr algn="l" defTabSz="860425">
              <a:spcBef>
                <a:spcPct val="0"/>
              </a:spcBef>
              <a:defRPr kumimoji="1" sz="2400">
                <a:solidFill>
                  <a:schemeClr val="tx1"/>
                </a:solidFill>
                <a:latin typeface="Times New Roman" panose="02020603050405020304" pitchFamily="18" charset="0"/>
                <a:ea typeface="宋体" panose="02010600030101010101" pitchFamily="2" charset="-122"/>
              </a:defRPr>
            </a:lvl1pPr>
            <a:lvl2pPr marL="430530" algn="l" defTabSz="860425">
              <a:spcBef>
                <a:spcPct val="0"/>
              </a:spcBef>
              <a:defRPr kumimoji="1" sz="2400">
                <a:solidFill>
                  <a:schemeClr val="tx1"/>
                </a:solidFill>
                <a:latin typeface="Times New Roman" panose="02020603050405020304" pitchFamily="18" charset="0"/>
                <a:ea typeface="宋体" panose="02010600030101010101" pitchFamily="2" charset="-122"/>
              </a:defRPr>
            </a:lvl2pPr>
            <a:lvl3pPr marL="860425" algn="l" defTabSz="860425">
              <a:spcBef>
                <a:spcPct val="0"/>
              </a:spcBef>
              <a:defRPr kumimoji="1" sz="2400">
                <a:solidFill>
                  <a:schemeClr val="tx1"/>
                </a:solidFill>
                <a:latin typeface="Times New Roman" panose="02020603050405020304" pitchFamily="18" charset="0"/>
                <a:ea typeface="宋体" panose="02010600030101010101" pitchFamily="2" charset="-122"/>
              </a:defRPr>
            </a:lvl3pPr>
            <a:lvl4pPr marL="1290955" algn="l" defTabSz="860425">
              <a:spcBef>
                <a:spcPct val="0"/>
              </a:spcBef>
              <a:defRPr kumimoji="1" sz="2400">
                <a:solidFill>
                  <a:schemeClr val="tx1"/>
                </a:solidFill>
                <a:latin typeface="Times New Roman" panose="02020603050405020304" pitchFamily="18" charset="0"/>
                <a:ea typeface="宋体" panose="02010600030101010101" pitchFamily="2" charset="-122"/>
              </a:defRPr>
            </a:lvl4pPr>
            <a:lvl5pPr marL="1719580" algn="l" defTabSz="860425">
              <a:spcBef>
                <a:spcPct val="0"/>
              </a:spcBef>
              <a:defRPr kumimoji="1" sz="2400">
                <a:solidFill>
                  <a:schemeClr val="tx1"/>
                </a:solidFill>
                <a:latin typeface="Times New Roman" panose="02020603050405020304" pitchFamily="18" charset="0"/>
                <a:ea typeface="宋体" panose="02010600030101010101" pitchFamily="2" charset="-122"/>
              </a:defRPr>
            </a:lvl5pPr>
            <a:lvl6pPr marL="21767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6339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0911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5483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0" hangingPunct="0">
              <a:lnSpc>
                <a:spcPct val="90000"/>
              </a:lnSpc>
              <a:spcBef>
                <a:spcPct val="50000"/>
              </a:spcBef>
              <a:buFontTx/>
              <a:buNone/>
            </a:pPr>
            <a:r>
              <a:rPr kumimoji="0" lang="zh-CN" altLang="en-US" sz="1300" b="1" dirty="0">
                <a:solidFill>
                  <a:schemeClr val="accent1"/>
                </a:solidFill>
                <a:effectLst>
                  <a:outerShdw blurRad="38100" dist="25400" dir="5400000" algn="ctr" rotWithShape="0">
                    <a:srgbClr val="6E747A">
                      <a:alpha val="43000"/>
                    </a:srgbClr>
                  </a:outerShdw>
                </a:effectLst>
              </a:rPr>
              <a:t>连续工作区                </a:t>
            </a:r>
            <a:endParaRPr kumimoji="0" lang="zh-CN" altLang="en-US" sz="1300" b="1" dirty="0">
              <a:solidFill>
                <a:schemeClr val="accent1"/>
              </a:solidFill>
              <a:effectLst>
                <a:outerShdw blurRad="38100" dist="25400" dir="5400000" algn="ctr" rotWithShape="0">
                  <a:srgbClr val="6E747A">
                    <a:alpha val="43000"/>
                  </a:srgbClr>
                </a:outerShdw>
              </a:effectLst>
              <a:latin typeface="仿宋_GB2312" panose="02010609030101010101" pitchFamily="49" charset="-122"/>
              <a:ea typeface="仿宋_GB2312" panose="02010609030101010101" pitchFamily="49" charset="-122"/>
            </a:endParaRPr>
          </a:p>
        </p:txBody>
      </p:sp>
      <p:sp>
        <p:nvSpPr>
          <p:cNvPr id="2" name="TextBox 1"/>
          <p:cNvSpPr txBox="1"/>
          <p:nvPr/>
        </p:nvSpPr>
        <p:spPr>
          <a:xfrm>
            <a:off x="692696" y="1208584"/>
            <a:ext cx="864096" cy="369332"/>
          </a:xfrm>
          <a:prstGeom prst="rect">
            <a:avLst/>
          </a:prstGeom>
          <a:solidFill>
            <a:schemeClr val="bg1"/>
          </a:solidFill>
        </p:spPr>
        <p:txBody>
          <a:bodyPr wrap="square" rtlCol="0">
            <a:spAutoFit/>
          </a:bodyPr>
          <a:lstStyle/>
          <a:p>
            <a:endParaRPr lang="zh-CN" altLang="en-US" dirty="0"/>
          </a:p>
        </p:txBody>
      </p:sp>
      <p:sp>
        <p:nvSpPr>
          <p:cNvPr id="17" name="TextBox 16"/>
          <p:cNvSpPr txBox="1"/>
          <p:nvPr/>
        </p:nvSpPr>
        <p:spPr>
          <a:xfrm>
            <a:off x="3356992" y="1249284"/>
            <a:ext cx="864096" cy="369332"/>
          </a:xfrm>
          <a:prstGeom prst="rect">
            <a:avLst/>
          </a:prstGeom>
          <a:solidFill>
            <a:schemeClr val="bg1"/>
          </a:solidFill>
        </p:spPr>
        <p:txBody>
          <a:bodyPr wrap="square" rtlCol="0">
            <a:spAutoFit/>
          </a:bodyPr>
          <a:lstStyle/>
          <a:p>
            <a:endParaRPr lang="zh-CN" altLang="en-US" dirty="0"/>
          </a:p>
        </p:txBody>
      </p:sp>
      <p:sp>
        <p:nvSpPr>
          <p:cNvPr id="18" name="TextBox 17"/>
          <p:cNvSpPr txBox="1"/>
          <p:nvPr/>
        </p:nvSpPr>
        <p:spPr>
          <a:xfrm>
            <a:off x="620688" y="4575333"/>
            <a:ext cx="864096" cy="369332"/>
          </a:xfrm>
          <a:prstGeom prst="rect">
            <a:avLst/>
          </a:prstGeom>
          <a:solidFill>
            <a:schemeClr val="bg1"/>
          </a:solidFill>
        </p:spPr>
        <p:txBody>
          <a:bodyPr wrap="square" rtlCol="0">
            <a:spAutoFit/>
          </a:bodyPr>
          <a:lstStyle/>
          <a:p>
            <a:endParaRPr lang="zh-CN" altLang="en-US" dirty="0"/>
          </a:p>
        </p:txBody>
      </p:sp>
      <p:sp>
        <p:nvSpPr>
          <p:cNvPr id="3" name="TextBox 2"/>
          <p:cNvSpPr txBox="1"/>
          <p:nvPr/>
        </p:nvSpPr>
        <p:spPr>
          <a:xfrm>
            <a:off x="764704" y="1136576"/>
            <a:ext cx="720080" cy="225366"/>
          </a:xfrm>
          <a:prstGeom prst="rect">
            <a:avLst/>
          </a:prstGeom>
          <a:solidFill>
            <a:schemeClr val="bg1"/>
          </a:solidFill>
        </p:spPr>
        <p:txBody>
          <a:bodyPr wrap="square" rtlCol="0">
            <a:spAutoFit/>
          </a:bodyPr>
          <a:lstStyle/>
          <a:p>
            <a:endParaRPr lang="zh-CN" altLang="en-US" dirty="0"/>
          </a:p>
        </p:txBody>
      </p:sp>
      <p:sp>
        <p:nvSpPr>
          <p:cNvPr id="23" name="TextBox 22"/>
          <p:cNvSpPr txBox="1"/>
          <p:nvPr/>
        </p:nvSpPr>
        <p:spPr>
          <a:xfrm>
            <a:off x="692696" y="6311810"/>
            <a:ext cx="864096" cy="225366"/>
          </a:xfrm>
          <a:prstGeom prst="rect">
            <a:avLst/>
          </a:prstGeom>
          <a:solidFill>
            <a:schemeClr val="bg1"/>
          </a:solidFill>
        </p:spPr>
        <p:txBody>
          <a:bodyPr wrap="square" rtlCol="0">
            <a:spAutoFit/>
          </a:bodyPr>
          <a:lstStyle/>
          <a:p>
            <a:endParaRPr lang="zh-CN" altLang="en-US" dirty="0"/>
          </a:p>
        </p:txBody>
      </p:sp>
      <p:sp>
        <p:nvSpPr>
          <p:cNvPr id="24" name="TextBox 23"/>
          <p:cNvSpPr txBox="1"/>
          <p:nvPr/>
        </p:nvSpPr>
        <p:spPr>
          <a:xfrm>
            <a:off x="3519669" y="3728864"/>
            <a:ext cx="845435" cy="225366"/>
          </a:xfrm>
          <a:prstGeom prst="rect">
            <a:avLst/>
          </a:prstGeom>
          <a:solidFill>
            <a:schemeClr val="bg1"/>
          </a:solidFill>
        </p:spPr>
        <p:txBody>
          <a:bodyPr wrap="square" rtlCol="0">
            <a:spAutoFit/>
          </a:bodyPr>
          <a:lstStyle/>
          <a:p>
            <a:endParaRPr lang="zh-CN" altLang="en-US" dirty="0"/>
          </a:p>
        </p:txBody>
      </p:sp>
      <p:sp>
        <p:nvSpPr>
          <p:cNvPr id="25" name="TextBox 24"/>
          <p:cNvSpPr txBox="1"/>
          <p:nvPr/>
        </p:nvSpPr>
        <p:spPr>
          <a:xfrm>
            <a:off x="764704" y="3728864"/>
            <a:ext cx="792088" cy="225366"/>
          </a:xfrm>
          <a:prstGeom prst="rect">
            <a:avLst/>
          </a:prstGeom>
          <a:solidFill>
            <a:schemeClr val="bg1"/>
          </a:solidFill>
        </p:spPr>
        <p:txBody>
          <a:bodyPr wrap="square" rtlCol="0">
            <a:spAutoFit/>
          </a:bodyPr>
          <a:lstStyle/>
          <a:p>
            <a:endParaRPr lang="zh-CN" altLang="en-US" dirty="0"/>
          </a:p>
        </p:txBody>
      </p:sp>
      <p:sp>
        <p:nvSpPr>
          <p:cNvPr id="26" name="TextBox 25"/>
          <p:cNvSpPr txBox="1"/>
          <p:nvPr/>
        </p:nvSpPr>
        <p:spPr>
          <a:xfrm>
            <a:off x="3429000" y="1136576"/>
            <a:ext cx="720080" cy="225366"/>
          </a:xfrm>
          <a:prstGeom prst="rect">
            <a:avLst/>
          </a:prstGeom>
          <a:solidFill>
            <a:schemeClr val="bg1"/>
          </a:solidFill>
        </p:spPr>
        <p:txBody>
          <a:bodyPr wrap="square" rtlCol="0">
            <a:spAutoFit/>
          </a:bodyPr>
          <a:lstStyle/>
          <a:p>
            <a:endParaRPr lang="zh-CN" altLang="en-US" dirty="0"/>
          </a:p>
        </p:txBody>
      </p:sp>
      <p:pic>
        <p:nvPicPr>
          <p:cNvPr id="6146" name="Picture 2" descr="D:/Pictures/BMER/250.png250"/>
          <p:cNvPicPr>
            <a:picLocks noChangeAspect="1" noChangeArrowheads="1"/>
          </p:cNvPicPr>
          <p:nvPr/>
        </p:nvPicPr>
        <p:blipFill>
          <a:blip r:embed="rId1"/>
          <a:srcRect l="1999" r="1999"/>
          <a:stretch>
            <a:fillRect/>
          </a:stretch>
        </p:blipFill>
        <p:spPr bwMode="auto">
          <a:xfrm>
            <a:off x="337820" y="979170"/>
            <a:ext cx="2824480" cy="3990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6147" name="Picture 3" descr="D:/Pictures/BMER/300.png300"/>
          <p:cNvPicPr>
            <a:picLocks noChangeAspect="1" noChangeArrowheads="1"/>
          </p:cNvPicPr>
          <p:nvPr/>
        </p:nvPicPr>
        <p:blipFill>
          <a:blip r:embed="rId2"/>
          <a:srcRect l="2666" r="2666"/>
          <a:stretch>
            <a:fillRect/>
          </a:stretch>
        </p:blipFill>
        <p:spPr bwMode="auto">
          <a:xfrm>
            <a:off x="3456305" y="920750"/>
            <a:ext cx="2839720" cy="412813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6148" name="Picture 4" descr="D:/Pictures/BMER/350.png350"/>
          <p:cNvPicPr>
            <a:picLocks noChangeAspect="1" noChangeArrowheads="1"/>
          </p:cNvPicPr>
          <p:nvPr/>
        </p:nvPicPr>
        <p:blipFill>
          <a:blip r:embed="rId3"/>
          <a:srcRect l="2096" r="2096"/>
          <a:stretch>
            <a:fillRect/>
          </a:stretch>
        </p:blipFill>
        <p:spPr bwMode="auto">
          <a:xfrm>
            <a:off x="332105" y="5059045"/>
            <a:ext cx="2785745" cy="429831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6149" name="Picture 5" descr="D:/Pictures/BMER/375.png375"/>
          <p:cNvPicPr>
            <a:picLocks noChangeAspect="1" noChangeArrowheads="1"/>
          </p:cNvPicPr>
          <p:nvPr/>
        </p:nvPicPr>
        <p:blipFill>
          <a:blip r:embed="rId4"/>
          <a:srcRect l="1659" r="1659"/>
          <a:stretch>
            <a:fillRect/>
          </a:stretch>
        </p:blipFill>
        <p:spPr bwMode="auto">
          <a:xfrm>
            <a:off x="3456305" y="5097145"/>
            <a:ext cx="2778760" cy="417957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28" name="组合 27"/>
          <p:cNvGrpSpPr/>
          <p:nvPr/>
        </p:nvGrpSpPr>
        <p:grpSpPr>
          <a:xfrm>
            <a:off x="6021288" y="9417496"/>
            <a:ext cx="776312" cy="369332"/>
            <a:chOff x="6021288" y="9417496"/>
            <a:chExt cx="776312" cy="369332"/>
          </a:xfrm>
        </p:grpSpPr>
        <p:sp>
          <p:nvSpPr>
            <p:cNvPr id="29" name="圆角矩形 28"/>
            <p:cNvSpPr/>
            <p:nvPr/>
          </p:nvSpPr>
          <p:spPr>
            <a:xfrm>
              <a:off x="6021288" y="9525218"/>
              <a:ext cx="214482" cy="153888"/>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 name="TextBox 29"/>
            <p:cNvSpPr txBox="1"/>
            <p:nvPr/>
          </p:nvSpPr>
          <p:spPr>
            <a:xfrm>
              <a:off x="6235770" y="9417496"/>
              <a:ext cx="561830" cy="369332"/>
            </a:xfrm>
            <a:prstGeom prst="rect">
              <a:avLst/>
            </a:prstGeom>
            <a:noFill/>
          </p:spPr>
          <p:txBody>
            <a:bodyPr wrap="square" rtlCol="0">
              <a:spAutoFit/>
            </a:bodyPr>
            <a:lstStyle/>
            <a:p>
              <a:r>
                <a:rPr lang="en-US" altLang="zh-CN" dirty="0"/>
                <a:t>69</a:t>
              </a:r>
              <a:endParaRPr lang="zh-CN" altLang="en-US" dirty="0"/>
            </a:p>
          </p:txBody>
        </p:sp>
      </p:grpSp>
      <p:pic>
        <p:nvPicPr>
          <p:cNvPr id="15" name="图片 14"/>
          <p:cNvPicPr>
            <a:picLocks noChangeAspect="1"/>
          </p:cNvPicPr>
          <p:nvPr/>
        </p:nvPicPr>
        <p:blipFill rotWithShape="1">
          <a:blip r:embed="rId5">
            <a:extLst>
              <a:ext uri="{28A0092B-C50C-407E-A947-70E740481C1C}">
                <a14:useLocalDpi xmlns:a14="http://schemas.microsoft.com/office/drawing/2010/main" val="0"/>
              </a:ext>
            </a:extLst>
          </a:blip>
          <a:srcRect l="8001" t="9788" r="10800" b="33915"/>
          <a:stretch>
            <a:fillRect/>
          </a:stretch>
        </p:blipFill>
        <p:spPr>
          <a:xfrm>
            <a:off x="3644987" y="79214"/>
            <a:ext cx="1008151" cy="486694"/>
          </a:xfrm>
          <a:prstGeom prst="rect">
            <a:avLst/>
          </a:prstGeom>
        </p:spPr>
      </p:pic>
    </p:spTree>
  </p:cSld>
  <p:clrMapOvr>
    <a:masterClrMapping/>
  </p:clrMapOvr>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平行四边形 3"/>
          <p:cNvSpPr/>
          <p:nvPr/>
        </p:nvSpPr>
        <p:spPr>
          <a:xfrm>
            <a:off x="403122" y="318099"/>
            <a:ext cx="1801742" cy="69027"/>
          </a:xfrm>
          <a:prstGeom prst="parallelogram">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TextBox 5"/>
          <p:cNvSpPr txBox="1"/>
          <p:nvPr/>
        </p:nvSpPr>
        <p:spPr>
          <a:xfrm>
            <a:off x="4581128" y="159821"/>
            <a:ext cx="2321446" cy="384721"/>
          </a:xfrm>
          <a:prstGeom prst="rect">
            <a:avLst/>
          </a:prstGeom>
          <a:noFill/>
        </p:spPr>
        <p:txBody>
          <a:bodyPr wrap="square" rtlCol="0">
            <a:spAutoFit/>
          </a:bodyPr>
          <a:lstStyle/>
          <a:p>
            <a:r>
              <a:rPr lang="zh-CN" altLang="en-US" sz="1000" b="1" kern="1400" spc="110" dirty="0">
                <a:latin typeface="+mn-ea"/>
              </a:rPr>
              <a:t>济宁钧华液压机械有限公司</a:t>
            </a:r>
            <a:endParaRPr lang="en-US" altLang="zh-CN" sz="1000" b="1" kern="1400" spc="110" dirty="0">
              <a:latin typeface="+mn-ea"/>
            </a:endParaRPr>
          </a:p>
          <a:p>
            <a:r>
              <a:rPr lang="en-US" altLang="zh-CN" sz="900" dirty="0">
                <a:latin typeface="Arial Unicode MS" panose="020B0604020202020204" pitchFamily="34" charset="-122"/>
                <a:ea typeface="Arial Unicode MS" panose="020B0604020202020204" pitchFamily="34" charset="-122"/>
                <a:cs typeface="Arial Unicode MS" panose="020B0604020202020204" pitchFamily="34" charset="-122"/>
              </a:rPr>
              <a:t>Jining  </a:t>
            </a:r>
            <a:r>
              <a:rPr lang="en-US" altLang="zh-CN" sz="900" dirty="0" err="1">
                <a:latin typeface="Arial Unicode MS" panose="020B0604020202020204" pitchFamily="34" charset="-122"/>
                <a:ea typeface="Arial Unicode MS" panose="020B0604020202020204" pitchFamily="34" charset="-122"/>
                <a:cs typeface="Arial Unicode MS" panose="020B0604020202020204" pitchFamily="34" charset="-122"/>
              </a:rPr>
              <a:t>JunHua</a:t>
            </a:r>
            <a:r>
              <a:rPr lang="en-US" altLang="zh-CN" sz="900" dirty="0">
                <a:latin typeface="Arial Unicode MS" panose="020B0604020202020204" pitchFamily="34" charset="-122"/>
                <a:ea typeface="Arial Unicode MS" panose="020B0604020202020204" pitchFamily="34" charset="-122"/>
                <a:cs typeface="Arial Unicode MS" panose="020B0604020202020204" pitchFamily="34" charset="-122"/>
              </a:rPr>
              <a:t> Hydraulic Co.,Ltd</a:t>
            </a:r>
            <a:endParaRPr lang="zh-CN" altLang="en-US" sz="900" dirty="0">
              <a:latin typeface="Arial Unicode MS" panose="020B0604020202020204" pitchFamily="34" charset="-122"/>
              <a:ea typeface="Arial Unicode MS" panose="020B0604020202020204" pitchFamily="34" charset="-122"/>
              <a:cs typeface="Arial Unicode MS" panose="020B0604020202020204" pitchFamily="34" charset="-122"/>
            </a:endParaRPr>
          </a:p>
        </p:txBody>
      </p:sp>
      <p:sp>
        <p:nvSpPr>
          <p:cNvPr id="7" name="平行四边形 6"/>
          <p:cNvSpPr/>
          <p:nvPr/>
        </p:nvSpPr>
        <p:spPr>
          <a:xfrm>
            <a:off x="2276872" y="315026"/>
            <a:ext cx="1368152" cy="72100"/>
          </a:xfrm>
          <a:prstGeom prst="parallelogram">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 name="Text Box 8"/>
          <p:cNvSpPr txBox="1">
            <a:spLocks noChangeArrowheads="1"/>
          </p:cNvSpPr>
          <p:nvPr/>
        </p:nvSpPr>
        <p:spPr bwMode="auto">
          <a:xfrm>
            <a:off x="342900" y="488504"/>
            <a:ext cx="1975757" cy="536436"/>
          </a:xfrm>
          <a:prstGeom prst="rect">
            <a:avLst/>
          </a:prstGeom>
          <a:noFill/>
          <a:ln>
            <a:noFill/>
          </a:ln>
          <a:effectLst/>
          <a:extLst>
            <a:ext uri="{909E8E84-426E-40DD-AFC4-6F175D3DCCD1}">
              <a14:hiddenFill xmlns:a14="http://schemas.microsoft.com/office/drawing/2010/main">
                <a:gradFill rotWithShape="0">
                  <a:gsLst>
                    <a:gs pos="0">
                      <a:srgbClr val="003366">
                        <a:gamma/>
                        <a:shade val="46275"/>
                        <a:invGamma/>
                      </a:srgbClr>
                    </a:gs>
                    <a:gs pos="100000">
                      <a:srgbClr val="003366"/>
                    </a:gs>
                  </a:gsLst>
                  <a:lin ang="5400000" scaled="1"/>
                </a:gradFill>
              </a14:hiddenFill>
            </a:ext>
            <a:ext uri="{91240B29-F687-4F45-9708-019B960494DF}">
              <a14:hiddenLine xmlns:a14="http://schemas.microsoft.com/office/drawing/2010/main" w="9525">
                <a:solidFill>
                  <a:srgbClr val="FFFF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74630" tIns="37315" rIns="74630" bIns="37315">
            <a:spAutoFit/>
            <a:scene3d>
              <a:camera prst="orthographicFront"/>
              <a:lightRig rig="threePt" dir="t"/>
            </a:scene3d>
          </a:bodyPr>
          <a:lstStyle>
            <a:lvl1pPr algn="l" defTabSz="860425">
              <a:spcBef>
                <a:spcPct val="0"/>
              </a:spcBef>
              <a:defRPr kumimoji="1" sz="2400">
                <a:solidFill>
                  <a:schemeClr val="tx1"/>
                </a:solidFill>
                <a:latin typeface="Times New Roman" panose="02020603050405020304" pitchFamily="18" charset="0"/>
                <a:ea typeface="宋体" panose="02010600030101010101" pitchFamily="2" charset="-122"/>
              </a:defRPr>
            </a:lvl1pPr>
            <a:lvl2pPr marL="430530" algn="l" defTabSz="860425">
              <a:spcBef>
                <a:spcPct val="0"/>
              </a:spcBef>
              <a:defRPr kumimoji="1" sz="2400">
                <a:solidFill>
                  <a:schemeClr val="tx1"/>
                </a:solidFill>
                <a:latin typeface="Times New Roman" panose="02020603050405020304" pitchFamily="18" charset="0"/>
                <a:ea typeface="宋体" panose="02010600030101010101" pitchFamily="2" charset="-122"/>
              </a:defRPr>
            </a:lvl2pPr>
            <a:lvl3pPr marL="860425" algn="l" defTabSz="860425">
              <a:spcBef>
                <a:spcPct val="0"/>
              </a:spcBef>
              <a:defRPr kumimoji="1" sz="2400">
                <a:solidFill>
                  <a:schemeClr val="tx1"/>
                </a:solidFill>
                <a:latin typeface="Times New Roman" panose="02020603050405020304" pitchFamily="18" charset="0"/>
                <a:ea typeface="宋体" panose="02010600030101010101" pitchFamily="2" charset="-122"/>
              </a:defRPr>
            </a:lvl3pPr>
            <a:lvl4pPr marL="1290955" algn="l" defTabSz="860425">
              <a:spcBef>
                <a:spcPct val="0"/>
              </a:spcBef>
              <a:defRPr kumimoji="1" sz="2400">
                <a:solidFill>
                  <a:schemeClr val="tx1"/>
                </a:solidFill>
                <a:latin typeface="Times New Roman" panose="02020603050405020304" pitchFamily="18" charset="0"/>
                <a:ea typeface="宋体" panose="02010600030101010101" pitchFamily="2" charset="-122"/>
              </a:defRPr>
            </a:lvl4pPr>
            <a:lvl5pPr marL="1719580" algn="l" defTabSz="860425">
              <a:spcBef>
                <a:spcPct val="0"/>
              </a:spcBef>
              <a:defRPr kumimoji="1" sz="2400">
                <a:solidFill>
                  <a:schemeClr val="tx1"/>
                </a:solidFill>
                <a:latin typeface="Times New Roman" panose="02020603050405020304" pitchFamily="18" charset="0"/>
                <a:ea typeface="宋体" panose="02010600030101010101" pitchFamily="2" charset="-122"/>
              </a:defRPr>
            </a:lvl5pPr>
            <a:lvl6pPr marL="21767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6339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0911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5483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0" hangingPunct="0">
              <a:lnSpc>
                <a:spcPct val="90000"/>
              </a:lnSpc>
              <a:spcBef>
                <a:spcPct val="50000"/>
              </a:spcBef>
              <a:buFontTx/>
              <a:buNone/>
            </a:pPr>
            <a:r>
              <a:rPr kumimoji="0" lang="en-US" altLang="zh-CN" sz="1300" b="1" dirty="0">
                <a:solidFill>
                  <a:schemeClr val="accent1"/>
                </a:solidFill>
                <a:effectLst>
                  <a:outerShdw blurRad="38100" dist="25400" dir="5400000" algn="ctr" rotWithShape="0">
                    <a:srgbClr val="6E747A">
                      <a:alpha val="43000"/>
                    </a:srgbClr>
                  </a:outerShdw>
                </a:effectLst>
              </a:rPr>
              <a:t>BMER </a:t>
            </a:r>
            <a:r>
              <a:rPr kumimoji="0" lang="zh-CN" altLang="en-US" sz="1300" b="1" dirty="0">
                <a:solidFill>
                  <a:schemeClr val="accent1"/>
                </a:solidFill>
                <a:effectLst>
                  <a:outerShdw blurRad="38100" dist="25400" dir="5400000" algn="ctr" rotWithShape="0">
                    <a:srgbClr val="6E747A">
                      <a:alpha val="43000"/>
                    </a:srgbClr>
                  </a:outerShdw>
                </a:effectLst>
              </a:rPr>
              <a:t>马达工作参数表  </a:t>
            </a:r>
            <a:endParaRPr kumimoji="0" lang="zh-CN" altLang="en-US" sz="1300" b="1" dirty="0">
              <a:solidFill>
                <a:schemeClr val="accent1"/>
              </a:solidFill>
              <a:effectLst>
                <a:outerShdw blurRad="38100" dist="25400" dir="5400000" algn="ctr" rotWithShape="0">
                  <a:srgbClr val="6E747A">
                    <a:alpha val="43000"/>
                  </a:srgbClr>
                </a:outerShdw>
              </a:effectLst>
            </a:endParaRPr>
          </a:p>
          <a:p>
            <a:pPr eaLnBrk="0" hangingPunct="0">
              <a:lnSpc>
                <a:spcPct val="90000"/>
              </a:lnSpc>
              <a:spcBef>
                <a:spcPct val="50000"/>
              </a:spcBef>
              <a:buFontTx/>
              <a:buNone/>
            </a:pPr>
            <a:r>
              <a:rPr kumimoji="0" lang="zh-CN" altLang="en-US" sz="1300" b="1" dirty="0">
                <a:solidFill>
                  <a:schemeClr val="accent1"/>
                </a:solidFill>
                <a:effectLst>
                  <a:outerShdw blurRad="38100" dist="25400" dir="5400000" algn="ctr" rotWithShape="0">
                    <a:srgbClr val="6E747A">
                      <a:alpha val="43000"/>
                    </a:srgbClr>
                  </a:outerShdw>
                </a:effectLst>
              </a:rPr>
              <a:t>         </a:t>
            </a:r>
            <a:r>
              <a:rPr kumimoji="0" lang="en-US" altLang="zh-CN" sz="1300" b="1" dirty="0">
                <a:solidFill>
                  <a:schemeClr val="accent1"/>
                </a:solidFill>
                <a:effectLst>
                  <a:outerShdw blurRad="38100" dist="25400" dir="5400000" algn="ctr" rotWithShape="0">
                    <a:srgbClr val="6E747A">
                      <a:alpha val="43000"/>
                    </a:srgbClr>
                  </a:outerShdw>
                </a:effectLst>
              </a:rPr>
              <a:t>               </a:t>
            </a:r>
            <a:endParaRPr kumimoji="0" lang="en-US" altLang="zh-CN" sz="1300" b="1" dirty="0">
              <a:solidFill>
                <a:schemeClr val="accent1"/>
              </a:solidFill>
              <a:effectLst>
                <a:outerShdw blurRad="38100" dist="25400" dir="5400000" algn="ctr" rotWithShape="0">
                  <a:srgbClr val="6E747A">
                    <a:alpha val="43000"/>
                  </a:srgbClr>
                </a:outerShdw>
              </a:effectLst>
              <a:latin typeface="仿宋_GB2312" panose="02010609030101010101" pitchFamily="49" charset="-122"/>
              <a:ea typeface="仿宋_GB2312" panose="02010609030101010101" pitchFamily="49" charset="-122"/>
            </a:endParaRPr>
          </a:p>
        </p:txBody>
      </p:sp>
      <p:sp useBgFill="1">
        <p:nvSpPr>
          <p:cNvPr id="10" name="Rectangle 141"/>
          <p:cNvSpPr>
            <a:spLocks noChangeArrowheads="1"/>
          </p:cNvSpPr>
          <p:nvPr/>
        </p:nvSpPr>
        <p:spPr bwMode="auto">
          <a:xfrm>
            <a:off x="2688772" y="677507"/>
            <a:ext cx="122464" cy="125076"/>
          </a:xfrm>
          <a:prstGeom prst="rect">
            <a:avLst/>
          </a:prstGeom>
          <a:ln w="9525" algn="ctr">
            <a:solidFill>
              <a:schemeClr val="tx1"/>
            </a:solidFill>
            <a:miter lim="800000"/>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79352" tIns="39676" rIns="79352" bIns="39676" anchor="ctr"/>
          <a:lstStyle/>
          <a:p>
            <a:endParaRPr lang="zh-CN" altLang="en-US"/>
          </a:p>
        </p:txBody>
      </p:sp>
      <p:sp>
        <p:nvSpPr>
          <p:cNvPr id="11" name="Rectangle 143"/>
          <p:cNvSpPr>
            <a:spLocks noChangeArrowheads="1"/>
          </p:cNvSpPr>
          <p:nvPr/>
        </p:nvSpPr>
        <p:spPr bwMode="auto">
          <a:xfrm>
            <a:off x="4293054" y="677507"/>
            <a:ext cx="123825" cy="125076"/>
          </a:xfrm>
          <a:prstGeom prst="rect">
            <a:avLst/>
          </a:prstGeom>
          <a:solidFill>
            <a:schemeClr val="accent5"/>
          </a:solidFill>
          <a:ln w="9525" algn="ctr">
            <a:solidFill>
              <a:schemeClr val="tx1"/>
            </a:solidFill>
            <a:miter lim="800000"/>
          </a:ln>
          <a:effectLst>
            <a:outerShdw sy="50000" rotWithShape="0">
              <a:schemeClr val="bg2">
                <a:alpha val="50000"/>
              </a:schemeClr>
            </a:outerShdw>
          </a:effectLst>
        </p:spPr>
        <p:txBody>
          <a:bodyPr wrap="none" lIns="79352" tIns="39676" rIns="79352" bIns="39676" anchor="ctr"/>
          <a:lstStyle/>
          <a:p>
            <a:endParaRPr lang="zh-CN" altLang="en-US"/>
          </a:p>
        </p:txBody>
      </p:sp>
      <p:sp>
        <p:nvSpPr>
          <p:cNvPr id="12" name="Text Box 144"/>
          <p:cNvSpPr txBox="1">
            <a:spLocks noChangeArrowheads="1"/>
          </p:cNvSpPr>
          <p:nvPr/>
        </p:nvSpPr>
        <p:spPr bwMode="auto">
          <a:xfrm>
            <a:off x="4416879" y="614970"/>
            <a:ext cx="1049111" cy="255710"/>
          </a:xfrm>
          <a:prstGeom prst="rect">
            <a:avLst/>
          </a:prstGeom>
          <a:noFill/>
          <a:ln>
            <a:noFill/>
          </a:ln>
          <a:effectLst/>
          <a:extLst>
            <a:ext uri="{909E8E84-426E-40DD-AFC4-6F175D3DCCD1}">
              <a14:hiddenFill xmlns:a14="http://schemas.microsoft.com/office/drawing/2010/main">
                <a:gradFill rotWithShape="0">
                  <a:gsLst>
                    <a:gs pos="0">
                      <a:srgbClr val="003366">
                        <a:gamma/>
                        <a:shade val="46275"/>
                        <a:invGamma/>
                      </a:srgbClr>
                    </a:gs>
                    <a:gs pos="100000">
                      <a:srgbClr val="003366"/>
                    </a:gs>
                  </a:gsLst>
                  <a:lin ang="5400000" scaled="1"/>
                </a:gradFill>
              </a14:hiddenFill>
            </a:ext>
            <a:ext uri="{91240B29-F687-4F45-9708-019B960494DF}">
              <a14:hiddenLine xmlns:a14="http://schemas.microsoft.com/office/drawing/2010/main" w="9525">
                <a:solidFill>
                  <a:srgbClr val="FFFF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74630" tIns="37315" rIns="74630" bIns="37315">
            <a:spAutoFit/>
            <a:scene3d>
              <a:camera prst="orthographicFront"/>
              <a:lightRig rig="threePt" dir="t"/>
            </a:scene3d>
          </a:bodyPr>
          <a:lstStyle>
            <a:lvl1pPr algn="l" defTabSz="860425">
              <a:spcBef>
                <a:spcPct val="0"/>
              </a:spcBef>
              <a:defRPr kumimoji="1" sz="2400">
                <a:solidFill>
                  <a:schemeClr val="tx1"/>
                </a:solidFill>
                <a:latin typeface="Times New Roman" panose="02020603050405020304" pitchFamily="18" charset="0"/>
                <a:ea typeface="宋体" panose="02010600030101010101" pitchFamily="2" charset="-122"/>
              </a:defRPr>
            </a:lvl1pPr>
            <a:lvl2pPr marL="430530" algn="l" defTabSz="860425">
              <a:spcBef>
                <a:spcPct val="0"/>
              </a:spcBef>
              <a:defRPr kumimoji="1" sz="2400">
                <a:solidFill>
                  <a:schemeClr val="tx1"/>
                </a:solidFill>
                <a:latin typeface="Times New Roman" panose="02020603050405020304" pitchFamily="18" charset="0"/>
                <a:ea typeface="宋体" panose="02010600030101010101" pitchFamily="2" charset="-122"/>
              </a:defRPr>
            </a:lvl2pPr>
            <a:lvl3pPr marL="860425" algn="l" defTabSz="860425">
              <a:spcBef>
                <a:spcPct val="0"/>
              </a:spcBef>
              <a:defRPr kumimoji="1" sz="2400">
                <a:solidFill>
                  <a:schemeClr val="tx1"/>
                </a:solidFill>
                <a:latin typeface="Times New Roman" panose="02020603050405020304" pitchFamily="18" charset="0"/>
                <a:ea typeface="宋体" panose="02010600030101010101" pitchFamily="2" charset="-122"/>
              </a:defRPr>
            </a:lvl3pPr>
            <a:lvl4pPr marL="1290955" algn="l" defTabSz="860425">
              <a:spcBef>
                <a:spcPct val="0"/>
              </a:spcBef>
              <a:defRPr kumimoji="1" sz="2400">
                <a:solidFill>
                  <a:schemeClr val="tx1"/>
                </a:solidFill>
                <a:latin typeface="Times New Roman" panose="02020603050405020304" pitchFamily="18" charset="0"/>
                <a:ea typeface="宋体" panose="02010600030101010101" pitchFamily="2" charset="-122"/>
              </a:defRPr>
            </a:lvl4pPr>
            <a:lvl5pPr marL="1719580" algn="l" defTabSz="860425">
              <a:spcBef>
                <a:spcPct val="0"/>
              </a:spcBef>
              <a:defRPr kumimoji="1" sz="2400">
                <a:solidFill>
                  <a:schemeClr val="tx1"/>
                </a:solidFill>
                <a:latin typeface="Times New Roman" panose="02020603050405020304" pitchFamily="18" charset="0"/>
                <a:ea typeface="宋体" panose="02010600030101010101" pitchFamily="2" charset="-122"/>
              </a:defRPr>
            </a:lvl5pPr>
            <a:lvl6pPr marL="21767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6339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0911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5483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0" hangingPunct="0">
              <a:lnSpc>
                <a:spcPct val="90000"/>
              </a:lnSpc>
              <a:spcBef>
                <a:spcPct val="50000"/>
              </a:spcBef>
              <a:buFontTx/>
              <a:buNone/>
            </a:pPr>
            <a:r>
              <a:rPr kumimoji="0" lang="zh-CN" altLang="en-US" sz="1300" b="1">
                <a:solidFill>
                  <a:schemeClr val="accent1"/>
                </a:solidFill>
                <a:effectLst>
                  <a:outerShdw blurRad="38100" dist="25400" dir="5400000" algn="ctr" rotWithShape="0">
                    <a:srgbClr val="6E747A">
                      <a:alpha val="43000"/>
                    </a:srgbClr>
                  </a:outerShdw>
                </a:effectLst>
              </a:rPr>
              <a:t>间断工作区                </a:t>
            </a:r>
            <a:endParaRPr kumimoji="0" lang="zh-CN" altLang="en-US" sz="1300" b="1">
              <a:solidFill>
                <a:schemeClr val="accent1"/>
              </a:solidFill>
              <a:effectLst>
                <a:outerShdw blurRad="38100" dist="25400" dir="5400000" algn="ctr" rotWithShape="0">
                  <a:srgbClr val="6E747A">
                    <a:alpha val="43000"/>
                  </a:srgbClr>
                </a:outerShdw>
              </a:effectLst>
              <a:latin typeface="仿宋_GB2312" panose="02010609030101010101" pitchFamily="49" charset="-122"/>
              <a:ea typeface="仿宋_GB2312" panose="02010609030101010101" pitchFamily="49" charset="-122"/>
            </a:endParaRPr>
          </a:p>
        </p:txBody>
      </p:sp>
      <p:sp>
        <p:nvSpPr>
          <p:cNvPr id="13" name="Text Box 633"/>
          <p:cNvSpPr txBox="1">
            <a:spLocks noChangeArrowheads="1"/>
          </p:cNvSpPr>
          <p:nvPr/>
        </p:nvSpPr>
        <p:spPr bwMode="auto">
          <a:xfrm>
            <a:off x="2811236" y="614970"/>
            <a:ext cx="1049111" cy="255710"/>
          </a:xfrm>
          <a:prstGeom prst="rect">
            <a:avLst/>
          </a:prstGeom>
          <a:noFill/>
          <a:ln>
            <a:noFill/>
          </a:ln>
          <a:effectLst/>
          <a:extLst>
            <a:ext uri="{909E8E84-426E-40DD-AFC4-6F175D3DCCD1}">
              <a14:hiddenFill xmlns:a14="http://schemas.microsoft.com/office/drawing/2010/main">
                <a:gradFill rotWithShape="0">
                  <a:gsLst>
                    <a:gs pos="0">
                      <a:srgbClr val="003366">
                        <a:gamma/>
                        <a:shade val="46275"/>
                        <a:invGamma/>
                      </a:srgbClr>
                    </a:gs>
                    <a:gs pos="100000">
                      <a:srgbClr val="003366"/>
                    </a:gs>
                  </a:gsLst>
                  <a:lin ang="5400000" scaled="1"/>
                </a:gradFill>
              </a14:hiddenFill>
            </a:ext>
            <a:ext uri="{91240B29-F687-4F45-9708-019B960494DF}">
              <a14:hiddenLine xmlns:a14="http://schemas.microsoft.com/office/drawing/2010/main" w="9525">
                <a:solidFill>
                  <a:srgbClr val="FFFF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74630" tIns="37315" rIns="74630" bIns="37315">
            <a:spAutoFit/>
            <a:scene3d>
              <a:camera prst="orthographicFront"/>
              <a:lightRig rig="threePt" dir="t"/>
            </a:scene3d>
          </a:bodyPr>
          <a:lstStyle>
            <a:lvl1pPr algn="l" defTabSz="860425">
              <a:spcBef>
                <a:spcPct val="0"/>
              </a:spcBef>
              <a:defRPr kumimoji="1" sz="2400">
                <a:solidFill>
                  <a:schemeClr val="tx1"/>
                </a:solidFill>
                <a:latin typeface="Times New Roman" panose="02020603050405020304" pitchFamily="18" charset="0"/>
                <a:ea typeface="宋体" panose="02010600030101010101" pitchFamily="2" charset="-122"/>
              </a:defRPr>
            </a:lvl1pPr>
            <a:lvl2pPr marL="430530" algn="l" defTabSz="860425">
              <a:spcBef>
                <a:spcPct val="0"/>
              </a:spcBef>
              <a:defRPr kumimoji="1" sz="2400">
                <a:solidFill>
                  <a:schemeClr val="tx1"/>
                </a:solidFill>
                <a:latin typeface="Times New Roman" panose="02020603050405020304" pitchFamily="18" charset="0"/>
                <a:ea typeface="宋体" panose="02010600030101010101" pitchFamily="2" charset="-122"/>
              </a:defRPr>
            </a:lvl2pPr>
            <a:lvl3pPr marL="860425" algn="l" defTabSz="860425">
              <a:spcBef>
                <a:spcPct val="0"/>
              </a:spcBef>
              <a:defRPr kumimoji="1" sz="2400">
                <a:solidFill>
                  <a:schemeClr val="tx1"/>
                </a:solidFill>
                <a:latin typeface="Times New Roman" panose="02020603050405020304" pitchFamily="18" charset="0"/>
                <a:ea typeface="宋体" panose="02010600030101010101" pitchFamily="2" charset="-122"/>
              </a:defRPr>
            </a:lvl3pPr>
            <a:lvl4pPr marL="1290955" algn="l" defTabSz="860425">
              <a:spcBef>
                <a:spcPct val="0"/>
              </a:spcBef>
              <a:defRPr kumimoji="1" sz="2400">
                <a:solidFill>
                  <a:schemeClr val="tx1"/>
                </a:solidFill>
                <a:latin typeface="Times New Roman" panose="02020603050405020304" pitchFamily="18" charset="0"/>
                <a:ea typeface="宋体" panose="02010600030101010101" pitchFamily="2" charset="-122"/>
              </a:defRPr>
            </a:lvl4pPr>
            <a:lvl5pPr marL="1719580" algn="l" defTabSz="860425">
              <a:spcBef>
                <a:spcPct val="0"/>
              </a:spcBef>
              <a:defRPr kumimoji="1" sz="2400">
                <a:solidFill>
                  <a:schemeClr val="tx1"/>
                </a:solidFill>
                <a:latin typeface="Times New Roman" panose="02020603050405020304" pitchFamily="18" charset="0"/>
                <a:ea typeface="宋体" panose="02010600030101010101" pitchFamily="2" charset="-122"/>
              </a:defRPr>
            </a:lvl5pPr>
            <a:lvl6pPr marL="21767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6339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0911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5483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0" hangingPunct="0">
              <a:lnSpc>
                <a:spcPct val="90000"/>
              </a:lnSpc>
              <a:spcBef>
                <a:spcPct val="50000"/>
              </a:spcBef>
              <a:buFontTx/>
              <a:buNone/>
            </a:pPr>
            <a:r>
              <a:rPr kumimoji="0" lang="zh-CN" altLang="en-US" sz="1300" b="1" dirty="0">
                <a:solidFill>
                  <a:schemeClr val="accent1"/>
                </a:solidFill>
                <a:effectLst>
                  <a:outerShdw blurRad="38100" dist="25400" dir="5400000" algn="ctr" rotWithShape="0">
                    <a:srgbClr val="6E747A">
                      <a:alpha val="43000"/>
                    </a:srgbClr>
                  </a:outerShdw>
                </a:effectLst>
              </a:rPr>
              <a:t>连续工作区                </a:t>
            </a:r>
            <a:endParaRPr kumimoji="0" lang="zh-CN" altLang="en-US" sz="1300" b="1" dirty="0">
              <a:solidFill>
                <a:schemeClr val="accent1"/>
              </a:solidFill>
              <a:effectLst>
                <a:outerShdw blurRad="38100" dist="25400" dir="5400000" algn="ctr" rotWithShape="0">
                  <a:srgbClr val="6E747A">
                    <a:alpha val="43000"/>
                  </a:srgbClr>
                </a:outerShdw>
              </a:effectLst>
              <a:latin typeface="仿宋_GB2312" panose="02010609030101010101" pitchFamily="49" charset="-122"/>
              <a:ea typeface="仿宋_GB2312" panose="02010609030101010101" pitchFamily="49" charset="-122"/>
            </a:endParaRPr>
          </a:p>
        </p:txBody>
      </p:sp>
      <p:sp>
        <p:nvSpPr>
          <p:cNvPr id="16" name="Text Box 144"/>
          <p:cNvSpPr txBox="1">
            <a:spLocks noChangeArrowheads="1"/>
          </p:cNvSpPr>
          <p:nvPr/>
        </p:nvSpPr>
        <p:spPr bwMode="auto">
          <a:xfrm>
            <a:off x="3338056" y="5962335"/>
            <a:ext cx="2966156" cy="559933"/>
          </a:xfrm>
          <a:prstGeom prst="rect">
            <a:avLst/>
          </a:prstGeom>
          <a:noFill/>
          <a:ln>
            <a:noFill/>
          </a:ln>
          <a:effectLst/>
          <a:extLst>
            <a:ext uri="{909E8E84-426E-40DD-AFC4-6F175D3DCCD1}">
              <a14:hiddenFill xmlns:a14="http://schemas.microsoft.com/office/drawing/2010/main">
                <a:solidFill>
                  <a:srgbClr val="003366"/>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lIns="74456" tIns="37229" rIns="74456" bIns="37229">
            <a:spAutoFit/>
          </a:bodyPr>
          <a:lstStyle>
            <a:lvl1pPr algn="ctr" defTabSz="860425" eaLnBrk="0" hangingPunct="0">
              <a:spcBef>
                <a:spcPct val="20000"/>
              </a:spcBef>
              <a:buChar char="–"/>
              <a:defRPr kumimoji="1" sz="2000">
                <a:solidFill>
                  <a:schemeClr val="tx1"/>
                </a:solidFill>
                <a:latin typeface="Times New Roman" panose="02020603050405020304" pitchFamily="18" charset="0"/>
                <a:ea typeface="宋体" panose="02010600030101010101" pitchFamily="2" charset="-122"/>
              </a:defRPr>
            </a:lvl1pPr>
            <a:lvl2pPr marL="742950" indent="-285750" algn="ctr" defTabSz="860425" eaLnBrk="0" hangingPunct="0">
              <a:spcBef>
                <a:spcPct val="20000"/>
              </a:spcBef>
              <a:buChar char="–"/>
              <a:defRPr kumimoji="1" sz="2000">
                <a:solidFill>
                  <a:schemeClr val="tx1"/>
                </a:solidFill>
                <a:latin typeface="Times New Roman" panose="02020603050405020304" pitchFamily="18" charset="0"/>
                <a:ea typeface="宋体" panose="02010600030101010101" pitchFamily="2" charset="-122"/>
              </a:defRPr>
            </a:lvl2pPr>
            <a:lvl3pPr marL="1143000" indent="-228600" algn="ctr" defTabSz="860425" eaLnBrk="0" hangingPunct="0">
              <a:spcBef>
                <a:spcPct val="20000"/>
              </a:spcBef>
              <a:buChar char="–"/>
              <a:defRPr kumimoji="1" sz="2000">
                <a:solidFill>
                  <a:schemeClr val="tx1"/>
                </a:solidFill>
                <a:latin typeface="Times New Roman" panose="02020603050405020304" pitchFamily="18" charset="0"/>
                <a:ea typeface="宋体" panose="02010600030101010101" pitchFamily="2" charset="-122"/>
              </a:defRPr>
            </a:lvl3pPr>
            <a:lvl4pPr marL="1600200" indent="-228600" algn="ctr" defTabSz="860425" eaLnBrk="0" hangingPunct="0">
              <a:spcBef>
                <a:spcPct val="20000"/>
              </a:spcBef>
              <a:buChar char="–"/>
              <a:defRPr kumimoji="1" sz="2000">
                <a:solidFill>
                  <a:schemeClr val="tx1"/>
                </a:solidFill>
                <a:latin typeface="Times New Roman" panose="02020603050405020304" pitchFamily="18" charset="0"/>
                <a:ea typeface="宋体" panose="02010600030101010101" pitchFamily="2" charset="-122"/>
              </a:defRPr>
            </a:lvl4pPr>
            <a:lvl5pPr marL="2057400" indent="-228600" algn="ctr" defTabSz="860425" eaLnBrk="0" hangingPunct="0">
              <a:spcBef>
                <a:spcPct val="20000"/>
              </a:spcBef>
              <a:buChar char="–"/>
              <a:defRPr kumimoji="1" sz="2000">
                <a:solidFill>
                  <a:schemeClr val="tx1"/>
                </a:solidFill>
                <a:latin typeface="Times New Roman" panose="02020603050405020304" pitchFamily="18" charset="0"/>
                <a:ea typeface="宋体" panose="02010600030101010101" pitchFamily="2" charset="-122"/>
              </a:defRPr>
            </a:lvl5pPr>
            <a:lvl6pPr marL="2514600" indent="-228600" algn="ctr" defTabSz="860425" eaLnBrk="0" fontAlgn="base" hangingPunct="0">
              <a:spcBef>
                <a:spcPct val="20000"/>
              </a:spcBef>
              <a:spcAft>
                <a:spcPct val="0"/>
              </a:spcAft>
              <a:buChar char="–"/>
              <a:defRPr kumimoji="1" sz="2000">
                <a:solidFill>
                  <a:schemeClr val="tx1"/>
                </a:solidFill>
                <a:latin typeface="Times New Roman" panose="02020603050405020304" pitchFamily="18" charset="0"/>
                <a:ea typeface="宋体" panose="02010600030101010101" pitchFamily="2" charset="-122"/>
              </a:defRPr>
            </a:lvl6pPr>
            <a:lvl7pPr marL="2971800" indent="-228600" algn="ctr" defTabSz="860425" eaLnBrk="0" fontAlgn="base" hangingPunct="0">
              <a:spcBef>
                <a:spcPct val="20000"/>
              </a:spcBef>
              <a:spcAft>
                <a:spcPct val="0"/>
              </a:spcAft>
              <a:buChar char="–"/>
              <a:defRPr kumimoji="1" sz="2000">
                <a:solidFill>
                  <a:schemeClr val="tx1"/>
                </a:solidFill>
                <a:latin typeface="Times New Roman" panose="02020603050405020304" pitchFamily="18" charset="0"/>
                <a:ea typeface="宋体" panose="02010600030101010101" pitchFamily="2" charset="-122"/>
              </a:defRPr>
            </a:lvl7pPr>
            <a:lvl8pPr marL="3429000" indent="-228600" algn="ctr" defTabSz="860425" eaLnBrk="0" fontAlgn="base" hangingPunct="0">
              <a:spcBef>
                <a:spcPct val="20000"/>
              </a:spcBef>
              <a:spcAft>
                <a:spcPct val="0"/>
              </a:spcAft>
              <a:buChar char="–"/>
              <a:defRPr kumimoji="1" sz="2000">
                <a:solidFill>
                  <a:schemeClr val="tx1"/>
                </a:solidFill>
                <a:latin typeface="Times New Roman" panose="02020603050405020304" pitchFamily="18" charset="0"/>
                <a:ea typeface="宋体" panose="02010600030101010101" pitchFamily="2" charset="-122"/>
              </a:defRPr>
            </a:lvl8pPr>
            <a:lvl9pPr marL="3886200" indent="-228600" algn="ctr" defTabSz="860425" eaLnBrk="0" fontAlgn="base" hangingPunct="0">
              <a:spcBef>
                <a:spcPct val="20000"/>
              </a:spcBef>
              <a:spcAft>
                <a:spcPct val="0"/>
              </a:spcAft>
              <a:buChar char="–"/>
              <a:defRPr kumimoji="1" sz="2000">
                <a:solidFill>
                  <a:schemeClr val="tx1"/>
                </a:solidFill>
                <a:latin typeface="Times New Roman" panose="02020603050405020304" pitchFamily="18" charset="0"/>
                <a:ea typeface="宋体" panose="02010600030101010101" pitchFamily="2" charset="-122"/>
              </a:defRPr>
            </a:lvl9pPr>
          </a:lstStyle>
          <a:p>
            <a:pPr algn="l">
              <a:lnSpc>
                <a:spcPct val="90000"/>
              </a:lnSpc>
              <a:spcBef>
                <a:spcPct val="50000"/>
              </a:spcBef>
              <a:buFontTx/>
              <a:buNone/>
            </a:pPr>
            <a:r>
              <a:rPr kumimoji="0" lang="zh-CN" altLang="en-US" sz="1050" dirty="0">
                <a:latin typeface="+mj-ea"/>
                <a:ea typeface="+mj-ea"/>
              </a:rPr>
              <a:t>表中数据在使用</a:t>
            </a:r>
            <a:r>
              <a:rPr kumimoji="0" lang="en-US" altLang="zh-CN" sz="1050" dirty="0">
                <a:latin typeface="+mj-ea"/>
                <a:ea typeface="+mj-ea"/>
              </a:rPr>
              <a:t>68#</a:t>
            </a:r>
            <a:r>
              <a:rPr kumimoji="0" lang="zh-CN" altLang="en-US" sz="1050" dirty="0">
                <a:latin typeface="+mj-ea"/>
                <a:ea typeface="+mj-ea"/>
              </a:rPr>
              <a:t>抗磨液压油</a:t>
            </a:r>
            <a:r>
              <a:rPr kumimoji="0" lang="en-US" altLang="zh-CN" sz="1050" dirty="0">
                <a:latin typeface="+mj-ea"/>
                <a:ea typeface="+mj-ea"/>
              </a:rPr>
              <a:t>,50℃ </a:t>
            </a:r>
            <a:r>
              <a:rPr kumimoji="0" lang="zh-CN" altLang="en-US" sz="1050" dirty="0">
                <a:latin typeface="+mj-ea"/>
                <a:ea typeface="+mj-ea"/>
              </a:rPr>
              <a:t>油温条件下测试的</a:t>
            </a:r>
            <a:r>
              <a:rPr kumimoji="0" lang="en-US" altLang="zh-CN" sz="1050" dirty="0">
                <a:latin typeface="+mj-ea"/>
                <a:ea typeface="+mj-ea"/>
              </a:rPr>
              <a:t>,</a:t>
            </a:r>
            <a:r>
              <a:rPr kumimoji="0" lang="zh-CN" altLang="en-US" sz="1050" dirty="0">
                <a:latin typeface="+mj-ea"/>
                <a:ea typeface="+mj-ea"/>
              </a:rPr>
              <a:t>不同马达结果略有差别</a:t>
            </a:r>
            <a:r>
              <a:rPr kumimoji="0" lang="en-US" altLang="zh-CN" sz="1050" dirty="0">
                <a:latin typeface="+mj-ea"/>
                <a:ea typeface="+mj-ea"/>
              </a:rPr>
              <a:t>.</a:t>
            </a:r>
            <a:endParaRPr kumimoji="0" lang="en-US" altLang="zh-CN" sz="1050" dirty="0">
              <a:latin typeface="+mj-ea"/>
              <a:ea typeface="+mj-ea"/>
            </a:endParaRPr>
          </a:p>
          <a:p>
            <a:pPr algn="l">
              <a:lnSpc>
                <a:spcPct val="90000"/>
              </a:lnSpc>
              <a:spcBef>
                <a:spcPct val="50000"/>
              </a:spcBef>
              <a:buFontTx/>
              <a:buNone/>
            </a:pPr>
            <a:r>
              <a:rPr kumimoji="0" lang="en-US" altLang="zh-CN" sz="900" dirty="0">
                <a:latin typeface="+mj-lt"/>
                <a:ea typeface="楷体_GB2312" panose="02010609030101010101" pitchFamily="49" charset="-122"/>
              </a:rPr>
              <a:t>             </a:t>
            </a:r>
            <a:endParaRPr kumimoji="0" lang="en-US" altLang="zh-CN" sz="900" dirty="0">
              <a:latin typeface="+mj-lt"/>
              <a:ea typeface="楷体_GB2312" panose="02010609030101010101" pitchFamily="49" charset="-122"/>
            </a:endParaRPr>
          </a:p>
        </p:txBody>
      </p:sp>
      <p:sp>
        <p:nvSpPr>
          <p:cNvPr id="2" name="TextBox 1"/>
          <p:cNvSpPr txBox="1"/>
          <p:nvPr/>
        </p:nvSpPr>
        <p:spPr>
          <a:xfrm>
            <a:off x="692696" y="1208584"/>
            <a:ext cx="864096" cy="369332"/>
          </a:xfrm>
          <a:prstGeom prst="rect">
            <a:avLst/>
          </a:prstGeom>
          <a:solidFill>
            <a:schemeClr val="bg1"/>
          </a:solidFill>
        </p:spPr>
        <p:txBody>
          <a:bodyPr wrap="square" rtlCol="0">
            <a:spAutoFit/>
          </a:bodyPr>
          <a:lstStyle/>
          <a:p>
            <a:endParaRPr lang="zh-CN" altLang="en-US" dirty="0"/>
          </a:p>
        </p:txBody>
      </p:sp>
      <p:sp>
        <p:nvSpPr>
          <p:cNvPr id="17" name="TextBox 16"/>
          <p:cNvSpPr txBox="1"/>
          <p:nvPr/>
        </p:nvSpPr>
        <p:spPr>
          <a:xfrm>
            <a:off x="3356992" y="1249284"/>
            <a:ext cx="864096" cy="369332"/>
          </a:xfrm>
          <a:prstGeom prst="rect">
            <a:avLst/>
          </a:prstGeom>
          <a:solidFill>
            <a:schemeClr val="bg1"/>
          </a:solidFill>
        </p:spPr>
        <p:txBody>
          <a:bodyPr wrap="square" rtlCol="0">
            <a:spAutoFit/>
          </a:bodyPr>
          <a:lstStyle/>
          <a:p>
            <a:endParaRPr lang="zh-CN" altLang="en-US" dirty="0"/>
          </a:p>
        </p:txBody>
      </p:sp>
      <p:sp>
        <p:nvSpPr>
          <p:cNvPr id="18" name="TextBox 17"/>
          <p:cNvSpPr txBox="1"/>
          <p:nvPr/>
        </p:nvSpPr>
        <p:spPr>
          <a:xfrm>
            <a:off x="620688" y="4575333"/>
            <a:ext cx="864096" cy="369332"/>
          </a:xfrm>
          <a:prstGeom prst="rect">
            <a:avLst/>
          </a:prstGeom>
          <a:solidFill>
            <a:schemeClr val="bg1"/>
          </a:solidFill>
        </p:spPr>
        <p:txBody>
          <a:bodyPr wrap="square" rtlCol="0">
            <a:spAutoFit/>
          </a:bodyPr>
          <a:lstStyle/>
          <a:p>
            <a:endParaRPr lang="zh-CN" altLang="en-US" dirty="0"/>
          </a:p>
        </p:txBody>
      </p:sp>
      <p:sp>
        <p:nvSpPr>
          <p:cNvPr id="19" name="TextBox 18"/>
          <p:cNvSpPr txBox="1"/>
          <p:nvPr/>
        </p:nvSpPr>
        <p:spPr>
          <a:xfrm>
            <a:off x="3519669" y="4576523"/>
            <a:ext cx="864096" cy="369332"/>
          </a:xfrm>
          <a:prstGeom prst="rect">
            <a:avLst/>
          </a:prstGeom>
          <a:solidFill>
            <a:schemeClr val="bg1"/>
          </a:solidFill>
        </p:spPr>
        <p:txBody>
          <a:bodyPr wrap="square" rtlCol="0">
            <a:spAutoFit/>
          </a:bodyPr>
          <a:lstStyle/>
          <a:p>
            <a:endParaRPr lang="zh-CN" altLang="en-US" dirty="0"/>
          </a:p>
        </p:txBody>
      </p:sp>
      <p:sp>
        <p:nvSpPr>
          <p:cNvPr id="3" name="TextBox 2"/>
          <p:cNvSpPr txBox="1"/>
          <p:nvPr/>
        </p:nvSpPr>
        <p:spPr>
          <a:xfrm>
            <a:off x="764704" y="1136576"/>
            <a:ext cx="720080" cy="225366"/>
          </a:xfrm>
          <a:prstGeom prst="rect">
            <a:avLst/>
          </a:prstGeom>
          <a:solidFill>
            <a:schemeClr val="bg1"/>
          </a:solidFill>
        </p:spPr>
        <p:txBody>
          <a:bodyPr wrap="square" rtlCol="0">
            <a:spAutoFit/>
          </a:bodyPr>
          <a:lstStyle/>
          <a:p>
            <a:endParaRPr lang="zh-CN" altLang="en-US" dirty="0"/>
          </a:p>
        </p:txBody>
      </p:sp>
      <p:sp>
        <p:nvSpPr>
          <p:cNvPr id="23" name="TextBox 22"/>
          <p:cNvSpPr txBox="1"/>
          <p:nvPr/>
        </p:nvSpPr>
        <p:spPr>
          <a:xfrm>
            <a:off x="692696" y="6311810"/>
            <a:ext cx="864096" cy="225366"/>
          </a:xfrm>
          <a:prstGeom prst="rect">
            <a:avLst/>
          </a:prstGeom>
          <a:solidFill>
            <a:schemeClr val="bg1"/>
          </a:solidFill>
        </p:spPr>
        <p:txBody>
          <a:bodyPr wrap="square" rtlCol="0">
            <a:spAutoFit/>
          </a:bodyPr>
          <a:lstStyle/>
          <a:p>
            <a:endParaRPr lang="zh-CN" altLang="en-US" dirty="0"/>
          </a:p>
        </p:txBody>
      </p:sp>
      <p:sp>
        <p:nvSpPr>
          <p:cNvPr id="24" name="TextBox 23"/>
          <p:cNvSpPr txBox="1"/>
          <p:nvPr/>
        </p:nvSpPr>
        <p:spPr>
          <a:xfrm>
            <a:off x="3519669" y="3728864"/>
            <a:ext cx="845435" cy="225366"/>
          </a:xfrm>
          <a:prstGeom prst="rect">
            <a:avLst/>
          </a:prstGeom>
          <a:solidFill>
            <a:schemeClr val="bg1"/>
          </a:solidFill>
        </p:spPr>
        <p:txBody>
          <a:bodyPr wrap="square" rtlCol="0">
            <a:spAutoFit/>
          </a:bodyPr>
          <a:lstStyle/>
          <a:p>
            <a:endParaRPr lang="zh-CN" altLang="en-US" dirty="0"/>
          </a:p>
        </p:txBody>
      </p:sp>
      <p:sp>
        <p:nvSpPr>
          <p:cNvPr id="25" name="TextBox 24"/>
          <p:cNvSpPr txBox="1"/>
          <p:nvPr/>
        </p:nvSpPr>
        <p:spPr>
          <a:xfrm>
            <a:off x="764704" y="3728864"/>
            <a:ext cx="792088" cy="225366"/>
          </a:xfrm>
          <a:prstGeom prst="rect">
            <a:avLst/>
          </a:prstGeom>
          <a:solidFill>
            <a:schemeClr val="bg1"/>
          </a:solidFill>
        </p:spPr>
        <p:txBody>
          <a:bodyPr wrap="square" rtlCol="0">
            <a:spAutoFit/>
          </a:bodyPr>
          <a:lstStyle/>
          <a:p>
            <a:endParaRPr lang="zh-CN" altLang="en-US" dirty="0"/>
          </a:p>
        </p:txBody>
      </p:sp>
      <p:sp>
        <p:nvSpPr>
          <p:cNvPr id="26" name="TextBox 25"/>
          <p:cNvSpPr txBox="1"/>
          <p:nvPr/>
        </p:nvSpPr>
        <p:spPr>
          <a:xfrm>
            <a:off x="3429000" y="1136576"/>
            <a:ext cx="720080" cy="225366"/>
          </a:xfrm>
          <a:prstGeom prst="rect">
            <a:avLst/>
          </a:prstGeom>
          <a:solidFill>
            <a:schemeClr val="bg1"/>
          </a:solidFill>
        </p:spPr>
        <p:txBody>
          <a:bodyPr wrap="square" rtlCol="0">
            <a:spAutoFit/>
          </a:bodyPr>
          <a:lstStyle/>
          <a:p>
            <a:endParaRPr lang="zh-CN" altLang="en-US" dirty="0"/>
          </a:p>
        </p:txBody>
      </p:sp>
      <p:pic>
        <p:nvPicPr>
          <p:cNvPr id="7170" name="Picture 2" descr="D:/Pictures/BMER/475.png475"/>
          <p:cNvPicPr>
            <a:picLocks noChangeAspect="1" noChangeArrowheads="1"/>
          </p:cNvPicPr>
          <p:nvPr/>
        </p:nvPicPr>
        <p:blipFill>
          <a:blip r:embed="rId1"/>
          <a:srcRect l="5684" r="5684"/>
          <a:stretch>
            <a:fillRect/>
          </a:stretch>
        </p:blipFill>
        <p:spPr bwMode="auto">
          <a:xfrm>
            <a:off x="498475" y="939800"/>
            <a:ext cx="2863215" cy="421068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7171" name="Picture 3" descr="D:/Pictures/BMER/540.png540"/>
          <p:cNvPicPr>
            <a:picLocks noChangeAspect="1" noChangeArrowheads="1"/>
          </p:cNvPicPr>
          <p:nvPr/>
        </p:nvPicPr>
        <p:blipFill>
          <a:blip r:embed="rId2"/>
          <a:srcRect l="6000" r="6000"/>
          <a:stretch>
            <a:fillRect/>
          </a:stretch>
        </p:blipFill>
        <p:spPr bwMode="auto">
          <a:xfrm>
            <a:off x="3644900" y="939800"/>
            <a:ext cx="2591435" cy="426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7172" name="Picture 4" descr="D:/Pictures/BMER/750.png750"/>
          <p:cNvPicPr>
            <a:picLocks noChangeAspect="1" noChangeArrowheads="1"/>
          </p:cNvPicPr>
          <p:nvPr/>
        </p:nvPicPr>
        <p:blipFill>
          <a:blip r:embed="rId3"/>
          <a:srcRect l="3674" r="3674"/>
          <a:stretch>
            <a:fillRect/>
          </a:stretch>
        </p:blipFill>
        <p:spPr bwMode="auto">
          <a:xfrm>
            <a:off x="474980" y="4944745"/>
            <a:ext cx="2580640" cy="437959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28" name="组合 27"/>
          <p:cNvGrpSpPr/>
          <p:nvPr/>
        </p:nvGrpSpPr>
        <p:grpSpPr>
          <a:xfrm>
            <a:off x="6021288" y="9417496"/>
            <a:ext cx="776312" cy="369332"/>
            <a:chOff x="6021288" y="9417496"/>
            <a:chExt cx="776312" cy="369332"/>
          </a:xfrm>
        </p:grpSpPr>
        <p:sp>
          <p:nvSpPr>
            <p:cNvPr id="29" name="圆角矩形 28"/>
            <p:cNvSpPr/>
            <p:nvPr/>
          </p:nvSpPr>
          <p:spPr>
            <a:xfrm>
              <a:off x="6021288" y="9525218"/>
              <a:ext cx="214482" cy="153888"/>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 name="TextBox 29"/>
            <p:cNvSpPr txBox="1"/>
            <p:nvPr/>
          </p:nvSpPr>
          <p:spPr>
            <a:xfrm>
              <a:off x="6235770" y="9417496"/>
              <a:ext cx="561830" cy="369332"/>
            </a:xfrm>
            <a:prstGeom prst="rect">
              <a:avLst/>
            </a:prstGeom>
            <a:noFill/>
          </p:spPr>
          <p:txBody>
            <a:bodyPr wrap="square" rtlCol="0">
              <a:spAutoFit/>
            </a:bodyPr>
            <a:lstStyle/>
            <a:p>
              <a:r>
                <a:rPr lang="en-US" altLang="zh-CN" dirty="0"/>
                <a:t>70</a:t>
              </a:r>
              <a:endParaRPr lang="zh-CN" altLang="en-US" dirty="0"/>
            </a:p>
          </p:txBody>
        </p:sp>
      </p:grpSp>
      <p:pic>
        <p:nvPicPr>
          <p:cNvPr id="14" name="图片 13"/>
          <p:cNvPicPr>
            <a:picLocks noChangeAspect="1"/>
          </p:cNvPicPr>
          <p:nvPr/>
        </p:nvPicPr>
        <p:blipFill rotWithShape="1">
          <a:blip r:embed="rId4">
            <a:extLst>
              <a:ext uri="{28A0092B-C50C-407E-A947-70E740481C1C}">
                <a14:useLocalDpi xmlns:a14="http://schemas.microsoft.com/office/drawing/2010/main" val="0"/>
              </a:ext>
            </a:extLst>
          </a:blip>
          <a:srcRect l="8001" t="9788" r="10800" b="33915"/>
          <a:stretch>
            <a:fillRect/>
          </a:stretch>
        </p:blipFill>
        <p:spPr>
          <a:xfrm>
            <a:off x="3644987" y="79214"/>
            <a:ext cx="1008151" cy="486694"/>
          </a:xfrm>
          <a:prstGeom prst="rect">
            <a:avLst/>
          </a:prstGeom>
        </p:spPr>
      </p:pic>
    </p:spTree>
  </p:cSld>
  <p:clrMapOvr>
    <a:masterClrMapping/>
  </p:clrMapOvr>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平行四边形 3"/>
          <p:cNvSpPr/>
          <p:nvPr/>
        </p:nvSpPr>
        <p:spPr>
          <a:xfrm>
            <a:off x="403122" y="318099"/>
            <a:ext cx="1801742" cy="69027"/>
          </a:xfrm>
          <a:prstGeom prst="parallelogram">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TextBox 5"/>
          <p:cNvSpPr txBox="1"/>
          <p:nvPr/>
        </p:nvSpPr>
        <p:spPr>
          <a:xfrm>
            <a:off x="4581128" y="159821"/>
            <a:ext cx="2321446" cy="384721"/>
          </a:xfrm>
          <a:prstGeom prst="rect">
            <a:avLst/>
          </a:prstGeom>
          <a:noFill/>
        </p:spPr>
        <p:txBody>
          <a:bodyPr wrap="square" rtlCol="0">
            <a:spAutoFit/>
          </a:bodyPr>
          <a:lstStyle/>
          <a:p>
            <a:r>
              <a:rPr lang="zh-CN" altLang="en-US" sz="1000" b="1" kern="1400" spc="110" dirty="0">
                <a:latin typeface="+mn-ea"/>
              </a:rPr>
              <a:t>济宁钧华液压机械有限公司</a:t>
            </a:r>
            <a:endParaRPr lang="en-US" altLang="zh-CN" sz="1000" b="1" kern="1400" spc="110" dirty="0">
              <a:latin typeface="+mn-ea"/>
            </a:endParaRPr>
          </a:p>
          <a:p>
            <a:r>
              <a:rPr lang="en-US" altLang="zh-CN" sz="900" dirty="0">
                <a:latin typeface="Arial Unicode MS" panose="020B0604020202020204" pitchFamily="34" charset="-122"/>
                <a:ea typeface="Arial Unicode MS" panose="020B0604020202020204" pitchFamily="34" charset="-122"/>
                <a:cs typeface="Arial Unicode MS" panose="020B0604020202020204" pitchFamily="34" charset="-122"/>
              </a:rPr>
              <a:t>Jining  </a:t>
            </a:r>
            <a:r>
              <a:rPr lang="en-US" altLang="zh-CN" sz="900" dirty="0" err="1">
                <a:latin typeface="Arial Unicode MS" panose="020B0604020202020204" pitchFamily="34" charset="-122"/>
                <a:ea typeface="Arial Unicode MS" panose="020B0604020202020204" pitchFamily="34" charset="-122"/>
                <a:cs typeface="Arial Unicode MS" panose="020B0604020202020204" pitchFamily="34" charset="-122"/>
              </a:rPr>
              <a:t>JunHua</a:t>
            </a:r>
            <a:r>
              <a:rPr lang="en-US" altLang="zh-CN" sz="900" dirty="0">
                <a:latin typeface="Arial Unicode MS" panose="020B0604020202020204" pitchFamily="34" charset="-122"/>
                <a:ea typeface="Arial Unicode MS" panose="020B0604020202020204" pitchFamily="34" charset="-122"/>
                <a:cs typeface="Arial Unicode MS" panose="020B0604020202020204" pitchFamily="34" charset="-122"/>
              </a:rPr>
              <a:t> Hydraulic Co.,Ltd</a:t>
            </a:r>
            <a:endParaRPr lang="zh-CN" altLang="en-US" sz="900" dirty="0">
              <a:latin typeface="Arial Unicode MS" panose="020B0604020202020204" pitchFamily="34" charset="-122"/>
              <a:ea typeface="Arial Unicode MS" panose="020B0604020202020204" pitchFamily="34" charset="-122"/>
              <a:cs typeface="Arial Unicode MS" panose="020B0604020202020204" pitchFamily="34" charset="-122"/>
            </a:endParaRPr>
          </a:p>
        </p:txBody>
      </p:sp>
      <p:sp>
        <p:nvSpPr>
          <p:cNvPr id="7" name="平行四边形 6"/>
          <p:cNvSpPr/>
          <p:nvPr/>
        </p:nvSpPr>
        <p:spPr>
          <a:xfrm>
            <a:off x="2276872" y="315026"/>
            <a:ext cx="1368152" cy="72100"/>
          </a:xfrm>
          <a:prstGeom prst="parallelogram">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 name="Text Box 8"/>
          <p:cNvSpPr txBox="1">
            <a:spLocks noChangeArrowheads="1"/>
          </p:cNvSpPr>
          <p:nvPr/>
        </p:nvSpPr>
        <p:spPr bwMode="auto">
          <a:xfrm>
            <a:off x="342900" y="488504"/>
            <a:ext cx="1975757" cy="536436"/>
          </a:xfrm>
          <a:prstGeom prst="rect">
            <a:avLst/>
          </a:prstGeom>
          <a:noFill/>
          <a:ln>
            <a:noFill/>
          </a:ln>
          <a:effectLst/>
          <a:extLst>
            <a:ext uri="{909E8E84-426E-40DD-AFC4-6F175D3DCCD1}">
              <a14:hiddenFill xmlns:a14="http://schemas.microsoft.com/office/drawing/2010/main">
                <a:gradFill rotWithShape="0">
                  <a:gsLst>
                    <a:gs pos="0">
                      <a:srgbClr val="003366">
                        <a:gamma/>
                        <a:shade val="46275"/>
                        <a:invGamma/>
                      </a:srgbClr>
                    </a:gs>
                    <a:gs pos="100000">
                      <a:srgbClr val="003366"/>
                    </a:gs>
                  </a:gsLst>
                  <a:lin ang="5400000" scaled="1"/>
                </a:gradFill>
              </a14:hiddenFill>
            </a:ext>
            <a:ext uri="{91240B29-F687-4F45-9708-019B960494DF}">
              <a14:hiddenLine xmlns:a14="http://schemas.microsoft.com/office/drawing/2010/main" w="9525">
                <a:solidFill>
                  <a:srgbClr val="FFFF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74630" tIns="37315" rIns="74630" bIns="37315">
            <a:spAutoFit/>
            <a:scene3d>
              <a:camera prst="orthographicFront"/>
              <a:lightRig rig="threePt" dir="t"/>
            </a:scene3d>
          </a:bodyPr>
          <a:lstStyle>
            <a:lvl1pPr algn="l" defTabSz="860425">
              <a:spcBef>
                <a:spcPct val="0"/>
              </a:spcBef>
              <a:defRPr kumimoji="1" sz="2400">
                <a:solidFill>
                  <a:schemeClr val="tx1"/>
                </a:solidFill>
                <a:latin typeface="Times New Roman" panose="02020603050405020304" pitchFamily="18" charset="0"/>
                <a:ea typeface="宋体" panose="02010600030101010101" pitchFamily="2" charset="-122"/>
              </a:defRPr>
            </a:lvl1pPr>
            <a:lvl2pPr marL="430530" algn="l" defTabSz="860425">
              <a:spcBef>
                <a:spcPct val="0"/>
              </a:spcBef>
              <a:defRPr kumimoji="1" sz="2400">
                <a:solidFill>
                  <a:schemeClr val="tx1"/>
                </a:solidFill>
                <a:latin typeface="Times New Roman" panose="02020603050405020304" pitchFamily="18" charset="0"/>
                <a:ea typeface="宋体" panose="02010600030101010101" pitchFamily="2" charset="-122"/>
              </a:defRPr>
            </a:lvl2pPr>
            <a:lvl3pPr marL="860425" algn="l" defTabSz="860425">
              <a:spcBef>
                <a:spcPct val="0"/>
              </a:spcBef>
              <a:defRPr kumimoji="1" sz="2400">
                <a:solidFill>
                  <a:schemeClr val="tx1"/>
                </a:solidFill>
                <a:latin typeface="Times New Roman" panose="02020603050405020304" pitchFamily="18" charset="0"/>
                <a:ea typeface="宋体" panose="02010600030101010101" pitchFamily="2" charset="-122"/>
              </a:defRPr>
            </a:lvl3pPr>
            <a:lvl4pPr marL="1290955" algn="l" defTabSz="860425">
              <a:spcBef>
                <a:spcPct val="0"/>
              </a:spcBef>
              <a:defRPr kumimoji="1" sz="2400">
                <a:solidFill>
                  <a:schemeClr val="tx1"/>
                </a:solidFill>
                <a:latin typeface="Times New Roman" panose="02020603050405020304" pitchFamily="18" charset="0"/>
                <a:ea typeface="宋体" panose="02010600030101010101" pitchFamily="2" charset="-122"/>
              </a:defRPr>
            </a:lvl4pPr>
            <a:lvl5pPr marL="1719580" algn="l" defTabSz="860425">
              <a:spcBef>
                <a:spcPct val="0"/>
              </a:spcBef>
              <a:defRPr kumimoji="1" sz="2400">
                <a:solidFill>
                  <a:schemeClr val="tx1"/>
                </a:solidFill>
                <a:latin typeface="Times New Roman" panose="02020603050405020304" pitchFamily="18" charset="0"/>
                <a:ea typeface="宋体" panose="02010600030101010101" pitchFamily="2" charset="-122"/>
              </a:defRPr>
            </a:lvl5pPr>
            <a:lvl6pPr marL="21767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6339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0911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5483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0" hangingPunct="0">
              <a:lnSpc>
                <a:spcPct val="90000"/>
              </a:lnSpc>
              <a:spcBef>
                <a:spcPct val="50000"/>
              </a:spcBef>
              <a:buFontTx/>
              <a:buNone/>
            </a:pPr>
            <a:r>
              <a:rPr kumimoji="0" lang="en-US" altLang="zh-CN" sz="1300" b="1" dirty="0">
                <a:solidFill>
                  <a:schemeClr val="accent1"/>
                </a:solidFill>
                <a:effectLst>
                  <a:outerShdw blurRad="38100" dist="25400" dir="5400000" algn="ctr" rotWithShape="0">
                    <a:srgbClr val="6E747A">
                      <a:alpha val="43000"/>
                    </a:srgbClr>
                  </a:outerShdw>
                </a:effectLst>
              </a:rPr>
              <a:t>BMER </a:t>
            </a:r>
            <a:r>
              <a:rPr kumimoji="0" lang="zh-CN" altLang="en-US" sz="1300" b="1" dirty="0">
                <a:solidFill>
                  <a:schemeClr val="accent1"/>
                </a:solidFill>
                <a:effectLst>
                  <a:outerShdw blurRad="38100" dist="25400" dir="5400000" algn="ctr" rotWithShape="0">
                    <a:srgbClr val="6E747A">
                      <a:alpha val="43000"/>
                    </a:srgbClr>
                  </a:outerShdw>
                </a:effectLst>
              </a:rPr>
              <a:t>系列马达外形图  </a:t>
            </a:r>
            <a:endParaRPr kumimoji="0" lang="zh-CN" altLang="en-US" sz="1300" b="1" dirty="0">
              <a:solidFill>
                <a:schemeClr val="accent1"/>
              </a:solidFill>
              <a:effectLst>
                <a:outerShdw blurRad="38100" dist="25400" dir="5400000" algn="ctr" rotWithShape="0">
                  <a:srgbClr val="6E747A">
                    <a:alpha val="43000"/>
                  </a:srgbClr>
                </a:outerShdw>
              </a:effectLst>
            </a:endParaRPr>
          </a:p>
          <a:p>
            <a:pPr eaLnBrk="0" hangingPunct="0">
              <a:lnSpc>
                <a:spcPct val="90000"/>
              </a:lnSpc>
              <a:spcBef>
                <a:spcPct val="50000"/>
              </a:spcBef>
              <a:buFontTx/>
              <a:buNone/>
            </a:pPr>
            <a:r>
              <a:rPr kumimoji="0" lang="zh-CN" altLang="en-US" sz="1300" b="1" dirty="0">
                <a:solidFill>
                  <a:schemeClr val="accent1"/>
                </a:solidFill>
                <a:effectLst>
                  <a:outerShdw blurRad="38100" dist="25400" dir="5400000" algn="ctr" rotWithShape="0">
                    <a:srgbClr val="6E747A">
                      <a:alpha val="43000"/>
                    </a:srgbClr>
                  </a:outerShdw>
                </a:effectLst>
              </a:rPr>
              <a:t>         </a:t>
            </a:r>
            <a:r>
              <a:rPr kumimoji="0" lang="en-US" altLang="zh-CN" sz="1300" b="1" dirty="0">
                <a:solidFill>
                  <a:schemeClr val="accent1"/>
                </a:solidFill>
                <a:effectLst>
                  <a:outerShdw blurRad="38100" dist="25400" dir="5400000" algn="ctr" rotWithShape="0">
                    <a:srgbClr val="6E747A">
                      <a:alpha val="43000"/>
                    </a:srgbClr>
                  </a:outerShdw>
                </a:effectLst>
              </a:rPr>
              <a:t>              </a:t>
            </a:r>
            <a:endParaRPr kumimoji="0" lang="en-US" altLang="zh-CN" sz="1300" b="1" dirty="0">
              <a:solidFill>
                <a:schemeClr val="accent1"/>
              </a:solidFill>
              <a:effectLst>
                <a:outerShdw blurRad="38100" dist="25400" dir="5400000" algn="ctr" rotWithShape="0">
                  <a:srgbClr val="6E747A">
                    <a:alpha val="43000"/>
                  </a:srgbClr>
                </a:outerShdw>
              </a:effectLst>
              <a:latin typeface="仿宋_GB2312" panose="02010609030101010101" pitchFamily="49" charset="-122"/>
              <a:ea typeface="仿宋_GB2312" panose="02010609030101010101" pitchFamily="49" charset="-122"/>
            </a:endParaRPr>
          </a:p>
        </p:txBody>
      </p:sp>
      <p:pic>
        <p:nvPicPr>
          <p:cNvPr id="29" name="Picture 2"/>
          <p:cNvPicPr>
            <a:picLocks noChangeAspect="1" noChangeArrowheads="1"/>
          </p:cNvPicPr>
          <p:nvPr/>
        </p:nvPicPr>
        <p:blipFill>
          <a:blip r:embed="rId1">
            <a:extLst>
              <a:ext uri="{28A0092B-C50C-407E-A947-70E740481C1C}">
                <a14:useLocalDpi xmlns:a14="http://schemas.microsoft.com/office/drawing/2010/main" val="0"/>
              </a:ext>
            </a:extLst>
          </a:blip>
          <a:srcRect/>
          <a:stretch>
            <a:fillRect/>
          </a:stretch>
        </p:blipFill>
        <p:spPr bwMode="auto">
          <a:xfrm>
            <a:off x="686281" y="992560"/>
            <a:ext cx="5695047" cy="203406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30" name="Picture 3"/>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661946" y="3709801"/>
            <a:ext cx="5881594" cy="219714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31" name="Picture 4"/>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366076" y="6513547"/>
            <a:ext cx="4087813" cy="6175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14" name="组合 13"/>
          <p:cNvGrpSpPr/>
          <p:nvPr/>
        </p:nvGrpSpPr>
        <p:grpSpPr>
          <a:xfrm>
            <a:off x="6021288" y="9417496"/>
            <a:ext cx="776312" cy="369332"/>
            <a:chOff x="6021288" y="9417496"/>
            <a:chExt cx="776312" cy="369332"/>
          </a:xfrm>
        </p:grpSpPr>
        <p:sp>
          <p:nvSpPr>
            <p:cNvPr id="15" name="圆角矩形 14"/>
            <p:cNvSpPr/>
            <p:nvPr/>
          </p:nvSpPr>
          <p:spPr>
            <a:xfrm>
              <a:off x="6021288" y="9525218"/>
              <a:ext cx="214482" cy="153888"/>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 name="TextBox 15"/>
            <p:cNvSpPr txBox="1"/>
            <p:nvPr/>
          </p:nvSpPr>
          <p:spPr>
            <a:xfrm>
              <a:off x="6235770" y="9417496"/>
              <a:ext cx="561830" cy="369332"/>
            </a:xfrm>
            <a:prstGeom prst="rect">
              <a:avLst/>
            </a:prstGeom>
            <a:noFill/>
          </p:spPr>
          <p:txBody>
            <a:bodyPr wrap="square" rtlCol="0">
              <a:spAutoFit/>
            </a:bodyPr>
            <a:lstStyle/>
            <a:p>
              <a:r>
                <a:rPr lang="en-US" altLang="zh-CN" dirty="0"/>
                <a:t>71</a:t>
              </a:r>
              <a:endParaRPr lang="zh-CN" altLang="en-US" dirty="0"/>
            </a:p>
          </p:txBody>
        </p:sp>
      </p:grpSp>
      <p:pic>
        <p:nvPicPr>
          <p:cNvPr id="3" name="图片 2"/>
          <p:cNvPicPr>
            <a:picLocks noChangeAspect="1"/>
          </p:cNvPicPr>
          <p:nvPr/>
        </p:nvPicPr>
        <p:blipFill rotWithShape="1">
          <a:blip r:embed="rId4">
            <a:extLst>
              <a:ext uri="{28A0092B-C50C-407E-A947-70E740481C1C}">
                <a14:useLocalDpi xmlns:a14="http://schemas.microsoft.com/office/drawing/2010/main" val="0"/>
              </a:ext>
            </a:extLst>
          </a:blip>
          <a:srcRect l="8001" t="9788" r="10800" b="33915"/>
          <a:stretch>
            <a:fillRect/>
          </a:stretch>
        </p:blipFill>
        <p:spPr>
          <a:xfrm>
            <a:off x="3644987" y="79214"/>
            <a:ext cx="1008151" cy="486694"/>
          </a:xfrm>
          <a:prstGeom prst="rect">
            <a:avLst/>
          </a:prstGeom>
        </p:spPr>
      </p:pic>
    </p:spTree>
  </p:cSld>
  <p:clrMapOvr>
    <a:masterClrMapping/>
  </p:clrMapOvr>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平行四边形 3"/>
          <p:cNvSpPr/>
          <p:nvPr/>
        </p:nvSpPr>
        <p:spPr>
          <a:xfrm>
            <a:off x="403122" y="318099"/>
            <a:ext cx="1801742" cy="69027"/>
          </a:xfrm>
          <a:prstGeom prst="parallelogram">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TextBox 5"/>
          <p:cNvSpPr txBox="1"/>
          <p:nvPr/>
        </p:nvSpPr>
        <p:spPr>
          <a:xfrm>
            <a:off x="4581128" y="159821"/>
            <a:ext cx="2321446" cy="384721"/>
          </a:xfrm>
          <a:prstGeom prst="rect">
            <a:avLst/>
          </a:prstGeom>
          <a:noFill/>
        </p:spPr>
        <p:txBody>
          <a:bodyPr wrap="square" rtlCol="0">
            <a:spAutoFit/>
          </a:bodyPr>
          <a:lstStyle/>
          <a:p>
            <a:r>
              <a:rPr lang="zh-CN" altLang="en-US" sz="1000" b="1" kern="1400" spc="110" dirty="0">
                <a:latin typeface="+mn-ea"/>
              </a:rPr>
              <a:t>济宁钧华液压机械有限公司</a:t>
            </a:r>
            <a:endParaRPr lang="en-US" altLang="zh-CN" sz="1000" b="1" kern="1400" spc="110" dirty="0">
              <a:latin typeface="+mn-ea"/>
            </a:endParaRPr>
          </a:p>
          <a:p>
            <a:r>
              <a:rPr lang="en-US" altLang="zh-CN" sz="900" dirty="0">
                <a:latin typeface="Arial Unicode MS" panose="020B0604020202020204" pitchFamily="34" charset="-122"/>
                <a:ea typeface="Arial Unicode MS" panose="020B0604020202020204" pitchFamily="34" charset="-122"/>
                <a:cs typeface="Arial Unicode MS" panose="020B0604020202020204" pitchFamily="34" charset="-122"/>
              </a:rPr>
              <a:t>Jining  </a:t>
            </a:r>
            <a:r>
              <a:rPr lang="en-US" altLang="zh-CN" sz="900" dirty="0" err="1">
                <a:latin typeface="Arial Unicode MS" panose="020B0604020202020204" pitchFamily="34" charset="-122"/>
                <a:ea typeface="Arial Unicode MS" panose="020B0604020202020204" pitchFamily="34" charset="-122"/>
                <a:cs typeface="Arial Unicode MS" panose="020B0604020202020204" pitchFamily="34" charset="-122"/>
              </a:rPr>
              <a:t>JunHua</a:t>
            </a:r>
            <a:r>
              <a:rPr lang="en-US" altLang="zh-CN" sz="900" dirty="0">
                <a:latin typeface="Arial Unicode MS" panose="020B0604020202020204" pitchFamily="34" charset="-122"/>
                <a:ea typeface="Arial Unicode MS" panose="020B0604020202020204" pitchFamily="34" charset="-122"/>
                <a:cs typeface="Arial Unicode MS" panose="020B0604020202020204" pitchFamily="34" charset="-122"/>
              </a:rPr>
              <a:t> Hydraulic Co.,Ltd</a:t>
            </a:r>
            <a:endParaRPr lang="zh-CN" altLang="en-US" sz="900" dirty="0">
              <a:latin typeface="Arial Unicode MS" panose="020B0604020202020204" pitchFamily="34" charset="-122"/>
              <a:ea typeface="Arial Unicode MS" panose="020B0604020202020204" pitchFamily="34" charset="-122"/>
              <a:cs typeface="Arial Unicode MS" panose="020B0604020202020204" pitchFamily="34" charset="-122"/>
            </a:endParaRPr>
          </a:p>
        </p:txBody>
      </p:sp>
      <p:sp>
        <p:nvSpPr>
          <p:cNvPr id="7" name="平行四边形 6"/>
          <p:cNvSpPr/>
          <p:nvPr/>
        </p:nvSpPr>
        <p:spPr>
          <a:xfrm>
            <a:off x="2276872" y="315026"/>
            <a:ext cx="1368152" cy="72100"/>
          </a:xfrm>
          <a:prstGeom prst="parallelogram">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 name="Text Box 8"/>
          <p:cNvSpPr txBox="1">
            <a:spLocks noChangeArrowheads="1"/>
          </p:cNvSpPr>
          <p:nvPr/>
        </p:nvSpPr>
        <p:spPr bwMode="auto">
          <a:xfrm>
            <a:off x="342900" y="488504"/>
            <a:ext cx="1975757" cy="536436"/>
          </a:xfrm>
          <a:prstGeom prst="rect">
            <a:avLst/>
          </a:prstGeom>
          <a:noFill/>
          <a:ln>
            <a:noFill/>
          </a:ln>
          <a:effectLst/>
          <a:extLst>
            <a:ext uri="{909E8E84-426E-40DD-AFC4-6F175D3DCCD1}">
              <a14:hiddenFill xmlns:a14="http://schemas.microsoft.com/office/drawing/2010/main">
                <a:gradFill rotWithShape="0">
                  <a:gsLst>
                    <a:gs pos="0">
                      <a:srgbClr val="003366">
                        <a:gamma/>
                        <a:shade val="46275"/>
                        <a:invGamma/>
                      </a:srgbClr>
                    </a:gs>
                    <a:gs pos="100000">
                      <a:srgbClr val="003366"/>
                    </a:gs>
                  </a:gsLst>
                  <a:lin ang="5400000" scaled="1"/>
                </a:gradFill>
              </a14:hiddenFill>
            </a:ext>
            <a:ext uri="{91240B29-F687-4F45-9708-019B960494DF}">
              <a14:hiddenLine xmlns:a14="http://schemas.microsoft.com/office/drawing/2010/main" w="9525">
                <a:solidFill>
                  <a:srgbClr val="FFFF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74630" tIns="37315" rIns="74630" bIns="37315">
            <a:spAutoFit/>
            <a:scene3d>
              <a:camera prst="orthographicFront"/>
              <a:lightRig rig="threePt" dir="t"/>
            </a:scene3d>
          </a:bodyPr>
          <a:lstStyle>
            <a:lvl1pPr algn="l" defTabSz="860425">
              <a:spcBef>
                <a:spcPct val="0"/>
              </a:spcBef>
              <a:defRPr kumimoji="1" sz="2400">
                <a:solidFill>
                  <a:schemeClr val="tx1"/>
                </a:solidFill>
                <a:latin typeface="Times New Roman" panose="02020603050405020304" pitchFamily="18" charset="0"/>
                <a:ea typeface="宋体" panose="02010600030101010101" pitchFamily="2" charset="-122"/>
              </a:defRPr>
            </a:lvl1pPr>
            <a:lvl2pPr marL="430530" algn="l" defTabSz="860425">
              <a:spcBef>
                <a:spcPct val="0"/>
              </a:spcBef>
              <a:defRPr kumimoji="1" sz="2400">
                <a:solidFill>
                  <a:schemeClr val="tx1"/>
                </a:solidFill>
                <a:latin typeface="Times New Roman" panose="02020603050405020304" pitchFamily="18" charset="0"/>
                <a:ea typeface="宋体" panose="02010600030101010101" pitchFamily="2" charset="-122"/>
              </a:defRPr>
            </a:lvl2pPr>
            <a:lvl3pPr marL="860425" algn="l" defTabSz="860425">
              <a:spcBef>
                <a:spcPct val="0"/>
              </a:spcBef>
              <a:defRPr kumimoji="1" sz="2400">
                <a:solidFill>
                  <a:schemeClr val="tx1"/>
                </a:solidFill>
                <a:latin typeface="Times New Roman" panose="02020603050405020304" pitchFamily="18" charset="0"/>
                <a:ea typeface="宋体" panose="02010600030101010101" pitchFamily="2" charset="-122"/>
              </a:defRPr>
            </a:lvl3pPr>
            <a:lvl4pPr marL="1290955" algn="l" defTabSz="860425">
              <a:spcBef>
                <a:spcPct val="0"/>
              </a:spcBef>
              <a:defRPr kumimoji="1" sz="2400">
                <a:solidFill>
                  <a:schemeClr val="tx1"/>
                </a:solidFill>
                <a:latin typeface="Times New Roman" panose="02020603050405020304" pitchFamily="18" charset="0"/>
                <a:ea typeface="宋体" panose="02010600030101010101" pitchFamily="2" charset="-122"/>
              </a:defRPr>
            </a:lvl4pPr>
            <a:lvl5pPr marL="1719580" algn="l" defTabSz="860425">
              <a:spcBef>
                <a:spcPct val="0"/>
              </a:spcBef>
              <a:defRPr kumimoji="1" sz="2400">
                <a:solidFill>
                  <a:schemeClr val="tx1"/>
                </a:solidFill>
                <a:latin typeface="Times New Roman" panose="02020603050405020304" pitchFamily="18" charset="0"/>
                <a:ea typeface="宋体" panose="02010600030101010101" pitchFamily="2" charset="-122"/>
              </a:defRPr>
            </a:lvl5pPr>
            <a:lvl6pPr marL="21767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6339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0911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5483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0" hangingPunct="0">
              <a:lnSpc>
                <a:spcPct val="90000"/>
              </a:lnSpc>
              <a:spcBef>
                <a:spcPct val="50000"/>
              </a:spcBef>
              <a:buFontTx/>
              <a:buNone/>
            </a:pPr>
            <a:r>
              <a:rPr kumimoji="0" lang="en-US" altLang="zh-CN" sz="1300" b="1" dirty="0">
                <a:solidFill>
                  <a:schemeClr val="accent1"/>
                </a:solidFill>
                <a:effectLst>
                  <a:outerShdw blurRad="38100" dist="25400" dir="5400000" algn="ctr" rotWithShape="0">
                    <a:srgbClr val="6E747A">
                      <a:alpha val="43000"/>
                    </a:srgbClr>
                  </a:outerShdw>
                </a:effectLst>
              </a:rPr>
              <a:t>BMER </a:t>
            </a:r>
            <a:r>
              <a:rPr kumimoji="0" lang="zh-CN" altLang="en-US" sz="1300" b="1" dirty="0">
                <a:solidFill>
                  <a:schemeClr val="accent1"/>
                </a:solidFill>
                <a:effectLst>
                  <a:outerShdw blurRad="38100" dist="25400" dir="5400000" algn="ctr" rotWithShape="0">
                    <a:srgbClr val="6E747A">
                      <a:alpha val="43000"/>
                    </a:srgbClr>
                  </a:outerShdw>
                </a:effectLst>
              </a:rPr>
              <a:t>系列马达外形图  </a:t>
            </a:r>
            <a:endParaRPr kumimoji="0" lang="zh-CN" altLang="en-US" sz="1300" b="1" dirty="0">
              <a:solidFill>
                <a:schemeClr val="accent1"/>
              </a:solidFill>
              <a:effectLst>
                <a:outerShdw blurRad="38100" dist="25400" dir="5400000" algn="ctr" rotWithShape="0">
                  <a:srgbClr val="6E747A">
                    <a:alpha val="43000"/>
                  </a:srgbClr>
                </a:outerShdw>
              </a:effectLst>
            </a:endParaRPr>
          </a:p>
          <a:p>
            <a:pPr eaLnBrk="0" hangingPunct="0">
              <a:lnSpc>
                <a:spcPct val="90000"/>
              </a:lnSpc>
              <a:spcBef>
                <a:spcPct val="50000"/>
              </a:spcBef>
              <a:buFontTx/>
              <a:buNone/>
            </a:pPr>
            <a:r>
              <a:rPr kumimoji="0" lang="zh-CN" altLang="en-US" sz="1300" b="1" dirty="0">
                <a:solidFill>
                  <a:schemeClr val="accent1"/>
                </a:solidFill>
                <a:effectLst>
                  <a:outerShdw blurRad="38100" dist="25400" dir="5400000" algn="ctr" rotWithShape="0">
                    <a:srgbClr val="6E747A">
                      <a:alpha val="43000"/>
                    </a:srgbClr>
                  </a:outerShdw>
                </a:effectLst>
              </a:rPr>
              <a:t>         </a:t>
            </a:r>
            <a:r>
              <a:rPr kumimoji="0" lang="en-US" altLang="zh-CN" sz="1300" b="1" dirty="0">
                <a:solidFill>
                  <a:schemeClr val="accent1"/>
                </a:solidFill>
                <a:effectLst>
                  <a:outerShdw blurRad="38100" dist="25400" dir="5400000" algn="ctr" rotWithShape="0">
                    <a:srgbClr val="6E747A">
                      <a:alpha val="43000"/>
                    </a:srgbClr>
                  </a:outerShdw>
                </a:effectLst>
              </a:rPr>
              <a:t>              </a:t>
            </a:r>
            <a:endParaRPr kumimoji="0" lang="en-US" altLang="zh-CN" sz="1300" b="1" dirty="0">
              <a:solidFill>
                <a:schemeClr val="accent1"/>
              </a:solidFill>
              <a:effectLst>
                <a:outerShdw blurRad="38100" dist="25400" dir="5400000" algn="ctr" rotWithShape="0">
                  <a:srgbClr val="6E747A">
                    <a:alpha val="43000"/>
                  </a:srgbClr>
                </a:outerShdw>
              </a:effectLst>
              <a:latin typeface="仿宋_GB2312" panose="02010609030101010101" pitchFamily="49" charset="-122"/>
              <a:ea typeface="仿宋_GB2312" panose="02010609030101010101" pitchFamily="49" charset="-122"/>
            </a:endParaRPr>
          </a:p>
        </p:txBody>
      </p:sp>
      <p:pic>
        <p:nvPicPr>
          <p:cNvPr id="11" name="Picture 4"/>
          <p:cNvPicPr>
            <a:picLocks noChangeAspect="1" noChangeArrowheads="1"/>
          </p:cNvPicPr>
          <p:nvPr/>
        </p:nvPicPr>
        <p:blipFill>
          <a:blip r:embed="rId1">
            <a:extLst>
              <a:ext uri="{28A0092B-C50C-407E-A947-70E740481C1C}">
                <a14:useLocalDpi xmlns:a14="http://schemas.microsoft.com/office/drawing/2010/main" val="0"/>
              </a:ext>
            </a:extLst>
          </a:blip>
          <a:srcRect/>
          <a:stretch>
            <a:fillRect/>
          </a:stretch>
        </p:blipFill>
        <p:spPr bwMode="auto">
          <a:xfrm>
            <a:off x="692696" y="920552"/>
            <a:ext cx="5218982" cy="187518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3"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545772" y="3016805"/>
            <a:ext cx="3577754" cy="540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4" name="Picture 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84200" y="3803850"/>
            <a:ext cx="5695950" cy="2046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5" name="Picture 4"/>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258280" y="6252122"/>
            <a:ext cx="4087813" cy="6175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20" name="组合 19"/>
          <p:cNvGrpSpPr/>
          <p:nvPr/>
        </p:nvGrpSpPr>
        <p:grpSpPr>
          <a:xfrm>
            <a:off x="6021288" y="9417496"/>
            <a:ext cx="776312" cy="369332"/>
            <a:chOff x="6021288" y="9417496"/>
            <a:chExt cx="776312" cy="369332"/>
          </a:xfrm>
        </p:grpSpPr>
        <p:sp>
          <p:nvSpPr>
            <p:cNvPr id="21" name="圆角矩形 20"/>
            <p:cNvSpPr/>
            <p:nvPr/>
          </p:nvSpPr>
          <p:spPr>
            <a:xfrm>
              <a:off x="6021288" y="9525218"/>
              <a:ext cx="214482" cy="153888"/>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2" name="TextBox 21"/>
            <p:cNvSpPr txBox="1"/>
            <p:nvPr/>
          </p:nvSpPr>
          <p:spPr>
            <a:xfrm>
              <a:off x="6235770" y="9417496"/>
              <a:ext cx="561830" cy="369332"/>
            </a:xfrm>
            <a:prstGeom prst="rect">
              <a:avLst/>
            </a:prstGeom>
            <a:noFill/>
          </p:spPr>
          <p:txBody>
            <a:bodyPr wrap="square" rtlCol="0">
              <a:spAutoFit/>
            </a:bodyPr>
            <a:lstStyle/>
            <a:p>
              <a:r>
                <a:rPr lang="en-US" altLang="zh-CN" dirty="0"/>
                <a:t>72</a:t>
              </a:r>
              <a:endParaRPr lang="zh-CN" altLang="en-US" dirty="0"/>
            </a:p>
          </p:txBody>
        </p:sp>
      </p:grpSp>
      <p:pic>
        <p:nvPicPr>
          <p:cNvPr id="3" name="图片 2"/>
          <p:cNvPicPr>
            <a:picLocks noChangeAspect="1"/>
          </p:cNvPicPr>
          <p:nvPr/>
        </p:nvPicPr>
        <p:blipFill rotWithShape="1">
          <a:blip r:embed="rId5">
            <a:extLst>
              <a:ext uri="{28A0092B-C50C-407E-A947-70E740481C1C}">
                <a14:useLocalDpi xmlns:a14="http://schemas.microsoft.com/office/drawing/2010/main" val="0"/>
              </a:ext>
            </a:extLst>
          </a:blip>
          <a:srcRect l="8001" t="9788" r="10800" b="33915"/>
          <a:stretch>
            <a:fillRect/>
          </a:stretch>
        </p:blipFill>
        <p:spPr>
          <a:xfrm>
            <a:off x="3644987" y="79214"/>
            <a:ext cx="1008151" cy="486694"/>
          </a:xfrm>
          <a:prstGeom prst="rect">
            <a:avLst/>
          </a:prstGeom>
        </p:spPr>
      </p:pic>
    </p:spTree>
  </p:cSld>
  <p:clrMapOvr>
    <a:masterClrMapping/>
  </p:clrMapOvr>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平行四边形 3"/>
          <p:cNvSpPr/>
          <p:nvPr/>
        </p:nvSpPr>
        <p:spPr>
          <a:xfrm>
            <a:off x="403122" y="318099"/>
            <a:ext cx="1801742" cy="69027"/>
          </a:xfrm>
          <a:prstGeom prst="parallelogram">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TextBox 5"/>
          <p:cNvSpPr txBox="1"/>
          <p:nvPr/>
        </p:nvSpPr>
        <p:spPr>
          <a:xfrm>
            <a:off x="4581128" y="159821"/>
            <a:ext cx="2321446" cy="384721"/>
          </a:xfrm>
          <a:prstGeom prst="rect">
            <a:avLst/>
          </a:prstGeom>
          <a:noFill/>
        </p:spPr>
        <p:txBody>
          <a:bodyPr wrap="square" rtlCol="0">
            <a:spAutoFit/>
          </a:bodyPr>
          <a:lstStyle/>
          <a:p>
            <a:r>
              <a:rPr lang="zh-CN" altLang="en-US" sz="1000" b="1" kern="1400" spc="110" dirty="0">
                <a:latin typeface="+mn-ea"/>
              </a:rPr>
              <a:t>济宁钧华液压机械有限公司</a:t>
            </a:r>
            <a:endParaRPr lang="en-US" altLang="zh-CN" sz="1000" b="1" kern="1400" spc="110" dirty="0">
              <a:latin typeface="+mn-ea"/>
            </a:endParaRPr>
          </a:p>
          <a:p>
            <a:r>
              <a:rPr lang="en-US" altLang="zh-CN" sz="900" dirty="0">
                <a:latin typeface="Arial Unicode MS" panose="020B0604020202020204" pitchFamily="34" charset="-122"/>
                <a:ea typeface="Arial Unicode MS" panose="020B0604020202020204" pitchFamily="34" charset="-122"/>
                <a:cs typeface="Arial Unicode MS" panose="020B0604020202020204" pitchFamily="34" charset="-122"/>
              </a:rPr>
              <a:t>Jining  </a:t>
            </a:r>
            <a:r>
              <a:rPr lang="en-US" altLang="zh-CN" sz="900" dirty="0" err="1">
                <a:latin typeface="Arial Unicode MS" panose="020B0604020202020204" pitchFamily="34" charset="-122"/>
                <a:ea typeface="Arial Unicode MS" panose="020B0604020202020204" pitchFamily="34" charset="-122"/>
                <a:cs typeface="Arial Unicode MS" panose="020B0604020202020204" pitchFamily="34" charset="-122"/>
              </a:rPr>
              <a:t>JunHua</a:t>
            </a:r>
            <a:r>
              <a:rPr lang="en-US" altLang="zh-CN" sz="900" dirty="0">
                <a:latin typeface="Arial Unicode MS" panose="020B0604020202020204" pitchFamily="34" charset="-122"/>
                <a:ea typeface="Arial Unicode MS" panose="020B0604020202020204" pitchFamily="34" charset="-122"/>
                <a:cs typeface="Arial Unicode MS" panose="020B0604020202020204" pitchFamily="34" charset="-122"/>
              </a:rPr>
              <a:t> Hydraulic Co.,Ltd</a:t>
            </a:r>
            <a:endParaRPr lang="zh-CN" altLang="en-US" sz="900" dirty="0">
              <a:latin typeface="Arial Unicode MS" panose="020B0604020202020204" pitchFamily="34" charset="-122"/>
              <a:ea typeface="Arial Unicode MS" panose="020B0604020202020204" pitchFamily="34" charset="-122"/>
              <a:cs typeface="Arial Unicode MS" panose="020B0604020202020204" pitchFamily="34" charset="-122"/>
            </a:endParaRPr>
          </a:p>
        </p:txBody>
      </p:sp>
      <p:sp>
        <p:nvSpPr>
          <p:cNvPr id="7" name="平行四边形 6"/>
          <p:cNvSpPr/>
          <p:nvPr/>
        </p:nvSpPr>
        <p:spPr>
          <a:xfrm>
            <a:off x="2276872" y="315026"/>
            <a:ext cx="1368152" cy="72100"/>
          </a:xfrm>
          <a:prstGeom prst="parallelogram">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 name="Text Box 7"/>
          <p:cNvSpPr txBox="1">
            <a:spLocks noChangeArrowheads="1"/>
          </p:cNvSpPr>
          <p:nvPr/>
        </p:nvSpPr>
        <p:spPr bwMode="auto">
          <a:xfrm>
            <a:off x="342900" y="488504"/>
            <a:ext cx="2653393" cy="536436"/>
          </a:xfrm>
          <a:prstGeom prst="rect">
            <a:avLst/>
          </a:prstGeom>
          <a:noFill/>
          <a:ln>
            <a:noFill/>
          </a:ln>
          <a:effectLst/>
          <a:extLst>
            <a:ext uri="{909E8E84-426E-40DD-AFC4-6F175D3DCCD1}">
              <a14:hiddenFill xmlns:a14="http://schemas.microsoft.com/office/drawing/2010/main">
                <a:gradFill rotWithShape="0">
                  <a:gsLst>
                    <a:gs pos="0">
                      <a:srgbClr val="003366">
                        <a:gamma/>
                        <a:shade val="46275"/>
                        <a:invGamma/>
                      </a:srgbClr>
                    </a:gs>
                    <a:gs pos="100000">
                      <a:srgbClr val="003366"/>
                    </a:gs>
                  </a:gsLst>
                  <a:lin ang="5400000" scaled="1"/>
                </a:gradFill>
              </a14:hiddenFill>
            </a:ext>
            <a:ext uri="{91240B29-F687-4F45-9708-019B960494DF}">
              <a14:hiddenLine xmlns:a14="http://schemas.microsoft.com/office/drawing/2010/main" w="9525">
                <a:solidFill>
                  <a:srgbClr val="FFFF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74630" tIns="37315" rIns="74630" bIns="37315">
            <a:spAutoFit/>
            <a:scene3d>
              <a:camera prst="orthographicFront"/>
              <a:lightRig rig="threePt" dir="t"/>
            </a:scene3d>
          </a:bodyPr>
          <a:lstStyle>
            <a:lvl1pPr algn="l" defTabSz="860425">
              <a:spcBef>
                <a:spcPct val="0"/>
              </a:spcBef>
              <a:defRPr kumimoji="1" sz="2400">
                <a:solidFill>
                  <a:schemeClr val="tx1"/>
                </a:solidFill>
                <a:latin typeface="Times New Roman" panose="02020603050405020304" pitchFamily="18" charset="0"/>
                <a:ea typeface="宋体" panose="02010600030101010101" pitchFamily="2" charset="-122"/>
              </a:defRPr>
            </a:lvl1pPr>
            <a:lvl2pPr marL="430530" algn="l" defTabSz="860425">
              <a:spcBef>
                <a:spcPct val="0"/>
              </a:spcBef>
              <a:defRPr kumimoji="1" sz="2400">
                <a:solidFill>
                  <a:schemeClr val="tx1"/>
                </a:solidFill>
                <a:latin typeface="Times New Roman" panose="02020603050405020304" pitchFamily="18" charset="0"/>
                <a:ea typeface="宋体" panose="02010600030101010101" pitchFamily="2" charset="-122"/>
              </a:defRPr>
            </a:lvl2pPr>
            <a:lvl3pPr marL="860425" algn="l" defTabSz="860425">
              <a:spcBef>
                <a:spcPct val="0"/>
              </a:spcBef>
              <a:defRPr kumimoji="1" sz="2400">
                <a:solidFill>
                  <a:schemeClr val="tx1"/>
                </a:solidFill>
                <a:latin typeface="Times New Roman" panose="02020603050405020304" pitchFamily="18" charset="0"/>
                <a:ea typeface="宋体" panose="02010600030101010101" pitchFamily="2" charset="-122"/>
              </a:defRPr>
            </a:lvl3pPr>
            <a:lvl4pPr marL="1290955" algn="l" defTabSz="860425">
              <a:spcBef>
                <a:spcPct val="0"/>
              </a:spcBef>
              <a:defRPr kumimoji="1" sz="2400">
                <a:solidFill>
                  <a:schemeClr val="tx1"/>
                </a:solidFill>
                <a:latin typeface="Times New Roman" panose="02020603050405020304" pitchFamily="18" charset="0"/>
                <a:ea typeface="宋体" panose="02010600030101010101" pitchFamily="2" charset="-122"/>
              </a:defRPr>
            </a:lvl4pPr>
            <a:lvl5pPr marL="1719580" algn="l" defTabSz="860425">
              <a:spcBef>
                <a:spcPct val="0"/>
              </a:spcBef>
              <a:defRPr kumimoji="1" sz="2400">
                <a:solidFill>
                  <a:schemeClr val="tx1"/>
                </a:solidFill>
                <a:latin typeface="Times New Roman" panose="02020603050405020304" pitchFamily="18" charset="0"/>
                <a:ea typeface="宋体" panose="02010600030101010101" pitchFamily="2" charset="-122"/>
              </a:defRPr>
            </a:lvl5pPr>
            <a:lvl6pPr marL="21767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6339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0911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5483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0" hangingPunct="0">
              <a:lnSpc>
                <a:spcPct val="90000"/>
              </a:lnSpc>
              <a:spcBef>
                <a:spcPct val="50000"/>
              </a:spcBef>
              <a:buFontTx/>
              <a:buNone/>
            </a:pPr>
            <a:r>
              <a:rPr kumimoji="0" lang="en-US" altLang="zh-CN" sz="1300" b="1" dirty="0">
                <a:solidFill>
                  <a:schemeClr val="accent1"/>
                </a:solidFill>
                <a:effectLst>
                  <a:outerShdw blurRad="38100" dist="25400" dir="5400000" algn="ctr" rotWithShape="0">
                    <a:srgbClr val="6E747A">
                      <a:alpha val="43000"/>
                    </a:srgbClr>
                  </a:outerShdw>
                </a:effectLst>
              </a:rPr>
              <a:t>BMER </a:t>
            </a:r>
            <a:r>
              <a:rPr kumimoji="0" lang="zh-CN" altLang="en-US" sz="1300" b="1" dirty="0">
                <a:solidFill>
                  <a:schemeClr val="accent1"/>
                </a:solidFill>
                <a:effectLst>
                  <a:outerShdw blurRad="38100" dist="25400" dir="5400000" algn="ctr" rotWithShape="0">
                    <a:srgbClr val="6E747A">
                      <a:alpha val="43000"/>
                    </a:srgbClr>
                  </a:outerShdw>
                </a:effectLst>
              </a:rPr>
              <a:t>连接尺寸  </a:t>
            </a:r>
            <a:r>
              <a:rPr kumimoji="0" lang="en-US" altLang="zh-CN" sz="1300" b="1" dirty="0">
                <a:solidFill>
                  <a:schemeClr val="accent1"/>
                </a:solidFill>
                <a:effectLst>
                  <a:outerShdw blurRad="38100" dist="25400" dir="5400000" algn="ctr" rotWithShape="0">
                    <a:srgbClr val="6E747A">
                      <a:alpha val="43000"/>
                    </a:srgbClr>
                  </a:outerShdw>
                </a:effectLst>
              </a:rPr>
              <a:t>----</a:t>
            </a:r>
            <a:r>
              <a:rPr kumimoji="0" lang="zh-CN" altLang="en-US" sz="1300" b="1" dirty="0">
                <a:solidFill>
                  <a:schemeClr val="accent1"/>
                </a:solidFill>
                <a:effectLst>
                  <a:outerShdw blurRad="38100" dist="25400" dir="5400000" algn="ctr" rotWithShape="0">
                    <a:srgbClr val="6E747A">
                      <a:alpha val="43000"/>
                    </a:srgbClr>
                  </a:outerShdw>
                </a:effectLst>
              </a:rPr>
              <a:t>输出轴</a:t>
            </a:r>
            <a:endParaRPr kumimoji="0" lang="zh-CN" altLang="en-US" sz="1300" b="1" dirty="0">
              <a:solidFill>
                <a:schemeClr val="accent1"/>
              </a:solidFill>
              <a:effectLst>
                <a:outerShdw blurRad="38100" dist="25400" dir="5400000" algn="ctr" rotWithShape="0">
                  <a:srgbClr val="6E747A">
                    <a:alpha val="43000"/>
                  </a:srgbClr>
                </a:outerShdw>
              </a:effectLst>
            </a:endParaRPr>
          </a:p>
          <a:p>
            <a:pPr eaLnBrk="0" hangingPunct="0">
              <a:lnSpc>
                <a:spcPct val="90000"/>
              </a:lnSpc>
              <a:spcBef>
                <a:spcPct val="50000"/>
              </a:spcBef>
              <a:buFontTx/>
              <a:buNone/>
            </a:pPr>
            <a:r>
              <a:rPr kumimoji="0" lang="zh-CN" altLang="en-US" sz="1300" b="1" dirty="0">
                <a:solidFill>
                  <a:schemeClr val="accent1"/>
                </a:solidFill>
                <a:effectLst>
                  <a:outerShdw blurRad="38100" dist="25400" dir="5400000" algn="ctr" rotWithShape="0">
                    <a:srgbClr val="6E747A">
                      <a:alpha val="43000"/>
                    </a:srgbClr>
                  </a:outerShdw>
                </a:effectLst>
              </a:rPr>
              <a:t>         </a:t>
            </a:r>
            <a:r>
              <a:rPr kumimoji="0" lang="zh-CN" altLang="en-US" sz="1000" b="1" dirty="0">
                <a:solidFill>
                  <a:schemeClr val="accent1"/>
                </a:solidFill>
                <a:effectLst>
                  <a:outerShdw blurRad="38100" dist="25400" dir="5400000" algn="ctr" rotWithShape="0">
                    <a:srgbClr val="6E747A">
                      <a:alpha val="43000"/>
                    </a:srgbClr>
                  </a:outerShdw>
                </a:effectLst>
              </a:rPr>
              <a:t> </a:t>
            </a:r>
            <a:r>
              <a:rPr kumimoji="0" lang="en-US" altLang="zh-CN" sz="1000" b="1" dirty="0">
                <a:solidFill>
                  <a:schemeClr val="accent1"/>
                </a:solidFill>
                <a:effectLst>
                  <a:outerShdw blurRad="38100" dist="25400" dir="5400000" algn="ctr" rotWithShape="0">
                    <a:srgbClr val="6E747A">
                      <a:alpha val="43000"/>
                    </a:srgbClr>
                  </a:outerShdw>
                </a:effectLst>
              </a:rPr>
              <a:t>Shaft</a:t>
            </a:r>
            <a:r>
              <a:rPr kumimoji="0" lang="en-US" altLang="zh-CN" sz="1300" b="1" dirty="0">
                <a:solidFill>
                  <a:schemeClr val="accent1"/>
                </a:solidFill>
                <a:effectLst>
                  <a:outerShdw blurRad="38100" dist="25400" dir="5400000" algn="ctr" rotWithShape="0">
                    <a:srgbClr val="6E747A">
                      <a:alpha val="43000"/>
                    </a:srgbClr>
                  </a:outerShdw>
                </a:effectLst>
              </a:rPr>
              <a:t>     </a:t>
            </a:r>
            <a:endParaRPr kumimoji="0" lang="en-US" altLang="zh-CN" sz="1300" b="1" dirty="0">
              <a:solidFill>
                <a:schemeClr val="accent1"/>
              </a:solidFill>
              <a:effectLst>
                <a:outerShdw blurRad="38100" dist="25400" dir="5400000" algn="ctr" rotWithShape="0">
                  <a:srgbClr val="6E747A">
                    <a:alpha val="43000"/>
                  </a:srgbClr>
                </a:outerShdw>
              </a:effectLst>
              <a:latin typeface="仿宋_GB2312" panose="02010609030101010101" pitchFamily="49" charset="-122"/>
              <a:ea typeface="仿宋_GB2312" panose="02010609030101010101" pitchFamily="49" charset="-122"/>
            </a:endParaRPr>
          </a:p>
        </p:txBody>
      </p:sp>
      <p:grpSp>
        <p:nvGrpSpPr>
          <p:cNvPr id="12" name="组合 11"/>
          <p:cNvGrpSpPr/>
          <p:nvPr/>
        </p:nvGrpSpPr>
        <p:grpSpPr>
          <a:xfrm>
            <a:off x="6021288" y="9417496"/>
            <a:ext cx="776312" cy="369332"/>
            <a:chOff x="6021288" y="9417496"/>
            <a:chExt cx="776312" cy="369332"/>
          </a:xfrm>
        </p:grpSpPr>
        <p:sp>
          <p:nvSpPr>
            <p:cNvPr id="13" name="圆角矩形 12"/>
            <p:cNvSpPr/>
            <p:nvPr/>
          </p:nvSpPr>
          <p:spPr>
            <a:xfrm>
              <a:off x="6021288" y="9525218"/>
              <a:ext cx="214482" cy="153888"/>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 name="TextBox 13"/>
            <p:cNvSpPr txBox="1"/>
            <p:nvPr/>
          </p:nvSpPr>
          <p:spPr>
            <a:xfrm>
              <a:off x="6235770" y="9417496"/>
              <a:ext cx="561830" cy="369332"/>
            </a:xfrm>
            <a:prstGeom prst="rect">
              <a:avLst/>
            </a:prstGeom>
            <a:noFill/>
          </p:spPr>
          <p:txBody>
            <a:bodyPr wrap="square" rtlCol="0">
              <a:spAutoFit/>
            </a:bodyPr>
            <a:lstStyle/>
            <a:p>
              <a:r>
                <a:rPr lang="en-US" altLang="zh-CN" dirty="0"/>
                <a:t>73</a:t>
              </a:r>
              <a:endParaRPr lang="zh-CN" altLang="en-US" dirty="0"/>
            </a:p>
          </p:txBody>
        </p:sp>
      </p:grpSp>
      <p:pic>
        <p:nvPicPr>
          <p:cNvPr id="1026" name="Picture 2"/>
          <p:cNvPicPr>
            <a:picLocks noChangeAspect="1" noChangeArrowheads="1"/>
          </p:cNvPicPr>
          <p:nvPr/>
        </p:nvPicPr>
        <p:blipFill>
          <a:blip r:embed="rId1">
            <a:extLst>
              <a:ext uri="{28A0092B-C50C-407E-A947-70E740481C1C}">
                <a14:useLocalDpi xmlns:a14="http://schemas.microsoft.com/office/drawing/2010/main" val="0"/>
              </a:ext>
            </a:extLst>
          </a:blip>
          <a:srcRect/>
          <a:stretch>
            <a:fillRect/>
          </a:stretch>
        </p:blipFill>
        <p:spPr bwMode="auto">
          <a:xfrm>
            <a:off x="620688" y="1136576"/>
            <a:ext cx="5563801" cy="7200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3" name="图片 2"/>
          <p:cNvPicPr>
            <a:picLocks noChangeAspect="1"/>
          </p:cNvPicPr>
          <p:nvPr/>
        </p:nvPicPr>
        <p:blipFill rotWithShape="1">
          <a:blip r:embed="rId2">
            <a:extLst>
              <a:ext uri="{28A0092B-C50C-407E-A947-70E740481C1C}">
                <a14:useLocalDpi xmlns:a14="http://schemas.microsoft.com/office/drawing/2010/main" val="0"/>
              </a:ext>
            </a:extLst>
          </a:blip>
          <a:srcRect l="8001" t="9788" r="10800" b="33915"/>
          <a:stretch>
            <a:fillRect/>
          </a:stretch>
        </p:blipFill>
        <p:spPr>
          <a:xfrm>
            <a:off x="3644987" y="79214"/>
            <a:ext cx="1008151" cy="486694"/>
          </a:xfrm>
          <a:prstGeom prst="rect">
            <a:avLst/>
          </a:prstGeom>
        </p:spPr>
      </p:pic>
    </p:spTree>
  </p:cSld>
  <p:clrMapOvr>
    <a:masterClrMapping/>
  </p:clrMapOvr>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平行四边形 3"/>
          <p:cNvSpPr/>
          <p:nvPr/>
        </p:nvSpPr>
        <p:spPr>
          <a:xfrm>
            <a:off x="403122" y="318099"/>
            <a:ext cx="1801742" cy="69027"/>
          </a:xfrm>
          <a:prstGeom prst="parallelogram">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TextBox 5"/>
          <p:cNvSpPr txBox="1"/>
          <p:nvPr/>
        </p:nvSpPr>
        <p:spPr>
          <a:xfrm>
            <a:off x="4581128" y="159821"/>
            <a:ext cx="2321446" cy="384721"/>
          </a:xfrm>
          <a:prstGeom prst="rect">
            <a:avLst/>
          </a:prstGeom>
          <a:noFill/>
        </p:spPr>
        <p:txBody>
          <a:bodyPr wrap="square" rtlCol="0">
            <a:spAutoFit/>
          </a:bodyPr>
          <a:lstStyle/>
          <a:p>
            <a:r>
              <a:rPr lang="zh-CN" altLang="en-US" sz="1000" b="1" kern="1400" spc="110" dirty="0">
                <a:latin typeface="+mn-ea"/>
              </a:rPr>
              <a:t>济宁钧华液压机械有限公司</a:t>
            </a:r>
            <a:endParaRPr lang="en-US" altLang="zh-CN" sz="1000" b="1" kern="1400" spc="110" dirty="0">
              <a:latin typeface="+mn-ea"/>
            </a:endParaRPr>
          </a:p>
          <a:p>
            <a:r>
              <a:rPr lang="en-US" altLang="zh-CN" sz="900" dirty="0">
                <a:latin typeface="Arial Unicode MS" panose="020B0604020202020204" pitchFamily="34" charset="-122"/>
                <a:ea typeface="Arial Unicode MS" panose="020B0604020202020204" pitchFamily="34" charset="-122"/>
                <a:cs typeface="Arial Unicode MS" panose="020B0604020202020204" pitchFamily="34" charset="-122"/>
              </a:rPr>
              <a:t>Jining  </a:t>
            </a:r>
            <a:r>
              <a:rPr lang="en-US" altLang="zh-CN" sz="900" dirty="0" err="1">
                <a:latin typeface="Arial Unicode MS" panose="020B0604020202020204" pitchFamily="34" charset="-122"/>
                <a:ea typeface="Arial Unicode MS" panose="020B0604020202020204" pitchFamily="34" charset="-122"/>
                <a:cs typeface="Arial Unicode MS" panose="020B0604020202020204" pitchFamily="34" charset="-122"/>
              </a:rPr>
              <a:t>JunHua</a:t>
            </a:r>
            <a:r>
              <a:rPr lang="en-US" altLang="zh-CN" sz="900" dirty="0">
                <a:latin typeface="Arial Unicode MS" panose="020B0604020202020204" pitchFamily="34" charset="-122"/>
                <a:ea typeface="Arial Unicode MS" panose="020B0604020202020204" pitchFamily="34" charset="-122"/>
                <a:cs typeface="Arial Unicode MS" panose="020B0604020202020204" pitchFamily="34" charset="-122"/>
              </a:rPr>
              <a:t> Hydraulic Co.,Ltd</a:t>
            </a:r>
            <a:endParaRPr lang="zh-CN" altLang="en-US" sz="900" dirty="0">
              <a:latin typeface="Arial Unicode MS" panose="020B0604020202020204" pitchFamily="34" charset="-122"/>
              <a:ea typeface="Arial Unicode MS" panose="020B0604020202020204" pitchFamily="34" charset="-122"/>
              <a:cs typeface="Arial Unicode MS" panose="020B0604020202020204" pitchFamily="34" charset="-122"/>
            </a:endParaRPr>
          </a:p>
        </p:txBody>
      </p:sp>
      <p:sp>
        <p:nvSpPr>
          <p:cNvPr id="7" name="平行四边形 6"/>
          <p:cNvSpPr/>
          <p:nvPr/>
        </p:nvSpPr>
        <p:spPr>
          <a:xfrm>
            <a:off x="2276872" y="315026"/>
            <a:ext cx="1368152" cy="72100"/>
          </a:xfrm>
          <a:prstGeom prst="parallelogram">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aphicFrame>
        <p:nvGraphicFramePr>
          <p:cNvPr id="9" name="Group 6453"/>
          <p:cNvGraphicFramePr/>
          <p:nvPr/>
        </p:nvGraphicFramePr>
        <p:xfrm>
          <a:off x="282711" y="1374320"/>
          <a:ext cx="6292577" cy="7395104"/>
        </p:xfrm>
        <a:graphic>
          <a:graphicData uri="http://schemas.openxmlformats.org/drawingml/2006/table">
            <a:tbl>
              <a:tblPr/>
              <a:tblGrid>
                <a:gridCol w="182154"/>
                <a:gridCol w="481693"/>
                <a:gridCol w="182154"/>
                <a:gridCol w="429986"/>
                <a:gridCol w="182154"/>
                <a:gridCol w="1072243"/>
                <a:gridCol w="182154"/>
                <a:gridCol w="1235529"/>
                <a:gridCol w="185057"/>
                <a:gridCol w="370114"/>
                <a:gridCol w="185057"/>
                <a:gridCol w="432707"/>
                <a:gridCol w="185057"/>
                <a:gridCol w="421821"/>
                <a:gridCol w="194583"/>
                <a:gridCol w="370114"/>
              </a:tblGrid>
              <a:tr h="200121">
                <a:tc gridSpan="2">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1000" b="1" i="0" u="none" strike="noStrike" cap="none" normalizeH="0" baseline="0" dirty="0">
                          <a:ln>
                            <a:noFill/>
                          </a:ln>
                          <a:solidFill>
                            <a:schemeClr val="tx1"/>
                          </a:solidFill>
                          <a:effectLst/>
                          <a:latin typeface="宋体" panose="02010600030101010101" pitchFamily="2" charset="-122"/>
                          <a:ea typeface="宋体" panose="02010600030101010101" pitchFamily="2" charset="-122"/>
                        </a:rPr>
                        <a:t>  </a:t>
                      </a:r>
                      <a:r>
                        <a:rPr kumimoji="1" lang="en-US" altLang="zh-CN" sz="1000" b="1" i="0" u="none" strike="noStrike" cap="none" normalizeH="0" baseline="0" dirty="0" err="1">
                          <a:ln>
                            <a:noFill/>
                          </a:ln>
                          <a:solidFill>
                            <a:schemeClr val="tx1"/>
                          </a:solidFill>
                          <a:effectLst/>
                          <a:latin typeface="宋体" panose="02010600030101010101" pitchFamily="2" charset="-122"/>
                          <a:ea typeface="宋体" panose="02010600030101010101" pitchFamily="2" charset="-122"/>
                        </a:rPr>
                        <a:t>pos</a:t>
                      </a:r>
                      <a:r>
                        <a:rPr kumimoji="1" lang="en-US" altLang="zh-CN" sz="1000" b="1" i="0" u="none" strike="noStrike" cap="none" normalizeH="0" baseline="0" dirty="0">
                          <a:ln>
                            <a:noFill/>
                          </a:ln>
                          <a:solidFill>
                            <a:schemeClr val="tx1"/>
                          </a:solidFill>
                          <a:effectLst/>
                          <a:latin typeface="宋体" panose="02010600030101010101" pitchFamily="2" charset="-122"/>
                          <a:ea typeface="宋体" panose="02010600030101010101" pitchFamily="2" charset="-122"/>
                        </a:rPr>
                        <a:t> 1</a:t>
                      </a:r>
                      <a:endParaRPr kumimoji="1" lang="en-US" altLang="zh-CN" sz="1000" b="1"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solidFill>
                  </a:tcPr>
                </a:tc>
                <a:tc hMerge="1">
                  <a:tcPr/>
                </a:tc>
                <a:tc gridSpan="2">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1000" b="1" i="0" u="none" strike="noStrike" cap="none" normalizeH="0" baseline="0" dirty="0">
                          <a:ln>
                            <a:noFill/>
                          </a:ln>
                          <a:solidFill>
                            <a:schemeClr val="tx1"/>
                          </a:solidFill>
                          <a:effectLst/>
                          <a:latin typeface="宋体" panose="02010600030101010101" pitchFamily="2" charset="-122"/>
                          <a:ea typeface="宋体" panose="02010600030101010101" pitchFamily="2" charset="-122"/>
                        </a:rPr>
                        <a:t>2</a:t>
                      </a:r>
                      <a:endParaRPr kumimoji="1" lang="en-US" altLang="zh-CN" sz="1000" b="1"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solidFill>
                  </a:tcPr>
                </a:tc>
                <a:tc hMerge="1">
                  <a:tcPr/>
                </a:tc>
                <a:tc gridSpan="2">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1000" b="1" i="0" u="none" strike="noStrike" cap="none" normalizeH="0" baseline="0" dirty="0">
                          <a:ln>
                            <a:noFill/>
                          </a:ln>
                          <a:solidFill>
                            <a:schemeClr val="tx1"/>
                          </a:solidFill>
                          <a:effectLst/>
                          <a:latin typeface="宋体" panose="02010600030101010101" pitchFamily="2" charset="-122"/>
                          <a:ea typeface="宋体" panose="02010600030101010101" pitchFamily="2" charset="-122"/>
                        </a:rPr>
                        <a:t>3</a:t>
                      </a:r>
                      <a:endParaRPr kumimoji="1" lang="en-US" altLang="zh-CN" sz="1000" b="1"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solidFill>
                  </a:tcPr>
                </a:tc>
                <a:tc hMerge="1">
                  <a:tcPr/>
                </a:tc>
                <a:tc gridSpan="2">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1000" b="1" i="0" u="none" strike="noStrike" cap="none" normalizeH="0" baseline="0" dirty="0">
                          <a:ln>
                            <a:noFill/>
                          </a:ln>
                          <a:solidFill>
                            <a:schemeClr val="tx1"/>
                          </a:solidFill>
                          <a:effectLst/>
                          <a:latin typeface="宋体" panose="02010600030101010101" pitchFamily="2" charset="-122"/>
                          <a:ea typeface="宋体" panose="02010600030101010101" pitchFamily="2" charset="-122"/>
                        </a:rPr>
                        <a:t>4</a:t>
                      </a:r>
                      <a:endParaRPr kumimoji="1" lang="en-US" altLang="zh-CN" sz="1000" b="1"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solidFill>
                  </a:tcPr>
                </a:tc>
                <a:tc hMerge="1">
                  <a:tcPr/>
                </a:tc>
                <a:tc gridSpan="2">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1000" b="1" i="0" u="none" strike="noStrike" cap="none" normalizeH="0" baseline="0" dirty="0">
                          <a:ln>
                            <a:noFill/>
                          </a:ln>
                          <a:solidFill>
                            <a:schemeClr val="tx1"/>
                          </a:solidFill>
                          <a:effectLst/>
                          <a:latin typeface="宋体" panose="02010600030101010101" pitchFamily="2" charset="-122"/>
                          <a:ea typeface="宋体" panose="02010600030101010101" pitchFamily="2" charset="-122"/>
                        </a:rPr>
                        <a:t>5</a:t>
                      </a:r>
                      <a:endParaRPr kumimoji="1" lang="en-US" altLang="zh-CN" sz="1000" b="1"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solidFill>
                  </a:tcPr>
                </a:tc>
                <a:tc hMerge="1">
                  <a:tcPr/>
                </a:tc>
                <a:tc gridSpan="2">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1000" b="1" i="0" u="none" strike="noStrike" cap="none" normalizeH="0" baseline="0" dirty="0">
                          <a:ln>
                            <a:noFill/>
                          </a:ln>
                          <a:solidFill>
                            <a:schemeClr val="tx1"/>
                          </a:solidFill>
                          <a:effectLst/>
                          <a:latin typeface="宋体" panose="02010600030101010101" pitchFamily="2" charset="-122"/>
                          <a:ea typeface="宋体" panose="02010600030101010101" pitchFamily="2" charset="-122"/>
                        </a:rPr>
                        <a:t>6</a:t>
                      </a:r>
                      <a:endParaRPr kumimoji="1" lang="en-US" altLang="zh-CN" sz="1000" b="1"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solidFill>
                  </a:tcPr>
                </a:tc>
                <a:tc hMerge="1">
                  <a:tcPr/>
                </a:tc>
                <a:tc gridSpan="2">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1000" b="1" i="0" u="none" strike="noStrike" cap="none" normalizeH="0" baseline="0" dirty="0">
                          <a:ln>
                            <a:noFill/>
                          </a:ln>
                          <a:solidFill>
                            <a:schemeClr val="tx1"/>
                          </a:solidFill>
                          <a:effectLst/>
                          <a:latin typeface="宋体" panose="02010600030101010101" pitchFamily="2" charset="-122"/>
                          <a:ea typeface="宋体" panose="02010600030101010101" pitchFamily="2" charset="-122"/>
                        </a:rPr>
                        <a:t>7</a:t>
                      </a:r>
                      <a:endParaRPr kumimoji="1" lang="en-US" altLang="zh-CN" sz="1000" b="1"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solidFill>
                  </a:tcPr>
                </a:tc>
                <a:tc hMerge="1">
                  <a:tcPr/>
                </a:tc>
                <a:tc gridSpan="2">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1000" b="1" i="0" u="none" strike="noStrike" cap="none" normalizeH="0" baseline="0" dirty="0">
                          <a:ln>
                            <a:noFill/>
                          </a:ln>
                          <a:solidFill>
                            <a:schemeClr val="tx1"/>
                          </a:solidFill>
                          <a:effectLst/>
                          <a:latin typeface="宋体" panose="02010600030101010101" pitchFamily="2" charset="-122"/>
                          <a:ea typeface="宋体" panose="02010600030101010101" pitchFamily="2" charset="-122"/>
                        </a:rPr>
                        <a:t>8</a:t>
                      </a:r>
                      <a:endParaRPr kumimoji="1" lang="en-US" altLang="zh-CN" sz="1000" b="1"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solidFill>
                  </a:tcPr>
                </a:tc>
                <a:tc hMerge="1">
                  <a:tcPr/>
                </a:tc>
              </a:tr>
              <a:tr h="346877">
                <a:tc gridSpan="2">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900" b="1" i="0" u="none" strike="noStrike" cap="none" normalizeH="0" baseline="0" dirty="0">
                          <a:ln>
                            <a:noFill/>
                          </a:ln>
                          <a:solidFill>
                            <a:schemeClr val="tx1"/>
                          </a:solidFill>
                          <a:effectLst/>
                          <a:latin typeface="宋体" panose="02010600030101010101" pitchFamily="2" charset="-122"/>
                          <a:ea typeface="宋体" panose="02010600030101010101" pitchFamily="2" charset="-122"/>
                        </a:rPr>
                        <a:t>外形</a:t>
                      </a:r>
                      <a:endParaRPr kumimoji="1" lang="zh-CN" altLang="en-US" sz="2100" b="1"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hMerge="1">
                  <a:tcPr/>
                </a:tc>
                <a:tc gridSpan="2">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900" b="1" i="0" u="none" strike="noStrike" cap="none" normalizeH="0" baseline="0" dirty="0">
                          <a:ln>
                            <a:noFill/>
                          </a:ln>
                          <a:solidFill>
                            <a:schemeClr val="tx1"/>
                          </a:solidFill>
                          <a:effectLst/>
                          <a:latin typeface="宋体" panose="02010600030101010101" pitchFamily="2" charset="-122"/>
                          <a:ea typeface="宋体" panose="02010600030101010101" pitchFamily="2" charset="-122"/>
                        </a:rPr>
                        <a:t>排量</a:t>
                      </a:r>
                      <a:r>
                        <a:rPr kumimoji="1" lang="zh-CN" altLang="en-US" sz="900" b="1"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cs typeface="Times New Roman" panose="02020603050405020304" pitchFamily="18" charset="0"/>
                        </a:rPr>
                        <a:t>  </a:t>
                      </a:r>
                      <a:r>
                        <a:rPr kumimoji="1" lang="en-US" altLang="zh-CN" sz="900" b="1"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cs typeface="Times New Roman" panose="02020603050405020304" pitchFamily="18" charset="0"/>
                        </a:rPr>
                        <a:t>(ml/r)</a:t>
                      </a:r>
                      <a:endParaRPr kumimoji="1" lang="en-US" altLang="zh-CN" sz="2100" b="1"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hMerge="1">
                  <a:tcPr/>
                </a:tc>
                <a:tc gridSpan="2">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900" b="1" i="0" u="none" strike="noStrike" cap="none" normalizeH="0" baseline="0" dirty="0">
                          <a:ln>
                            <a:noFill/>
                          </a:ln>
                          <a:solidFill>
                            <a:schemeClr val="tx1"/>
                          </a:solidFill>
                          <a:effectLst/>
                          <a:latin typeface="宋体" panose="02010600030101010101" pitchFamily="2" charset="-122"/>
                          <a:ea typeface="宋体" panose="02010600030101010101" pitchFamily="2" charset="-122"/>
                        </a:rPr>
                        <a:t>法兰</a:t>
                      </a:r>
                      <a:r>
                        <a:rPr kumimoji="1" lang="en-US" altLang="zh-CN" sz="900" b="1"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cs typeface="Times New Roman" panose="02020603050405020304" pitchFamily="18" charset="0"/>
                        </a:rPr>
                        <a:t>&amp;</a:t>
                      </a:r>
                      <a:r>
                        <a:rPr kumimoji="1" lang="zh-CN" altLang="en-US" sz="900" b="1" i="0" u="none" strike="noStrike" cap="none" normalizeH="0" baseline="0" dirty="0">
                          <a:ln>
                            <a:noFill/>
                          </a:ln>
                          <a:solidFill>
                            <a:schemeClr val="tx1"/>
                          </a:solidFill>
                          <a:effectLst/>
                          <a:latin typeface="宋体" panose="02010600030101010101" pitchFamily="2" charset="-122"/>
                          <a:ea typeface="宋体" panose="02010600030101010101" pitchFamily="2" charset="-122"/>
                        </a:rPr>
                        <a:t>止口</a:t>
                      </a:r>
                      <a:r>
                        <a:rPr kumimoji="1" lang="zh-CN" altLang="en-US" sz="900" b="1"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cs typeface="Times New Roman" panose="02020603050405020304" pitchFamily="18" charset="0"/>
                        </a:rPr>
                        <a:t> </a:t>
                      </a:r>
                      <a:r>
                        <a:rPr kumimoji="1" lang="en-US" altLang="zh-CN" sz="900" b="1"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cs typeface="Times New Roman" panose="02020603050405020304" pitchFamily="18" charset="0"/>
                        </a:rPr>
                        <a:t>(mm)</a:t>
                      </a:r>
                      <a:endParaRPr kumimoji="1" lang="en-US" altLang="zh-CN" sz="2100" b="1"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hMerge="1">
                  <a:tcPr/>
                </a:tc>
                <a:tc gridSpan="2">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900" b="1"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cs typeface="Times New Roman" panose="02020603050405020304" pitchFamily="18" charset="0"/>
                        </a:rPr>
                        <a:t>     </a:t>
                      </a:r>
                      <a:r>
                        <a:rPr kumimoji="1" lang="zh-CN" altLang="en-US" sz="900" b="1" i="0" u="none" strike="noStrike" cap="none" normalizeH="0" baseline="0" dirty="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轴</a:t>
                      </a:r>
                      <a:r>
                        <a:rPr kumimoji="1" lang="en-US" altLang="zh-CN" sz="900" b="1"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cs typeface="Times New Roman" panose="02020603050405020304" pitchFamily="18" charset="0"/>
                        </a:rPr>
                        <a:t>&amp;</a:t>
                      </a:r>
                      <a:r>
                        <a:rPr kumimoji="1" lang="zh-CN" altLang="en-US" sz="900" b="1" i="0" u="none" strike="noStrike" cap="none" normalizeH="0" baseline="0" dirty="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键</a:t>
                      </a:r>
                      <a:r>
                        <a:rPr kumimoji="1" lang="zh-CN" altLang="en-US" sz="900" b="1"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cs typeface="Times New Roman" panose="02020603050405020304" pitchFamily="18" charset="0"/>
                        </a:rPr>
                        <a:t> </a:t>
                      </a:r>
                      <a:r>
                        <a:rPr kumimoji="1" lang="en-US" altLang="zh-CN" sz="900" b="1"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cs typeface="Times New Roman" panose="02020603050405020304" pitchFamily="18" charset="0"/>
                        </a:rPr>
                        <a:t>(mm)</a:t>
                      </a:r>
                      <a:endParaRPr kumimoji="1" lang="en-US" altLang="zh-CN" sz="2100" b="1"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hMerge="1">
                  <a:tcPr/>
                </a:tc>
                <a:tc gridSpan="2">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900" b="1" i="0" u="none" strike="noStrike" cap="none" normalizeH="0" baseline="0" dirty="0">
                          <a:ln>
                            <a:noFill/>
                          </a:ln>
                          <a:solidFill>
                            <a:schemeClr val="tx1"/>
                          </a:solidFill>
                          <a:effectLst/>
                          <a:latin typeface="宋体" panose="02010600030101010101" pitchFamily="2" charset="-122"/>
                          <a:ea typeface="宋体" panose="02010600030101010101" pitchFamily="2" charset="-122"/>
                        </a:rPr>
                        <a:t>后壳体</a:t>
                      </a:r>
                      <a:endParaRPr kumimoji="1" lang="zh-CN" altLang="en-US" sz="2100" b="1"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hMerge="1">
                  <a:tcPr/>
                </a:tc>
                <a:tc gridSpan="2">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900" b="1" i="0" u="none" strike="noStrike" cap="none" normalizeH="0" baseline="0" dirty="0">
                          <a:ln>
                            <a:noFill/>
                          </a:ln>
                          <a:solidFill>
                            <a:schemeClr val="tx1"/>
                          </a:solidFill>
                          <a:effectLst/>
                          <a:latin typeface="宋体" panose="02010600030101010101" pitchFamily="2" charset="-122"/>
                          <a:ea typeface="宋体" panose="02010600030101010101" pitchFamily="2" charset="-122"/>
                        </a:rPr>
                        <a:t>油口</a:t>
                      </a:r>
                      <a:endParaRPr kumimoji="1" lang="zh-CN" altLang="en-US" sz="2100" b="1"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hMerge="1">
                  <a:tcPr/>
                </a:tc>
                <a:tc gridSpan="2">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900" b="1" i="0" u="none" strike="noStrike" cap="none" normalizeH="0" baseline="0" dirty="0">
                          <a:ln>
                            <a:noFill/>
                          </a:ln>
                          <a:solidFill>
                            <a:schemeClr val="tx1"/>
                          </a:solidFill>
                          <a:effectLst/>
                          <a:latin typeface="宋体" panose="02010600030101010101" pitchFamily="2" charset="-122"/>
                          <a:ea typeface="宋体" panose="02010600030101010101" pitchFamily="2" charset="-122"/>
                        </a:rPr>
                        <a:t>油口面外           连螺纹            </a:t>
                      </a:r>
                      <a:endParaRPr kumimoji="1" lang="zh-CN" altLang="en-US" sz="2100" b="1"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hMerge="1">
                  <a:tcPr/>
                </a:tc>
                <a:tc gridSpan="2">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900" b="1" i="0" u="none" strike="noStrike" cap="none" normalizeH="0" baseline="0" dirty="0">
                          <a:ln>
                            <a:noFill/>
                          </a:ln>
                          <a:solidFill>
                            <a:schemeClr val="tx1"/>
                          </a:solidFill>
                          <a:effectLst/>
                          <a:latin typeface="宋体" panose="02010600030101010101" pitchFamily="2" charset="-122"/>
                          <a:ea typeface="宋体" panose="02010600030101010101" pitchFamily="2" charset="-122"/>
                        </a:rPr>
                        <a:t>外泄口</a:t>
                      </a:r>
                      <a:endParaRPr kumimoji="1" lang="zh-CN" altLang="en-US" sz="2100" b="1"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hMerge="1">
                  <a:tcPr/>
                </a:tc>
              </a:tr>
              <a:tr h="560339">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mn-ea"/>
                          <a:ea typeface="+mn-ea"/>
                        </a:rPr>
                        <a:t>A</a:t>
                      </a:r>
                      <a:endParaRPr kumimoji="1" lang="en-US" altLang="zh-CN" sz="800" b="0" i="0" u="none" strike="noStrike" cap="none" normalizeH="0" baseline="0" dirty="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dirty="0">
                          <a:ln>
                            <a:noFill/>
                          </a:ln>
                          <a:solidFill>
                            <a:schemeClr val="tx1"/>
                          </a:solidFill>
                          <a:effectLst/>
                          <a:latin typeface="+mn-ea"/>
                          <a:ea typeface="+mn-ea"/>
                        </a:rPr>
                        <a:t>标准</a:t>
                      </a:r>
                      <a:endParaRPr kumimoji="1" lang="zh-CN" altLang="en-US" sz="800" b="0" i="0" u="none" strike="noStrike" cap="none" normalizeH="0" baseline="0" dirty="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mn-ea"/>
                          <a:ea typeface="+mn-ea"/>
                        </a:rPr>
                        <a:t>A</a:t>
                      </a:r>
                      <a:endParaRPr kumimoji="1" lang="en-US" altLang="zh-CN" sz="800" b="0" i="0" u="none" strike="noStrike" cap="none" normalizeH="0" baseline="0" dirty="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mn-ea"/>
                          <a:ea typeface="+mn-ea"/>
                        </a:rPr>
                        <a:t>125</a:t>
                      </a:r>
                      <a:endParaRPr kumimoji="1" lang="en-US" altLang="zh-CN" sz="800" b="0" i="0" u="none" strike="noStrike" cap="none" normalizeH="0" baseline="0" dirty="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mn-ea"/>
                          <a:ea typeface="+mn-ea"/>
                        </a:rPr>
                        <a:t>A</a:t>
                      </a:r>
                      <a:endParaRPr kumimoji="1" lang="en-US" altLang="zh-CN" sz="800" b="0" i="0" u="none" strike="noStrike" cap="none" normalizeH="0" baseline="0" dirty="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zh-CN" sz="800" b="0" i="0" u="none" strike="noStrike" kern="1200" cap="none" normalizeH="0" baseline="0" dirty="0">
                          <a:ln>
                            <a:noFill/>
                          </a:ln>
                          <a:solidFill>
                            <a:schemeClr val="tx1"/>
                          </a:solidFill>
                          <a:effectLst/>
                          <a:latin typeface="+mn-ea"/>
                          <a:ea typeface="+mn-ea"/>
                          <a:cs typeface="+mn-cs"/>
                        </a:rPr>
                        <a:t>菱形法兰</a:t>
                      </a:r>
                      <a:r>
                        <a:rPr kumimoji="1" lang="en-US" altLang="zh-CN" sz="800" b="0" i="0" u="none" strike="noStrike" kern="1200" cap="none" normalizeH="0" baseline="0" dirty="0">
                          <a:ln>
                            <a:noFill/>
                          </a:ln>
                          <a:solidFill>
                            <a:schemeClr val="tx1"/>
                          </a:solidFill>
                          <a:effectLst/>
                          <a:latin typeface="+mn-ea"/>
                          <a:ea typeface="+mn-ea"/>
                          <a:cs typeface="+mn-cs"/>
                        </a:rPr>
                        <a:t>6-</a:t>
                      </a:r>
                      <a:r>
                        <a:rPr kumimoji="1" lang="en-US" altLang="zh-CN" sz="800" b="0" i="0" u="none" strike="noStrike" kern="1200" cap="none" normalizeH="0" baseline="0" dirty="0">
                          <a:ln>
                            <a:noFill/>
                          </a:ln>
                          <a:solidFill>
                            <a:schemeClr val="tx1"/>
                          </a:solidFill>
                          <a:effectLst/>
                          <a:latin typeface="+mn-ea"/>
                          <a:ea typeface="+mn-ea"/>
                          <a:cs typeface="+mn-cs"/>
                          <a:sym typeface="Symbol" panose="05050102010706020507"/>
                        </a:rPr>
                        <a:t></a:t>
                      </a:r>
                      <a:r>
                        <a:rPr kumimoji="1" lang="en-US" altLang="zh-CN" sz="800" b="0" i="0" u="none" strike="noStrike" kern="1200" cap="none" normalizeH="0" baseline="0" dirty="0">
                          <a:ln>
                            <a:noFill/>
                          </a:ln>
                          <a:solidFill>
                            <a:schemeClr val="tx1"/>
                          </a:solidFill>
                          <a:effectLst/>
                          <a:latin typeface="+mn-ea"/>
                          <a:ea typeface="+mn-ea"/>
                          <a:cs typeface="+mn-cs"/>
                        </a:rPr>
                        <a:t>13.5</a:t>
                      </a:r>
                      <a:r>
                        <a:rPr kumimoji="1" lang="zh-CN" altLang="zh-CN" sz="800" b="0" i="0" u="none" strike="noStrike" kern="1200" cap="none" normalizeH="0" baseline="0" dirty="0">
                          <a:ln>
                            <a:noFill/>
                          </a:ln>
                          <a:solidFill>
                            <a:schemeClr val="tx1"/>
                          </a:solidFill>
                          <a:effectLst/>
                          <a:latin typeface="+mn-ea"/>
                          <a:ea typeface="+mn-ea"/>
                          <a:cs typeface="+mn-cs"/>
                        </a:rPr>
                        <a:t>孔止口</a:t>
                      </a:r>
                      <a:r>
                        <a:rPr kumimoji="1" lang="en-US" altLang="zh-CN" sz="800" b="0" i="0" u="none" strike="noStrike" kern="1200" cap="none" normalizeH="0" baseline="0" dirty="0">
                          <a:ln>
                            <a:noFill/>
                          </a:ln>
                          <a:solidFill>
                            <a:schemeClr val="tx1"/>
                          </a:solidFill>
                          <a:effectLst/>
                          <a:latin typeface="+mn-ea"/>
                          <a:ea typeface="+mn-ea"/>
                          <a:cs typeface="+mn-cs"/>
                          <a:sym typeface="Symbol" panose="05050102010706020507"/>
                        </a:rPr>
                        <a:t></a:t>
                      </a:r>
                      <a:r>
                        <a:rPr kumimoji="1" lang="en-US" altLang="zh-CN" sz="800" b="0" i="0" u="none" strike="noStrike" kern="1200" cap="none" normalizeH="0" baseline="0" dirty="0">
                          <a:ln>
                            <a:noFill/>
                          </a:ln>
                          <a:solidFill>
                            <a:schemeClr val="tx1"/>
                          </a:solidFill>
                          <a:effectLst/>
                          <a:latin typeface="+mn-ea"/>
                          <a:ea typeface="+mn-ea"/>
                          <a:cs typeface="+mn-cs"/>
                        </a:rPr>
                        <a:t>82.55</a:t>
                      </a:r>
                      <a:endParaRPr kumimoji="1" lang="en-US" altLang="zh-CN" sz="800" b="0" i="0" u="none" strike="noStrike" kern="1200" cap="none" normalizeH="0" baseline="0" dirty="0">
                        <a:ln>
                          <a:noFill/>
                        </a:ln>
                        <a:solidFill>
                          <a:schemeClr val="tx1"/>
                        </a:solidFill>
                        <a:effectLst/>
                        <a:latin typeface="+mn-ea"/>
                        <a:ea typeface="+mn-ea"/>
                        <a:cs typeface="+mn-cs"/>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mn-ea"/>
                          <a:ea typeface="+mn-ea"/>
                        </a:rPr>
                        <a:t>A</a:t>
                      </a:r>
                      <a:endParaRPr kumimoji="1" lang="en-US" altLang="zh-CN"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t" latinLnBrk="0" hangingPunct="1">
                        <a:lnSpc>
                          <a:spcPct val="100000"/>
                        </a:lnSpc>
                        <a:spcBef>
                          <a:spcPct val="0"/>
                        </a:spcBef>
                        <a:spcAft>
                          <a:spcPct val="0"/>
                        </a:spcAft>
                        <a:buClrTx/>
                        <a:buSzTx/>
                        <a:buFontTx/>
                        <a:buNone/>
                      </a:pPr>
                      <a:r>
                        <a:rPr kumimoji="1" lang="zh-CN" altLang="en-US" sz="800" b="0" i="0" u="none" strike="noStrike" cap="none" normalizeH="0" baseline="0" dirty="0">
                          <a:ln>
                            <a:noFill/>
                          </a:ln>
                          <a:solidFill>
                            <a:schemeClr val="tx1"/>
                          </a:solidFill>
                          <a:effectLst/>
                          <a:latin typeface="+mn-ea"/>
                          <a:ea typeface="+mn-ea"/>
                        </a:rPr>
                        <a:t>圆柱轴</a:t>
                      </a:r>
                      <a:r>
                        <a:rPr kumimoji="1" lang="en-US" altLang="zh-CN" sz="800" b="0" i="0" u="none" strike="noStrike" cap="none" normalizeH="0" baseline="0" dirty="0">
                          <a:ln>
                            <a:noFill/>
                          </a:ln>
                          <a:solidFill>
                            <a:schemeClr val="tx1"/>
                          </a:solidFill>
                          <a:effectLst/>
                          <a:latin typeface="+mn-ea"/>
                          <a:ea typeface="+mn-ea"/>
                        </a:rPr>
                        <a:t>:</a:t>
                      </a:r>
                      <a:r>
                        <a:rPr kumimoji="1" lang="el-GR" altLang="zh-CN" sz="800" b="0" i="0" u="none" strike="noStrike" cap="none" normalizeH="0" baseline="0" dirty="0">
                          <a:ln>
                            <a:noFill/>
                          </a:ln>
                          <a:solidFill>
                            <a:schemeClr val="tx1"/>
                          </a:solidFill>
                          <a:effectLst/>
                          <a:latin typeface="+mn-ea"/>
                          <a:ea typeface="+mn-ea"/>
                        </a:rPr>
                        <a:t>φ</a:t>
                      </a:r>
                      <a:r>
                        <a:rPr kumimoji="1" lang="en-US" altLang="zh-CN" sz="800" b="0" i="0" u="none" strike="noStrike" cap="none" normalizeH="0" baseline="0" dirty="0">
                          <a:ln>
                            <a:noFill/>
                          </a:ln>
                          <a:solidFill>
                            <a:schemeClr val="tx1"/>
                          </a:solidFill>
                          <a:effectLst/>
                          <a:latin typeface="+mn-ea"/>
                          <a:ea typeface="+mn-ea"/>
                        </a:rPr>
                        <a:t>31.75X54,         </a:t>
                      </a:r>
                      <a:r>
                        <a:rPr kumimoji="1" lang="zh-CN" altLang="en-US" sz="800" b="0" i="0" u="none" strike="noStrike" cap="none" normalizeH="0" baseline="0" dirty="0">
                          <a:ln>
                            <a:noFill/>
                          </a:ln>
                          <a:solidFill>
                            <a:schemeClr val="tx1"/>
                          </a:solidFill>
                          <a:effectLst/>
                          <a:latin typeface="+mn-ea"/>
                          <a:ea typeface="+mn-ea"/>
                        </a:rPr>
                        <a:t>平键</a:t>
                      </a:r>
                      <a:r>
                        <a:rPr kumimoji="1" lang="en-US" altLang="zh-CN" sz="800" b="0" i="0" u="none" strike="noStrike" cap="none" normalizeH="0" baseline="0">
                          <a:ln>
                            <a:noFill/>
                          </a:ln>
                          <a:solidFill>
                            <a:schemeClr val="tx1"/>
                          </a:solidFill>
                          <a:effectLst/>
                          <a:latin typeface="+mn-ea"/>
                          <a:ea typeface="+mn-ea"/>
                        </a:rPr>
                        <a:t>:7.96X7.96X40,     </a:t>
                      </a:r>
                      <a:r>
                        <a:rPr kumimoji="1" lang="zh-CN" altLang="en-US" sz="800" b="0" i="0" u="none" strike="noStrike" cap="none" normalizeH="0" baseline="0" dirty="0">
                          <a:ln>
                            <a:noFill/>
                          </a:ln>
                          <a:solidFill>
                            <a:schemeClr val="tx1"/>
                          </a:solidFill>
                          <a:effectLst/>
                          <a:latin typeface="+mn-ea"/>
                          <a:ea typeface="+mn-ea"/>
                        </a:rPr>
                        <a:t>轴端螺纹  </a:t>
                      </a:r>
                      <a:r>
                        <a:rPr kumimoji="1" lang="en-US" altLang="zh-CN" sz="800" b="0" i="0" u="none" strike="noStrike" cap="none" normalizeH="0" baseline="0" dirty="0">
                          <a:ln>
                            <a:noFill/>
                          </a:ln>
                          <a:solidFill>
                            <a:schemeClr val="tx1"/>
                          </a:solidFill>
                          <a:effectLst/>
                          <a:latin typeface="+mn-ea"/>
                          <a:ea typeface="+mn-ea"/>
                        </a:rPr>
                        <a:t>:5/8-18UNF</a:t>
                      </a:r>
                      <a:endParaRPr kumimoji="1" lang="en-US" altLang="zh-CN" sz="800" b="0" i="0" u="none" strike="noStrike" cap="none" normalizeH="0" baseline="0" dirty="0">
                        <a:ln>
                          <a:noFill/>
                        </a:ln>
                        <a:solidFill>
                          <a:schemeClr val="tx1"/>
                        </a:solidFill>
                        <a:effectLst/>
                        <a:latin typeface="+mn-ea"/>
                        <a:ea typeface="+mn-ea"/>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mn-ea"/>
                          <a:ea typeface="+mn-ea"/>
                        </a:rPr>
                        <a:t>A</a:t>
                      </a:r>
                      <a:endParaRPr kumimoji="1" lang="en-US" altLang="zh-CN"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mn-ea"/>
                          <a:ea typeface="+mn-ea"/>
                        </a:rPr>
                        <a:t>参照图示</a:t>
                      </a:r>
                      <a:endParaRPr kumimoji="1" lang="zh-CN" altLang="en-US"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mn-ea"/>
                          <a:ea typeface="+mn-ea"/>
                        </a:rPr>
                        <a:t>A</a:t>
                      </a:r>
                      <a:endParaRPr kumimoji="1" lang="en-US" altLang="zh-CN"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mn-ea"/>
                          <a:ea typeface="+mn-ea"/>
                        </a:rPr>
                        <a:t>2-G1/2</a:t>
                      </a:r>
                      <a:endParaRPr kumimoji="1" lang="en-US" altLang="zh-CN" sz="800" b="0" i="0" u="none" strike="noStrike" cap="none" normalizeH="0" baseline="0" dirty="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mn-ea"/>
                          <a:ea typeface="+mn-ea"/>
                        </a:rPr>
                        <a:t>A</a:t>
                      </a:r>
                      <a:endParaRPr kumimoji="1" lang="en-US" altLang="zh-CN"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mn-ea"/>
                          <a:ea typeface="+mn-ea"/>
                        </a:rPr>
                        <a:t>无</a:t>
                      </a:r>
                      <a:endParaRPr kumimoji="1" lang="zh-CN" altLang="en-US"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mn-ea"/>
                          <a:ea typeface="+mn-ea"/>
                        </a:rPr>
                        <a:t>A</a:t>
                      </a:r>
                      <a:endParaRPr kumimoji="1" lang="en-US" altLang="zh-CN"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mn-ea"/>
                          <a:ea typeface="+mn-ea"/>
                        </a:rPr>
                        <a:t>无</a:t>
                      </a:r>
                      <a:endParaRPr kumimoji="1" lang="zh-CN" altLang="en-US"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466949">
                <a:tc>
                  <a:txBody>
                    <a:bodyPr/>
                    <a:lstStyle/>
                    <a:p>
                      <a:pPr marL="0" marR="0" lvl="0" indent="0" algn="ctr" defTabSz="914400" rtl="0" eaLnBrk="1" fontAlgn="ctr" latinLnBrk="0" hangingPunct="1">
                        <a:lnSpc>
                          <a:spcPct val="100000"/>
                        </a:lnSpc>
                        <a:spcBef>
                          <a:spcPct val="0"/>
                        </a:spcBef>
                        <a:spcAft>
                          <a:spcPct val="0"/>
                        </a:spcAft>
                        <a:buClrTx/>
                        <a:buSzTx/>
                        <a:buFontTx/>
                        <a:buNone/>
                        <a:defRPr/>
                      </a:pPr>
                      <a:r>
                        <a:rPr kumimoji="1" lang="en-US" altLang="zh-CN" sz="800" b="0" i="0" u="none" strike="noStrike" cap="none" normalizeH="0" baseline="0" dirty="0">
                          <a:ln>
                            <a:noFill/>
                          </a:ln>
                          <a:solidFill>
                            <a:schemeClr val="tx1"/>
                          </a:solidFill>
                          <a:effectLst/>
                          <a:latin typeface="+mn-ea"/>
                          <a:ea typeface="+mn-ea"/>
                        </a:rPr>
                        <a:t>B</a:t>
                      </a:r>
                      <a:endParaRPr kumimoji="1" lang="en-US" altLang="zh-CN" sz="800" b="0" i="0" u="none" strike="noStrike" cap="none" normalizeH="0" baseline="0" dirty="0">
                        <a:ln>
                          <a:noFill/>
                        </a:ln>
                        <a:solidFill>
                          <a:schemeClr val="tx1"/>
                        </a:solidFill>
                        <a:effectLst/>
                        <a:latin typeface="+mn-ea"/>
                        <a:ea typeface="+mn-ea"/>
                      </a:endParaRPr>
                    </a:p>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dirty="0">
                          <a:ln>
                            <a:noFill/>
                          </a:ln>
                          <a:solidFill>
                            <a:schemeClr val="tx1"/>
                          </a:solidFill>
                          <a:effectLst/>
                          <a:latin typeface="+mn-ea"/>
                          <a:ea typeface="+mn-ea"/>
                        </a:rPr>
                        <a:t>　</a:t>
                      </a:r>
                      <a:endParaRPr kumimoji="1" lang="zh-CN" altLang="en-US" sz="800" b="0" i="0" u="none" strike="noStrike" cap="none" normalizeH="0" baseline="0" dirty="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pPr>
                      <a:r>
                        <a:rPr kumimoji="1" lang="zh-CN" altLang="en-US" sz="800" b="0" i="0" u="none" strike="noStrike" cap="none" normalizeH="0" baseline="0" dirty="0">
                          <a:ln>
                            <a:noFill/>
                          </a:ln>
                          <a:solidFill>
                            <a:schemeClr val="tx1"/>
                          </a:solidFill>
                          <a:effectLst/>
                          <a:latin typeface="+mn-ea"/>
                          <a:ea typeface="+mn-ea"/>
                        </a:rPr>
                        <a:t>标准</a:t>
                      </a:r>
                      <a:endParaRPr kumimoji="1" lang="zh-CN" altLang="zh-CN" sz="800" b="0" i="0" u="none" strike="noStrike" cap="none" normalizeH="0" baseline="0" dirty="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mn-ea"/>
                          <a:ea typeface="+mn-ea"/>
                        </a:rPr>
                        <a:t>B</a:t>
                      </a:r>
                      <a:endParaRPr kumimoji="1" lang="en-US" altLang="zh-CN"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mn-ea"/>
                          <a:ea typeface="+mn-ea"/>
                        </a:rPr>
                        <a:t>160</a:t>
                      </a:r>
                      <a:endParaRPr kumimoji="1" lang="en-US" altLang="zh-CN" sz="800" b="0" i="0" u="none" strike="noStrike" cap="none" normalizeH="0" baseline="0" dirty="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mn-ea"/>
                          <a:ea typeface="+mn-ea"/>
                        </a:rPr>
                        <a:t>B</a:t>
                      </a:r>
                      <a:endParaRPr kumimoji="1" lang="en-US" altLang="zh-CN"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defRPr/>
                      </a:pPr>
                      <a:r>
                        <a:rPr kumimoji="1" lang="zh-CN" altLang="zh-CN" sz="800" b="0" i="0" u="none" strike="noStrike" kern="1200" cap="none" normalizeH="0" baseline="0" dirty="0">
                          <a:ln>
                            <a:noFill/>
                          </a:ln>
                          <a:solidFill>
                            <a:schemeClr val="tx1"/>
                          </a:solidFill>
                          <a:effectLst/>
                          <a:latin typeface="+mn-ea"/>
                          <a:ea typeface="+mn-ea"/>
                          <a:cs typeface="+mn-cs"/>
                        </a:rPr>
                        <a:t>菱形法兰</a:t>
                      </a:r>
                      <a:r>
                        <a:rPr kumimoji="1" lang="en-US" altLang="zh-CN" sz="800" b="0" i="0" u="none" strike="noStrike" kern="1200" cap="none" normalizeH="0" baseline="0" dirty="0">
                          <a:ln>
                            <a:noFill/>
                          </a:ln>
                          <a:solidFill>
                            <a:schemeClr val="tx1"/>
                          </a:solidFill>
                          <a:effectLst/>
                          <a:latin typeface="+mn-ea"/>
                          <a:ea typeface="+mn-ea"/>
                          <a:cs typeface="+mn-cs"/>
                        </a:rPr>
                        <a:t>4-</a:t>
                      </a:r>
                      <a:r>
                        <a:rPr kumimoji="1" lang="en-US" altLang="zh-CN" sz="800" b="0" i="0" u="none" strike="noStrike" kern="1200" cap="none" normalizeH="0" baseline="0" dirty="0">
                          <a:ln>
                            <a:noFill/>
                          </a:ln>
                          <a:solidFill>
                            <a:schemeClr val="tx1"/>
                          </a:solidFill>
                          <a:effectLst/>
                          <a:latin typeface="+mn-ea"/>
                          <a:ea typeface="+mn-ea"/>
                          <a:cs typeface="+mn-cs"/>
                          <a:sym typeface="Symbol" panose="05050102010706020507"/>
                        </a:rPr>
                        <a:t></a:t>
                      </a:r>
                      <a:r>
                        <a:rPr kumimoji="1" lang="en-US" altLang="zh-CN" sz="800" b="0" i="0" u="none" strike="noStrike" kern="1200" cap="none" normalizeH="0" baseline="0" dirty="0">
                          <a:ln>
                            <a:noFill/>
                          </a:ln>
                          <a:solidFill>
                            <a:schemeClr val="tx1"/>
                          </a:solidFill>
                          <a:effectLst/>
                          <a:latin typeface="+mn-ea"/>
                          <a:ea typeface="+mn-ea"/>
                          <a:cs typeface="+mn-cs"/>
                        </a:rPr>
                        <a:t>13.5</a:t>
                      </a:r>
                      <a:r>
                        <a:rPr kumimoji="1" lang="zh-CN" altLang="zh-CN" sz="800" b="0" i="0" u="none" strike="noStrike" kern="1200" cap="none" normalizeH="0" baseline="0" dirty="0">
                          <a:ln>
                            <a:noFill/>
                          </a:ln>
                          <a:solidFill>
                            <a:schemeClr val="tx1"/>
                          </a:solidFill>
                          <a:effectLst/>
                          <a:latin typeface="+mn-ea"/>
                          <a:ea typeface="+mn-ea"/>
                          <a:cs typeface="+mn-cs"/>
                        </a:rPr>
                        <a:t>孔止口</a:t>
                      </a:r>
                      <a:r>
                        <a:rPr kumimoji="1" lang="en-US" altLang="zh-CN" sz="800" b="0" i="0" u="none" strike="noStrike" kern="1200" cap="none" normalizeH="0" baseline="0" dirty="0">
                          <a:ln>
                            <a:noFill/>
                          </a:ln>
                          <a:solidFill>
                            <a:schemeClr val="tx1"/>
                          </a:solidFill>
                          <a:effectLst/>
                          <a:latin typeface="+mn-ea"/>
                          <a:ea typeface="+mn-ea"/>
                          <a:cs typeface="+mn-cs"/>
                          <a:sym typeface="Symbol" panose="05050102010706020507"/>
                        </a:rPr>
                        <a:t></a:t>
                      </a:r>
                      <a:r>
                        <a:rPr kumimoji="1" lang="en-US" altLang="zh-CN" sz="800" b="0" i="0" u="none" strike="noStrike" kern="1200" cap="none" normalizeH="0" baseline="0" dirty="0">
                          <a:ln>
                            <a:noFill/>
                          </a:ln>
                          <a:solidFill>
                            <a:schemeClr val="tx1"/>
                          </a:solidFill>
                          <a:effectLst/>
                          <a:latin typeface="+mn-ea"/>
                          <a:ea typeface="+mn-ea"/>
                          <a:cs typeface="+mn-cs"/>
                        </a:rPr>
                        <a:t>82.55</a:t>
                      </a:r>
                      <a:endParaRPr kumimoji="1" lang="en-US" altLang="zh-CN" sz="800" b="0" i="0" u="none" strike="noStrike" kern="1200" cap="none" normalizeH="0" baseline="0" dirty="0">
                        <a:ln>
                          <a:noFill/>
                        </a:ln>
                        <a:solidFill>
                          <a:schemeClr val="tx1"/>
                        </a:solidFill>
                        <a:effectLst/>
                        <a:latin typeface="+mn-ea"/>
                        <a:ea typeface="+mn-ea"/>
                        <a:cs typeface="+mn-cs"/>
                      </a:endParaRPr>
                    </a:p>
                    <a:p>
                      <a:pPr marL="0" marR="0" lvl="0" indent="0" algn="ctr" defTabSz="914400" rtl="0" eaLnBrk="1" fontAlgn="ctr" latinLnBrk="0" hangingPunct="1">
                        <a:lnSpc>
                          <a:spcPct val="100000"/>
                        </a:lnSpc>
                        <a:spcBef>
                          <a:spcPct val="0"/>
                        </a:spcBef>
                        <a:spcAft>
                          <a:spcPct val="0"/>
                        </a:spcAft>
                        <a:buClrTx/>
                        <a:buSzTx/>
                        <a:buFontTx/>
                        <a:buNone/>
                      </a:pPr>
                      <a:endParaRPr kumimoji="1" lang="en-US" altLang="zh-CN" sz="800" b="0" i="0" u="none" strike="noStrike" kern="1200" cap="none" normalizeH="0" baseline="0" dirty="0">
                        <a:ln>
                          <a:noFill/>
                        </a:ln>
                        <a:solidFill>
                          <a:schemeClr val="tx1"/>
                        </a:solidFill>
                        <a:effectLst/>
                        <a:latin typeface="+mn-ea"/>
                        <a:ea typeface="+mn-ea"/>
                        <a:cs typeface="+mn-cs"/>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mn-ea"/>
                          <a:ea typeface="+mn-ea"/>
                        </a:rPr>
                        <a:t>B</a:t>
                      </a:r>
                      <a:endParaRPr kumimoji="1" lang="en-US" altLang="zh-CN"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dirty="0">
                          <a:ln>
                            <a:noFill/>
                          </a:ln>
                          <a:solidFill>
                            <a:schemeClr val="tx1"/>
                          </a:solidFill>
                          <a:effectLst/>
                          <a:latin typeface="+mn-ea"/>
                          <a:ea typeface="+mn-ea"/>
                        </a:rPr>
                        <a:t>渐开线花键</a:t>
                      </a:r>
                      <a:r>
                        <a:rPr kumimoji="1" lang="en-US" altLang="zh-CN" sz="800" b="0" i="0" u="none" strike="noStrike" cap="none" normalizeH="0" baseline="0" dirty="0">
                          <a:ln>
                            <a:noFill/>
                          </a:ln>
                          <a:solidFill>
                            <a:schemeClr val="tx1"/>
                          </a:solidFill>
                          <a:effectLst/>
                          <a:latin typeface="+mn-ea"/>
                          <a:ea typeface="+mn-ea"/>
                        </a:rPr>
                        <a:t>:</a:t>
                      </a:r>
                      <a:r>
                        <a:rPr kumimoji="1" lang="el-GR" altLang="zh-CN" sz="800" b="0" i="0" u="none" strike="noStrike" cap="none" normalizeH="0" baseline="0" dirty="0">
                          <a:ln>
                            <a:noFill/>
                          </a:ln>
                          <a:solidFill>
                            <a:schemeClr val="tx1"/>
                          </a:solidFill>
                          <a:effectLst/>
                          <a:latin typeface="+mn-ea"/>
                          <a:ea typeface="+mn-ea"/>
                        </a:rPr>
                        <a:t>φ</a:t>
                      </a:r>
                      <a:r>
                        <a:rPr kumimoji="1" lang="en-US" altLang="zh-CN" sz="800" b="0" i="0" u="none" strike="noStrike" cap="none" normalizeH="0" baseline="0" dirty="0">
                          <a:ln>
                            <a:noFill/>
                          </a:ln>
                          <a:solidFill>
                            <a:schemeClr val="tx1"/>
                          </a:solidFill>
                          <a:effectLst/>
                          <a:latin typeface="+mn-ea"/>
                          <a:ea typeface="+mn-ea"/>
                        </a:rPr>
                        <a:t>31.75X54,  14</a:t>
                      </a:r>
                      <a:r>
                        <a:rPr kumimoji="1" lang="zh-CN" altLang="en-US" sz="800" b="0" i="0" u="none" strike="noStrike" cap="none" normalizeH="0" baseline="0" dirty="0">
                          <a:ln>
                            <a:noFill/>
                          </a:ln>
                          <a:solidFill>
                            <a:schemeClr val="tx1"/>
                          </a:solidFill>
                          <a:effectLst/>
                          <a:latin typeface="+mn-ea"/>
                          <a:ea typeface="+mn-ea"/>
                        </a:rPr>
                        <a:t>齿</a:t>
                      </a:r>
                      <a:r>
                        <a:rPr kumimoji="1" lang="en-US" altLang="zh-CN" sz="800" b="0" i="0" u="none" strike="noStrike" cap="none" normalizeH="0" baseline="0" dirty="0">
                          <a:ln>
                            <a:noFill/>
                          </a:ln>
                          <a:solidFill>
                            <a:schemeClr val="tx1"/>
                          </a:solidFill>
                          <a:effectLst/>
                          <a:latin typeface="+mn-ea"/>
                          <a:ea typeface="+mn-ea"/>
                        </a:rPr>
                        <a:t>,DP12/24 ,</a:t>
                      </a:r>
                      <a:r>
                        <a:rPr kumimoji="1" lang="zh-CN" altLang="en-US" sz="800" b="0" i="0" u="none" strike="noStrike" cap="none" normalizeH="0" baseline="0" dirty="0">
                          <a:ln>
                            <a:noFill/>
                          </a:ln>
                          <a:solidFill>
                            <a:schemeClr val="tx1"/>
                          </a:solidFill>
                          <a:effectLst/>
                          <a:latin typeface="+mn-ea"/>
                          <a:ea typeface="+mn-ea"/>
                        </a:rPr>
                        <a:t>轴端螺纹  </a:t>
                      </a:r>
                      <a:r>
                        <a:rPr kumimoji="1" lang="en-US" altLang="zh-CN" sz="800" b="0" i="0" u="none" strike="noStrike" cap="none" normalizeH="0" baseline="0" dirty="0">
                          <a:ln>
                            <a:noFill/>
                          </a:ln>
                          <a:solidFill>
                            <a:schemeClr val="tx1"/>
                          </a:solidFill>
                          <a:effectLst/>
                          <a:latin typeface="+mn-ea"/>
                          <a:ea typeface="+mn-ea"/>
                        </a:rPr>
                        <a:t>:5/8-18UNF</a:t>
                      </a:r>
                      <a:endParaRPr kumimoji="1" lang="en-US" altLang="zh-CN" sz="800" b="0" i="0" u="none" strike="noStrike" cap="none" normalizeH="0" baseline="0" dirty="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mn-ea"/>
                          <a:ea typeface="+mn-ea"/>
                        </a:rPr>
                        <a:t>B</a:t>
                      </a:r>
                      <a:endParaRPr kumimoji="1" lang="en-US" altLang="zh-CN"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mn-ea"/>
                          <a:ea typeface="+mn-ea"/>
                        </a:rPr>
                        <a:t>参照图示</a:t>
                      </a:r>
                      <a:endParaRPr kumimoji="1" lang="zh-CN" altLang="en-US"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mn-ea"/>
                          <a:ea typeface="+mn-ea"/>
                        </a:rPr>
                        <a:t>B</a:t>
                      </a:r>
                      <a:endParaRPr kumimoji="1" lang="en-US" altLang="zh-CN"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mn-ea"/>
                          <a:ea typeface="+mn-ea"/>
                        </a:rPr>
                        <a:t>2-M22X1.5</a:t>
                      </a:r>
                      <a:endParaRPr kumimoji="1" lang="en-US" altLang="zh-CN" sz="800" b="0" i="0" u="none" strike="noStrike" cap="none" normalizeH="0" baseline="0" dirty="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mn-ea"/>
                          <a:ea typeface="+mn-ea"/>
                        </a:rPr>
                        <a:t>B</a:t>
                      </a:r>
                      <a:endParaRPr kumimoji="1" lang="en-US" altLang="zh-CN"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mn-ea"/>
                          <a:ea typeface="+mn-ea"/>
                        </a:rPr>
                        <a:t>4-5/16-18UNC</a:t>
                      </a:r>
                      <a:endParaRPr kumimoji="1" lang="en-US" altLang="zh-CN" sz="800" b="0" i="0" u="none" strike="noStrike" cap="none" normalizeH="0" baseline="0" dirty="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endParaRPr kumimoji="1" lang="en-US" altLang="zh-CN" sz="800" b="0" i="0" u="none" strike="noStrike" cap="none" normalizeH="0" baseline="0" dirty="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endParaRPr kumimoji="1" lang="en-US" altLang="zh-CN" sz="800" b="0" i="0" u="none" strike="noStrike" cap="none" normalizeH="0" baseline="0" dirty="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655953">
                <a:tc>
                  <a:txBody>
                    <a:bodyPr/>
                    <a:lstStyle/>
                    <a:p>
                      <a:pPr marL="0" marR="0" lvl="0" indent="0" algn="ctr" defTabSz="914400" rtl="0" eaLnBrk="1" fontAlgn="ctr" latinLnBrk="0" hangingPunct="1">
                        <a:lnSpc>
                          <a:spcPct val="100000"/>
                        </a:lnSpc>
                        <a:spcBef>
                          <a:spcPct val="0"/>
                        </a:spcBef>
                        <a:spcAft>
                          <a:spcPct val="0"/>
                        </a:spcAft>
                        <a:buClrTx/>
                        <a:buSzTx/>
                        <a:buFontTx/>
                        <a:buNone/>
                        <a:defRPr/>
                      </a:pPr>
                      <a:r>
                        <a:rPr kumimoji="1" lang="en-US" altLang="zh-CN" sz="800" b="0" i="0" u="none" strike="noStrike" cap="none" normalizeH="0" baseline="0" dirty="0">
                          <a:ln>
                            <a:noFill/>
                          </a:ln>
                          <a:solidFill>
                            <a:schemeClr val="tx1"/>
                          </a:solidFill>
                          <a:effectLst/>
                          <a:latin typeface="+mn-ea"/>
                          <a:ea typeface="+mn-ea"/>
                        </a:rPr>
                        <a:t>C</a:t>
                      </a:r>
                      <a:r>
                        <a:rPr kumimoji="1" lang="zh-CN" altLang="en-US" sz="800" b="0" i="0" u="none" strike="noStrike" cap="none" normalizeH="0" baseline="0" dirty="0">
                          <a:ln>
                            <a:noFill/>
                          </a:ln>
                          <a:solidFill>
                            <a:schemeClr val="tx1"/>
                          </a:solidFill>
                          <a:effectLst/>
                          <a:latin typeface="+mn-ea"/>
                          <a:ea typeface="+mn-ea"/>
                        </a:rPr>
                        <a:t>　</a:t>
                      </a:r>
                      <a:endParaRPr kumimoji="1" lang="zh-CN" altLang="en-US" sz="800" b="0" i="0" u="none" strike="noStrike" cap="none" normalizeH="0" baseline="0" dirty="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dirty="0">
                          <a:ln>
                            <a:noFill/>
                          </a:ln>
                          <a:solidFill>
                            <a:schemeClr val="tx1"/>
                          </a:solidFill>
                          <a:effectLst/>
                          <a:latin typeface="+mn-ea"/>
                          <a:ea typeface="+mn-ea"/>
                        </a:rPr>
                        <a:t>车轮　</a:t>
                      </a:r>
                      <a:endParaRPr kumimoji="1" lang="zh-CN" altLang="en-US" sz="800" b="0" i="0" u="none" strike="noStrike" cap="none" normalizeH="0" baseline="0" dirty="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mn-ea"/>
                          <a:ea typeface="+mn-ea"/>
                        </a:rPr>
                        <a:t>C</a:t>
                      </a:r>
                      <a:endParaRPr kumimoji="1" lang="en-US" altLang="zh-CN"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mn-ea"/>
                          <a:ea typeface="+mn-ea"/>
                        </a:rPr>
                        <a:t>200</a:t>
                      </a:r>
                      <a:endParaRPr kumimoji="1" lang="en-US" altLang="zh-CN" sz="800" b="0" i="0" u="none" strike="noStrike" cap="none" normalizeH="0" baseline="0" dirty="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mn-ea"/>
                          <a:ea typeface="+mn-ea"/>
                        </a:rPr>
                        <a:t>C</a:t>
                      </a:r>
                      <a:endParaRPr kumimoji="1" lang="en-US" altLang="zh-CN" sz="800" b="0" i="0" u="none" strike="noStrike" cap="none" normalizeH="0" baseline="0" dirty="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zh-CN" sz="800" b="0" i="0" u="none" strike="noStrike" kern="1200" cap="none" normalizeH="0" baseline="0" dirty="0">
                          <a:ln>
                            <a:noFill/>
                          </a:ln>
                          <a:solidFill>
                            <a:schemeClr val="tx1"/>
                          </a:solidFill>
                          <a:effectLst/>
                          <a:latin typeface="+mn-ea"/>
                          <a:ea typeface="+mn-ea"/>
                          <a:cs typeface="+mn-cs"/>
                        </a:rPr>
                        <a:t>方法兰</a:t>
                      </a:r>
                      <a:r>
                        <a:rPr kumimoji="1" lang="en-US" altLang="zh-CN" sz="800" b="0" i="0" u="none" strike="noStrike" kern="1200" cap="none" normalizeH="0" baseline="0" dirty="0">
                          <a:ln>
                            <a:noFill/>
                          </a:ln>
                          <a:solidFill>
                            <a:schemeClr val="tx1"/>
                          </a:solidFill>
                          <a:effectLst/>
                          <a:latin typeface="+mn-ea"/>
                          <a:ea typeface="+mn-ea"/>
                          <a:cs typeface="+mn-cs"/>
                        </a:rPr>
                        <a:t>,</a:t>
                      </a:r>
                      <a:endParaRPr kumimoji="1" lang="zh-CN" altLang="zh-CN" sz="800" b="0" i="0" u="none" strike="noStrike" kern="1200" cap="none" normalizeH="0" baseline="0" dirty="0">
                        <a:ln>
                          <a:noFill/>
                        </a:ln>
                        <a:solidFill>
                          <a:schemeClr val="tx1"/>
                        </a:solidFill>
                        <a:effectLst/>
                        <a:latin typeface="+mn-ea"/>
                        <a:ea typeface="+mn-ea"/>
                        <a:cs typeface="+mn-cs"/>
                      </a:endParaRPr>
                    </a:p>
                    <a:p>
                      <a:pPr marL="0" marR="0" lvl="0" indent="0" algn="ctr" defTabSz="914400" rtl="0" eaLnBrk="1" fontAlgn="ctr" latinLnBrk="0" hangingPunct="1">
                        <a:lnSpc>
                          <a:spcPct val="100000"/>
                        </a:lnSpc>
                        <a:spcBef>
                          <a:spcPct val="0"/>
                        </a:spcBef>
                        <a:spcAft>
                          <a:spcPct val="0"/>
                        </a:spcAft>
                        <a:buClrTx/>
                        <a:buSzTx/>
                        <a:buFontTx/>
                        <a:buNone/>
                      </a:pPr>
                      <a:r>
                        <a:rPr kumimoji="1" lang="zh-CN" altLang="zh-CN" sz="800" b="0" i="0" u="none" strike="noStrike" kern="1200" cap="none" normalizeH="0" baseline="0" dirty="0">
                          <a:ln>
                            <a:noFill/>
                          </a:ln>
                          <a:solidFill>
                            <a:schemeClr val="tx1"/>
                          </a:solidFill>
                          <a:effectLst/>
                          <a:latin typeface="+mn-ea"/>
                          <a:ea typeface="+mn-ea"/>
                          <a:cs typeface="+mn-cs"/>
                        </a:rPr>
                        <a:t>止口Φ</a:t>
                      </a:r>
                      <a:r>
                        <a:rPr kumimoji="1" lang="en-US" altLang="zh-CN" sz="800" b="0" i="0" u="none" strike="noStrike" kern="1200" cap="none" normalizeH="0" baseline="0" dirty="0">
                          <a:ln>
                            <a:noFill/>
                          </a:ln>
                          <a:solidFill>
                            <a:schemeClr val="tx1"/>
                          </a:solidFill>
                          <a:effectLst/>
                          <a:latin typeface="+mn-ea"/>
                          <a:ea typeface="+mn-ea"/>
                          <a:cs typeface="+mn-cs"/>
                        </a:rPr>
                        <a:t>82.55</a:t>
                      </a:r>
                      <a:endParaRPr kumimoji="1" lang="en-US" altLang="zh-CN" sz="800" b="0" i="0" u="none" strike="noStrike" kern="1200" cap="none" normalizeH="0" baseline="0" dirty="0">
                        <a:ln>
                          <a:noFill/>
                        </a:ln>
                        <a:solidFill>
                          <a:schemeClr val="tx1"/>
                        </a:solidFill>
                        <a:effectLst/>
                        <a:latin typeface="+mn-ea"/>
                        <a:ea typeface="+mn-ea"/>
                        <a:cs typeface="+mn-cs"/>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mn-ea"/>
                          <a:ea typeface="+mn-ea"/>
                        </a:rPr>
                        <a:t>C</a:t>
                      </a:r>
                      <a:endParaRPr kumimoji="1" lang="en-US" altLang="zh-CN"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dirty="0">
                          <a:ln>
                            <a:noFill/>
                          </a:ln>
                          <a:solidFill>
                            <a:schemeClr val="tx1"/>
                          </a:solidFill>
                          <a:effectLst/>
                          <a:latin typeface="+mn-ea"/>
                          <a:ea typeface="+mn-ea"/>
                        </a:rPr>
                        <a:t>圆柱轴</a:t>
                      </a:r>
                      <a:r>
                        <a:rPr kumimoji="1" lang="en-US" altLang="zh-CN" sz="800" b="0" i="0" u="none" strike="noStrike" cap="none" normalizeH="0" baseline="0" dirty="0">
                          <a:ln>
                            <a:noFill/>
                          </a:ln>
                          <a:solidFill>
                            <a:schemeClr val="tx1"/>
                          </a:solidFill>
                          <a:effectLst/>
                          <a:latin typeface="+mn-ea"/>
                          <a:ea typeface="+mn-ea"/>
                        </a:rPr>
                        <a:t>:</a:t>
                      </a:r>
                      <a:r>
                        <a:rPr kumimoji="1" lang="el-GR" altLang="zh-CN" sz="800" b="0" i="0" u="none" strike="noStrike" cap="none" normalizeH="0" baseline="0" dirty="0">
                          <a:ln>
                            <a:noFill/>
                          </a:ln>
                          <a:solidFill>
                            <a:schemeClr val="tx1"/>
                          </a:solidFill>
                          <a:effectLst/>
                          <a:latin typeface="+mn-ea"/>
                          <a:ea typeface="+mn-ea"/>
                        </a:rPr>
                        <a:t>φ</a:t>
                      </a:r>
                      <a:r>
                        <a:rPr kumimoji="1" lang="en-US" altLang="zh-CN" sz="800" b="0" i="0" u="none" strike="noStrike" cap="none" normalizeH="0" baseline="0" dirty="0">
                          <a:ln>
                            <a:noFill/>
                          </a:ln>
                          <a:solidFill>
                            <a:schemeClr val="tx1"/>
                          </a:solidFill>
                          <a:effectLst/>
                          <a:latin typeface="+mn-ea"/>
                          <a:ea typeface="+mn-ea"/>
                        </a:rPr>
                        <a:t>32X57,               </a:t>
                      </a:r>
                      <a:r>
                        <a:rPr kumimoji="1" lang="zh-CN" altLang="en-US" sz="800" b="0" i="0" u="none" strike="noStrike" cap="none" normalizeH="0" baseline="0" dirty="0">
                          <a:ln>
                            <a:noFill/>
                          </a:ln>
                          <a:solidFill>
                            <a:schemeClr val="tx1"/>
                          </a:solidFill>
                          <a:effectLst/>
                          <a:latin typeface="+mn-ea"/>
                          <a:ea typeface="+mn-ea"/>
                        </a:rPr>
                        <a:t>平键</a:t>
                      </a:r>
                      <a:r>
                        <a:rPr kumimoji="1" lang="en-US" altLang="zh-CN" sz="800" b="0" i="0" u="none" strike="noStrike" cap="none" normalizeH="0" baseline="0" dirty="0">
                          <a:ln>
                            <a:noFill/>
                          </a:ln>
                          <a:solidFill>
                            <a:schemeClr val="tx1"/>
                          </a:solidFill>
                          <a:effectLst/>
                          <a:latin typeface="+mn-ea"/>
                          <a:ea typeface="+mn-ea"/>
                        </a:rPr>
                        <a:t>:10X8X45 ,           </a:t>
                      </a:r>
                      <a:r>
                        <a:rPr kumimoji="1" lang="zh-CN" altLang="en-US" sz="800" b="0" i="0" u="none" strike="noStrike" cap="none" normalizeH="0" baseline="0" dirty="0">
                          <a:ln>
                            <a:noFill/>
                          </a:ln>
                          <a:solidFill>
                            <a:schemeClr val="tx1"/>
                          </a:solidFill>
                          <a:effectLst/>
                          <a:latin typeface="+mn-ea"/>
                          <a:ea typeface="+mn-ea"/>
                        </a:rPr>
                        <a:t>轴端螺纹  </a:t>
                      </a:r>
                      <a:r>
                        <a:rPr kumimoji="1" lang="en-US" altLang="zh-CN" sz="800" b="0" i="0" u="none" strike="noStrike" cap="none" normalizeH="0" baseline="0" dirty="0">
                          <a:ln>
                            <a:noFill/>
                          </a:ln>
                          <a:solidFill>
                            <a:schemeClr val="tx1"/>
                          </a:solidFill>
                          <a:effectLst/>
                          <a:latin typeface="+mn-ea"/>
                          <a:ea typeface="+mn-ea"/>
                        </a:rPr>
                        <a:t>:M8</a:t>
                      </a:r>
                      <a:endParaRPr kumimoji="1" lang="en-US" altLang="zh-CN" sz="800" b="0" i="0" u="none" strike="noStrike" cap="none" normalizeH="0" baseline="0" dirty="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mn-ea"/>
                          <a:ea typeface="+mn-ea"/>
                        </a:rPr>
                        <a:t>　</a:t>
                      </a:r>
                      <a:endParaRPr kumimoji="1" lang="zh-CN" altLang="en-US"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mn-ea"/>
                          <a:ea typeface="+mn-ea"/>
                        </a:rPr>
                        <a:t>　</a:t>
                      </a:r>
                      <a:endParaRPr kumimoji="1" lang="zh-CN" altLang="en-US"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mn-ea"/>
                          <a:ea typeface="+mn-ea"/>
                        </a:rPr>
                        <a:t>C</a:t>
                      </a:r>
                      <a:endParaRPr kumimoji="1" lang="en-US" altLang="zh-CN" sz="800" b="0" i="0" u="none" strike="noStrike" cap="none" normalizeH="0" baseline="0" dirty="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mn-ea"/>
                          <a:ea typeface="+mn-ea"/>
                        </a:rPr>
                        <a:t>2-7/8-14UNF</a:t>
                      </a:r>
                      <a:endParaRPr kumimoji="1" lang="en-US" altLang="zh-CN" sz="800" b="0" i="0" u="none" strike="noStrike" cap="none" normalizeH="0" baseline="0" dirty="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endParaRPr kumimoji="1" lang="en-US" altLang="zh-CN" sz="800" b="0" i="0" u="none" strike="noStrike" cap="none" normalizeH="0" baseline="0" dirty="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endParaRPr kumimoji="1" lang="en-US" altLang="zh-CN" sz="800" b="0" i="0" u="none" strike="noStrike" cap="none" normalizeH="0" baseline="0" dirty="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endParaRPr kumimoji="1" lang="en-US" altLang="zh-CN" sz="800" b="0" i="0" u="none" strike="noStrike" cap="none" normalizeH="0" baseline="0" dirty="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endParaRPr kumimoji="1" lang="en-US" altLang="zh-CN" sz="800" b="0" i="0" u="none" strike="noStrike" cap="none" normalizeH="0" baseline="0" dirty="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532543">
                <a:tc>
                  <a:txBody>
                    <a:bodyPr/>
                    <a:lstStyle/>
                    <a:p>
                      <a:pPr marL="0" marR="0" lvl="0" indent="0" algn="ctr" defTabSz="914400" rtl="0" eaLnBrk="1" fontAlgn="ctr" latinLnBrk="0" hangingPunct="1">
                        <a:lnSpc>
                          <a:spcPct val="100000"/>
                        </a:lnSpc>
                        <a:spcBef>
                          <a:spcPct val="0"/>
                        </a:spcBef>
                        <a:spcAft>
                          <a:spcPct val="0"/>
                        </a:spcAft>
                        <a:buClrTx/>
                        <a:buSzTx/>
                        <a:buFontTx/>
                        <a:buNone/>
                        <a:defRPr/>
                      </a:pPr>
                      <a:r>
                        <a:rPr kumimoji="1" lang="en-US" altLang="zh-CN" sz="800" b="0" i="0" u="none" strike="noStrike" cap="none" normalizeH="0" baseline="0" dirty="0">
                          <a:ln>
                            <a:noFill/>
                          </a:ln>
                          <a:solidFill>
                            <a:schemeClr val="tx1"/>
                          </a:solidFill>
                          <a:effectLst/>
                          <a:latin typeface="+mn-ea"/>
                          <a:ea typeface="+mn-ea"/>
                        </a:rPr>
                        <a:t>D</a:t>
                      </a:r>
                      <a:endParaRPr kumimoji="1" lang="en-US" altLang="zh-CN" sz="800" b="0" i="0" u="none" strike="noStrike" cap="none" normalizeH="0" baseline="0" dirty="0">
                        <a:ln>
                          <a:noFill/>
                        </a:ln>
                        <a:solidFill>
                          <a:schemeClr val="tx1"/>
                        </a:solidFill>
                        <a:effectLst/>
                        <a:latin typeface="+mn-ea"/>
                        <a:ea typeface="+mn-ea"/>
                      </a:endParaRPr>
                    </a:p>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dirty="0">
                          <a:ln>
                            <a:noFill/>
                          </a:ln>
                          <a:solidFill>
                            <a:schemeClr val="tx1"/>
                          </a:solidFill>
                          <a:effectLst/>
                          <a:latin typeface="+mn-ea"/>
                          <a:ea typeface="+mn-ea"/>
                        </a:rPr>
                        <a:t>　</a:t>
                      </a:r>
                      <a:endParaRPr kumimoji="1" lang="zh-CN" altLang="en-US" sz="800" b="0" i="0" u="none" strike="noStrike" cap="none" normalizeH="0" baseline="0" dirty="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dirty="0">
                          <a:ln>
                            <a:noFill/>
                          </a:ln>
                          <a:solidFill>
                            <a:schemeClr val="tx1"/>
                          </a:solidFill>
                          <a:effectLst/>
                          <a:latin typeface="+mn-ea"/>
                          <a:ea typeface="+mn-ea"/>
                        </a:rPr>
                        <a:t>车轮　</a:t>
                      </a:r>
                      <a:endParaRPr kumimoji="1" lang="zh-CN" altLang="en-US" sz="800" b="0" i="0" u="none" strike="noStrike" cap="none" normalizeH="0" baseline="0" dirty="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mn-ea"/>
                          <a:ea typeface="+mn-ea"/>
                        </a:rPr>
                        <a:t>D</a:t>
                      </a:r>
                      <a:endParaRPr kumimoji="1" lang="en-US" altLang="zh-CN"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mn-ea"/>
                          <a:ea typeface="+mn-ea"/>
                        </a:rPr>
                        <a:t>230</a:t>
                      </a:r>
                      <a:endParaRPr kumimoji="1" lang="en-US" altLang="zh-CN" sz="800" b="0" i="0" u="none" strike="noStrike" cap="none" normalizeH="0" baseline="0" dirty="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mn-ea"/>
                          <a:ea typeface="+mn-ea"/>
                        </a:rPr>
                        <a:t>　</a:t>
                      </a:r>
                      <a:endParaRPr kumimoji="1" lang="zh-CN" altLang="en-US"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dirty="0">
                          <a:ln>
                            <a:noFill/>
                          </a:ln>
                          <a:solidFill>
                            <a:schemeClr val="tx1"/>
                          </a:solidFill>
                          <a:effectLst/>
                          <a:latin typeface="+mn-ea"/>
                          <a:ea typeface="+mn-ea"/>
                        </a:rPr>
                        <a:t>　</a:t>
                      </a:r>
                      <a:endParaRPr kumimoji="1" lang="zh-CN" altLang="en-US" sz="800" b="0" i="0" u="none" strike="noStrike" cap="none" normalizeH="0" baseline="0" dirty="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mn-ea"/>
                          <a:ea typeface="+mn-ea"/>
                        </a:rPr>
                        <a:t>D</a:t>
                      </a:r>
                      <a:endParaRPr kumimoji="1" lang="en-US" altLang="zh-CN"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defRPr/>
                      </a:pPr>
                      <a:r>
                        <a:rPr kumimoji="1" lang="zh-CN" altLang="en-US" sz="800" b="0" i="0" u="none" strike="noStrike" cap="none" normalizeH="0" baseline="0" dirty="0">
                          <a:ln>
                            <a:noFill/>
                          </a:ln>
                          <a:solidFill>
                            <a:schemeClr val="tx1"/>
                          </a:solidFill>
                          <a:effectLst/>
                          <a:latin typeface="+mn-ea"/>
                          <a:ea typeface="+mn-ea"/>
                        </a:rPr>
                        <a:t>矩形花键</a:t>
                      </a:r>
                      <a:r>
                        <a:rPr kumimoji="1" lang="en-US" altLang="zh-CN" sz="800" b="0" i="0" u="none" strike="noStrike" cap="none" normalizeH="0" baseline="0" dirty="0">
                          <a:ln>
                            <a:noFill/>
                          </a:ln>
                          <a:solidFill>
                            <a:schemeClr val="tx1"/>
                          </a:solidFill>
                          <a:effectLst/>
                          <a:latin typeface="+mn-ea"/>
                          <a:ea typeface="+mn-ea"/>
                        </a:rPr>
                        <a:t>:</a:t>
                      </a:r>
                      <a:r>
                        <a:rPr kumimoji="1" lang="el-GR" altLang="zh-CN" sz="800" b="0" i="0" u="none" strike="noStrike" cap="none" normalizeH="0" baseline="0" dirty="0">
                          <a:ln>
                            <a:noFill/>
                          </a:ln>
                          <a:solidFill>
                            <a:schemeClr val="tx1"/>
                          </a:solidFill>
                          <a:effectLst/>
                          <a:latin typeface="+mn-ea"/>
                          <a:ea typeface="+mn-ea"/>
                        </a:rPr>
                        <a:t>φ</a:t>
                      </a:r>
                      <a:r>
                        <a:rPr kumimoji="1" lang="en-US" altLang="zh-CN" sz="800" b="0" i="0" u="none" strike="noStrike" cap="none" normalizeH="0" baseline="0" dirty="0">
                          <a:ln>
                            <a:noFill/>
                          </a:ln>
                          <a:solidFill>
                            <a:schemeClr val="tx1"/>
                          </a:solidFill>
                          <a:effectLst/>
                          <a:latin typeface="+mn-ea"/>
                          <a:ea typeface="+mn-ea"/>
                        </a:rPr>
                        <a:t>35X65 </a:t>
                      </a:r>
                      <a:r>
                        <a:rPr kumimoji="1" lang="zh-CN" altLang="en-US" sz="800" b="0" i="0" u="none" strike="noStrike" cap="none" normalizeH="0" baseline="0" dirty="0">
                          <a:ln>
                            <a:noFill/>
                          </a:ln>
                          <a:solidFill>
                            <a:schemeClr val="tx1"/>
                          </a:solidFill>
                          <a:effectLst/>
                          <a:latin typeface="+mn-ea"/>
                          <a:ea typeface="+mn-ea"/>
                        </a:rPr>
                        <a:t>，              </a:t>
                      </a:r>
                      <a:r>
                        <a:rPr kumimoji="1" lang="en-US" altLang="zh-CN" sz="800" b="0" i="0" u="none" strike="noStrike" cap="none" normalizeH="0" baseline="0" dirty="0">
                          <a:ln>
                            <a:noFill/>
                          </a:ln>
                          <a:solidFill>
                            <a:schemeClr val="tx1"/>
                          </a:solidFill>
                          <a:effectLst/>
                          <a:latin typeface="+mn-ea"/>
                          <a:ea typeface="+mn-ea"/>
                        </a:rPr>
                        <a:t>6D-35X29X10 ,                  </a:t>
                      </a:r>
                      <a:r>
                        <a:rPr kumimoji="1" lang="zh-CN" altLang="en-US" sz="800" b="0" i="0" u="none" strike="noStrike" cap="none" normalizeH="0" baseline="0" dirty="0">
                          <a:ln>
                            <a:noFill/>
                          </a:ln>
                          <a:solidFill>
                            <a:schemeClr val="tx1"/>
                          </a:solidFill>
                          <a:effectLst/>
                          <a:latin typeface="+mn-ea"/>
                          <a:ea typeface="+mn-ea"/>
                        </a:rPr>
                        <a:t>轴端螺纹  </a:t>
                      </a:r>
                      <a:r>
                        <a:rPr kumimoji="1" lang="en-US" altLang="zh-CN" sz="800" b="0" i="0" u="none" strike="noStrike" cap="none" normalizeH="0" baseline="0" dirty="0">
                          <a:ln>
                            <a:noFill/>
                          </a:ln>
                          <a:solidFill>
                            <a:schemeClr val="tx1"/>
                          </a:solidFill>
                          <a:effectLst/>
                          <a:latin typeface="+mn-ea"/>
                          <a:ea typeface="+mn-ea"/>
                        </a:rPr>
                        <a:t>:M8</a:t>
                      </a:r>
                      <a:endParaRPr kumimoji="1" lang="en-US" altLang="zh-CN" sz="800" b="0" i="0" u="none" strike="noStrike" cap="none" normalizeH="0" baseline="0" dirty="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mn-ea"/>
                          <a:ea typeface="+mn-ea"/>
                        </a:rPr>
                        <a:t>　</a:t>
                      </a:r>
                      <a:endParaRPr kumimoji="1" lang="zh-CN" altLang="en-US"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mn-ea"/>
                          <a:ea typeface="+mn-ea"/>
                        </a:rPr>
                        <a:t>　</a:t>
                      </a:r>
                      <a:endParaRPr kumimoji="1" lang="zh-CN" altLang="en-US"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mn-ea"/>
                          <a:ea typeface="+mn-ea"/>
                        </a:rPr>
                        <a:t>D</a:t>
                      </a:r>
                      <a:endParaRPr kumimoji="1" lang="en-US" altLang="zh-CN" sz="800" b="0" i="0" u="none" strike="noStrike" cap="none" normalizeH="0" baseline="0" dirty="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mn-ea"/>
                          <a:ea typeface="+mn-ea"/>
                        </a:rPr>
                        <a:t>2-Φ12.7</a:t>
                      </a:r>
                      <a:endParaRPr kumimoji="1" lang="en-US" altLang="zh-CN" sz="800" b="0" i="0" u="none" strike="noStrike" cap="none" normalizeH="0" baseline="0" dirty="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mn-ea"/>
                          <a:ea typeface="+mn-ea"/>
                        </a:rPr>
                        <a:t>　</a:t>
                      </a:r>
                      <a:endParaRPr kumimoji="1" lang="zh-CN" altLang="en-US"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mn-ea"/>
                          <a:ea typeface="+mn-ea"/>
                        </a:rPr>
                        <a:t>　</a:t>
                      </a:r>
                      <a:endParaRPr kumimoji="1" lang="zh-CN" altLang="en-US"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endParaRPr kumimoji="1" lang="en-US" altLang="zh-CN" sz="800" b="0" i="0" u="none" strike="noStrike" cap="none" normalizeH="0" baseline="0" dirty="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endParaRPr kumimoji="1" lang="en-US" altLang="zh-CN" sz="800" b="0" i="0" u="none" strike="noStrike" cap="none" normalizeH="0" baseline="0" dirty="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560062">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mn-ea"/>
                          <a:ea typeface="+mn-ea"/>
                        </a:rPr>
                        <a:t>　</a:t>
                      </a:r>
                      <a:endParaRPr kumimoji="1" lang="zh-CN" altLang="en-US"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mn-ea"/>
                          <a:ea typeface="+mn-ea"/>
                        </a:rPr>
                        <a:t>　</a:t>
                      </a:r>
                      <a:endParaRPr kumimoji="1" lang="zh-CN" altLang="en-US"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mn-ea"/>
                          <a:ea typeface="+mn-ea"/>
                        </a:rPr>
                        <a:t>E</a:t>
                      </a:r>
                      <a:endParaRPr kumimoji="1" lang="en-US" altLang="zh-CN"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mn-ea"/>
                          <a:ea typeface="+mn-ea"/>
                        </a:rPr>
                        <a:t>250</a:t>
                      </a:r>
                      <a:endParaRPr kumimoji="1" lang="en-US" altLang="zh-CN" sz="800" b="0" i="0" u="none" strike="noStrike" cap="none" normalizeH="0" baseline="0" dirty="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mn-ea"/>
                          <a:ea typeface="+mn-ea"/>
                        </a:rPr>
                        <a:t>　</a:t>
                      </a:r>
                      <a:endParaRPr kumimoji="1" lang="zh-CN" altLang="en-US"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dirty="0">
                          <a:ln>
                            <a:noFill/>
                          </a:ln>
                          <a:solidFill>
                            <a:schemeClr val="tx1"/>
                          </a:solidFill>
                          <a:effectLst/>
                          <a:latin typeface="+mn-ea"/>
                          <a:ea typeface="+mn-ea"/>
                        </a:rPr>
                        <a:t>　</a:t>
                      </a:r>
                      <a:endParaRPr kumimoji="1" lang="zh-CN" altLang="en-US" sz="800" b="0" i="0" u="none" strike="noStrike" cap="none" normalizeH="0" baseline="0" dirty="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mn-ea"/>
                          <a:ea typeface="+mn-ea"/>
                        </a:rPr>
                        <a:t>E</a:t>
                      </a:r>
                      <a:endParaRPr kumimoji="1" lang="en-US" altLang="zh-CN"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dirty="0">
                          <a:ln>
                            <a:noFill/>
                          </a:ln>
                          <a:solidFill>
                            <a:schemeClr val="tx1"/>
                          </a:solidFill>
                          <a:effectLst/>
                          <a:latin typeface="+mn-ea"/>
                          <a:ea typeface="+mn-ea"/>
                        </a:rPr>
                        <a:t>圆柱轴</a:t>
                      </a:r>
                      <a:r>
                        <a:rPr kumimoji="1" lang="en-US" altLang="zh-CN" sz="800" b="0" i="0" u="none" strike="noStrike" cap="none" normalizeH="0" baseline="0" dirty="0">
                          <a:ln>
                            <a:noFill/>
                          </a:ln>
                          <a:solidFill>
                            <a:schemeClr val="tx1"/>
                          </a:solidFill>
                          <a:effectLst/>
                          <a:latin typeface="+mn-ea"/>
                          <a:ea typeface="+mn-ea"/>
                        </a:rPr>
                        <a:t>:</a:t>
                      </a:r>
                      <a:r>
                        <a:rPr kumimoji="1" lang="el-GR" altLang="zh-CN" sz="800" b="0" i="0" u="none" strike="noStrike" cap="none" normalizeH="0" baseline="0" dirty="0">
                          <a:ln>
                            <a:noFill/>
                          </a:ln>
                          <a:solidFill>
                            <a:schemeClr val="tx1"/>
                          </a:solidFill>
                          <a:effectLst/>
                          <a:latin typeface="+mn-ea"/>
                          <a:ea typeface="+mn-ea"/>
                        </a:rPr>
                        <a:t>φ</a:t>
                      </a:r>
                      <a:r>
                        <a:rPr kumimoji="1" lang="en-US" altLang="zh-CN" sz="800" b="0" i="0" u="none" strike="noStrike" cap="none" normalizeH="0" baseline="0" dirty="0">
                          <a:ln>
                            <a:noFill/>
                          </a:ln>
                          <a:solidFill>
                            <a:schemeClr val="tx1"/>
                          </a:solidFill>
                          <a:effectLst/>
                          <a:latin typeface="+mn-ea"/>
                          <a:ea typeface="+mn-ea"/>
                        </a:rPr>
                        <a:t>25.4X39,               </a:t>
                      </a:r>
                      <a:r>
                        <a:rPr kumimoji="1" lang="zh-CN" altLang="en-US" sz="800" b="0" i="0" u="none" strike="noStrike" cap="none" normalizeH="0" baseline="0" dirty="0">
                          <a:ln>
                            <a:noFill/>
                          </a:ln>
                          <a:solidFill>
                            <a:schemeClr val="tx1"/>
                          </a:solidFill>
                          <a:effectLst/>
                          <a:latin typeface="+mn-ea"/>
                          <a:ea typeface="+mn-ea"/>
                        </a:rPr>
                        <a:t>半圆键</a:t>
                      </a:r>
                      <a:r>
                        <a:rPr kumimoji="1" lang="en-US" altLang="zh-CN" sz="800" b="0" i="0" u="none" strike="noStrike" cap="none" normalizeH="0" baseline="0" dirty="0">
                          <a:ln>
                            <a:noFill/>
                          </a:ln>
                          <a:solidFill>
                            <a:schemeClr val="tx1"/>
                          </a:solidFill>
                          <a:effectLst/>
                          <a:latin typeface="+mn-ea"/>
                          <a:ea typeface="+mn-ea"/>
                        </a:rPr>
                        <a:t>:</a:t>
                      </a:r>
                      <a:r>
                        <a:rPr kumimoji="1" lang="el-GR" altLang="zh-CN" sz="800" b="0" i="0" u="none" strike="noStrike" cap="none" normalizeH="0" baseline="0" dirty="0">
                          <a:ln>
                            <a:noFill/>
                          </a:ln>
                          <a:solidFill>
                            <a:schemeClr val="tx1"/>
                          </a:solidFill>
                          <a:effectLst/>
                          <a:latin typeface="+mn-ea"/>
                          <a:ea typeface="+mn-ea"/>
                        </a:rPr>
                        <a:t>φ</a:t>
                      </a:r>
                      <a:r>
                        <a:rPr kumimoji="1" lang="en-US" altLang="zh-CN" sz="800" b="0" i="0" u="none" strike="noStrike" cap="none" normalizeH="0" baseline="0" dirty="0">
                          <a:ln>
                            <a:noFill/>
                          </a:ln>
                          <a:solidFill>
                            <a:schemeClr val="tx1"/>
                          </a:solidFill>
                          <a:effectLst/>
                          <a:latin typeface="+mn-ea"/>
                          <a:ea typeface="+mn-ea"/>
                        </a:rPr>
                        <a:t>25.4X6.35           </a:t>
                      </a:r>
                      <a:r>
                        <a:rPr kumimoji="1" lang="zh-CN" altLang="en-US" sz="800" b="0" i="0" u="none" strike="noStrike" cap="none" normalizeH="0" baseline="0" dirty="0">
                          <a:ln>
                            <a:noFill/>
                          </a:ln>
                          <a:solidFill>
                            <a:schemeClr val="tx1"/>
                          </a:solidFill>
                          <a:effectLst/>
                          <a:latin typeface="+mn-ea"/>
                          <a:ea typeface="+mn-ea"/>
                        </a:rPr>
                        <a:t>轴端螺纹  </a:t>
                      </a:r>
                      <a:r>
                        <a:rPr kumimoji="1" lang="en-US" altLang="zh-CN" sz="800" b="0" i="0" u="none" strike="noStrike" cap="none" normalizeH="0" baseline="0" dirty="0">
                          <a:ln>
                            <a:noFill/>
                          </a:ln>
                          <a:solidFill>
                            <a:schemeClr val="tx1"/>
                          </a:solidFill>
                          <a:effectLst/>
                          <a:latin typeface="+mn-ea"/>
                          <a:ea typeface="+mn-ea"/>
                        </a:rPr>
                        <a:t>:1/4-20UNC</a:t>
                      </a:r>
                      <a:endParaRPr kumimoji="1" lang="en-US" altLang="zh-CN" sz="800" b="0" i="0" u="none" strike="noStrike" cap="none" normalizeH="0" baseline="0" dirty="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mn-ea"/>
                          <a:ea typeface="+mn-ea"/>
                        </a:rPr>
                        <a:t>　</a:t>
                      </a:r>
                      <a:endParaRPr kumimoji="1" lang="zh-CN" altLang="en-US"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mn-ea"/>
                          <a:ea typeface="+mn-ea"/>
                        </a:rPr>
                        <a:t>　</a:t>
                      </a:r>
                      <a:endParaRPr kumimoji="1" lang="zh-CN" altLang="en-US"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endParaRPr kumimoji="1" lang="en-US" altLang="zh-CN"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endParaRPr kumimoji="1" lang="en-US" altLang="zh-CN" sz="800" b="0" i="0" u="none" strike="noStrike" cap="none" normalizeH="0" baseline="0" dirty="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mn-ea"/>
                          <a:ea typeface="+mn-ea"/>
                        </a:rPr>
                        <a:t>　</a:t>
                      </a:r>
                      <a:endParaRPr kumimoji="1" lang="zh-CN" altLang="en-US"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mn-ea"/>
                          <a:ea typeface="+mn-ea"/>
                        </a:rPr>
                        <a:t>　</a:t>
                      </a:r>
                      <a:endParaRPr kumimoji="1" lang="zh-CN" altLang="en-US"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mn-ea"/>
                          <a:ea typeface="+mn-ea"/>
                        </a:rPr>
                        <a:t>　</a:t>
                      </a:r>
                      <a:endParaRPr kumimoji="1" lang="zh-CN" altLang="en-US"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mn-ea"/>
                          <a:ea typeface="+mn-ea"/>
                        </a:rPr>
                        <a:t>　</a:t>
                      </a:r>
                      <a:endParaRPr kumimoji="1" lang="zh-CN" altLang="en-US"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440267">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mn-ea"/>
                          <a:ea typeface="+mn-ea"/>
                        </a:rPr>
                        <a:t>　</a:t>
                      </a:r>
                      <a:endParaRPr kumimoji="1" lang="zh-CN" altLang="en-US"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mn-ea"/>
                          <a:ea typeface="+mn-ea"/>
                        </a:rPr>
                        <a:t>　</a:t>
                      </a:r>
                      <a:endParaRPr kumimoji="1" lang="zh-CN" altLang="en-US"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mn-ea"/>
                          <a:ea typeface="+mn-ea"/>
                        </a:rPr>
                        <a:t>F</a:t>
                      </a:r>
                      <a:endParaRPr kumimoji="1" lang="en-US" altLang="zh-CN"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mn-ea"/>
                          <a:ea typeface="+mn-ea"/>
                        </a:rPr>
                        <a:t>300</a:t>
                      </a:r>
                      <a:endParaRPr kumimoji="1" lang="en-US" altLang="zh-CN" sz="800" b="0" i="0" u="none" strike="noStrike" cap="none" normalizeH="0" baseline="0" dirty="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mn-ea"/>
                          <a:ea typeface="+mn-ea"/>
                        </a:rPr>
                        <a:t>　</a:t>
                      </a:r>
                      <a:endParaRPr kumimoji="1" lang="zh-CN" altLang="en-US"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mn-ea"/>
                          <a:ea typeface="+mn-ea"/>
                        </a:rPr>
                        <a:t>　</a:t>
                      </a:r>
                      <a:endParaRPr kumimoji="1" lang="zh-CN" altLang="en-US"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mn-ea"/>
                          <a:ea typeface="+mn-ea"/>
                        </a:rPr>
                        <a:t>F</a:t>
                      </a:r>
                      <a:endParaRPr kumimoji="1" lang="en-US" altLang="zh-CN"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dirty="0">
                          <a:ln>
                            <a:noFill/>
                          </a:ln>
                          <a:solidFill>
                            <a:schemeClr val="tx1"/>
                          </a:solidFill>
                          <a:effectLst/>
                          <a:latin typeface="+mn-ea"/>
                          <a:ea typeface="+mn-ea"/>
                        </a:rPr>
                        <a:t>矩形花键</a:t>
                      </a:r>
                      <a:r>
                        <a:rPr kumimoji="1" lang="en-US" altLang="zh-CN" sz="800" b="0" i="0" u="none" strike="noStrike" cap="none" normalizeH="0" baseline="0" dirty="0">
                          <a:ln>
                            <a:noFill/>
                          </a:ln>
                          <a:solidFill>
                            <a:schemeClr val="tx1"/>
                          </a:solidFill>
                          <a:effectLst/>
                          <a:latin typeface="+mn-ea"/>
                          <a:ea typeface="+mn-ea"/>
                        </a:rPr>
                        <a:t>:</a:t>
                      </a:r>
                      <a:r>
                        <a:rPr kumimoji="1" lang="el-GR" altLang="zh-CN" sz="800" b="0" i="0" u="none" strike="noStrike" cap="none" normalizeH="0" baseline="0" dirty="0">
                          <a:ln>
                            <a:noFill/>
                          </a:ln>
                          <a:solidFill>
                            <a:schemeClr val="tx1"/>
                          </a:solidFill>
                          <a:effectLst/>
                          <a:latin typeface="+mn-ea"/>
                          <a:ea typeface="+mn-ea"/>
                        </a:rPr>
                        <a:t>φ</a:t>
                      </a:r>
                      <a:r>
                        <a:rPr kumimoji="1" lang="en-US" altLang="zh-CN" sz="800" b="0" i="0" u="none" strike="noStrike" cap="none" normalizeH="0" baseline="0" dirty="0">
                          <a:ln>
                            <a:noFill/>
                          </a:ln>
                          <a:solidFill>
                            <a:schemeClr val="tx1"/>
                          </a:solidFill>
                          <a:effectLst/>
                          <a:latin typeface="+mn-ea"/>
                          <a:ea typeface="+mn-ea"/>
                        </a:rPr>
                        <a:t>25.3X42 </a:t>
                      </a:r>
                      <a:r>
                        <a:rPr kumimoji="1" lang="zh-CN" altLang="en-US" sz="800" b="0" i="0" u="none" strike="noStrike" cap="none" normalizeH="0" baseline="0" dirty="0">
                          <a:ln>
                            <a:noFill/>
                          </a:ln>
                          <a:solidFill>
                            <a:schemeClr val="tx1"/>
                          </a:solidFill>
                          <a:effectLst/>
                          <a:latin typeface="+mn-ea"/>
                          <a:ea typeface="+mn-ea"/>
                        </a:rPr>
                        <a:t>，           </a:t>
                      </a:r>
                      <a:r>
                        <a:rPr kumimoji="1" lang="en-US" altLang="zh-CN" sz="800" b="0" i="0" u="none" strike="noStrike" cap="none" normalizeH="0" baseline="0" dirty="0">
                          <a:ln>
                            <a:noFill/>
                          </a:ln>
                          <a:solidFill>
                            <a:schemeClr val="tx1"/>
                          </a:solidFill>
                          <a:effectLst/>
                          <a:latin typeface="+mn-ea"/>
                          <a:ea typeface="+mn-ea"/>
                        </a:rPr>
                        <a:t>6D-25.3X21X6.25,                 </a:t>
                      </a:r>
                      <a:r>
                        <a:rPr kumimoji="1" lang="zh-CN" altLang="en-US" sz="800" b="0" i="0" u="none" strike="noStrike" cap="none" normalizeH="0" baseline="0" dirty="0">
                          <a:ln>
                            <a:noFill/>
                          </a:ln>
                          <a:solidFill>
                            <a:schemeClr val="tx1"/>
                          </a:solidFill>
                          <a:effectLst/>
                          <a:latin typeface="+mn-ea"/>
                          <a:ea typeface="+mn-ea"/>
                        </a:rPr>
                        <a:t>轴端螺纹  </a:t>
                      </a:r>
                      <a:r>
                        <a:rPr kumimoji="1" lang="en-US" altLang="zh-CN" sz="800" b="0" i="0" u="none" strike="noStrike" cap="none" normalizeH="0" baseline="0" dirty="0">
                          <a:ln>
                            <a:noFill/>
                          </a:ln>
                          <a:solidFill>
                            <a:schemeClr val="tx1"/>
                          </a:solidFill>
                          <a:effectLst/>
                          <a:latin typeface="+mn-ea"/>
                          <a:ea typeface="+mn-ea"/>
                        </a:rPr>
                        <a:t>:5/16-18UNC</a:t>
                      </a:r>
                      <a:endParaRPr kumimoji="1" lang="en-US" altLang="zh-CN" sz="800" b="0" i="0" u="none" strike="noStrike" cap="none" normalizeH="0" baseline="0" dirty="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mn-ea"/>
                          <a:ea typeface="+mn-ea"/>
                        </a:rPr>
                        <a:t>　</a:t>
                      </a:r>
                      <a:endParaRPr kumimoji="1" lang="zh-CN" altLang="en-US"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mn-ea"/>
                          <a:ea typeface="+mn-ea"/>
                        </a:rPr>
                        <a:t>　</a:t>
                      </a:r>
                      <a:endParaRPr kumimoji="1" lang="zh-CN" altLang="en-US"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endParaRPr kumimoji="1" lang="en-US" altLang="zh-CN"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endParaRPr kumimoji="1" lang="en-US" altLang="zh-CN" sz="800" b="0" i="0" u="none" strike="noStrike" cap="none" normalizeH="0" baseline="0" dirty="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mn-ea"/>
                          <a:ea typeface="+mn-ea"/>
                        </a:rPr>
                        <a:t>　</a:t>
                      </a:r>
                      <a:endParaRPr kumimoji="1" lang="zh-CN" altLang="en-US"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mn-ea"/>
                          <a:ea typeface="+mn-ea"/>
                        </a:rPr>
                        <a:t>　</a:t>
                      </a:r>
                      <a:endParaRPr kumimoji="1" lang="zh-CN" altLang="en-US"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mn-ea"/>
                          <a:ea typeface="+mn-ea"/>
                        </a:rPr>
                        <a:t>　</a:t>
                      </a:r>
                      <a:endParaRPr kumimoji="1" lang="zh-CN" altLang="en-US"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mn-ea"/>
                          <a:ea typeface="+mn-ea"/>
                        </a:rPr>
                        <a:t>　</a:t>
                      </a:r>
                      <a:endParaRPr kumimoji="1" lang="zh-CN" altLang="en-US"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440267">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mn-ea"/>
                          <a:ea typeface="+mn-ea"/>
                        </a:rPr>
                        <a:t>　</a:t>
                      </a:r>
                      <a:endParaRPr kumimoji="1" lang="zh-CN" altLang="en-US"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mn-ea"/>
                          <a:ea typeface="+mn-ea"/>
                        </a:rPr>
                        <a:t>　</a:t>
                      </a:r>
                      <a:endParaRPr kumimoji="1" lang="zh-CN" altLang="en-US"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mn-ea"/>
                          <a:ea typeface="+mn-ea"/>
                        </a:rPr>
                        <a:t>G</a:t>
                      </a:r>
                      <a:r>
                        <a:rPr kumimoji="1" lang="zh-CN" altLang="en-US" sz="800" b="0" i="0" u="none" strike="noStrike" cap="none" normalizeH="0" baseline="0" dirty="0">
                          <a:ln>
                            <a:noFill/>
                          </a:ln>
                          <a:solidFill>
                            <a:schemeClr val="tx1"/>
                          </a:solidFill>
                          <a:effectLst/>
                          <a:latin typeface="+mn-ea"/>
                          <a:ea typeface="+mn-ea"/>
                        </a:rPr>
                        <a:t>　</a:t>
                      </a:r>
                      <a:endParaRPr kumimoji="1" lang="zh-CN" altLang="en-US" sz="800" b="0" i="0" u="none" strike="noStrike" cap="none" normalizeH="0" baseline="0" dirty="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mn-ea"/>
                          <a:ea typeface="+mn-ea"/>
                        </a:rPr>
                        <a:t>350</a:t>
                      </a:r>
                      <a:r>
                        <a:rPr kumimoji="1" lang="zh-CN" altLang="en-US" sz="800" b="0" i="0" u="none" strike="noStrike" cap="none" normalizeH="0" baseline="0" dirty="0">
                          <a:ln>
                            <a:noFill/>
                          </a:ln>
                          <a:solidFill>
                            <a:schemeClr val="tx1"/>
                          </a:solidFill>
                          <a:effectLst/>
                          <a:latin typeface="+mn-ea"/>
                          <a:ea typeface="+mn-ea"/>
                        </a:rPr>
                        <a:t>　</a:t>
                      </a:r>
                      <a:endParaRPr kumimoji="1" lang="zh-CN" altLang="en-US" sz="800" b="0" i="0" u="none" strike="noStrike" cap="none" normalizeH="0" baseline="0" dirty="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mn-ea"/>
                          <a:ea typeface="+mn-ea"/>
                        </a:rPr>
                        <a:t>　</a:t>
                      </a:r>
                      <a:endParaRPr kumimoji="1" lang="zh-CN" altLang="en-US"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mn-ea"/>
                          <a:ea typeface="+mn-ea"/>
                        </a:rPr>
                        <a:t>　</a:t>
                      </a:r>
                      <a:endParaRPr kumimoji="1" lang="zh-CN" altLang="en-US"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mn-ea"/>
                          <a:ea typeface="+mn-ea"/>
                        </a:rPr>
                        <a:t>G</a:t>
                      </a:r>
                      <a:endParaRPr kumimoji="1" lang="en-US" altLang="zh-CN"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t" latinLnBrk="0" hangingPunct="1">
                        <a:lnSpc>
                          <a:spcPct val="100000"/>
                        </a:lnSpc>
                        <a:spcBef>
                          <a:spcPct val="0"/>
                        </a:spcBef>
                        <a:spcAft>
                          <a:spcPct val="0"/>
                        </a:spcAft>
                        <a:buClrTx/>
                        <a:buSzTx/>
                        <a:buFontTx/>
                        <a:buNone/>
                        <a:defRPr/>
                      </a:pPr>
                      <a:r>
                        <a:rPr kumimoji="1" lang="zh-CN" altLang="en-US" sz="800" b="0" i="0" u="none" strike="noStrike" cap="none" normalizeH="0" baseline="0" dirty="0">
                          <a:ln>
                            <a:noFill/>
                          </a:ln>
                          <a:solidFill>
                            <a:schemeClr val="tx1"/>
                          </a:solidFill>
                          <a:effectLst/>
                          <a:latin typeface="+mn-ea"/>
                          <a:ea typeface="+mn-ea"/>
                        </a:rPr>
                        <a:t>锥轴</a:t>
                      </a:r>
                      <a:r>
                        <a:rPr kumimoji="1" lang="en-US" altLang="zh-CN" sz="800" b="0" i="0" u="none" strike="noStrike" cap="none" normalizeH="0" baseline="0" dirty="0">
                          <a:ln>
                            <a:noFill/>
                          </a:ln>
                          <a:solidFill>
                            <a:schemeClr val="tx1"/>
                          </a:solidFill>
                          <a:effectLst/>
                          <a:latin typeface="+mn-ea"/>
                          <a:ea typeface="+mn-ea"/>
                        </a:rPr>
                        <a:t>: </a:t>
                      </a:r>
                      <a:r>
                        <a:rPr kumimoji="1" lang="el-GR" altLang="zh-CN" sz="800" b="0" i="0" u="none" strike="noStrike" cap="none" normalizeH="0" baseline="0" dirty="0">
                          <a:ln>
                            <a:noFill/>
                          </a:ln>
                          <a:solidFill>
                            <a:schemeClr val="tx1"/>
                          </a:solidFill>
                          <a:effectLst/>
                          <a:latin typeface="+mn-ea"/>
                          <a:ea typeface="+mn-ea"/>
                        </a:rPr>
                        <a:t>φ</a:t>
                      </a:r>
                      <a:r>
                        <a:rPr kumimoji="1" lang="en-US" altLang="zh-CN" sz="800" b="0" i="0" u="none" strike="noStrike" cap="none" normalizeH="0" baseline="0" dirty="0">
                          <a:ln>
                            <a:noFill/>
                          </a:ln>
                          <a:solidFill>
                            <a:schemeClr val="tx1"/>
                          </a:solidFill>
                          <a:effectLst/>
                          <a:latin typeface="+mn-ea"/>
                          <a:ea typeface="+mn-ea"/>
                        </a:rPr>
                        <a:t>31.75,</a:t>
                      </a:r>
                      <a:r>
                        <a:rPr kumimoji="1" lang="zh-CN" altLang="en-US" sz="800" b="0" i="0" u="none" strike="noStrike" cap="none" normalizeH="0" baseline="0" dirty="0">
                          <a:ln>
                            <a:noFill/>
                          </a:ln>
                          <a:solidFill>
                            <a:schemeClr val="tx1"/>
                          </a:solidFill>
                          <a:effectLst/>
                          <a:latin typeface="+mn-ea"/>
                          <a:ea typeface="+mn-ea"/>
                        </a:rPr>
                        <a:t>平键</a:t>
                      </a:r>
                      <a:r>
                        <a:rPr kumimoji="1" lang="en-US" altLang="zh-CN" sz="800" b="0" i="0" u="none" strike="noStrike" cap="none" normalizeH="0" baseline="0" dirty="0">
                          <a:ln>
                            <a:noFill/>
                          </a:ln>
                          <a:solidFill>
                            <a:schemeClr val="tx1"/>
                          </a:solidFill>
                          <a:effectLst/>
                          <a:latin typeface="+mn-ea"/>
                          <a:ea typeface="+mn-ea"/>
                        </a:rPr>
                        <a:t>:7.96X7.96X24 ,</a:t>
                      </a:r>
                      <a:r>
                        <a:rPr kumimoji="1" lang="zh-CN" altLang="en-US" sz="800" b="0" i="0" u="none" strike="noStrike" cap="none" normalizeH="0" baseline="0" dirty="0">
                          <a:ln>
                            <a:noFill/>
                          </a:ln>
                          <a:solidFill>
                            <a:schemeClr val="tx1"/>
                          </a:solidFill>
                          <a:effectLst/>
                          <a:latin typeface="+mn-ea"/>
                          <a:ea typeface="+mn-ea"/>
                        </a:rPr>
                        <a:t>轴端螺纹 </a:t>
                      </a:r>
                      <a:r>
                        <a:rPr kumimoji="1" lang="en-US" altLang="zh-CN" sz="800" b="0" i="0" u="none" strike="noStrike" cap="none" normalizeH="0" baseline="0" dirty="0">
                          <a:ln>
                            <a:noFill/>
                          </a:ln>
                          <a:solidFill>
                            <a:schemeClr val="tx1"/>
                          </a:solidFill>
                          <a:effectLst/>
                          <a:latin typeface="+mn-ea"/>
                          <a:ea typeface="+mn-ea"/>
                        </a:rPr>
                        <a:t>:1-20UNEF ,</a:t>
                      </a:r>
                      <a:r>
                        <a:rPr kumimoji="1" lang="zh-CN" altLang="en-US" sz="800" b="0" i="0" u="none" strike="noStrike" cap="none" normalizeH="0" baseline="0" dirty="0">
                          <a:ln>
                            <a:noFill/>
                          </a:ln>
                          <a:solidFill>
                            <a:schemeClr val="tx1"/>
                          </a:solidFill>
                          <a:effectLst/>
                          <a:latin typeface="+mn-ea"/>
                          <a:ea typeface="+mn-ea"/>
                        </a:rPr>
                        <a:t>锥度</a:t>
                      </a:r>
                      <a:r>
                        <a:rPr kumimoji="1" lang="en-US" altLang="zh-CN" sz="800" b="0" i="0" u="none" strike="noStrike" cap="none" normalizeH="0" baseline="0" dirty="0">
                          <a:ln>
                            <a:noFill/>
                          </a:ln>
                          <a:solidFill>
                            <a:schemeClr val="tx1"/>
                          </a:solidFill>
                          <a:effectLst/>
                          <a:latin typeface="+mn-ea"/>
                          <a:ea typeface="+mn-ea"/>
                        </a:rPr>
                        <a:t>1:8</a:t>
                      </a:r>
                      <a:endParaRPr kumimoji="1" lang="en-US" altLang="zh-CN" sz="800" b="0" i="0" u="none" strike="noStrike" cap="none" normalizeH="0" baseline="0" dirty="0">
                        <a:ln>
                          <a:noFill/>
                        </a:ln>
                        <a:solidFill>
                          <a:schemeClr val="tx1"/>
                        </a:solidFill>
                        <a:effectLst/>
                        <a:latin typeface="+mn-ea"/>
                        <a:ea typeface="+mn-ea"/>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mn-ea"/>
                          <a:ea typeface="+mn-ea"/>
                        </a:rPr>
                        <a:t>　</a:t>
                      </a:r>
                      <a:endParaRPr kumimoji="1" lang="zh-CN" altLang="en-US"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mn-ea"/>
                          <a:ea typeface="+mn-ea"/>
                        </a:rPr>
                        <a:t>　</a:t>
                      </a:r>
                      <a:endParaRPr kumimoji="1" lang="zh-CN" altLang="en-US"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endParaRPr kumimoji="1" lang="en-US" altLang="zh-CN"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endParaRPr kumimoji="1" lang="en-US" altLang="zh-CN" sz="800" b="0" i="0" u="none" strike="noStrike" cap="none" normalizeH="0" baseline="0" dirty="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mn-ea"/>
                          <a:ea typeface="+mn-ea"/>
                        </a:rPr>
                        <a:t>　</a:t>
                      </a:r>
                      <a:endParaRPr kumimoji="1" lang="zh-CN" altLang="en-US"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mn-ea"/>
                          <a:ea typeface="+mn-ea"/>
                        </a:rPr>
                        <a:t>　</a:t>
                      </a:r>
                      <a:endParaRPr kumimoji="1" lang="zh-CN" altLang="en-US"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dirty="0">
                          <a:ln>
                            <a:noFill/>
                          </a:ln>
                          <a:solidFill>
                            <a:schemeClr val="tx1"/>
                          </a:solidFill>
                          <a:effectLst/>
                          <a:latin typeface="+mn-ea"/>
                          <a:ea typeface="+mn-ea"/>
                        </a:rPr>
                        <a:t>　</a:t>
                      </a:r>
                      <a:endParaRPr kumimoji="1" lang="zh-CN" altLang="en-US" sz="800" b="0" i="0" u="none" strike="noStrike" cap="none" normalizeH="0" baseline="0" dirty="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mn-ea"/>
                          <a:ea typeface="+mn-ea"/>
                        </a:rPr>
                        <a:t>　</a:t>
                      </a:r>
                      <a:endParaRPr kumimoji="1" lang="zh-CN" altLang="en-US"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560339">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mn-ea"/>
                          <a:ea typeface="+mn-ea"/>
                        </a:rPr>
                        <a:t>　</a:t>
                      </a:r>
                      <a:endParaRPr kumimoji="1" lang="zh-CN" altLang="en-US"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mn-ea"/>
                          <a:ea typeface="+mn-ea"/>
                        </a:rPr>
                        <a:t>　</a:t>
                      </a:r>
                      <a:endParaRPr kumimoji="1" lang="zh-CN" altLang="en-US"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mn-ea"/>
                          <a:ea typeface="+mn-ea"/>
                        </a:rPr>
                        <a:t>H</a:t>
                      </a:r>
                      <a:r>
                        <a:rPr kumimoji="1" lang="zh-CN" altLang="en-US" sz="800" b="0" i="0" u="none" strike="noStrike" cap="none" normalizeH="0" baseline="0" dirty="0">
                          <a:ln>
                            <a:noFill/>
                          </a:ln>
                          <a:solidFill>
                            <a:schemeClr val="tx1"/>
                          </a:solidFill>
                          <a:effectLst/>
                          <a:latin typeface="+mn-ea"/>
                          <a:ea typeface="+mn-ea"/>
                        </a:rPr>
                        <a:t>　</a:t>
                      </a:r>
                      <a:endParaRPr kumimoji="1" lang="zh-CN" altLang="en-US" sz="800" b="0" i="0" u="none" strike="noStrike" cap="none" normalizeH="0" baseline="0" dirty="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mn-ea"/>
                          <a:ea typeface="+mn-ea"/>
                        </a:rPr>
                        <a:t>375</a:t>
                      </a:r>
                      <a:endParaRPr kumimoji="1" lang="zh-CN" altLang="en-US" sz="800" b="0" i="0" u="none" strike="noStrike" cap="none" normalizeH="0" baseline="0" dirty="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mn-ea"/>
                          <a:ea typeface="+mn-ea"/>
                        </a:rPr>
                        <a:t>　</a:t>
                      </a:r>
                      <a:endParaRPr kumimoji="1" lang="zh-CN" altLang="en-US"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mn-ea"/>
                          <a:ea typeface="+mn-ea"/>
                        </a:rPr>
                        <a:t>　</a:t>
                      </a:r>
                      <a:endParaRPr kumimoji="1" lang="zh-CN" altLang="en-US"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mn-ea"/>
                          <a:ea typeface="+mn-ea"/>
                        </a:rPr>
                        <a:t>H</a:t>
                      </a:r>
                      <a:endParaRPr kumimoji="1" lang="en-US" altLang="zh-CN"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t" latinLnBrk="0" hangingPunct="1">
                        <a:lnSpc>
                          <a:spcPct val="100000"/>
                        </a:lnSpc>
                        <a:spcBef>
                          <a:spcPct val="0"/>
                        </a:spcBef>
                        <a:spcAft>
                          <a:spcPct val="0"/>
                        </a:spcAft>
                        <a:buClrTx/>
                        <a:buSzTx/>
                        <a:buFontTx/>
                        <a:buNone/>
                        <a:defRPr/>
                      </a:pPr>
                      <a:r>
                        <a:rPr kumimoji="1" lang="zh-CN" altLang="en-US" sz="800" b="0" i="0" u="none" strike="noStrike" cap="none" normalizeH="0" baseline="0" dirty="0">
                          <a:ln>
                            <a:noFill/>
                          </a:ln>
                          <a:solidFill>
                            <a:schemeClr val="tx1"/>
                          </a:solidFill>
                          <a:effectLst/>
                          <a:latin typeface="+mn-ea"/>
                          <a:ea typeface="+mn-ea"/>
                        </a:rPr>
                        <a:t>锥轴</a:t>
                      </a:r>
                      <a:r>
                        <a:rPr kumimoji="1" lang="en-US" altLang="zh-CN" sz="800" b="0" i="0" u="none" strike="noStrike" cap="none" normalizeH="0" baseline="0" dirty="0">
                          <a:ln>
                            <a:noFill/>
                          </a:ln>
                          <a:solidFill>
                            <a:schemeClr val="tx1"/>
                          </a:solidFill>
                          <a:effectLst/>
                          <a:latin typeface="+mn-ea"/>
                          <a:ea typeface="+mn-ea"/>
                        </a:rPr>
                        <a:t>: </a:t>
                      </a:r>
                      <a:r>
                        <a:rPr kumimoji="1" lang="el-GR" altLang="zh-CN" sz="800" b="0" i="0" u="none" strike="noStrike" cap="none" normalizeH="0" baseline="0" dirty="0">
                          <a:ln>
                            <a:noFill/>
                          </a:ln>
                          <a:solidFill>
                            <a:schemeClr val="tx1"/>
                          </a:solidFill>
                          <a:effectLst/>
                          <a:latin typeface="+mn-ea"/>
                          <a:ea typeface="+mn-ea"/>
                        </a:rPr>
                        <a:t>φ</a:t>
                      </a:r>
                      <a:r>
                        <a:rPr kumimoji="1" lang="en-US" altLang="zh-CN" sz="800" b="0" i="0" u="none" strike="noStrike" cap="none" normalizeH="0" baseline="0" dirty="0">
                          <a:ln>
                            <a:noFill/>
                          </a:ln>
                          <a:solidFill>
                            <a:schemeClr val="tx1"/>
                          </a:solidFill>
                          <a:effectLst/>
                          <a:latin typeface="+mn-ea"/>
                          <a:ea typeface="+mn-ea"/>
                        </a:rPr>
                        <a:t>31.75,</a:t>
                      </a:r>
                      <a:r>
                        <a:rPr kumimoji="1" lang="zh-CN" altLang="en-US" sz="800" b="0" i="0" u="none" strike="noStrike" cap="none" normalizeH="0" baseline="0" dirty="0">
                          <a:ln>
                            <a:noFill/>
                          </a:ln>
                          <a:solidFill>
                            <a:schemeClr val="tx1"/>
                          </a:solidFill>
                          <a:effectLst/>
                          <a:latin typeface="+mn-ea"/>
                          <a:ea typeface="+mn-ea"/>
                        </a:rPr>
                        <a:t>半圆键</a:t>
                      </a:r>
                      <a:r>
                        <a:rPr kumimoji="1" lang="en-US" altLang="zh-CN" sz="800" b="0" i="0" u="none" strike="noStrike" cap="none" normalizeH="0" baseline="0" dirty="0">
                          <a:ln>
                            <a:noFill/>
                          </a:ln>
                          <a:solidFill>
                            <a:schemeClr val="tx1"/>
                          </a:solidFill>
                          <a:effectLst/>
                          <a:latin typeface="+mn-ea"/>
                          <a:ea typeface="+mn-ea"/>
                        </a:rPr>
                        <a:t>:</a:t>
                      </a:r>
                      <a:r>
                        <a:rPr kumimoji="1" lang="el-GR" altLang="zh-CN" sz="800" b="0" i="0" u="none" strike="noStrike" cap="none" normalizeH="0" baseline="0" dirty="0">
                          <a:ln>
                            <a:noFill/>
                          </a:ln>
                          <a:solidFill>
                            <a:schemeClr val="tx1"/>
                          </a:solidFill>
                          <a:effectLst/>
                          <a:latin typeface="+mn-ea"/>
                          <a:ea typeface="+mn-ea"/>
                        </a:rPr>
                        <a:t>φ</a:t>
                      </a:r>
                      <a:r>
                        <a:rPr kumimoji="1" lang="en-US" altLang="zh-CN" sz="800" b="0" i="0" u="none" strike="noStrike" cap="none" normalizeH="0" baseline="0" dirty="0">
                          <a:ln>
                            <a:noFill/>
                          </a:ln>
                          <a:solidFill>
                            <a:schemeClr val="tx1"/>
                          </a:solidFill>
                          <a:effectLst/>
                          <a:latin typeface="+mn-ea"/>
                          <a:ea typeface="+mn-ea"/>
                        </a:rPr>
                        <a:t>25.4X7.96,</a:t>
                      </a:r>
                      <a:r>
                        <a:rPr kumimoji="1" lang="zh-CN" altLang="en-US" sz="800" b="0" i="0" u="none" strike="noStrike" cap="none" normalizeH="0" baseline="0" dirty="0">
                          <a:ln>
                            <a:noFill/>
                          </a:ln>
                          <a:solidFill>
                            <a:schemeClr val="tx1"/>
                          </a:solidFill>
                          <a:effectLst/>
                          <a:latin typeface="+mn-ea"/>
                          <a:ea typeface="+mn-ea"/>
                        </a:rPr>
                        <a:t>轴端螺纹 </a:t>
                      </a:r>
                      <a:r>
                        <a:rPr kumimoji="1" lang="en-US" altLang="zh-CN" sz="800" b="0" i="0" u="none" strike="noStrike" cap="none" normalizeH="0" baseline="0" dirty="0">
                          <a:ln>
                            <a:noFill/>
                          </a:ln>
                          <a:solidFill>
                            <a:schemeClr val="tx1"/>
                          </a:solidFill>
                          <a:effectLst/>
                          <a:latin typeface="+mn-ea"/>
                          <a:ea typeface="+mn-ea"/>
                        </a:rPr>
                        <a:t>:1-20UNEF ,</a:t>
                      </a:r>
                      <a:r>
                        <a:rPr kumimoji="1" lang="zh-CN" altLang="en-US" sz="800" b="0" i="0" u="none" strike="noStrike" cap="none" normalizeH="0" baseline="0" dirty="0">
                          <a:ln>
                            <a:noFill/>
                          </a:ln>
                          <a:solidFill>
                            <a:schemeClr val="tx1"/>
                          </a:solidFill>
                          <a:effectLst/>
                          <a:latin typeface="+mn-ea"/>
                          <a:ea typeface="+mn-ea"/>
                        </a:rPr>
                        <a:t>锥度</a:t>
                      </a:r>
                      <a:r>
                        <a:rPr kumimoji="1" lang="en-US" altLang="zh-CN" sz="800" b="0" i="0" u="none" strike="noStrike" cap="none" normalizeH="0" baseline="0" dirty="0">
                          <a:ln>
                            <a:noFill/>
                          </a:ln>
                          <a:solidFill>
                            <a:schemeClr val="tx1"/>
                          </a:solidFill>
                          <a:effectLst/>
                          <a:latin typeface="+mn-ea"/>
                          <a:ea typeface="+mn-ea"/>
                        </a:rPr>
                        <a:t>1:8</a:t>
                      </a:r>
                      <a:endParaRPr kumimoji="1" lang="en-US" altLang="zh-CN" sz="800" b="0" i="0" u="none" strike="noStrike" cap="none" normalizeH="0" baseline="0" dirty="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mn-ea"/>
                          <a:ea typeface="+mn-ea"/>
                        </a:rPr>
                        <a:t>　</a:t>
                      </a:r>
                      <a:endParaRPr kumimoji="1" lang="zh-CN" altLang="en-US"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mn-ea"/>
                          <a:ea typeface="+mn-ea"/>
                        </a:rPr>
                        <a:t>　</a:t>
                      </a:r>
                      <a:endParaRPr kumimoji="1" lang="zh-CN" altLang="en-US"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endParaRPr kumimoji="1" lang="en-US" altLang="zh-CN"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endParaRPr kumimoji="1" lang="en-US" altLang="zh-CN" sz="800" b="0" i="0" u="none" strike="noStrike" cap="none" normalizeH="0" baseline="0" dirty="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mn-ea"/>
                          <a:ea typeface="+mn-ea"/>
                        </a:rPr>
                        <a:t>　</a:t>
                      </a:r>
                      <a:endParaRPr kumimoji="1" lang="zh-CN" altLang="en-US"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mn-ea"/>
                          <a:ea typeface="+mn-ea"/>
                        </a:rPr>
                        <a:t>　</a:t>
                      </a:r>
                      <a:endParaRPr kumimoji="1" lang="zh-CN" altLang="en-US"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mn-ea"/>
                          <a:ea typeface="+mn-ea"/>
                        </a:rPr>
                        <a:t>　</a:t>
                      </a:r>
                      <a:endParaRPr kumimoji="1" lang="zh-CN" altLang="en-US"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mn-ea"/>
                          <a:ea typeface="+mn-ea"/>
                        </a:rPr>
                        <a:t>　</a:t>
                      </a:r>
                      <a:endParaRPr kumimoji="1" lang="zh-CN" altLang="en-US"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560339">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mn-ea"/>
                          <a:ea typeface="+mn-ea"/>
                        </a:rPr>
                        <a:t>　</a:t>
                      </a:r>
                      <a:endParaRPr kumimoji="1" lang="zh-CN" altLang="en-US"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mn-ea"/>
                          <a:ea typeface="+mn-ea"/>
                        </a:rPr>
                        <a:t>　</a:t>
                      </a:r>
                      <a:endParaRPr kumimoji="1" lang="zh-CN" altLang="en-US"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mn-ea"/>
                          <a:ea typeface="+mn-ea"/>
                        </a:rPr>
                        <a:t>I</a:t>
                      </a:r>
                      <a:r>
                        <a:rPr kumimoji="1" lang="zh-CN" altLang="en-US" sz="800" b="0" i="0" u="none" strike="noStrike" cap="none" normalizeH="0" baseline="0" dirty="0">
                          <a:ln>
                            <a:noFill/>
                          </a:ln>
                          <a:solidFill>
                            <a:schemeClr val="tx1"/>
                          </a:solidFill>
                          <a:effectLst/>
                          <a:latin typeface="+mn-ea"/>
                          <a:ea typeface="+mn-ea"/>
                        </a:rPr>
                        <a:t>　</a:t>
                      </a:r>
                      <a:endParaRPr kumimoji="1" lang="zh-CN" altLang="en-US" sz="800" b="0" i="0" u="none" strike="noStrike" cap="none" normalizeH="0" baseline="0" dirty="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mn-ea"/>
                          <a:ea typeface="+mn-ea"/>
                        </a:rPr>
                        <a:t>475</a:t>
                      </a:r>
                      <a:endParaRPr kumimoji="1" lang="zh-CN" altLang="en-US" sz="800" b="0" i="0" u="none" strike="noStrike" cap="none" normalizeH="0" baseline="0" dirty="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mn-ea"/>
                          <a:ea typeface="+mn-ea"/>
                        </a:rPr>
                        <a:t>　</a:t>
                      </a:r>
                      <a:endParaRPr kumimoji="1" lang="zh-CN" altLang="en-US"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mn-ea"/>
                          <a:ea typeface="+mn-ea"/>
                        </a:rPr>
                        <a:t>　</a:t>
                      </a:r>
                      <a:endParaRPr kumimoji="1" lang="zh-CN" altLang="en-US"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endParaRPr kumimoji="1" lang="en-US" altLang="zh-CN" sz="800" b="0" i="0" u="none" strike="noStrike" cap="none" normalizeH="0" baseline="0" dirty="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endParaRPr kumimoji="1" lang="en-US" altLang="zh-CN" sz="800" b="0" i="0" u="none" strike="noStrike" cap="none" normalizeH="0" baseline="0" dirty="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mn-ea"/>
                          <a:ea typeface="+mn-ea"/>
                        </a:rPr>
                        <a:t>　</a:t>
                      </a:r>
                      <a:endParaRPr kumimoji="1" lang="zh-CN" altLang="en-US"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mn-ea"/>
                          <a:ea typeface="+mn-ea"/>
                        </a:rPr>
                        <a:t>　</a:t>
                      </a:r>
                      <a:endParaRPr kumimoji="1" lang="zh-CN" altLang="en-US"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mn-ea"/>
                          <a:ea typeface="+mn-ea"/>
                        </a:rPr>
                        <a:t>　</a:t>
                      </a:r>
                      <a:endParaRPr kumimoji="1" lang="zh-CN" altLang="en-US"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mn-ea"/>
                          <a:ea typeface="+mn-ea"/>
                        </a:rPr>
                        <a:t>　</a:t>
                      </a:r>
                      <a:endParaRPr kumimoji="1" lang="zh-CN" altLang="en-US"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mn-ea"/>
                          <a:ea typeface="+mn-ea"/>
                        </a:rPr>
                        <a:t>　</a:t>
                      </a:r>
                      <a:endParaRPr kumimoji="1" lang="zh-CN" altLang="en-US"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mn-ea"/>
                          <a:ea typeface="+mn-ea"/>
                        </a:rPr>
                        <a:t>　</a:t>
                      </a:r>
                      <a:endParaRPr kumimoji="1" lang="zh-CN" altLang="en-US"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mn-ea"/>
                          <a:ea typeface="+mn-ea"/>
                        </a:rPr>
                        <a:t>　</a:t>
                      </a:r>
                      <a:endParaRPr kumimoji="1" lang="zh-CN" altLang="en-US"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dirty="0">
                          <a:ln>
                            <a:noFill/>
                          </a:ln>
                          <a:solidFill>
                            <a:schemeClr val="tx1"/>
                          </a:solidFill>
                          <a:effectLst/>
                          <a:latin typeface="+mn-ea"/>
                          <a:ea typeface="+mn-ea"/>
                        </a:rPr>
                        <a:t>　</a:t>
                      </a:r>
                      <a:endParaRPr kumimoji="1" lang="zh-CN" altLang="en-US" sz="800" b="0" i="0" u="none" strike="noStrike" cap="none" normalizeH="0" baseline="0" dirty="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440267">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mn-ea"/>
                          <a:ea typeface="+mn-ea"/>
                        </a:rPr>
                        <a:t>　</a:t>
                      </a:r>
                      <a:endParaRPr kumimoji="1" lang="zh-CN" altLang="en-US"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mn-ea"/>
                          <a:ea typeface="+mn-ea"/>
                        </a:rPr>
                        <a:t>　</a:t>
                      </a:r>
                      <a:endParaRPr kumimoji="1" lang="zh-CN" altLang="en-US"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mn-ea"/>
                          <a:ea typeface="+mn-ea"/>
                        </a:rPr>
                        <a:t>J</a:t>
                      </a:r>
                      <a:endParaRPr kumimoji="1" lang="zh-CN" altLang="en-US" sz="800" b="0" i="0" u="none" strike="noStrike" cap="none" normalizeH="0" baseline="0" dirty="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mn-ea"/>
                          <a:ea typeface="+mn-ea"/>
                        </a:rPr>
                        <a:t>540</a:t>
                      </a:r>
                      <a:endParaRPr kumimoji="1" lang="zh-CN" altLang="en-US" sz="800" b="0" i="0" u="none" strike="noStrike" cap="none" normalizeH="0" baseline="0" dirty="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mn-ea"/>
                          <a:ea typeface="+mn-ea"/>
                        </a:rPr>
                        <a:t>　</a:t>
                      </a:r>
                      <a:endParaRPr kumimoji="1" lang="zh-CN" altLang="en-US"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mn-ea"/>
                          <a:ea typeface="+mn-ea"/>
                        </a:rPr>
                        <a:t>　</a:t>
                      </a:r>
                      <a:endParaRPr kumimoji="1" lang="zh-CN" altLang="en-US"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endParaRPr kumimoji="1" lang="en-US" altLang="zh-CN"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t" latinLnBrk="0" hangingPunct="1">
                        <a:lnSpc>
                          <a:spcPct val="100000"/>
                        </a:lnSpc>
                        <a:spcBef>
                          <a:spcPct val="0"/>
                        </a:spcBef>
                        <a:spcAft>
                          <a:spcPct val="0"/>
                        </a:spcAft>
                        <a:buClrTx/>
                        <a:buSzTx/>
                        <a:buFontTx/>
                        <a:buNone/>
                      </a:pPr>
                      <a:endParaRPr kumimoji="1" lang="en-US" altLang="zh-CN" sz="800" b="0" i="0" u="none" strike="noStrike" cap="none" normalizeH="0" baseline="0" dirty="0">
                        <a:ln>
                          <a:noFill/>
                        </a:ln>
                        <a:solidFill>
                          <a:schemeClr val="tx1"/>
                        </a:solidFill>
                        <a:effectLst/>
                        <a:latin typeface="+mn-ea"/>
                        <a:ea typeface="+mn-ea"/>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mn-ea"/>
                          <a:ea typeface="+mn-ea"/>
                        </a:rPr>
                        <a:t>　</a:t>
                      </a:r>
                      <a:endParaRPr kumimoji="1" lang="zh-CN" altLang="en-US"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mn-ea"/>
                          <a:ea typeface="+mn-ea"/>
                        </a:rPr>
                        <a:t>　</a:t>
                      </a:r>
                      <a:endParaRPr kumimoji="1" lang="zh-CN" altLang="en-US"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mn-ea"/>
                          <a:ea typeface="+mn-ea"/>
                        </a:rPr>
                        <a:t>　</a:t>
                      </a:r>
                      <a:endParaRPr kumimoji="1" lang="zh-CN" altLang="en-US"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mn-ea"/>
                          <a:ea typeface="+mn-ea"/>
                        </a:rPr>
                        <a:t>　</a:t>
                      </a:r>
                      <a:endParaRPr kumimoji="1" lang="zh-CN" altLang="en-US"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mn-ea"/>
                          <a:ea typeface="+mn-ea"/>
                        </a:rPr>
                        <a:t>　</a:t>
                      </a:r>
                      <a:endParaRPr kumimoji="1" lang="zh-CN" altLang="en-US"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mn-ea"/>
                          <a:ea typeface="+mn-ea"/>
                        </a:rPr>
                        <a:t>　</a:t>
                      </a:r>
                      <a:endParaRPr kumimoji="1" lang="zh-CN" altLang="en-US"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mn-ea"/>
                          <a:ea typeface="+mn-ea"/>
                        </a:rPr>
                        <a:t>　</a:t>
                      </a:r>
                      <a:endParaRPr kumimoji="1" lang="zh-CN" altLang="en-US"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mn-ea"/>
                          <a:ea typeface="+mn-ea"/>
                        </a:rPr>
                        <a:t>　</a:t>
                      </a:r>
                      <a:endParaRPr kumimoji="1" lang="zh-CN" altLang="en-US"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440267">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mn-ea"/>
                          <a:ea typeface="+mn-ea"/>
                        </a:rPr>
                        <a:t>　</a:t>
                      </a:r>
                      <a:endParaRPr kumimoji="1" lang="zh-CN" altLang="en-US"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dirty="0">
                          <a:ln>
                            <a:noFill/>
                          </a:ln>
                          <a:solidFill>
                            <a:schemeClr val="tx1"/>
                          </a:solidFill>
                          <a:effectLst/>
                          <a:latin typeface="+mn-ea"/>
                          <a:ea typeface="+mn-ea"/>
                        </a:rPr>
                        <a:t>　</a:t>
                      </a:r>
                      <a:endParaRPr kumimoji="1" lang="zh-CN" altLang="en-US" sz="800" b="0" i="0" u="none" strike="noStrike" cap="none" normalizeH="0" baseline="0" dirty="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mn-ea"/>
                          <a:ea typeface="+mn-ea"/>
                        </a:rPr>
                        <a:t>K</a:t>
                      </a:r>
                      <a:r>
                        <a:rPr kumimoji="1" lang="zh-CN" altLang="en-US" sz="800" b="0" i="0" u="none" strike="noStrike" cap="none" normalizeH="0" baseline="0" dirty="0">
                          <a:ln>
                            <a:noFill/>
                          </a:ln>
                          <a:solidFill>
                            <a:schemeClr val="tx1"/>
                          </a:solidFill>
                          <a:effectLst/>
                          <a:latin typeface="+mn-ea"/>
                          <a:ea typeface="+mn-ea"/>
                        </a:rPr>
                        <a:t>　</a:t>
                      </a:r>
                      <a:endParaRPr kumimoji="1" lang="zh-CN" altLang="en-US" sz="800" b="0" i="0" u="none" strike="noStrike" cap="none" normalizeH="0" baseline="0" dirty="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mn-ea"/>
                          <a:ea typeface="+mn-ea"/>
                        </a:rPr>
                        <a:t>750</a:t>
                      </a:r>
                      <a:endParaRPr kumimoji="1" lang="zh-CN" altLang="en-US" sz="800" b="0" i="0" u="none" strike="noStrike" cap="none" normalizeH="0" baseline="0" dirty="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mn-ea"/>
                          <a:ea typeface="+mn-ea"/>
                        </a:rPr>
                        <a:t>　</a:t>
                      </a:r>
                      <a:endParaRPr kumimoji="1" lang="zh-CN" altLang="en-US"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mn-ea"/>
                          <a:ea typeface="+mn-ea"/>
                        </a:rPr>
                        <a:t>　</a:t>
                      </a:r>
                      <a:endParaRPr kumimoji="1" lang="zh-CN" altLang="en-US"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endParaRPr kumimoji="1" lang="en-US" altLang="zh-CN"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endParaRPr kumimoji="1" lang="en-US" altLang="zh-CN" sz="800" b="0" i="0" u="none" strike="noStrike" cap="none" normalizeH="0" baseline="0" dirty="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mn-ea"/>
                          <a:ea typeface="+mn-ea"/>
                        </a:rPr>
                        <a:t>　</a:t>
                      </a:r>
                      <a:endParaRPr kumimoji="1" lang="zh-CN" altLang="en-US"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mn-ea"/>
                          <a:ea typeface="+mn-ea"/>
                        </a:rPr>
                        <a:t>　</a:t>
                      </a:r>
                      <a:endParaRPr kumimoji="1" lang="zh-CN" altLang="en-US"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mn-ea"/>
                          <a:ea typeface="+mn-ea"/>
                        </a:rPr>
                        <a:t>　</a:t>
                      </a:r>
                      <a:endParaRPr kumimoji="1" lang="zh-CN" altLang="en-US"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mn-ea"/>
                          <a:ea typeface="+mn-ea"/>
                        </a:rPr>
                        <a:t>　</a:t>
                      </a:r>
                      <a:endParaRPr kumimoji="1" lang="zh-CN" altLang="en-US"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mn-ea"/>
                          <a:ea typeface="+mn-ea"/>
                        </a:rPr>
                        <a:t>　</a:t>
                      </a:r>
                      <a:endParaRPr kumimoji="1" lang="zh-CN" altLang="en-US"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mn-ea"/>
                          <a:ea typeface="+mn-ea"/>
                        </a:rPr>
                        <a:t>　</a:t>
                      </a:r>
                      <a:endParaRPr kumimoji="1" lang="zh-CN" altLang="en-US"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mn-ea"/>
                          <a:ea typeface="+mn-ea"/>
                        </a:rPr>
                        <a:t>　</a:t>
                      </a:r>
                      <a:endParaRPr kumimoji="1" lang="zh-CN" altLang="en-US"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mn-ea"/>
                          <a:ea typeface="+mn-ea"/>
                        </a:rPr>
                        <a:t>　</a:t>
                      </a:r>
                      <a:endParaRPr kumimoji="1" lang="zh-CN" altLang="en-US"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440267">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mn-ea"/>
                          <a:ea typeface="+mn-ea"/>
                        </a:rPr>
                        <a:t>　</a:t>
                      </a:r>
                      <a:endParaRPr kumimoji="1" lang="zh-CN" altLang="en-US"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mn-ea"/>
                          <a:ea typeface="+mn-ea"/>
                        </a:rPr>
                        <a:t>　</a:t>
                      </a:r>
                      <a:endParaRPr kumimoji="1" lang="zh-CN" altLang="en-US"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mn-ea"/>
                          <a:ea typeface="+mn-ea"/>
                        </a:rPr>
                        <a:t>　</a:t>
                      </a:r>
                      <a:endParaRPr kumimoji="1" lang="zh-CN" altLang="en-US"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mn-ea"/>
                          <a:ea typeface="+mn-ea"/>
                        </a:rPr>
                        <a:t>　</a:t>
                      </a:r>
                      <a:endParaRPr kumimoji="1" lang="zh-CN" altLang="en-US"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mn-ea"/>
                          <a:ea typeface="+mn-ea"/>
                        </a:rPr>
                        <a:t>　</a:t>
                      </a:r>
                      <a:endParaRPr kumimoji="1" lang="zh-CN" altLang="en-US"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mn-ea"/>
                          <a:ea typeface="+mn-ea"/>
                        </a:rPr>
                        <a:t>　</a:t>
                      </a:r>
                      <a:endParaRPr kumimoji="1" lang="zh-CN" altLang="en-US"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endParaRPr kumimoji="1" lang="en-US" altLang="zh-CN"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endParaRPr kumimoji="1" lang="en-US" altLang="zh-CN" sz="800" b="0" i="0" u="none" strike="noStrike" cap="none" normalizeH="0" baseline="0" dirty="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mn-ea"/>
                          <a:ea typeface="+mn-ea"/>
                        </a:rPr>
                        <a:t>　</a:t>
                      </a:r>
                      <a:endParaRPr kumimoji="1" lang="zh-CN" altLang="en-US"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mn-ea"/>
                          <a:ea typeface="+mn-ea"/>
                        </a:rPr>
                        <a:t>　</a:t>
                      </a:r>
                      <a:endParaRPr kumimoji="1" lang="zh-CN" altLang="en-US"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mn-ea"/>
                          <a:ea typeface="+mn-ea"/>
                        </a:rPr>
                        <a:t>　</a:t>
                      </a:r>
                      <a:endParaRPr kumimoji="1" lang="zh-CN" altLang="en-US"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mn-ea"/>
                          <a:ea typeface="+mn-ea"/>
                        </a:rPr>
                        <a:t>　</a:t>
                      </a:r>
                      <a:endParaRPr kumimoji="1" lang="zh-CN" altLang="en-US"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mn-ea"/>
                          <a:ea typeface="+mn-ea"/>
                        </a:rPr>
                        <a:t>　</a:t>
                      </a:r>
                      <a:endParaRPr kumimoji="1" lang="zh-CN" altLang="en-US"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mn-ea"/>
                          <a:ea typeface="+mn-ea"/>
                        </a:rPr>
                        <a:t>　</a:t>
                      </a:r>
                      <a:endParaRPr kumimoji="1" lang="zh-CN" altLang="en-US"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mn-ea"/>
                          <a:ea typeface="+mn-ea"/>
                        </a:rPr>
                        <a:t>　</a:t>
                      </a:r>
                      <a:endParaRPr kumimoji="1" lang="zh-CN" altLang="en-US"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mn-ea"/>
                          <a:ea typeface="+mn-ea"/>
                        </a:rPr>
                        <a:t>　</a:t>
                      </a:r>
                      <a:endParaRPr kumimoji="1" lang="zh-CN" altLang="en-US"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440267">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mn-ea"/>
                          <a:ea typeface="+mn-ea"/>
                        </a:rPr>
                        <a:t>　</a:t>
                      </a:r>
                      <a:endParaRPr kumimoji="1" lang="zh-CN" altLang="en-US"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mn-ea"/>
                          <a:ea typeface="+mn-ea"/>
                        </a:rPr>
                        <a:t>　</a:t>
                      </a:r>
                      <a:endParaRPr kumimoji="1" lang="zh-CN" altLang="en-US"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mn-ea"/>
                          <a:ea typeface="+mn-ea"/>
                        </a:rPr>
                        <a:t>　</a:t>
                      </a:r>
                      <a:endParaRPr kumimoji="1" lang="zh-CN" altLang="en-US"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mn-ea"/>
                          <a:ea typeface="+mn-ea"/>
                        </a:rPr>
                        <a:t>　</a:t>
                      </a:r>
                      <a:endParaRPr kumimoji="1" lang="zh-CN" altLang="en-US"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mn-ea"/>
                          <a:ea typeface="+mn-ea"/>
                        </a:rPr>
                        <a:t>　</a:t>
                      </a:r>
                      <a:endParaRPr kumimoji="1" lang="zh-CN" altLang="en-US"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mn-ea"/>
                          <a:ea typeface="+mn-ea"/>
                        </a:rPr>
                        <a:t>　</a:t>
                      </a:r>
                      <a:endParaRPr kumimoji="1" lang="zh-CN" altLang="en-US"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endParaRPr kumimoji="1" lang="en-US" altLang="zh-CN"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endParaRPr kumimoji="1" lang="en-US" altLang="zh-CN" sz="800" b="0" i="0" u="none" strike="noStrike" cap="none" normalizeH="0" baseline="0" dirty="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mn-ea"/>
                          <a:ea typeface="+mn-ea"/>
                        </a:rPr>
                        <a:t>　</a:t>
                      </a:r>
                      <a:endParaRPr kumimoji="1" lang="zh-CN" altLang="en-US"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mn-ea"/>
                          <a:ea typeface="+mn-ea"/>
                        </a:rPr>
                        <a:t>　</a:t>
                      </a:r>
                      <a:endParaRPr kumimoji="1" lang="zh-CN" altLang="en-US"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mn-ea"/>
                          <a:ea typeface="+mn-ea"/>
                        </a:rPr>
                        <a:t>　</a:t>
                      </a:r>
                      <a:endParaRPr kumimoji="1" lang="zh-CN" altLang="en-US"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mn-ea"/>
                          <a:ea typeface="+mn-ea"/>
                        </a:rPr>
                        <a:t>　</a:t>
                      </a:r>
                      <a:endParaRPr kumimoji="1" lang="zh-CN" altLang="en-US"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mn-ea"/>
                          <a:ea typeface="+mn-ea"/>
                        </a:rPr>
                        <a:t>　</a:t>
                      </a:r>
                      <a:endParaRPr kumimoji="1" lang="zh-CN" altLang="en-US"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mn-ea"/>
                          <a:ea typeface="+mn-ea"/>
                        </a:rPr>
                        <a:t>　</a:t>
                      </a:r>
                      <a:endParaRPr kumimoji="1" lang="zh-CN" altLang="en-US"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mn-ea"/>
                          <a:ea typeface="+mn-ea"/>
                        </a:rPr>
                        <a:t>　</a:t>
                      </a:r>
                      <a:endParaRPr kumimoji="1" lang="zh-CN" altLang="en-US" sz="800" b="0" i="0" u="none" strike="noStrike" cap="none" normalizeH="0" baseline="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dirty="0">
                          <a:ln>
                            <a:noFill/>
                          </a:ln>
                          <a:solidFill>
                            <a:schemeClr val="tx1"/>
                          </a:solidFill>
                          <a:effectLst/>
                          <a:latin typeface="+mn-ea"/>
                          <a:ea typeface="+mn-ea"/>
                        </a:rPr>
                        <a:t>　</a:t>
                      </a:r>
                      <a:endParaRPr kumimoji="1" lang="zh-CN" altLang="en-US" sz="800" b="0" i="0" u="none" strike="noStrike" cap="none" normalizeH="0" baseline="0" dirty="0">
                        <a:ln>
                          <a:noFill/>
                        </a:ln>
                        <a:solidFill>
                          <a:schemeClr val="tx1"/>
                        </a:solidFill>
                        <a:effectLst/>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bl>
          </a:graphicData>
        </a:graphic>
      </p:graphicFrame>
      <p:sp>
        <p:nvSpPr>
          <p:cNvPr id="10" name="Text Box 6437"/>
          <p:cNvSpPr txBox="1">
            <a:spLocks noChangeArrowheads="1"/>
          </p:cNvSpPr>
          <p:nvPr/>
        </p:nvSpPr>
        <p:spPr bwMode="auto">
          <a:xfrm>
            <a:off x="157780" y="560512"/>
            <a:ext cx="2653393" cy="475288"/>
          </a:xfrm>
          <a:prstGeom prst="rect">
            <a:avLst/>
          </a:prstGeom>
          <a:noFill/>
          <a:ln>
            <a:noFill/>
          </a:ln>
          <a:effectLst/>
          <a:extLst>
            <a:ext uri="{909E8E84-426E-40DD-AFC4-6F175D3DCCD1}">
              <a14:hiddenFill xmlns:a14="http://schemas.microsoft.com/office/drawing/2010/main">
                <a:gradFill rotWithShape="0">
                  <a:gsLst>
                    <a:gs pos="0">
                      <a:srgbClr val="003366">
                        <a:gamma/>
                        <a:shade val="46275"/>
                        <a:invGamma/>
                      </a:srgbClr>
                    </a:gs>
                    <a:gs pos="100000">
                      <a:srgbClr val="003366"/>
                    </a:gs>
                  </a:gsLst>
                  <a:lin ang="5400000" scaled="1"/>
                </a:gradFill>
              </a14:hiddenFill>
            </a:ext>
            <a:ext uri="{91240B29-F687-4F45-9708-019B960494DF}">
              <a14:hiddenLine xmlns:a14="http://schemas.microsoft.com/office/drawing/2010/main" w="9525">
                <a:solidFill>
                  <a:srgbClr val="FFFF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74630" tIns="37315" rIns="74630" bIns="37315">
            <a:spAutoFit/>
            <a:scene3d>
              <a:camera prst="orthographicFront"/>
              <a:lightRig rig="threePt" dir="t"/>
            </a:scene3d>
          </a:bodyPr>
          <a:lstStyle>
            <a:lvl1pPr algn="l" defTabSz="860425">
              <a:spcBef>
                <a:spcPct val="0"/>
              </a:spcBef>
              <a:defRPr kumimoji="1" sz="2400">
                <a:solidFill>
                  <a:schemeClr val="tx1"/>
                </a:solidFill>
                <a:latin typeface="Times New Roman" panose="02020603050405020304" pitchFamily="18" charset="0"/>
                <a:ea typeface="宋体" panose="02010600030101010101" pitchFamily="2" charset="-122"/>
              </a:defRPr>
            </a:lvl1pPr>
            <a:lvl2pPr marL="430530" algn="l" defTabSz="860425">
              <a:spcBef>
                <a:spcPct val="0"/>
              </a:spcBef>
              <a:defRPr kumimoji="1" sz="2400">
                <a:solidFill>
                  <a:schemeClr val="tx1"/>
                </a:solidFill>
                <a:latin typeface="Times New Roman" panose="02020603050405020304" pitchFamily="18" charset="0"/>
                <a:ea typeface="宋体" panose="02010600030101010101" pitchFamily="2" charset="-122"/>
              </a:defRPr>
            </a:lvl2pPr>
            <a:lvl3pPr marL="860425" algn="l" defTabSz="860425">
              <a:spcBef>
                <a:spcPct val="0"/>
              </a:spcBef>
              <a:defRPr kumimoji="1" sz="2400">
                <a:solidFill>
                  <a:schemeClr val="tx1"/>
                </a:solidFill>
                <a:latin typeface="Times New Roman" panose="02020603050405020304" pitchFamily="18" charset="0"/>
                <a:ea typeface="宋体" panose="02010600030101010101" pitchFamily="2" charset="-122"/>
              </a:defRPr>
            </a:lvl3pPr>
            <a:lvl4pPr marL="1290955" algn="l" defTabSz="860425">
              <a:spcBef>
                <a:spcPct val="0"/>
              </a:spcBef>
              <a:defRPr kumimoji="1" sz="2400">
                <a:solidFill>
                  <a:schemeClr val="tx1"/>
                </a:solidFill>
                <a:latin typeface="Times New Roman" panose="02020603050405020304" pitchFamily="18" charset="0"/>
                <a:ea typeface="宋体" panose="02010600030101010101" pitchFamily="2" charset="-122"/>
              </a:defRPr>
            </a:lvl4pPr>
            <a:lvl5pPr marL="1719580" algn="l" defTabSz="860425">
              <a:spcBef>
                <a:spcPct val="0"/>
              </a:spcBef>
              <a:defRPr kumimoji="1" sz="2400">
                <a:solidFill>
                  <a:schemeClr val="tx1"/>
                </a:solidFill>
                <a:latin typeface="Times New Roman" panose="02020603050405020304" pitchFamily="18" charset="0"/>
                <a:ea typeface="宋体" panose="02010600030101010101" pitchFamily="2" charset="-122"/>
              </a:defRPr>
            </a:lvl5pPr>
            <a:lvl6pPr marL="21767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6339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0911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5483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0" hangingPunct="0">
              <a:lnSpc>
                <a:spcPct val="75000"/>
              </a:lnSpc>
              <a:spcBef>
                <a:spcPct val="50000"/>
              </a:spcBef>
              <a:buFontTx/>
              <a:buNone/>
            </a:pPr>
            <a:r>
              <a:rPr kumimoji="0" lang="en-US" altLang="zh-CN" sz="1300" b="1" dirty="0">
                <a:solidFill>
                  <a:schemeClr val="accent1"/>
                </a:solidFill>
                <a:effectLst>
                  <a:outerShdw blurRad="38100" dist="25400" dir="5400000" algn="ctr" rotWithShape="0">
                    <a:srgbClr val="6E747A">
                      <a:alpha val="43000"/>
                    </a:srgbClr>
                  </a:outerShdw>
                </a:effectLst>
              </a:rPr>
              <a:t>BMER</a:t>
            </a:r>
            <a:r>
              <a:rPr kumimoji="0" lang="zh-CN" altLang="en-US" sz="1300" b="1" dirty="0">
                <a:solidFill>
                  <a:schemeClr val="accent1"/>
                </a:solidFill>
                <a:effectLst>
                  <a:outerShdw blurRad="38100" dist="25400" dir="5400000" algn="ctr" rotWithShape="0">
                    <a:srgbClr val="6E747A">
                      <a:alpha val="43000"/>
                    </a:srgbClr>
                  </a:outerShdw>
                </a:effectLst>
              </a:rPr>
              <a:t>订货信息（八位代码形式）</a:t>
            </a:r>
            <a:endParaRPr kumimoji="0" lang="zh-CN" altLang="en-US" sz="1300" b="1" dirty="0">
              <a:solidFill>
                <a:schemeClr val="accent1"/>
              </a:solidFill>
              <a:effectLst>
                <a:outerShdw blurRad="38100" dist="25400" dir="5400000" algn="ctr" rotWithShape="0">
                  <a:srgbClr val="6E747A">
                    <a:alpha val="43000"/>
                  </a:srgbClr>
                </a:outerShdw>
              </a:effectLst>
            </a:endParaRPr>
          </a:p>
          <a:p>
            <a:pPr eaLnBrk="0" hangingPunct="0">
              <a:lnSpc>
                <a:spcPct val="75000"/>
              </a:lnSpc>
              <a:spcBef>
                <a:spcPct val="50000"/>
              </a:spcBef>
              <a:buFontTx/>
              <a:buNone/>
            </a:pPr>
            <a:r>
              <a:rPr kumimoji="0" lang="zh-CN" altLang="en-US" sz="1300" b="1" dirty="0">
                <a:solidFill>
                  <a:schemeClr val="accent1"/>
                </a:solidFill>
                <a:effectLst>
                  <a:outerShdw blurRad="38100" dist="25400" dir="5400000" algn="ctr" rotWithShape="0">
                    <a:srgbClr val="6E747A">
                      <a:alpha val="43000"/>
                    </a:srgbClr>
                  </a:outerShdw>
                </a:effectLst>
              </a:rPr>
              <a:t>         </a:t>
            </a:r>
            <a:r>
              <a:rPr kumimoji="0" lang="zh-CN" altLang="en-US" sz="1000" b="1" dirty="0">
                <a:solidFill>
                  <a:schemeClr val="accent1"/>
                </a:solidFill>
                <a:effectLst>
                  <a:outerShdw blurRad="38100" dist="25400" dir="5400000" algn="ctr" rotWithShape="0">
                    <a:srgbClr val="6E747A">
                      <a:alpha val="43000"/>
                    </a:srgbClr>
                  </a:outerShdw>
                </a:effectLst>
              </a:rPr>
              <a:t> </a:t>
            </a:r>
            <a:r>
              <a:rPr kumimoji="0" lang="en-US" altLang="zh-CN" sz="1000" b="1" dirty="0">
                <a:solidFill>
                  <a:schemeClr val="accent1"/>
                </a:solidFill>
                <a:effectLst>
                  <a:outerShdw blurRad="38100" dist="25400" dir="5400000" algn="ctr" rotWithShape="0">
                    <a:srgbClr val="6E747A">
                      <a:alpha val="43000"/>
                    </a:srgbClr>
                  </a:outerShdw>
                </a:effectLst>
              </a:rPr>
              <a:t>Ordering Information</a:t>
            </a:r>
            <a:r>
              <a:rPr kumimoji="0" lang="en-US" altLang="zh-CN" sz="1300" b="1" dirty="0">
                <a:solidFill>
                  <a:schemeClr val="accent1"/>
                </a:solidFill>
                <a:effectLst>
                  <a:outerShdw blurRad="38100" dist="25400" dir="5400000" algn="ctr" rotWithShape="0">
                    <a:srgbClr val="6E747A">
                      <a:alpha val="43000"/>
                    </a:srgbClr>
                  </a:outerShdw>
                </a:effectLst>
              </a:rPr>
              <a:t>        </a:t>
            </a:r>
            <a:endParaRPr kumimoji="0" lang="en-US" altLang="zh-CN" sz="1300" b="1" dirty="0">
              <a:solidFill>
                <a:schemeClr val="accent1"/>
              </a:solidFill>
              <a:effectLst>
                <a:outerShdw blurRad="38100" dist="25400" dir="5400000" algn="ctr" rotWithShape="0">
                  <a:srgbClr val="6E747A">
                    <a:alpha val="43000"/>
                  </a:srgbClr>
                </a:outerShdw>
              </a:effectLst>
              <a:latin typeface="仿宋_GB2312" panose="02010609030101010101" pitchFamily="49" charset="-122"/>
              <a:ea typeface="仿宋_GB2312" panose="02010609030101010101" pitchFamily="49" charset="-122"/>
            </a:endParaRPr>
          </a:p>
        </p:txBody>
      </p:sp>
      <p:sp>
        <p:nvSpPr>
          <p:cNvPr id="11" name="Text Box 6438"/>
          <p:cNvSpPr txBox="1">
            <a:spLocks noChangeArrowheads="1"/>
          </p:cNvSpPr>
          <p:nvPr/>
        </p:nvSpPr>
        <p:spPr bwMode="auto">
          <a:xfrm>
            <a:off x="4107998" y="686864"/>
            <a:ext cx="2406980" cy="255408"/>
          </a:xfrm>
          <a:prstGeom prst="rect">
            <a:avLst/>
          </a:prstGeom>
          <a:noFill/>
          <a:ln w="9525">
            <a:solidFill>
              <a:srgbClr val="000000"/>
            </a:solidFill>
            <a:miter lim="800000"/>
          </a:ln>
          <a:effectLst/>
          <a:extLst>
            <a:ext uri="{909E8E84-426E-40DD-AFC4-6F175D3DCCD1}">
              <a14:hiddenFill xmlns:a14="http://schemas.microsoft.com/office/drawing/2010/main">
                <a:solidFill>
                  <a:srgbClr val="003366"/>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lIns="74630" tIns="37315" rIns="74630" bIns="37315">
            <a:spAutoFit/>
            <a:scene3d>
              <a:camera prst="orthographicFront"/>
              <a:lightRig rig="threePt" dir="t"/>
            </a:scene3d>
          </a:bodyPr>
          <a:lstStyle>
            <a:lvl1pPr algn="l" defTabSz="860425">
              <a:spcBef>
                <a:spcPct val="0"/>
              </a:spcBef>
              <a:defRPr kumimoji="1" sz="2400">
                <a:solidFill>
                  <a:schemeClr val="tx1"/>
                </a:solidFill>
                <a:latin typeface="Times New Roman" panose="02020603050405020304" pitchFamily="18" charset="0"/>
                <a:ea typeface="宋体" panose="02010600030101010101" pitchFamily="2" charset="-122"/>
              </a:defRPr>
            </a:lvl1pPr>
            <a:lvl2pPr marL="430530" algn="l" defTabSz="860425">
              <a:spcBef>
                <a:spcPct val="0"/>
              </a:spcBef>
              <a:defRPr kumimoji="1" sz="2400">
                <a:solidFill>
                  <a:schemeClr val="tx1"/>
                </a:solidFill>
                <a:latin typeface="Times New Roman" panose="02020603050405020304" pitchFamily="18" charset="0"/>
                <a:ea typeface="宋体" panose="02010600030101010101" pitchFamily="2" charset="-122"/>
              </a:defRPr>
            </a:lvl2pPr>
            <a:lvl3pPr marL="860425" algn="l" defTabSz="860425">
              <a:spcBef>
                <a:spcPct val="0"/>
              </a:spcBef>
              <a:defRPr kumimoji="1" sz="2400">
                <a:solidFill>
                  <a:schemeClr val="tx1"/>
                </a:solidFill>
                <a:latin typeface="Times New Roman" panose="02020603050405020304" pitchFamily="18" charset="0"/>
                <a:ea typeface="宋体" panose="02010600030101010101" pitchFamily="2" charset="-122"/>
              </a:defRPr>
            </a:lvl3pPr>
            <a:lvl4pPr marL="1290955" algn="l" defTabSz="860425">
              <a:spcBef>
                <a:spcPct val="0"/>
              </a:spcBef>
              <a:defRPr kumimoji="1" sz="2400">
                <a:solidFill>
                  <a:schemeClr val="tx1"/>
                </a:solidFill>
                <a:latin typeface="Times New Roman" panose="02020603050405020304" pitchFamily="18" charset="0"/>
                <a:ea typeface="宋体" panose="02010600030101010101" pitchFamily="2" charset="-122"/>
              </a:defRPr>
            </a:lvl4pPr>
            <a:lvl5pPr marL="1719580" algn="l" defTabSz="860425">
              <a:spcBef>
                <a:spcPct val="0"/>
              </a:spcBef>
              <a:defRPr kumimoji="1" sz="2400">
                <a:solidFill>
                  <a:schemeClr val="tx1"/>
                </a:solidFill>
                <a:latin typeface="Times New Roman" panose="02020603050405020304" pitchFamily="18" charset="0"/>
                <a:ea typeface="宋体" panose="02010600030101010101" pitchFamily="2" charset="-122"/>
              </a:defRPr>
            </a:lvl5pPr>
            <a:lvl6pPr marL="21767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6339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0911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5483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0" hangingPunct="0">
              <a:lnSpc>
                <a:spcPct val="90000"/>
              </a:lnSpc>
              <a:spcBef>
                <a:spcPct val="50000"/>
              </a:spcBef>
              <a:buFontTx/>
              <a:buNone/>
            </a:pPr>
            <a:r>
              <a:rPr kumimoji="0" lang="en-US" altLang="zh-CN" sz="1300" b="1" dirty="0">
                <a:solidFill>
                  <a:schemeClr val="accent1"/>
                </a:solidFill>
                <a:effectLst>
                  <a:outerShdw blurRad="38100" dist="25400" dir="5400000" algn="ctr" rotWithShape="0">
                    <a:srgbClr val="6E747A">
                      <a:alpha val="43000"/>
                    </a:srgbClr>
                  </a:outerShdw>
                </a:effectLst>
              </a:rPr>
              <a:t>BMER   1   2   3   4   5   6   7   8</a:t>
            </a:r>
            <a:endParaRPr kumimoji="0" lang="en-US" altLang="zh-CN" sz="1300" b="1" dirty="0">
              <a:solidFill>
                <a:schemeClr val="accent1"/>
              </a:solidFill>
              <a:effectLst>
                <a:outerShdw blurRad="38100" dist="25400" dir="5400000" algn="ctr" rotWithShape="0">
                  <a:srgbClr val="6E747A">
                    <a:alpha val="43000"/>
                  </a:srgbClr>
                </a:outerShdw>
              </a:effectLst>
              <a:latin typeface="仿宋_GB2312" panose="02010609030101010101" pitchFamily="49" charset="-122"/>
              <a:ea typeface="仿宋_GB2312" panose="02010609030101010101" pitchFamily="49" charset="-122"/>
            </a:endParaRPr>
          </a:p>
        </p:txBody>
      </p:sp>
      <p:sp>
        <p:nvSpPr>
          <p:cNvPr id="12" name="Line 6440"/>
          <p:cNvSpPr>
            <a:spLocks noChangeShapeType="1"/>
          </p:cNvSpPr>
          <p:nvPr/>
        </p:nvSpPr>
        <p:spPr bwMode="auto">
          <a:xfrm>
            <a:off x="4725144" y="690730"/>
            <a:ext cx="0" cy="251542"/>
          </a:xfrm>
          <a:prstGeom prst="line">
            <a:avLst/>
          </a:prstGeom>
          <a:noFill/>
          <a:ln w="9525">
            <a:solidFill>
              <a:schemeClr val="tx1"/>
            </a:solidFill>
            <a:rou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79352" tIns="39676" rIns="79352" bIns="39676" anchor="ctr"/>
          <a:lstStyle/>
          <a:p>
            <a:endParaRPr lang="zh-CN" altLang="en-US"/>
          </a:p>
        </p:txBody>
      </p:sp>
      <p:sp>
        <p:nvSpPr>
          <p:cNvPr id="13" name="Line 6441"/>
          <p:cNvSpPr>
            <a:spLocks noChangeShapeType="1"/>
          </p:cNvSpPr>
          <p:nvPr/>
        </p:nvSpPr>
        <p:spPr bwMode="auto">
          <a:xfrm>
            <a:off x="4910201" y="690730"/>
            <a:ext cx="0" cy="251542"/>
          </a:xfrm>
          <a:prstGeom prst="line">
            <a:avLst/>
          </a:prstGeom>
          <a:noFill/>
          <a:ln w="9525">
            <a:solidFill>
              <a:schemeClr val="tx1"/>
            </a:solidFill>
            <a:rou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79352" tIns="39676" rIns="79352" bIns="39676" anchor="ctr"/>
          <a:lstStyle/>
          <a:p>
            <a:endParaRPr lang="zh-CN" altLang="en-US"/>
          </a:p>
        </p:txBody>
      </p:sp>
      <p:sp>
        <p:nvSpPr>
          <p:cNvPr id="14" name="Line 6442"/>
          <p:cNvSpPr>
            <a:spLocks noChangeShapeType="1"/>
          </p:cNvSpPr>
          <p:nvPr/>
        </p:nvSpPr>
        <p:spPr bwMode="auto">
          <a:xfrm>
            <a:off x="5156491" y="690730"/>
            <a:ext cx="0" cy="251542"/>
          </a:xfrm>
          <a:prstGeom prst="line">
            <a:avLst/>
          </a:prstGeom>
          <a:noFill/>
          <a:ln w="9525">
            <a:solidFill>
              <a:schemeClr val="tx1"/>
            </a:solidFill>
            <a:rou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79352" tIns="39676" rIns="79352" bIns="39676" anchor="ctr"/>
          <a:lstStyle/>
          <a:p>
            <a:endParaRPr lang="zh-CN" altLang="en-US"/>
          </a:p>
        </p:txBody>
      </p:sp>
      <p:sp>
        <p:nvSpPr>
          <p:cNvPr id="15" name="Line 6443"/>
          <p:cNvSpPr>
            <a:spLocks noChangeShapeType="1"/>
          </p:cNvSpPr>
          <p:nvPr/>
        </p:nvSpPr>
        <p:spPr bwMode="auto">
          <a:xfrm>
            <a:off x="5341548" y="690730"/>
            <a:ext cx="0" cy="251542"/>
          </a:xfrm>
          <a:prstGeom prst="line">
            <a:avLst/>
          </a:prstGeom>
          <a:noFill/>
          <a:ln w="9525">
            <a:solidFill>
              <a:schemeClr val="tx1"/>
            </a:solidFill>
            <a:rou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79352" tIns="39676" rIns="79352" bIns="39676" anchor="ctr"/>
          <a:lstStyle/>
          <a:p>
            <a:endParaRPr lang="zh-CN" altLang="en-US"/>
          </a:p>
        </p:txBody>
      </p:sp>
      <p:sp>
        <p:nvSpPr>
          <p:cNvPr id="16" name="Line 6444"/>
          <p:cNvSpPr>
            <a:spLocks noChangeShapeType="1"/>
          </p:cNvSpPr>
          <p:nvPr/>
        </p:nvSpPr>
        <p:spPr bwMode="auto">
          <a:xfrm>
            <a:off x="5527965" y="690730"/>
            <a:ext cx="0" cy="251542"/>
          </a:xfrm>
          <a:prstGeom prst="line">
            <a:avLst/>
          </a:prstGeom>
          <a:noFill/>
          <a:ln w="9525">
            <a:solidFill>
              <a:schemeClr val="tx1"/>
            </a:solidFill>
            <a:rou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79352" tIns="39676" rIns="79352" bIns="39676" anchor="ctr"/>
          <a:lstStyle/>
          <a:p>
            <a:endParaRPr lang="zh-CN" altLang="en-US"/>
          </a:p>
        </p:txBody>
      </p:sp>
      <p:sp>
        <p:nvSpPr>
          <p:cNvPr id="17" name="Line 6445"/>
          <p:cNvSpPr>
            <a:spLocks noChangeShapeType="1"/>
          </p:cNvSpPr>
          <p:nvPr/>
        </p:nvSpPr>
        <p:spPr bwMode="auto">
          <a:xfrm>
            <a:off x="5774255" y="690730"/>
            <a:ext cx="0" cy="251542"/>
          </a:xfrm>
          <a:prstGeom prst="line">
            <a:avLst/>
          </a:prstGeom>
          <a:noFill/>
          <a:ln w="9525">
            <a:solidFill>
              <a:schemeClr val="tx1"/>
            </a:solidFill>
            <a:rou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79352" tIns="39676" rIns="79352" bIns="39676" anchor="ctr"/>
          <a:lstStyle/>
          <a:p>
            <a:endParaRPr lang="zh-CN" altLang="en-US"/>
          </a:p>
        </p:txBody>
      </p:sp>
      <p:sp>
        <p:nvSpPr>
          <p:cNvPr id="18" name="Line 6446"/>
          <p:cNvSpPr>
            <a:spLocks noChangeShapeType="1"/>
          </p:cNvSpPr>
          <p:nvPr/>
        </p:nvSpPr>
        <p:spPr bwMode="auto">
          <a:xfrm>
            <a:off x="5959312" y="690730"/>
            <a:ext cx="0" cy="251542"/>
          </a:xfrm>
          <a:prstGeom prst="line">
            <a:avLst/>
          </a:prstGeom>
          <a:noFill/>
          <a:ln w="9525">
            <a:solidFill>
              <a:schemeClr val="tx1"/>
            </a:solidFill>
            <a:rou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79352" tIns="39676" rIns="79352" bIns="39676" anchor="ctr"/>
          <a:lstStyle/>
          <a:p>
            <a:endParaRPr lang="zh-CN" altLang="en-US"/>
          </a:p>
        </p:txBody>
      </p:sp>
      <p:sp>
        <p:nvSpPr>
          <p:cNvPr id="19" name="Line 6447"/>
          <p:cNvSpPr>
            <a:spLocks noChangeShapeType="1"/>
          </p:cNvSpPr>
          <p:nvPr/>
        </p:nvSpPr>
        <p:spPr bwMode="auto">
          <a:xfrm>
            <a:off x="6144369" y="690730"/>
            <a:ext cx="0" cy="251542"/>
          </a:xfrm>
          <a:prstGeom prst="line">
            <a:avLst/>
          </a:prstGeom>
          <a:noFill/>
          <a:ln w="9525">
            <a:solidFill>
              <a:schemeClr val="tx1"/>
            </a:solidFill>
            <a:rou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79352" tIns="39676" rIns="79352" bIns="39676" anchor="ctr"/>
          <a:lstStyle/>
          <a:p>
            <a:endParaRPr lang="zh-CN" altLang="en-US"/>
          </a:p>
        </p:txBody>
      </p:sp>
      <p:grpSp>
        <p:nvGrpSpPr>
          <p:cNvPr id="21" name="组合 20"/>
          <p:cNvGrpSpPr/>
          <p:nvPr/>
        </p:nvGrpSpPr>
        <p:grpSpPr>
          <a:xfrm>
            <a:off x="6021288" y="9417496"/>
            <a:ext cx="776312" cy="369332"/>
            <a:chOff x="6021288" y="9417496"/>
            <a:chExt cx="776312" cy="369332"/>
          </a:xfrm>
        </p:grpSpPr>
        <p:sp>
          <p:nvSpPr>
            <p:cNvPr id="22" name="圆角矩形 21"/>
            <p:cNvSpPr/>
            <p:nvPr/>
          </p:nvSpPr>
          <p:spPr>
            <a:xfrm>
              <a:off x="6021288" y="9525218"/>
              <a:ext cx="214482" cy="153888"/>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 name="TextBox 22"/>
            <p:cNvSpPr txBox="1"/>
            <p:nvPr/>
          </p:nvSpPr>
          <p:spPr>
            <a:xfrm>
              <a:off x="6235770" y="9417496"/>
              <a:ext cx="561830" cy="369332"/>
            </a:xfrm>
            <a:prstGeom prst="rect">
              <a:avLst/>
            </a:prstGeom>
            <a:noFill/>
          </p:spPr>
          <p:txBody>
            <a:bodyPr wrap="square" rtlCol="0">
              <a:spAutoFit/>
            </a:bodyPr>
            <a:lstStyle/>
            <a:p>
              <a:r>
                <a:rPr lang="en-US" altLang="zh-CN" dirty="0"/>
                <a:t>74</a:t>
              </a:r>
              <a:endParaRPr lang="zh-CN" altLang="en-US" dirty="0"/>
            </a:p>
          </p:txBody>
        </p:sp>
      </p:grpSp>
      <p:pic>
        <p:nvPicPr>
          <p:cNvPr id="3" name="图片 2"/>
          <p:cNvPicPr>
            <a:picLocks noChangeAspect="1"/>
          </p:cNvPicPr>
          <p:nvPr/>
        </p:nvPicPr>
        <p:blipFill rotWithShape="1">
          <a:blip r:embed="rId1">
            <a:extLst>
              <a:ext uri="{28A0092B-C50C-407E-A947-70E740481C1C}">
                <a14:useLocalDpi xmlns:a14="http://schemas.microsoft.com/office/drawing/2010/main" val="0"/>
              </a:ext>
            </a:extLst>
          </a:blip>
          <a:srcRect l="8001" t="9788" r="10800" b="33915"/>
          <a:stretch>
            <a:fillRect/>
          </a:stretch>
        </p:blipFill>
        <p:spPr>
          <a:xfrm>
            <a:off x="3644987" y="79214"/>
            <a:ext cx="1008151" cy="486694"/>
          </a:xfrm>
          <a:prstGeom prst="rect">
            <a:avLst/>
          </a:prstGeom>
        </p:spPr>
      </p:pic>
    </p:spTree>
  </p:cSld>
  <p:clrMapOvr>
    <a:masterClrMapping/>
  </p:clrMapOvr>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平行四边形 3"/>
          <p:cNvSpPr/>
          <p:nvPr/>
        </p:nvSpPr>
        <p:spPr>
          <a:xfrm>
            <a:off x="403122" y="318099"/>
            <a:ext cx="1801742" cy="69027"/>
          </a:xfrm>
          <a:prstGeom prst="parallelogram">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TextBox 5"/>
          <p:cNvSpPr txBox="1"/>
          <p:nvPr/>
        </p:nvSpPr>
        <p:spPr>
          <a:xfrm>
            <a:off x="4581128" y="159821"/>
            <a:ext cx="2321446" cy="384721"/>
          </a:xfrm>
          <a:prstGeom prst="rect">
            <a:avLst/>
          </a:prstGeom>
          <a:noFill/>
        </p:spPr>
        <p:txBody>
          <a:bodyPr wrap="square" rtlCol="0">
            <a:spAutoFit/>
          </a:bodyPr>
          <a:lstStyle/>
          <a:p>
            <a:r>
              <a:rPr lang="zh-CN" altLang="en-US" sz="1000" b="1" kern="1400" spc="110" dirty="0">
                <a:latin typeface="+mn-ea"/>
              </a:rPr>
              <a:t>济宁钧华液压机械有限公司</a:t>
            </a:r>
            <a:endParaRPr lang="en-US" altLang="zh-CN" sz="1000" b="1" kern="1400" spc="110" dirty="0">
              <a:latin typeface="+mn-ea"/>
            </a:endParaRPr>
          </a:p>
          <a:p>
            <a:r>
              <a:rPr lang="en-US" altLang="zh-CN" sz="900" dirty="0">
                <a:latin typeface="Arial Unicode MS" panose="020B0604020202020204" pitchFamily="34" charset="-122"/>
                <a:ea typeface="Arial Unicode MS" panose="020B0604020202020204" pitchFamily="34" charset="-122"/>
                <a:cs typeface="Arial Unicode MS" panose="020B0604020202020204" pitchFamily="34" charset="-122"/>
              </a:rPr>
              <a:t>Jining  </a:t>
            </a:r>
            <a:r>
              <a:rPr lang="en-US" altLang="zh-CN" sz="900" dirty="0" err="1">
                <a:latin typeface="Arial Unicode MS" panose="020B0604020202020204" pitchFamily="34" charset="-122"/>
                <a:ea typeface="Arial Unicode MS" panose="020B0604020202020204" pitchFamily="34" charset="-122"/>
                <a:cs typeface="Arial Unicode MS" panose="020B0604020202020204" pitchFamily="34" charset="-122"/>
              </a:rPr>
              <a:t>JunHua</a:t>
            </a:r>
            <a:r>
              <a:rPr lang="en-US" altLang="zh-CN" sz="900" dirty="0">
                <a:latin typeface="Arial Unicode MS" panose="020B0604020202020204" pitchFamily="34" charset="-122"/>
                <a:ea typeface="Arial Unicode MS" panose="020B0604020202020204" pitchFamily="34" charset="-122"/>
                <a:cs typeface="Arial Unicode MS" panose="020B0604020202020204" pitchFamily="34" charset="-122"/>
              </a:rPr>
              <a:t> Hydraulic Co.,Ltd</a:t>
            </a:r>
            <a:endParaRPr lang="zh-CN" altLang="en-US" sz="900" dirty="0">
              <a:latin typeface="Arial Unicode MS" panose="020B0604020202020204" pitchFamily="34" charset="-122"/>
              <a:ea typeface="Arial Unicode MS" panose="020B0604020202020204" pitchFamily="34" charset="-122"/>
              <a:cs typeface="Arial Unicode MS" panose="020B0604020202020204" pitchFamily="34" charset="-122"/>
            </a:endParaRPr>
          </a:p>
        </p:txBody>
      </p:sp>
      <p:sp>
        <p:nvSpPr>
          <p:cNvPr id="7" name="平行四边形 6"/>
          <p:cNvSpPr/>
          <p:nvPr/>
        </p:nvSpPr>
        <p:spPr>
          <a:xfrm>
            <a:off x="2276872" y="315026"/>
            <a:ext cx="1368152" cy="72100"/>
          </a:xfrm>
          <a:prstGeom prst="parallelogram">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 name="Text Box 4"/>
          <p:cNvSpPr txBox="1">
            <a:spLocks noChangeArrowheads="1"/>
          </p:cNvSpPr>
          <p:nvPr/>
        </p:nvSpPr>
        <p:spPr bwMode="auto">
          <a:xfrm>
            <a:off x="219501" y="560512"/>
            <a:ext cx="2653393" cy="536436"/>
          </a:xfrm>
          <a:prstGeom prst="rect">
            <a:avLst/>
          </a:prstGeom>
          <a:noFill/>
          <a:ln>
            <a:noFill/>
          </a:ln>
          <a:effectLst/>
          <a:extLst>
            <a:ext uri="{909E8E84-426E-40DD-AFC4-6F175D3DCCD1}">
              <a14:hiddenFill xmlns:a14="http://schemas.microsoft.com/office/drawing/2010/main">
                <a:gradFill rotWithShape="0">
                  <a:gsLst>
                    <a:gs pos="0">
                      <a:srgbClr val="003366">
                        <a:gamma/>
                        <a:shade val="46275"/>
                        <a:invGamma/>
                      </a:srgbClr>
                    </a:gs>
                    <a:gs pos="100000">
                      <a:srgbClr val="003366"/>
                    </a:gs>
                  </a:gsLst>
                  <a:lin ang="5400000" scaled="1"/>
                </a:gradFill>
              </a14:hiddenFill>
            </a:ext>
            <a:ext uri="{91240B29-F687-4F45-9708-019B960494DF}">
              <a14:hiddenLine xmlns:a14="http://schemas.microsoft.com/office/drawing/2010/main" w="9525">
                <a:solidFill>
                  <a:srgbClr val="FFFF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74630" tIns="37315" rIns="74630" bIns="37315">
            <a:spAutoFit/>
            <a:scene3d>
              <a:camera prst="orthographicFront"/>
              <a:lightRig rig="threePt" dir="t"/>
            </a:scene3d>
          </a:bodyPr>
          <a:lstStyle>
            <a:lvl1pPr algn="l" defTabSz="860425">
              <a:spcBef>
                <a:spcPct val="0"/>
              </a:spcBef>
              <a:defRPr kumimoji="1" sz="2400">
                <a:solidFill>
                  <a:schemeClr val="tx1"/>
                </a:solidFill>
                <a:latin typeface="Times New Roman" panose="02020603050405020304" pitchFamily="18" charset="0"/>
                <a:ea typeface="宋体" panose="02010600030101010101" pitchFamily="2" charset="-122"/>
              </a:defRPr>
            </a:lvl1pPr>
            <a:lvl2pPr marL="430530" algn="l" defTabSz="860425">
              <a:spcBef>
                <a:spcPct val="0"/>
              </a:spcBef>
              <a:defRPr kumimoji="1" sz="2400">
                <a:solidFill>
                  <a:schemeClr val="tx1"/>
                </a:solidFill>
                <a:latin typeface="Times New Roman" panose="02020603050405020304" pitchFamily="18" charset="0"/>
                <a:ea typeface="宋体" panose="02010600030101010101" pitchFamily="2" charset="-122"/>
              </a:defRPr>
            </a:lvl2pPr>
            <a:lvl3pPr marL="860425" algn="l" defTabSz="860425">
              <a:spcBef>
                <a:spcPct val="0"/>
              </a:spcBef>
              <a:defRPr kumimoji="1" sz="2400">
                <a:solidFill>
                  <a:schemeClr val="tx1"/>
                </a:solidFill>
                <a:latin typeface="Times New Roman" panose="02020603050405020304" pitchFamily="18" charset="0"/>
                <a:ea typeface="宋体" panose="02010600030101010101" pitchFamily="2" charset="-122"/>
              </a:defRPr>
            </a:lvl3pPr>
            <a:lvl4pPr marL="1290955" algn="l" defTabSz="860425">
              <a:spcBef>
                <a:spcPct val="0"/>
              </a:spcBef>
              <a:defRPr kumimoji="1" sz="2400">
                <a:solidFill>
                  <a:schemeClr val="tx1"/>
                </a:solidFill>
                <a:latin typeface="Times New Roman" panose="02020603050405020304" pitchFamily="18" charset="0"/>
                <a:ea typeface="宋体" panose="02010600030101010101" pitchFamily="2" charset="-122"/>
              </a:defRPr>
            </a:lvl4pPr>
            <a:lvl5pPr marL="1719580" algn="l" defTabSz="860425">
              <a:spcBef>
                <a:spcPct val="0"/>
              </a:spcBef>
              <a:defRPr kumimoji="1" sz="2400">
                <a:solidFill>
                  <a:schemeClr val="tx1"/>
                </a:solidFill>
                <a:latin typeface="Times New Roman" panose="02020603050405020304" pitchFamily="18" charset="0"/>
                <a:ea typeface="宋体" panose="02010600030101010101" pitchFamily="2" charset="-122"/>
              </a:defRPr>
            </a:lvl5pPr>
            <a:lvl6pPr marL="21767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6339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0911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5483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0" hangingPunct="0">
              <a:lnSpc>
                <a:spcPct val="90000"/>
              </a:lnSpc>
              <a:spcBef>
                <a:spcPct val="50000"/>
              </a:spcBef>
              <a:buFontTx/>
              <a:buNone/>
            </a:pPr>
            <a:r>
              <a:rPr kumimoji="0" lang="en-US" altLang="zh-CN" sz="1300" b="1" dirty="0">
                <a:solidFill>
                  <a:schemeClr val="accent1"/>
                </a:solidFill>
                <a:effectLst>
                  <a:outerShdw blurRad="38100" dist="25400" dir="5400000" algn="ctr" rotWithShape="0">
                    <a:srgbClr val="6E747A">
                      <a:alpha val="43000"/>
                    </a:srgbClr>
                  </a:outerShdw>
                </a:effectLst>
              </a:rPr>
              <a:t>BMER </a:t>
            </a:r>
            <a:r>
              <a:rPr kumimoji="0" lang="zh-CN" altLang="en-US" sz="1300" b="1" dirty="0">
                <a:solidFill>
                  <a:schemeClr val="accent1"/>
                </a:solidFill>
                <a:effectLst>
                  <a:outerShdw blurRad="38100" dist="25400" dir="5400000" algn="ctr" rotWithShape="0">
                    <a:srgbClr val="6E747A">
                      <a:alpha val="43000"/>
                    </a:srgbClr>
                  </a:outerShdw>
                </a:effectLst>
              </a:rPr>
              <a:t>订货信息</a:t>
            </a:r>
            <a:endParaRPr kumimoji="0" lang="zh-CN" altLang="en-US" sz="1300" b="1" dirty="0">
              <a:solidFill>
                <a:schemeClr val="accent1"/>
              </a:solidFill>
              <a:effectLst>
                <a:outerShdw blurRad="38100" dist="25400" dir="5400000" algn="ctr" rotWithShape="0">
                  <a:srgbClr val="6E747A">
                    <a:alpha val="43000"/>
                  </a:srgbClr>
                </a:outerShdw>
              </a:effectLst>
            </a:endParaRPr>
          </a:p>
          <a:p>
            <a:pPr eaLnBrk="0" hangingPunct="0">
              <a:lnSpc>
                <a:spcPct val="90000"/>
              </a:lnSpc>
              <a:spcBef>
                <a:spcPct val="50000"/>
              </a:spcBef>
              <a:buFontTx/>
              <a:buNone/>
            </a:pPr>
            <a:r>
              <a:rPr kumimoji="0" lang="zh-CN" altLang="en-US" sz="1300" b="1" dirty="0">
                <a:solidFill>
                  <a:schemeClr val="accent1"/>
                </a:solidFill>
                <a:effectLst>
                  <a:outerShdw blurRad="38100" dist="25400" dir="5400000" algn="ctr" rotWithShape="0">
                    <a:srgbClr val="6E747A">
                      <a:alpha val="43000"/>
                    </a:srgbClr>
                  </a:outerShdw>
                </a:effectLst>
              </a:rPr>
              <a:t>         </a:t>
            </a:r>
            <a:r>
              <a:rPr kumimoji="0" lang="zh-CN" altLang="en-US" sz="1000" b="1" dirty="0">
                <a:solidFill>
                  <a:schemeClr val="accent1"/>
                </a:solidFill>
                <a:effectLst>
                  <a:outerShdw blurRad="38100" dist="25400" dir="5400000" algn="ctr" rotWithShape="0">
                    <a:srgbClr val="6E747A">
                      <a:alpha val="43000"/>
                    </a:srgbClr>
                  </a:outerShdw>
                </a:effectLst>
              </a:rPr>
              <a:t> </a:t>
            </a:r>
            <a:r>
              <a:rPr kumimoji="0" lang="en-US" altLang="zh-CN" sz="1000" b="1" dirty="0">
                <a:solidFill>
                  <a:schemeClr val="accent1"/>
                </a:solidFill>
                <a:effectLst>
                  <a:outerShdw blurRad="38100" dist="25400" dir="5400000" algn="ctr" rotWithShape="0">
                    <a:srgbClr val="6E747A">
                      <a:alpha val="43000"/>
                    </a:srgbClr>
                  </a:outerShdw>
                </a:effectLst>
              </a:rPr>
              <a:t>Ordering Information</a:t>
            </a:r>
            <a:r>
              <a:rPr kumimoji="0" lang="en-US" altLang="zh-CN" sz="1300" b="1" dirty="0">
                <a:solidFill>
                  <a:schemeClr val="accent1"/>
                </a:solidFill>
                <a:effectLst>
                  <a:outerShdw blurRad="38100" dist="25400" dir="5400000" algn="ctr" rotWithShape="0">
                    <a:srgbClr val="6E747A">
                      <a:alpha val="43000"/>
                    </a:srgbClr>
                  </a:outerShdw>
                </a:effectLst>
              </a:rPr>
              <a:t>        </a:t>
            </a:r>
            <a:endParaRPr kumimoji="0" lang="en-US" altLang="zh-CN" sz="1300" b="1" dirty="0">
              <a:solidFill>
                <a:schemeClr val="accent1"/>
              </a:solidFill>
              <a:effectLst>
                <a:outerShdw blurRad="38100" dist="25400" dir="5400000" algn="ctr" rotWithShape="0">
                  <a:srgbClr val="6E747A">
                    <a:alpha val="43000"/>
                  </a:srgbClr>
                </a:outerShdw>
              </a:effectLst>
              <a:latin typeface="仿宋_GB2312" panose="02010609030101010101" pitchFamily="49" charset="-122"/>
              <a:ea typeface="仿宋_GB2312" panose="02010609030101010101" pitchFamily="49" charset="-122"/>
            </a:endParaRPr>
          </a:p>
        </p:txBody>
      </p:sp>
      <p:sp>
        <p:nvSpPr>
          <p:cNvPr id="10" name="Text Box 6"/>
          <p:cNvSpPr txBox="1">
            <a:spLocks noChangeArrowheads="1"/>
          </p:cNvSpPr>
          <p:nvPr/>
        </p:nvSpPr>
        <p:spPr bwMode="auto">
          <a:xfrm>
            <a:off x="3490233" y="575459"/>
            <a:ext cx="3237139" cy="1028079"/>
          </a:xfrm>
          <a:prstGeom prst="rect">
            <a:avLst/>
          </a:prstGeom>
          <a:noFill/>
          <a:ln>
            <a:noFill/>
          </a:ln>
          <a:effectLst/>
          <a:extLst>
            <a:ext uri="{909E8E84-426E-40DD-AFC4-6F175D3DCCD1}">
              <a14:hiddenFill xmlns:a14="http://schemas.microsoft.com/office/drawing/2010/main">
                <a:no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79352" tIns="39676" rIns="79352" bIns="39676">
            <a:spAutoFit/>
            <a:scene3d>
              <a:camera prst="orthographicFront"/>
              <a:lightRig rig="threePt" dir="t"/>
            </a:scene3d>
          </a:bodyPr>
          <a:lstStyle/>
          <a:p>
            <a:pPr algn="l">
              <a:spcBef>
                <a:spcPct val="50000"/>
              </a:spcBef>
              <a:buFontTx/>
              <a:buNone/>
            </a:pPr>
            <a:r>
              <a:rPr lang="zh-CN" altLang="en-US" sz="1100" b="1" dirty="0">
                <a:solidFill>
                  <a:schemeClr val="accent1"/>
                </a:solidFill>
                <a:effectLst>
                  <a:outerShdw blurRad="38100" dist="25400" dir="5400000" algn="ctr" rotWithShape="0">
                    <a:srgbClr val="6E747A">
                      <a:alpha val="43000"/>
                    </a:srgbClr>
                  </a:outerShdw>
                </a:effectLst>
                <a:latin typeface="黑体" panose="02010609060101010101" pitchFamily="49" charset="-122"/>
                <a:ea typeface="黑体" panose="02010609060101010101" pitchFamily="49" charset="-122"/>
              </a:rPr>
              <a:t>订货说明</a:t>
            </a:r>
            <a:r>
              <a:rPr lang="en-US" altLang="zh-CN" sz="1100" b="1" dirty="0">
                <a:solidFill>
                  <a:schemeClr val="accent1"/>
                </a:solidFill>
                <a:effectLst>
                  <a:outerShdw blurRad="38100" dist="25400" dir="5400000" algn="ctr" rotWithShape="0">
                    <a:srgbClr val="6E747A">
                      <a:alpha val="43000"/>
                    </a:srgbClr>
                  </a:outerShdw>
                </a:effectLst>
                <a:latin typeface="黑体" panose="02010609060101010101" pitchFamily="49" charset="-122"/>
                <a:ea typeface="黑体" panose="02010609060101010101" pitchFamily="49" charset="-122"/>
              </a:rPr>
              <a:t>:         </a:t>
            </a:r>
            <a:r>
              <a:rPr lang="en-US" altLang="zh-CN" sz="1100" dirty="0">
                <a:solidFill>
                  <a:schemeClr val="accent1"/>
                </a:solidFill>
                <a:effectLst>
                  <a:outerShdw blurRad="38100" dist="25400" dir="5400000" algn="ctr" rotWithShape="0">
                    <a:srgbClr val="6E747A">
                      <a:alpha val="43000"/>
                    </a:srgbClr>
                  </a:outerShdw>
                </a:effectLst>
                <a:latin typeface="楷体_GB2312" panose="02010609030101010101" pitchFamily="49" charset="-122"/>
                <a:ea typeface="楷体_GB2312" panose="02010609030101010101" pitchFamily="49" charset="-122"/>
              </a:rPr>
              <a:t>19* </a:t>
            </a:r>
            <a:r>
              <a:rPr lang="en-US" altLang="zh-CN" sz="1100" dirty="0">
                <a:solidFill>
                  <a:schemeClr val="accent1"/>
                </a:solidFill>
                <a:effectLst>
                  <a:outerShdw blurRad="38100" dist="25400" dir="5400000" algn="ctr" rotWithShape="0">
                    <a:srgbClr val="6E747A">
                      <a:alpha val="43000"/>
                    </a:srgbClr>
                  </a:outerShdw>
                </a:effectLst>
                <a:latin typeface="Times New Roman" panose="02020603050405020304"/>
                <a:ea typeface="楷体_GB2312" panose="02010609030101010101" pitchFamily="49" charset="-122"/>
              </a:rPr>
              <a:t>–</a:t>
            </a:r>
            <a:r>
              <a:rPr lang="en-US" altLang="zh-CN" sz="1100" dirty="0">
                <a:solidFill>
                  <a:schemeClr val="accent1"/>
                </a:solidFill>
                <a:effectLst>
                  <a:outerShdw blurRad="38100" dist="25400" dir="5400000" algn="ctr" rotWithShape="0">
                    <a:srgbClr val="6E747A">
                      <a:alpha val="43000"/>
                    </a:srgbClr>
                  </a:outerShdw>
                </a:effectLst>
                <a:latin typeface="楷体_GB2312" panose="02010609030101010101" pitchFamily="49" charset="-122"/>
                <a:ea typeface="楷体_GB2312" panose="02010609030101010101" pitchFamily="49" charset="-122"/>
              </a:rPr>
              <a:t> 0062</a:t>
            </a:r>
            <a:endParaRPr lang="en-US" altLang="zh-CN" sz="1100" dirty="0">
              <a:solidFill>
                <a:schemeClr val="accent1"/>
              </a:solidFill>
              <a:effectLst>
                <a:outerShdw blurRad="38100" dist="25400" dir="5400000" algn="ctr" rotWithShape="0">
                  <a:srgbClr val="6E747A">
                    <a:alpha val="43000"/>
                  </a:srgbClr>
                </a:outerShdw>
              </a:effectLst>
              <a:latin typeface="楷体_GB2312" panose="02010609030101010101" pitchFamily="49" charset="-122"/>
              <a:ea typeface="楷体_GB2312" panose="02010609030101010101" pitchFamily="49" charset="-122"/>
            </a:endParaRPr>
          </a:p>
          <a:p>
            <a:pPr algn="l">
              <a:lnSpc>
                <a:spcPct val="65000"/>
              </a:lnSpc>
              <a:spcBef>
                <a:spcPct val="50000"/>
              </a:spcBef>
              <a:buFontTx/>
              <a:buNone/>
            </a:pPr>
            <a:r>
              <a:rPr lang="en-US" altLang="zh-CN" sz="1100" dirty="0">
                <a:solidFill>
                  <a:schemeClr val="accent1"/>
                </a:solidFill>
                <a:effectLst>
                  <a:outerShdw blurRad="38100" dist="25400" dir="5400000" algn="ctr" rotWithShape="0">
                    <a:srgbClr val="6E747A">
                      <a:alpha val="43000"/>
                    </a:srgbClr>
                  </a:outerShdw>
                </a:effectLst>
                <a:latin typeface="楷体_GB2312" panose="02010609030101010101" pitchFamily="49" charset="-122"/>
                <a:ea typeface="楷体_GB2312" panose="02010609030101010101" pitchFamily="49" charset="-122"/>
              </a:rPr>
              <a:t>        </a:t>
            </a:r>
            <a:r>
              <a:rPr lang="zh-CN" altLang="en-US" sz="1100" dirty="0">
                <a:solidFill>
                  <a:schemeClr val="accent1"/>
                </a:solidFill>
                <a:effectLst>
                  <a:outerShdw blurRad="38100" dist="25400" dir="5400000" algn="ctr" rotWithShape="0">
                    <a:srgbClr val="6E747A">
                      <a:alpha val="43000"/>
                    </a:srgbClr>
                  </a:outerShdw>
                </a:effectLst>
                <a:latin typeface="楷体_GB2312" panose="02010609030101010101" pitchFamily="49" charset="-122"/>
                <a:ea typeface="楷体_GB2312" panose="02010609030101010101" pitchFamily="49" charset="-122"/>
              </a:rPr>
              <a:t>系列代号            规格编号</a:t>
            </a:r>
            <a:endParaRPr lang="zh-CN" altLang="en-US" sz="1100" dirty="0">
              <a:solidFill>
                <a:schemeClr val="accent1"/>
              </a:solidFill>
              <a:effectLst>
                <a:outerShdw blurRad="38100" dist="25400" dir="5400000" algn="ctr" rotWithShape="0">
                  <a:srgbClr val="6E747A">
                    <a:alpha val="43000"/>
                  </a:srgbClr>
                </a:outerShdw>
              </a:effectLst>
              <a:latin typeface="楷体_GB2312" panose="02010609030101010101" pitchFamily="49" charset="-122"/>
              <a:ea typeface="楷体_GB2312" panose="02010609030101010101" pitchFamily="49" charset="-122"/>
            </a:endParaRPr>
          </a:p>
          <a:p>
            <a:pPr algn="l">
              <a:lnSpc>
                <a:spcPct val="65000"/>
              </a:lnSpc>
              <a:spcBef>
                <a:spcPct val="50000"/>
              </a:spcBef>
              <a:buFontTx/>
              <a:buNone/>
            </a:pPr>
            <a:r>
              <a:rPr lang="zh-CN" altLang="en-US" sz="1100" dirty="0">
                <a:solidFill>
                  <a:schemeClr val="accent1"/>
                </a:solidFill>
                <a:effectLst>
                  <a:outerShdw blurRad="38100" dist="25400" dir="5400000" algn="ctr" rotWithShape="0">
                    <a:srgbClr val="6E747A">
                      <a:alpha val="43000"/>
                    </a:srgbClr>
                  </a:outerShdw>
                </a:effectLst>
                <a:latin typeface="楷体_GB2312" panose="02010609030101010101" pitchFamily="49" charset="-122"/>
                <a:ea typeface="楷体_GB2312" panose="02010609030101010101" pitchFamily="49" charset="-122"/>
              </a:rPr>
              <a:t>       </a:t>
            </a:r>
            <a:r>
              <a:rPr lang="en-US" altLang="zh-CN" sz="1100" dirty="0">
                <a:solidFill>
                  <a:schemeClr val="accent1"/>
                </a:solidFill>
                <a:effectLst>
                  <a:outerShdw blurRad="38100" dist="25400" dir="5400000" algn="ctr" rotWithShape="0">
                    <a:srgbClr val="6E747A">
                      <a:alpha val="43000"/>
                    </a:srgbClr>
                  </a:outerShdw>
                </a:effectLst>
                <a:latin typeface="楷体_GB2312" panose="02010609030101010101" pitchFamily="49" charset="-122"/>
                <a:ea typeface="楷体_GB2312" panose="02010609030101010101" pitchFamily="49" charset="-122"/>
              </a:rPr>
              <a:t>191</a:t>
            </a:r>
            <a:r>
              <a:rPr lang="zh-CN" altLang="en-US" sz="1100" dirty="0">
                <a:solidFill>
                  <a:schemeClr val="accent1"/>
                </a:solidFill>
                <a:effectLst>
                  <a:outerShdw blurRad="38100" dist="25400" dir="5400000" algn="ctr" rotWithShape="0">
                    <a:srgbClr val="6E747A">
                      <a:alpha val="43000"/>
                    </a:srgbClr>
                  </a:outerShdw>
                </a:effectLst>
                <a:latin typeface="楷体_GB2312" panose="02010609030101010101" pitchFamily="49" charset="-122"/>
                <a:ea typeface="楷体_GB2312" panose="02010609030101010101" pitchFamily="49" charset="-122"/>
              </a:rPr>
              <a:t>系列标准型</a:t>
            </a:r>
            <a:endParaRPr lang="zh-CN" altLang="en-US" sz="1100" dirty="0">
              <a:solidFill>
                <a:schemeClr val="accent1"/>
              </a:solidFill>
              <a:effectLst>
                <a:outerShdw blurRad="38100" dist="25400" dir="5400000" algn="ctr" rotWithShape="0">
                  <a:srgbClr val="6E747A">
                    <a:alpha val="43000"/>
                  </a:srgbClr>
                </a:outerShdw>
              </a:effectLst>
              <a:latin typeface="楷体_GB2312" panose="02010609030101010101" pitchFamily="49" charset="-122"/>
              <a:ea typeface="楷体_GB2312" panose="02010609030101010101" pitchFamily="49" charset="-122"/>
            </a:endParaRPr>
          </a:p>
          <a:p>
            <a:pPr algn="l">
              <a:lnSpc>
                <a:spcPct val="65000"/>
              </a:lnSpc>
              <a:spcBef>
                <a:spcPct val="50000"/>
              </a:spcBef>
              <a:buFontTx/>
              <a:buNone/>
            </a:pPr>
            <a:r>
              <a:rPr lang="zh-CN" altLang="en-US" sz="1100" dirty="0">
                <a:solidFill>
                  <a:schemeClr val="accent1"/>
                </a:solidFill>
                <a:effectLst>
                  <a:outerShdw blurRad="38100" dist="25400" dir="5400000" algn="ctr" rotWithShape="0">
                    <a:srgbClr val="6E747A">
                      <a:alpha val="43000"/>
                    </a:srgbClr>
                  </a:outerShdw>
                </a:effectLst>
                <a:latin typeface="楷体_GB2312" panose="02010609030101010101" pitchFamily="49" charset="-122"/>
                <a:ea typeface="楷体_GB2312" panose="02010609030101010101" pitchFamily="49" charset="-122"/>
              </a:rPr>
              <a:t>       </a:t>
            </a:r>
            <a:r>
              <a:rPr lang="en-US" altLang="zh-CN" sz="1100" dirty="0">
                <a:solidFill>
                  <a:schemeClr val="accent1"/>
                </a:solidFill>
                <a:effectLst>
                  <a:outerShdw blurRad="38100" dist="25400" dir="5400000" algn="ctr" rotWithShape="0">
                    <a:srgbClr val="6E747A">
                      <a:alpha val="43000"/>
                    </a:srgbClr>
                  </a:outerShdw>
                </a:effectLst>
                <a:latin typeface="楷体_GB2312" panose="02010609030101010101" pitchFamily="49" charset="-122"/>
                <a:ea typeface="楷体_GB2312" panose="02010609030101010101" pitchFamily="49" charset="-122"/>
              </a:rPr>
              <a:t>192</a:t>
            </a:r>
            <a:r>
              <a:rPr lang="zh-CN" altLang="en-US" sz="1100" dirty="0">
                <a:solidFill>
                  <a:schemeClr val="accent1"/>
                </a:solidFill>
                <a:effectLst>
                  <a:outerShdw blurRad="38100" dist="25400" dir="5400000" algn="ctr" rotWithShape="0">
                    <a:srgbClr val="6E747A">
                      <a:alpha val="43000"/>
                    </a:srgbClr>
                  </a:outerShdw>
                </a:effectLst>
                <a:latin typeface="楷体_GB2312" panose="02010609030101010101" pitchFamily="49" charset="-122"/>
                <a:ea typeface="楷体_GB2312" panose="02010609030101010101" pitchFamily="49" charset="-122"/>
              </a:rPr>
              <a:t>系列车轮型</a:t>
            </a:r>
            <a:endParaRPr lang="zh-CN" altLang="en-US" sz="1100" dirty="0">
              <a:solidFill>
                <a:schemeClr val="accent1"/>
              </a:solidFill>
              <a:effectLst>
                <a:outerShdw blurRad="38100" dist="25400" dir="5400000" algn="ctr" rotWithShape="0">
                  <a:srgbClr val="6E747A">
                    <a:alpha val="43000"/>
                  </a:srgbClr>
                </a:outerShdw>
              </a:effectLst>
              <a:latin typeface="楷体_GB2312" panose="02010609030101010101" pitchFamily="49" charset="-122"/>
              <a:ea typeface="楷体_GB2312" panose="02010609030101010101" pitchFamily="49" charset="-122"/>
            </a:endParaRPr>
          </a:p>
          <a:p>
            <a:pPr algn="l">
              <a:lnSpc>
                <a:spcPct val="65000"/>
              </a:lnSpc>
              <a:spcBef>
                <a:spcPct val="50000"/>
              </a:spcBef>
              <a:buFontTx/>
              <a:buNone/>
            </a:pPr>
            <a:r>
              <a:rPr lang="zh-CN" altLang="en-US" sz="1100" dirty="0">
                <a:solidFill>
                  <a:schemeClr val="accent1"/>
                </a:solidFill>
                <a:effectLst>
                  <a:outerShdw blurRad="38100" dist="25400" dir="5400000" algn="ctr" rotWithShape="0">
                    <a:srgbClr val="6E747A">
                      <a:alpha val="43000"/>
                    </a:srgbClr>
                  </a:outerShdw>
                </a:effectLst>
                <a:latin typeface="楷体_GB2312" panose="02010609030101010101" pitchFamily="49" charset="-122"/>
                <a:ea typeface="楷体_GB2312" panose="02010609030101010101" pitchFamily="49" charset="-122"/>
              </a:rPr>
              <a:t>       </a:t>
            </a:r>
            <a:r>
              <a:rPr lang="en-US" altLang="zh-CN" sz="1100" dirty="0">
                <a:solidFill>
                  <a:schemeClr val="accent1"/>
                </a:solidFill>
                <a:effectLst>
                  <a:outerShdw blurRad="38100" dist="25400" dir="5400000" algn="ctr" rotWithShape="0">
                    <a:srgbClr val="6E747A">
                      <a:alpha val="43000"/>
                    </a:srgbClr>
                  </a:outerShdw>
                </a:effectLst>
                <a:latin typeface="楷体_GB2312" panose="02010609030101010101" pitchFamily="49" charset="-122"/>
                <a:ea typeface="楷体_GB2312" panose="02010609030101010101" pitchFamily="49" charset="-122"/>
              </a:rPr>
              <a:t>193</a:t>
            </a:r>
            <a:r>
              <a:rPr lang="zh-CN" altLang="en-US" sz="1100" dirty="0">
                <a:solidFill>
                  <a:schemeClr val="accent1"/>
                </a:solidFill>
                <a:effectLst>
                  <a:outerShdw blurRad="38100" dist="25400" dir="5400000" algn="ctr" rotWithShape="0">
                    <a:srgbClr val="6E747A">
                      <a:alpha val="43000"/>
                    </a:srgbClr>
                  </a:outerShdw>
                </a:effectLst>
                <a:latin typeface="楷体_GB2312" panose="02010609030101010101" pitchFamily="49" charset="-122"/>
                <a:ea typeface="楷体_GB2312" panose="02010609030101010101" pitchFamily="49" charset="-122"/>
              </a:rPr>
              <a:t>系列加强车轮型</a:t>
            </a:r>
            <a:endParaRPr lang="zh-CN" altLang="en-US" sz="1100" dirty="0">
              <a:solidFill>
                <a:schemeClr val="accent1"/>
              </a:solidFill>
              <a:effectLst>
                <a:outerShdw blurRad="38100" dist="25400" dir="5400000" algn="ctr" rotWithShape="0">
                  <a:srgbClr val="6E747A">
                    <a:alpha val="43000"/>
                  </a:srgbClr>
                </a:outerShdw>
              </a:effectLst>
              <a:latin typeface="楷体_GB2312" panose="02010609030101010101" pitchFamily="49" charset="-122"/>
              <a:ea typeface="楷体_GB2312" panose="02010609030101010101" pitchFamily="49" charset="-122"/>
            </a:endParaRPr>
          </a:p>
        </p:txBody>
      </p:sp>
      <p:graphicFrame>
        <p:nvGraphicFramePr>
          <p:cNvPr id="11" name="Group 3081"/>
          <p:cNvGraphicFramePr/>
          <p:nvPr/>
        </p:nvGraphicFramePr>
        <p:xfrm>
          <a:off x="400043" y="1856656"/>
          <a:ext cx="6197309" cy="5928609"/>
        </p:xfrm>
        <a:graphic>
          <a:graphicData uri="http://schemas.openxmlformats.org/drawingml/2006/table">
            <a:tbl>
              <a:tblPr/>
              <a:tblGrid>
                <a:gridCol w="518497"/>
                <a:gridCol w="732037"/>
                <a:gridCol w="482272"/>
                <a:gridCol w="360047"/>
                <a:gridCol w="432048"/>
                <a:gridCol w="360040"/>
                <a:gridCol w="432048"/>
                <a:gridCol w="432048"/>
                <a:gridCol w="432048"/>
                <a:gridCol w="432048"/>
                <a:gridCol w="360040"/>
                <a:gridCol w="360040"/>
                <a:gridCol w="432048"/>
                <a:gridCol w="432048"/>
              </a:tblGrid>
              <a:tr h="133065">
                <a:tc gridSpan="3">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zh-CN" altLang="en-US" sz="1000" b="0" i="0" u="none" strike="noStrike" cap="none" normalizeH="0" baseline="0" dirty="0">
                          <a:ln>
                            <a:noFill/>
                          </a:ln>
                          <a:solidFill>
                            <a:schemeClr val="tx1"/>
                          </a:solidFill>
                          <a:effectLst/>
                          <a:latin typeface="仿宋体" charset="-122"/>
                          <a:ea typeface="仿宋_GB2312" panose="02010609030101010101" pitchFamily="49" charset="-122"/>
                        </a:rPr>
                        <a:t>产品特征</a:t>
                      </a:r>
                      <a:endParaRPr kumimoji="1" lang="zh-CN" altLang="en-US" sz="10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solidFill>
                  </a:tcPr>
                </a:tc>
                <a:tc hMerge="1">
                  <a:tcPr/>
                </a:tc>
                <a:tc hMerge="1">
                  <a:tcPr/>
                </a:tc>
                <a:tc gridSpan="11">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zh-CN" altLang="en-US" sz="1000" b="0" i="0" u="none" strike="noStrike" cap="none" normalizeH="0" baseline="0" dirty="0">
                          <a:ln>
                            <a:noFill/>
                          </a:ln>
                          <a:solidFill>
                            <a:schemeClr val="tx1"/>
                          </a:solidFill>
                          <a:effectLst/>
                          <a:latin typeface="仿宋体" charset="-122"/>
                          <a:ea typeface="仿宋_GB2312" panose="02010609030101010101" pitchFamily="49" charset="-122"/>
                        </a:rPr>
                        <a:t>排量</a:t>
                      </a:r>
                      <a:r>
                        <a:rPr kumimoji="1" lang="en-US" altLang="zh-CN" sz="1000" b="0" i="0" u="none" strike="noStrike" cap="none" normalizeH="0" baseline="0" dirty="0">
                          <a:ln>
                            <a:noFill/>
                          </a:ln>
                          <a:solidFill>
                            <a:schemeClr val="tx1"/>
                          </a:solidFill>
                          <a:effectLst/>
                          <a:latin typeface="Times New Roman" panose="02020603050405020304" pitchFamily="18" charset="0"/>
                          <a:ea typeface="仿宋体" charset="-122"/>
                        </a:rPr>
                        <a:t>/</a:t>
                      </a:r>
                      <a:r>
                        <a:rPr kumimoji="1" lang="zh-CN" altLang="en-US" sz="1000" b="0" i="0" u="none" strike="noStrike" cap="none" normalizeH="0" baseline="0" dirty="0">
                          <a:ln>
                            <a:noFill/>
                          </a:ln>
                          <a:solidFill>
                            <a:schemeClr val="tx1"/>
                          </a:solidFill>
                          <a:effectLst/>
                          <a:latin typeface="仿宋体" charset="-122"/>
                          <a:ea typeface="仿宋_GB2312" panose="02010609030101010101" pitchFamily="49" charset="-122"/>
                        </a:rPr>
                        <a:t>编号</a:t>
                      </a:r>
                      <a:endParaRPr kumimoji="1" lang="zh-CN" altLang="en-US" sz="10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solidFill>
                  </a:tcPr>
                </a:tc>
                <a:tc hMerge="1">
                  <a:tcPr/>
                </a:tc>
                <a:tc hMerge="1">
                  <a:tcPr/>
                </a:tc>
                <a:tc hMerge="1">
                  <a:tcPr/>
                </a:tc>
                <a:tc hMerge="1">
                  <a:tcPr/>
                </a:tc>
                <a:tc hMerge="1">
                  <a:tcPr/>
                </a:tc>
                <a:tc hMerge="1">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hMerge="1">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hMerge="1">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hMerge="1">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hMerge="1">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205073">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zh-CN" altLang="en-US" sz="800" b="0" i="0" u="none" strike="noStrike" cap="none" normalizeH="0" baseline="0" dirty="0">
                          <a:ln>
                            <a:noFill/>
                          </a:ln>
                          <a:solidFill>
                            <a:schemeClr val="tx1"/>
                          </a:solidFill>
                          <a:effectLst/>
                          <a:latin typeface="仿宋体" charset="-122"/>
                          <a:ea typeface="仿宋_GB2312" panose="02010609030101010101" pitchFamily="49" charset="-122"/>
                        </a:rPr>
                        <a:t>法兰</a:t>
                      </a:r>
                      <a:endParaRPr kumimoji="1" lang="zh-CN" altLang="en-US" sz="8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仿宋体" charset="-122"/>
                          <a:ea typeface="仿宋_GB2312" panose="02010609030101010101" pitchFamily="49" charset="-122"/>
                        </a:rPr>
                        <a:t>输出轴</a:t>
                      </a:r>
                      <a:endParaRPr kumimoji="1" lang="zh-CN" altLang="en-US" sz="8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仿宋体" charset="-122"/>
                          <a:ea typeface="仿宋_GB2312" panose="02010609030101010101" pitchFamily="49" charset="-122"/>
                        </a:rPr>
                        <a:t>油口</a:t>
                      </a:r>
                      <a:endParaRPr kumimoji="1" lang="zh-CN" altLang="en-US" sz="8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rPr>
                        <a:t>125</a:t>
                      </a:r>
                      <a:endParaRPr kumimoji="1" lang="en-US" altLang="zh-CN" sz="8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rPr>
                        <a:t>160</a:t>
                      </a:r>
                      <a:endParaRPr kumimoji="1" lang="en-US" altLang="zh-CN" sz="8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rPr>
                        <a:t>200</a:t>
                      </a:r>
                      <a:endParaRPr kumimoji="1" lang="en-US" altLang="zh-CN" sz="8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100330" algn="ctr"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rPr>
                        <a:t>230</a:t>
                      </a:r>
                      <a:endParaRPr kumimoji="1" lang="en-US" altLang="zh-CN" sz="8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rPr>
                        <a:t>250</a:t>
                      </a:r>
                      <a:endParaRPr kumimoji="1" lang="en-US" altLang="zh-CN" sz="8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rPr>
                        <a:t>300</a:t>
                      </a:r>
                      <a:endParaRPr kumimoji="1" lang="en-US" altLang="zh-CN" sz="8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rPr>
                        <a:t>350</a:t>
                      </a:r>
                      <a:endParaRPr kumimoji="1" lang="en-US" altLang="zh-CN" sz="8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rPr>
                        <a:t>375</a:t>
                      </a:r>
                      <a:endParaRPr kumimoji="1" lang="en-US" altLang="zh-CN" sz="8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rPr>
                        <a:t>475</a:t>
                      </a:r>
                      <a:endParaRPr kumimoji="1" lang="en-US" altLang="zh-CN" sz="8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rPr>
                        <a:t>540</a:t>
                      </a:r>
                      <a:endParaRPr kumimoji="1" lang="en-US" altLang="zh-CN" sz="8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rPr>
                        <a:t>750</a:t>
                      </a:r>
                      <a:endParaRPr kumimoji="1" lang="en-US" altLang="zh-CN" sz="8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580285">
                <a:tc>
                  <a:txBody>
                    <a:bodyPr/>
                    <a:lstStyle/>
                    <a:p>
                      <a:pPr marL="0" marR="0" lvl="0" indent="0" algn="l" defTabSz="914400" rtl="0" fontAlgn="base" latinLnBrk="0">
                        <a:lnSpc>
                          <a:spcPct val="100000"/>
                        </a:lnSpc>
                        <a:spcBef>
                          <a:spcPct val="0"/>
                        </a:spcBef>
                        <a:spcAft>
                          <a:spcPct val="0"/>
                        </a:spcAft>
                        <a:buClrTx/>
                        <a:buSzTx/>
                        <a:buFontTx/>
                        <a:buNone/>
                      </a:pPr>
                      <a:r>
                        <a:rPr kumimoji="1" lang="zh-CN" sz="700" b="0" i="0" u="none" strike="noStrike" kern="1200" cap="none" normalizeH="0" baseline="0" dirty="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菱形法兰</a:t>
                      </a:r>
                      <a:r>
                        <a:rPr kumimoji="1" lang="en-US" sz="700" b="0" i="0" u="none" strike="noStrike" kern="1200" cap="none" normalizeH="0" baseline="0" dirty="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6-</a:t>
                      </a:r>
                      <a:r>
                        <a:rPr kumimoji="1" lang="en-US" sz="700" b="0" i="0" u="none" strike="noStrike" kern="1200" cap="none" normalizeH="0" baseline="0" dirty="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sym typeface="Symbol" panose="05050102010706020507"/>
                        </a:rPr>
                        <a:t></a:t>
                      </a:r>
                      <a:r>
                        <a:rPr kumimoji="1" lang="en-US" sz="700" b="0" i="0" u="none" strike="noStrike" kern="1200" cap="none" normalizeH="0" baseline="0" dirty="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13.5</a:t>
                      </a:r>
                      <a:r>
                        <a:rPr kumimoji="1" lang="zh-CN" sz="700" b="0" i="0" u="none" strike="noStrike" kern="1200" cap="none" normalizeH="0" baseline="0" dirty="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孔止口</a:t>
                      </a:r>
                      <a:r>
                        <a:rPr kumimoji="1" lang="en-US" sz="700" b="0" i="0" u="none" strike="noStrike" kern="1200" cap="none" normalizeH="0" baseline="0" dirty="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sym typeface="Symbol" panose="05050102010706020507"/>
                        </a:rPr>
                        <a:t></a:t>
                      </a:r>
                      <a:r>
                        <a:rPr kumimoji="1" lang="en-US" sz="700" b="0" i="0" u="none" strike="noStrike" kern="1200" cap="none" normalizeH="0" baseline="0" dirty="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82.55</a:t>
                      </a:r>
                      <a:endParaRPr kumimoji="1" lang="zh-CN" sz="700" b="0" i="0" u="none" strike="noStrike" kern="1200" cap="none" normalizeH="0" baseline="0" dirty="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fontAlgn="base" latinLnBrk="0">
                        <a:lnSpc>
                          <a:spcPct val="100000"/>
                        </a:lnSpc>
                        <a:spcBef>
                          <a:spcPct val="0"/>
                        </a:spcBef>
                        <a:spcAft>
                          <a:spcPct val="0"/>
                        </a:spcAft>
                        <a:buClrTx/>
                        <a:buSzTx/>
                        <a:buFontTx/>
                        <a:buNone/>
                      </a:pPr>
                      <a:r>
                        <a:rPr kumimoji="1" lang="en-US" sz="700" b="0" i="0" u="none" strike="noStrike" kern="1200" cap="none" normalizeH="0" baseline="0" dirty="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Φ31.75X54</a:t>
                      </a:r>
                      <a:endParaRPr kumimoji="1" lang="zh-CN" sz="700" b="0" i="0" u="none" strike="noStrike" kern="1200" cap="none" normalizeH="0" baseline="0" dirty="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endParaRPr>
                    </a:p>
                    <a:p>
                      <a:pPr marL="0" marR="0" lvl="0" indent="0" algn="l" defTabSz="914400" rtl="0" fontAlgn="base" latinLnBrk="0">
                        <a:lnSpc>
                          <a:spcPct val="100000"/>
                        </a:lnSpc>
                        <a:spcBef>
                          <a:spcPct val="0"/>
                        </a:spcBef>
                        <a:spcAft>
                          <a:spcPct val="0"/>
                        </a:spcAft>
                        <a:buClrTx/>
                        <a:buSzTx/>
                        <a:buFontTx/>
                        <a:buNone/>
                      </a:pPr>
                      <a:r>
                        <a:rPr kumimoji="1" lang="en-US" sz="700" b="0" i="0" u="none" strike="noStrike" kern="1200" cap="none" normalizeH="0" baseline="0" dirty="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7.963X40</a:t>
                      </a:r>
                      <a:endParaRPr kumimoji="1" lang="zh-CN" sz="700" b="0" i="0" u="none" strike="noStrike" kern="1200" cap="none" normalizeH="0" baseline="0" dirty="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endParaRPr>
                    </a:p>
                    <a:p>
                      <a:pPr marL="0" marR="0" lvl="0" indent="0" algn="l" defTabSz="914400" rtl="0" fontAlgn="base" latinLnBrk="0">
                        <a:lnSpc>
                          <a:spcPct val="100000"/>
                        </a:lnSpc>
                        <a:spcBef>
                          <a:spcPct val="0"/>
                        </a:spcBef>
                        <a:spcAft>
                          <a:spcPct val="0"/>
                        </a:spcAft>
                        <a:buClrTx/>
                        <a:buSzTx/>
                        <a:buFontTx/>
                        <a:buNone/>
                      </a:pPr>
                      <a:r>
                        <a:rPr kumimoji="1" lang="en-US" sz="700" b="0" i="0" u="none" strike="noStrike" kern="1200" cap="none" normalizeH="0" baseline="0" dirty="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5/8-18UNF</a:t>
                      </a:r>
                      <a:endParaRPr kumimoji="1" lang="zh-CN" sz="700" b="0" i="0" u="none" strike="noStrike" kern="1200" cap="none" normalizeH="0" baseline="0" dirty="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fontAlgn="base" latinLnBrk="0">
                        <a:lnSpc>
                          <a:spcPct val="100000"/>
                        </a:lnSpc>
                        <a:spcBef>
                          <a:spcPct val="0"/>
                        </a:spcBef>
                        <a:spcAft>
                          <a:spcPct val="0"/>
                        </a:spcAft>
                        <a:buClrTx/>
                        <a:buSzTx/>
                        <a:buFontTx/>
                        <a:buNone/>
                      </a:pPr>
                      <a:r>
                        <a:rPr kumimoji="1" lang="zh-CN" sz="700" b="0" i="0" u="none" strike="noStrike" kern="1200" cap="none" normalizeH="0" baseline="0" dirty="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横油口：</a:t>
                      </a:r>
                      <a:endParaRPr kumimoji="1" lang="zh-CN" sz="700" b="0" i="0" u="none" strike="noStrike" kern="1200" cap="none" normalizeH="0" baseline="0" dirty="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endParaRPr>
                    </a:p>
                    <a:p>
                      <a:pPr marL="0" marR="0" lvl="0" indent="0" algn="l" defTabSz="914400" rtl="0" fontAlgn="base" latinLnBrk="0">
                        <a:lnSpc>
                          <a:spcPct val="100000"/>
                        </a:lnSpc>
                        <a:spcBef>
                          <a:spcPct val="0"/>
                        </a:spcBef>
                        <a:spcAft>
                          <a:spcPct val="0"/>
                        </a:spcAft>
                        <a:buClrTx/>
                        <a:buSzTx/>
                        <a:buFontTx/>
                        <a:buNone/>
                      </a:pPr>
                      <a:r>
                        <a:rPr kumimoji="1" lang="en-US" sz="700" b="0" i="0" u="none" strike="noStrike" kern="1200" cap="none" normalizeH="0" baseline="0" dirty="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2-7/8-14UNF</a:t>
                      </a:r>
                      <a:endParaRPr kumimoji="1" lang="zh-CN" sz="700" b="0" i="0" u="none" strike="noStrike" kern="1200" cap="none" normalizeH="0" baseline="0" dirty="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endParaRPr>
                    </a:p>
                    <a:p>
                      <a:pPr marL="0" marR="0" lvl="0" indent="0" algn="l" defTabSz="914400" rtl="0" fontAlgn="base" latinLnBrk="0">
                        <a:lnSpc>
                          <a:spcPct val="100000"/>
                        </a:lnSpc>
                        <a:spcBef>
                          <a:spcPct val="0"/>
                        </a:spcBef>
                        <a:spcAft>
                          <a:spcPct val="0"/>
                        </a:spcAft>
                        <a:buClrTx/>
                        <a:buSzTx/>
                        <a:buFontTx/>
                        <a:buNone/>
                      </a:pPr>
                      <a:r>
                        <a:rPr kumimoji="1" lang="en-US" sz="700" b="0" i="0" u="none" strike="noStrike" kern="1200" cap="none" normalizeH="0" baseline="0" dirty="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 </a:t>
                      </a:r>
                      <a:endParaRPr kumimoji="1" lang="zh-CN" sz="700" b="0" i="0" u="none" strike="noStrike" kern="1200" cap="none" normalizeH="0" baseline="0" dirty="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fontAlgn="base" latinLnBrk="0">
                        <a:lnSpc>
                          <a:spcPct val="100000"/>
                        </a:lnSpc>
                        <a:spcBef>
                          <a:spcPct val="0"/>
                        </a:spcBef>
                        <a:spcAft>
                          <a:spcPct val="0"/>
                        </a:spcAft>
                        <a:buClrTx/>
                        <a:buSzTx/>
                        <a:buFontTx/>
                        <a:buNone/>
                      </a:pPr>
                      <a:r>
                        <a:rPr kumimoji="1" lang="en-US" sz="700" b="0" i="0" u="none" strike="noStrike" kern="1200" cap="none" normalizeH="0" baseline="0" dirty="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191-0020</a:t>
                      </a:r>
                      <a:endParaRPr kumimoji="1" lang="zh-CN" sz="700" b="0" i="0" u="none" strike="noStrike" kern="1200" cap="none" normalizeH="0" baseline="0" dirty="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fontAlgn="base" latinLnBrk="0">
                        <a:lnSpc>
                          <a:spcPct val="100000"/>
                        </a:lnSpc>
                        <a:spcBef>
                          <a:spcPct val="0"/>
                        </a:spcBef>
                        <a:spcAft>
                          <a:spcPct val="0"/>
                        </a:spcAft>
                        <a:buClrTx/>
                        <a:buSzTx/>
                        <a:buFontTx/>
                        <a:buNone/>
                      </a:pPr>
                      <a:r>
                        <a:rPr kumimoji="1" lang="en-US" sz="700" b="0" i="0" u="none" strike="noStrike" kern="1200" cap="none" normalizeH="0" baseline="0" dirty="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-0021</a:t>
                      </a:r>
                      <a:endParaRPr kumimoji="1" lang="zh-CN" sz="700" b="0" i="0" u="none" strike="noStrike" kern="1200" cap="none" normalizeH="0" baseline="0" dirty="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fontAlgn="base" latinLnBrk="0">
                        <a:lnSpc>
                          <a:spcPct val="100000"/>
                        </a:lnSpc>
                        <a:spcBef>
                          <a:spcPct val="0"/>
                        </a:spcBef>
                        <a:spcAft>
                          <a:spcPct val="0"/>
                        </a:spcAft>
                        <a:buClrTx/>
                        <a:buSzTx/>
                        <a:buFontTx/>
                        <a:buNone/>
                      </a:pPr>
                      <a:r>
                        <a:rPr kumimoji="1" lang="en-US" sz="700" b="0" i="0" u="none" strike="noStrike" kern="1200" cap="none" normalizeH="0" baseline="0" dirty="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-0022</a:t>
                      </a:r>
                      <a:endParaRPr kumimoji="1" lang="zh-CN" sz="700" b="0" i="0" u="none" strike="noStrike" kern="1200" cap="none" normalizeH="0" baseline="0" dirty="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fontAlgn="base" latinLnBrk="0">
                        <a:lnSpc>
                          <a:spcPct val="100000"/>
                        </a:lnSpc>
                        <a:spcBef>
                          <a:spcPct val="0"/>
                        </a:spcBef>
                        <a:spcAft>
                          <a:spcPct val="0"/>
                        </a:spcAft>
                        <a:buClrTx/>
                        <a:buSzTx/>
                        <a:buFontTx/>
                        <a:buNone/>
                      </a:pPr>
                      <a:r>
                        <a:rPr kumimoji="1" lang="en-US" sz="700" b="0" i="0" u="none" strike="noStrike" kern="1200" cap="none" normalizeH="0" baseline="0" dirty="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-002A</a:t>
                      </a:r>
                      <a:endParaRPr kumimoji="1" lang="zh-CN" sz="700" b="0" i="0" u="none" strike="noStrike" kern="1200" cap="none" normalizeH="0" baseline="0" dirty="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fontAlgn="base" latinLnBrk="0">
                        <a:lnSpc>
                          <a:spcPct val="100000"/>
                        </a:lnSpc>
                        <a:spcBef>
                          <a:spcPct val="0"/>
                        </a:spcBef>
                        <a:spcAft>
                          <a:spcPct val="0"/>
                        </a:spcAft>
                        <a:buClrTx/>
                        <a:buSzTx/>
                        <a:buFontTx/>
                        <a:buNone/>
                      </a:pPr>
                      <a:r>
                        <a:rPr kumimoji="1" lang="en-US" sz="700" b="0" i="0" u="none" strike="noStrike" kern="1200" cap="none" normalizeH="0" baseline="0" dirty="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-0023</a:t>
                      </a:r>
                      <a:endParaRPr kumimoji="1" lang="zh-CN" sz="700" b="0" i="0" u="none" strike="noStrike" kern="1200" cap="none" normalizeH="0" baseline="0" dirty="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fontAlgn="base" latinLnBrk="0">
                        <a:lnSpc>
                          <a:spcPct val="100000"/>
                        </a:lnSpc>
                        <a:spcBef>
                          <a:spcPct val="0"/>
                        </a:spcBef>
                        <a:spcAft>
                          <a:spcPct val="0"/>
                        </a:spcAft>
                        <a:buClrTx/>
                        <a:buSzTx/>
                        <a:buFontTx/>
                        <a:buNone/>
                      </a:pPr>
                      <a:r>
                        <a:rPr kumimoji="1" lang="en-US" sz="700" b="0" i="0" u="none" strike="noStrike" kern="1200" cap="none" normalizeH="0" baseline="0" dirty="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-0024</a:t>
                      </a:r>
                      <a:endParaRPr kumimoji="1" lang="zh-CN" sz="700" b="0" i="0" u="none" strike="noStrike" kern="1200" cap="none" normalizeH="0" baseline="0" dirty="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fontAlgn="base" latinLnBrk="0">
                        <a:lnSpc>
                          <a:spcPct val="100000"/>
                        </a:lnSpc>
                        <a:spcBef>
                          <a:spcPct val="0"/>
                        </a:spcBef>
                        <a:spcAft>
                          <a:spcPct val="0"/>
                        </a:spcAft>
                        <a:buClrTx/>
                        <a:buSzTx/>
                        <a:buFontTx/>
                        <a:buNone/>
                      </a:pPr>
                      <a:r>
                        <a:rPr kumimoji="1" lang="en-US" sz="700" b="0" i="0" u="none" strike="noStrike" kern="1200" cap="none" normalizeH="0" baseline="0" dirty="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-0025</a:t>
                      </a:r>
                      <a:endParaRPr kumimoji="1" lang="zh-CN" sz="700" b="0" i="0" u="none" strike="noStrike" kern="1200" cap="none" normalizeH="0" baseline="0" dirty="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fontAlgn="base" latinLnBrk="0">
                        <a:lnSpc>
                          <a:spcPct val="100000"/>
                        </a:lnSpc>
                        <a:spcBef>
                          <a:spcPct val="0"/>
                        </a:spcBef>
                        <a:spcAft>
                          <a:spcPct val="0"/>
                        </a:spcAft>
                        <a:buClrTx/>
                        <a:buSzTx/>
                        <a:buFontTx/>
                        <a:buNone/>
                      </a:pPr>
                      <a:r>
                        <a:rPr kumimoji="1" lang="en-US" sz="700" b="0" i="0" u="none" strike="noStrike" kern="1200" cap="none" normalizeH="0" baseline="0" dirty="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-0026</a:t>
                      </a:r>
                      <a:endParaRPr kumimoji="1" lang="zh-CN" sz="700" b="0" i="0" u="none" strike="noStrike" kern="1200" cap="none" normalizeH="0" baseline="0" dirty="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fontAlgn="base" latinLnBrk="0">
                        <a:lnSpc>
                          <a:spcPct val="100000"/>
                        </a:lnSpc>
                        <a:spcBef>
                          <a:spcPct val="0"/>
                        </a:spcBef>
                        <a:spcAft>
                          <a:spcPct val="0"/>
                        </a:spcAft>
                        <a:buClrTx/>
                        <a:buSzTx/>
                        <a:buFontTx/>
                        <a:buNone/>
                      </a:pPr>
                      <a:r>
                        <a:rPr kumimoji="1" lang="en-US" sz="700" b="0" i="0" u="none" strike="noStrike" kern="1200" cap="none" normalizeH="0" baseline="0" dirty="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-0027</a:t>
                      </a:r>
                      <a:endParaRPr kumimoji="1" lang="zh-CN" sz="700" b="0" i="0" u="none" strike="noStrike" kern="1200" cap="none" normalizeH="0" baseline="0" dirty="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fontAlgn="base" latinLnBrk="0">
                        <a:lnSpc>
                          <a:spcPct val="100000"/>
                        </a:lnSpc>
                        <a:spcBef>
                          <a:spcPct val="0"/>
                        </a:spcBef>
                        <a:spcAft>
                          <a:spcPct val="0"/>
                        </a:spcAft>
                        <a:buClrTx/>
                        <a:buSzTx/>
                        <a:buFontTx/>
                        <a:buNone/>
                      </a:pPr>
                      <a:r>
                        <a:rPr kumimoji="1" lang="en-US" sz="700" b="0" i="0" u="none" strike="noStrike" kern="1200" cap="none" normalizeH="0" baseline="0" dirty="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-0028</a:t>
                      </a:r>
                      <a:endParaRPr kumimoji="1" lang="zh-CN" sz="700" b="0" i="0" u="none" strike="noStrike" kern="1200" cap="none" normalizeH="0" baseline="0" dirty="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fontAlgn="base" latinLnBrk="0">
                        <a:lnSpc>
                          <a:spcPct val="100000"/>
                        </a:lnSpc>
                        <a:spcBef>
                          <a:spcPct val="0"/>
                        </a:spcBef>
                        <a:spcAft>
                          <a:spcPct val="0"/>
                        </a:spcAft>
                        <a:buClrTx/>
                        <a:buSzTx/>
                        <a:buFontTx/>
                        <a:buNone/>
                      </a:pPr>
                      <a:r>
                        <a:rPr kumimoji="1" lang="en-US" sz="800" b="0" i="0" u="none" strike="noStrike" kern="1200" cap="none" normalizeH="0" baseline="0" dirty="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-0029</a:t>
                      </a:r>
                      <a:endParaRPr kumimoji="1" lang="zh-CN" sz="800" b="0" i="0" u="none" strike="noStrike" kern="1200" cap="none" normalizeH="0" baseline="0" dirty="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580285">
                <a:tc>
                  <a:txBody>
                    <a:bodyPr/>
                    <a:lstStyle/>
                    <a:p>
                      <a:pPr marL="0" marR="0" lvl="0" indent="0" algn="l" defTabSz="914400" rtl="0" fontAlgn="base" latinLnBrk="0">
                        <a:lnSpc>
                          <a:spcPct val="100000"/>
                        </a:lnSpc>
                        <a:spcBef>
                          <a:spcPct val="0"/>
                        </a:spcBef>
                        <a:spcAft>
                          <a:spcPct val="0"/>
                        </a:spcAft>
                        <a:buClrTx/>
                        <a:buSzTx/>
                        <a:buFontTx/>
                        <a:buNone/>
                      </a:pPr>
                      <a:r>
                        <a:rPr kumimoji="1" lang="zh-CN" sz="700" b="0" i="0" u="none" strike="noStrike" kern="1200" cap="none" normalizeH="0" baseline="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菱形法兰</a:t>
                      </a:r>
                      <a:r>
                        <a:rPr kumimoji="1" lang="en-US" sz="700" b="0" i="0" u="none" strike="noStrike" kern="1200" cap="none" normalizeH="0" baseline="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6-</a:t>
                      </a:r>
                      <a:r>
                        <a:rPr kumimoji="1" lang="en-US" sz="700" b="0" i="0" u="none" strike="noStrike" kern="1200" cap="none" normalizeH="0" baseline="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sym typeface="Symbol" panose="05050102010706020507"/>
                        </a:rPr>
                        <a:t></a:t>
                      </a:r>
                      <a:r>
                        <a:rPr kumimoji="1" lang="en-US" sz="700" b="0" i="0" u="none" strike="noStrike" kern="1200" cap="none" normalizeH="0" baseline="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13.5</a:t>
                      </a:r>
                      <a:r>
                        <a:rPr kumimoji="1" lang="zh-CN" sz="700" b="0" i="0" u="none" strike="noStrike" kern="1200" cap="none" normalizeH="0" baseline="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孔止口</a:t>
                      </a:r>
                      <a:r>
                        <a:rPr kumimoji="1" lang="en-US" sz="700" b="0" i="0" u="none" strike="noStrike" kern="1200" cap="none" normalizeH="0" baseline="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sym typeface="Symbol" panose="05050102010706020507"/>
                        </a:rPr>
                        <a:t></a:t>
                      </a:r>
                      <a:r>
                        <a:rPr kumimoji="1" lang="en-US" sz="700" b="0" i="0" u="none" strike="noStrike" kern="1200" cap="none" normalizeH="0" baseline="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82.55</a:t>
                      </a:r>
                      <a:endParaRPr kumimoji="1" lang="zh-CN" sz="700" b="0" i="0" u="none" strike="noStrike" kern="1200" cap="none" normalizeH="0" baseline="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fontAlgn="base" latinLnBrk="0">
                        <a:lnSpc>
                          <a:spcPct val="100000"/>
                        </a:lnSpc>
                        <a:spcBef>
                          <a:spcPct val="0"/>
                        </a:spcBef>
                        <a:spcAft>
                          <a:spcPct val="0"/>
                        </a:spcAft>
                        <a:buClrTx/>
                        <a:buSzTx/>
                        <a:buFontTx/>
                        <a:buNone/>
                      </a:pPr>
                      <a:r>
                        <a:rPr kumimoji="1" lang="en-US" sz="700" b="0" i="0" u="none" strike="noStrike" kern="1200" cap="none" normalizeH="0" baseline="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sym typeface="Symbol" panose="05050102010706020507"/>
                        </a:rPr>
                        <a:t></a:t>
                      </a:r>
                      <a:r>
                        <a:rPr kumimoji="1" lang="en-US" sz="700" b="0" i="0" u="none" strike="noStrike" kern="1200" cap="none" normalizeH="0" baseline="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32直轴  平键10X45  螺纹M10 轴头长56</a:t>
                      </a:r>
                      <a:endParaRPr kumimoji="1" lang="zh-CN" sz="700" b="0" i="0" u="none" strike="noStrike" kern="1200" cap="none" normalizeH="0" baseline="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fontAlgn="base" latinLnBrk="0">
                        <a:lnSpc>
                          <a:spcPct val="100000"/>
                        </a:lnSpc>
                        <a:spcBef>
                          <a:spcPct val="0"/>
                        </a:spcBef>
                        <a:spcAft>
                          <a:spcPct val="0"/>
                        </a:spcAft>
                        <a:buClrTx/>
                        <a:buSzTx/>
                        <a:buFontTx/>
                        <a:buNone/>
                      </a:pPr>
                      <a:r>
                        <a:rPr kumimoji="1" lang="zh-CN" sz="700" b="0" i="0" u="none" strike="noStrike" kern="1200" cap="none" normalizeH="0" baseline="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横油口：</a:t>
                      </a:r>
                      <a:endParaRPr kumimoji="1" lang="zh-CN" sz="700" b="0" i="0" u="none" strike="noStrike" kern="1200" cap="none" normalizeH="0" baseline="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endParaRPr>
                    </a:p>
                    <a:p>
                      <a:pPr marL="0" marR="0" lvl="0" indent="0" algn="l" defTabSz="914400" rtl="0" fontAlgn="base" latinLnBrk="0">
                        <a:lnSpc>
                          <a:spcPct val="100000"/>
                        </a:lnSpc>
                        <a:spcBef>
                          <a:spcPct val="0"/>
                        </a:spcBef>
                        <a:spcAft>
                          <a:spcPct val="0"/>
                        </a:spcAft>
                        <a:buClrTx/>
                        <a:buSzTx/>
                        <a:buFontTx/>
                        <a:buNone/>
                      </a:pPr>
                      <a:r>
                        <a:rPr kumimoji="1" lang="en-US" sz="700" b="0" i="0" u="none" strike="noStrike" kern="1200" cap="none" normalizeH="0" baseline="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2-M22X1.5</a:t>
                      </a:r>
                      <a:endParaRPr kumimoji="1" lang="zh-CN" sz="700" b="0" i="0" u="none" strike="noStrike" kern="1200" cap="none" normalizeH="0" baseline="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endParaRPr>
                    </a:p>
                    <a:p>
                      <a:pPr marL="0" marR="0" lvl="0" indent="0" algn="l" defTabSz="914400" rtl="0" fontAlgn="base" latinLnBrk="0">
                        <a:lnSpc>
                          <a:spcPct val="100000"/>
                        </a:lnSpc>
                        <a:spcBef>
                          <a:spcPct val="0"/>
                        </a:spcBef>
                        <a:spcAft>
                          <a:spcPct val="0"/>
                        </a:spcAft>
                        <a:buClrTx/>
                        <a:buSzTx/>
                        <a:buFontTx/>
                        <a:buNone/>
                      </a:pPr>
                      <a:r>
                        <a:rPr kumimoji="1" lang="en-US" sz="700" b="0" i="0" u="none" strike="noStrike" kern="1200" cap="none" normalizeH="0" baseline="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 </a:t>
                      </a:r>
                      <a:endParaRPr kumimoji="1" lang="zh-CN" sz="700" b="0" i="0" u="none" strike="noStrike" kern="1200" cap="none" normalizeH="0" baseline="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fontAlgn="base" latinLnBrk="0">
                        <a:lnSpc>
                          <a:spcPct val="100000"/>
                        </a:lnSpc>
                        <a:spcBef>
                          <a:spcPct val="0"/>
                        </a:spcBef>
                        <a:spcAft>
                          <a:spcPct val="0"/>
                        </a:spcAft>
                        <a:buClrTx/>
                        <a:buSzTx/>
                        <a:buFontTx/>
                        <a:buNone/>
                      </a:pPr>
                      <a:r>
                        <a:rPr kumimoji="1" lang="en-US" sz="700" b="0" i="0" u="none" strike="noStrike" kern="1200" cap="none" normalizeH="0" baseline="0" dirty="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191-0030</a:t>
                      </a:r>
                      <a:endParaRPr kumimoji="1" lang="zh-CN" sz="700" b="0" i="0" u="none" strike="noStrike" kern="1200" cap="none" normalizeH="0" baseline="0" dirty="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fontAlgn="base" latinLnBrk="0">
                        <a:lnSpc>
                          <a:spcPct val="100000"/>
                        </a:lnSpc>
                        <a:spcBef>
                          <a:spcPct val="0"/>
                        </a:spcBef>
                        <a:spcAft>
                          <a:spcPct val="0"/>
                        </a:spcAft>
                        <a:buClrTx/>
                        <a:buSzTx/>
                        <a:buFontTx/>
                        <a:buNone/>
                      </a:pPr>
                      <a:r>
                        <a:rPr kumimoji="1" lang="en-US" sz="700" b="0" i="0" u="none" strike="noStrike" kern="1200" cap="none" normalizeH="0" baseline="0" dirty="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-0031</a:t>
                      </a:r>
                      <a:endParaRPr kumimoji="1" lang="zh-CN" sz="700" b="0" i="0" u="none" strike="noStrike" kern="1200" cap="none" normalizeH="0" baseline="0" dirty="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fontAlgn="base" latinLnBrk="0">
                        <a:lnSpc>
                          <a:spcPct val="100000"/>
                        </a:lnSpc>
                        <a:spcBef>
                          <a:spcPct val="0"/>
                        </a:spcBef>
                        <a:spcAft>
                          <a:spcPct val="0"/>
                        </a:spcAft>
                        <a:buClrTx/>
                        <a:buSzTx/>
                        <a:buFontTx/>
                        <a:buNone/>
                      </a:pPr>
                      <a:r>
                        <a:rPr kumimoji="1" lang="en-US" sz="700" b="0" i="0" u="none" strike="noStrike" kern="1200" cap="none" normalizeH="0" baseline="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-0032</a:t>
                      </a:r>
                      <a:endParaRPr kumimoji="1" lang="zh-CN" sz="700" b="0" i="0" u="none" strike="noStrike" kern="1200" cap="none" normalizeH="0" baseline="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fontAlgn="base" latinLnBrk="0">
                        <a:lnSpc>
                          <a:spcPct val="100000"/>
                        </a:lnSpc>
                        <a:spcBef>
                          <a:spcPct val="0"/>
                        </a:spcBef>
                        <a:spcAft>
                          <a:spcPct val="0"/>
                        </a:spcAft>
                        <a:buClrTx/>
                        <a:buSzTx/>
                        <a:buFontTx/>
                        <a:buNone/>
                      </a:pPr>
                      <a:r>
                        <a:rPr kumimoji="1" lang="en-US" sz="700" b="0" i="0" u="none" strike="noStrike" kern="1200" cap="none" normalizeH="0" baseline="0" dirty="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-003A</a:t>
                      </a:r>
                      <a:endParaRPr kumimoji="1" lang="zh-CN" sz="700" b="0" i="0" u="none" strike="noStrike" kern="1200" cap="none" normalizeH="0" baseline="0" dirty="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fontAlgn="base" latinLnBrk="0">
                        <a:lnSpc>
                          <a:spcPct val="100000"/>
                        </a:lnSpc>
                        <a:spcBef>
                          <a:spcPct val="0"/>
                        </a:spcBef>
                        <a:spcAft>
                          <a:spcPct val="0"/>
                        </a:spcAft>
                        <a:buClrTx/>
                        <a:buSzTx/>
                        <a:buFontTx/>
                        <a:buNone/>
                      </a:pPr>
                      <a:r>
                        <a:rPr kumimoji="1" lang="en-US" sz="700" b="0" i="0" u="none" strike="noStrike" kern="1200" cap="none" normalizeH="0" baseline="0" dirty="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-0033</a:t>
                      </a:r>
                      <a:endParaRPr kumimoji="1" lang="zh-CN" sz="700" b="0" i="0" u="none" strike="noStrike" kern="1200" cap="none" normalizeH="0" baseline="0" dirty="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fontAlgn="base" latinLnBrk="0">
                        <a:lnSpc>
                          <a:spcPct val="100000"/>
                        </a:lnSpc>
                        <a:spcBef>
                          <a:spcPct val="0"/>
                        </a:spcBef>
                        <a:spcAft>
                          <a:spcPct val="0"/>
                        </a:spcAft>
                        <a:buClrTx/>
                        <a:buSzTx/>
                        <a:buFontTx/>
                        <a:buNone/>
                      </a:pPr>
                      <a:r>
                        <a:rPr kumimoji="1" lang="en-US" sz="700" b="0" i="0" u="none" strike="noStrike" kern="1200" cap="none" normalizeH="0" baseline="0" dirty="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-0034</a:t>
                      </a:r>
                      <a:endParaRPr kumimoji="1" lang="zh-CN" sz="700" b="0" i="0" u="none" strike="noStrike" kern="1200" cap="none" normalizeH="0" baseline="0" dirty="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fontAlgn="base" latinLnBrk="0">
                        <a:lnSpc>
                          <a:spcPct val="100000"/>
                        </a:lnSpc>
                        <a:spcBef>
                          <a:spcPct val="0"/>
                        </a:spcBef>
                        <a:spcAft>
                          <a:spcPct val="0"/>
                        </a:spcAft>
                        <a:buClrTx/>
                        <a:buSzTx/>
                        <a:buFontTx/>
                        <a:buNone/>
                      </a:pPr>
                      <a:r>
                        <a:rPr kumimoji="1" lang="en-US" sz="700" b="0" i="0" u="none" strike="noStrike" kern="1200" cap="none" normalizeH="0" baseline="0" dirty="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-0035</a:t>
                      </a:r>
                      <a:endParaRPr kumimoji="1" lang="zh-CN" sz="700" b="0" i="0" u="none" strike="noStrike" kern="1200" cap="none" normalizeH="0" baseline="0" dirty="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fontAlgn="base" latinLnBrk="0">
                        <a:lnSpc>
                          <a:spcPct val="100000"/>
                        </a:lnSpc>
                        <a:spcBef>
                          <a:spcPct val="0"/>
                        </a:spcBef>
                        <a:spcAft>
                          <a:spcPct val="0"/>
                        </a:spcAft>
                        <a:buClrTx/>
                        <a:buSzTx/>
                        <a:buFontTx/>
                        <a:buNone/>
                      </a:pPr>
                      <a:r>
                        <a:rPr kumimoji="1" lang="en-US" sz="700" b="0" i="0" u="none" strike="noStrike" kern="1200" cap="none" normalizeH="0" baseline="0" dirty="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-0036</a:t>
                      </a:r>
                      <a:endParaRPr kumimoji="1" lang="zh-CN" sz="700" b="0" i="0" u="none" strike="noStrike" kern="1200" cap="none" normalizeH="0" baseline="0" dirty="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fontAlgn="base" latinLnBrk="0">
                        <a:lnSpc>
                          <a:spcPct val="100000"/>
                        </a:lnSpc>
                        <a:spcBef>
                          <a:spcPct val="0"/>
                        </a:spcBef>
                        <a:spcAft>
                          <a:spcPct val="0"/>
                        </a:spcAft>
                        <a:buClrTx/>
                        <a:buSzTx/>
                        <a:buFontTx/>
                        <a:buNone/>
                      </a:pPr>
                      <a:r>
                        <a:rPr kumimoji="1" lang="en-US" sz="700" b="0" i="0" u="none" strike="noStrike" kern="1200" cap="none" normalizeH="0" baseline="0" dirty="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-0037</a:t>
                      </a:r>
                      <a:endParaRPr kumimoji="1" lang="zh-CN" sz="700" b="0" i="0" u="none" strike="noStrike" kern="1200" cap="none" normalizeH="0" baseline="0" dirty="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fontAlgn="base" latinLnBrk="0">
                        <a:lnSpc>
                          <a:spcPct val="100000"/>
                        </a:lnSpc>
                        <a:spcBef>
                          <a:spcPct val="0"/>
                        </a:spcBef>
                        <a:spcAft>
                          <a:spcPct val="0"/>
                        </a:spcAft>
                        <a:buClrTx/>
                        <a:buSzTx/>
                        <a:buFontTx/>
                        <a:buNone/>
                      </a:pPr>
                      <a:r>
                        <a:rPr kumimoji="1" lang="en-US" sz="700" b="0" i="0" u="none" strike="noStrike" kern="1200" cap="none" normalizeH="0" baseline="0" dirty="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-0038</a:t>
                      </a:r>
                      <a:endParaRPr kumimoji="1" lang="zh-CN" sz="700" b="0" i="0" u="none" strike="noStrike" kern="1200" cap="none" normalizeH="0" baseline="0" dirty="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fontAlgn="base" latinLnBrk="0">
                        <a:lnSpc>
                          <a:spcPct val="100000"/>
                        </a:lnSpc>
                        <a:spcBef>
                          <a:spcPct val="0"/>
                        </a:spcBef>
                        <a:spcAft>
                          <a:spcPct val="0"/>
                        </a:spcAft>
                        <a:buClrTx/>
                        <a:buSzTx/>
                        <a:buFontTx/>
                        <a:buNone/>
                      </a:pPr>
                      <a:r>
                        <a:rPr kumimoji="1" lang="en-US" sz="800" b="0" i="0" u="none" strike="noStrike" kern="1200" cap="none" normalizeH="0" baseline="0" dirty="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-0039</a:t>
                      </a:r>
                      <a:endParaRPr kumimoji="1" lang="zh-CN" sz="800" b="0" i="0" u="none" strike="noStrike" kern="1200" cap="none" normalizeH="0" baseline="0" dirty="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580285">
                <a:tc>
                  <a:txBody>
                    <a:bodyPr/>
                    <a:lstStyle/>
                    <a:p>
                      <a:pPr marL="0" marR="0" lvl="0" indent="0" algn="l" defTabSz="914400" rtl="0" fontAlgn="base" latinLnBrk="0">
                        <a:lnSpc>
                          <a:spcPct val="100000"/>
                        </a:lnSpc>
                        <a:spcBef>
                          <a:spcPct val="0"/>
                        </a:spcBef>
                        <a:spcAft>
                          <a:spcPct val="0"/>
                        </a:spcAft>
                        <a:buClrTx/>
                        <a:buSzTx/>
                        <a:buFontTx/>
                        <a:buNone/>
                      </a:pPr>
                      <a:r>
                        <a:rPr kumimoji="1" lang="zh-CN" sz="700" b="0" i="0" u="none" strike="noStrike" kern="1200" cap="none" normalizeH="0" baseline="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菱形法兰</a:t>
                      </a:r>
                      <a:r>
                        <a:rPr kumimoji="1" lang="en-US" sz="700" b="0" i="0" u="none" strike="noStrike" kern="1200" cap="none" normalizeH="0" baseline="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6-</a:t>
                      </a:r>
                      <a:r>
                        <a:rPr kumimoji="1" lang="en-US" sz="700" b="0" i="0" u="none" strike="noStrike" kern="1200" cap="none" normalizeH="0" baseline="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sym typeface="Symbol" panose="05050102010706020507"/>
                        </a:rPr>
                        <a:t></a:t>
                      </a:r>
                      <a:r>
                        <a:rPr kumimoji="1" lang="en-US" sz="700" b="0" i="0" u="none" strike="noStrike" kern="1200" cap="none" normalizeH="0" baseline="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13.5</a:t>
                      </a:r>
                      <a:r>
                        <a:rPr kumimoji="1" lang="zh-CN" sz="700" b="0" i="0" u="none" strike="noStrike" kern="1200" cap="none" normalizeH="0" baseline="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孔止口</a:t>
                      </a:r>
                      <a:r>
                        <a:rPr kumimoji="1" lang="en-US" sz="700" b="0" i="0" u="none" strike="noStrike" kern="1200" cap="none" normalizeH="0" baseline="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sym typeface="Symbol" panose="05050102010706020507"/>
                        </a:rPr>
                        <a:t></a:t>
                      </a:r>
                      <a:r>
                        <a:rPr kumimoji="1" lang="en-US" sz="700" b="0" i="0" u="none" strike="noStrike" kern="1200" cap="none" normalizeH="0" baseline="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82.55</a:t>
                      </a:r>
                      <a:endParaRPr kumimoji="1" lang="zh-CN" sz="700" b="0" i="0" u="none" strike="noStrike" kern="1200" cap="none" normalizeH="0" baseline="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fontAlgn="base" latinLnBrk="0">
                        <a:lnSpc>
                          <a:spcPct val="100000"/>
                        </a:lnSpc>
                        <a:spcBef>
                          <a:spcPct val="0"/>
                        </a:spcBef>
                        <a:spcAft>
                          <a:spcPct val="0"/>
                        </a:spcAft>
                        <a:buClrTx/>
                        <a:buSzTx/>
                        <a:buFontTx/>
                        <a:buNone/>
                      </a:pPr>
                      <a:r>
                        <a:rPr kumimoji="1" lang="en-US" sz="700" b="0" i="0" u="none" strike="noStrike" kern="1200" cap="none" normalizeH="0" baseline="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25.4</a:t>
                      </a:r>
                      <a:r>
                        <a:rPr kumimoji="1" lang="zh-CN" sz="700" b="0" i="0" u="none" strike="noStrike" kern="1200" cap="none" normalizeH="0" baseline="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直轴，</a:t>
                      </a:r>
                      <a:r>
                        <a:rPr kumimoji="1" lang="en-US" sz="700" b="0" i="0" u="none" strike="noStrike" kern="1200" cap="none" normalizeH="0" baseline="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6.35</a:t>
                      </a:r>
                      <a:r>
                        <a:rPr kumimoji="1" lang="zh-CN" sz="700" b="0" i="0" u="none" strike="noStrike" kern="1200" cap="none" normalizeH="0" baseline="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平键，轴长</a:t>
                      </a:r>
                      <a:r>
                        <a:rPr kumimoji="1" lang="en-US" sz="700" b="0" i="0" u="none" strike="noStrike" kern="1200" cap="none" normalizeH="0" baseline="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40</a:t>
                      </a:r>
                      <a:r>
                        <a:rPr kumimoji="1" lang="zh-CN" sz="700" b="0" i="0" u="none" strike="noStrike" kern="1200" cap="none" normalizeH="0" baseline="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螺纹</a:t>
                      </a:r>
                      <a:r>
                        <a:rPr kumimoji="1" lang="en-US" sz="700" b="0" i="0" u="none" strike="noStrike" kern="1200" cap="none" normalizeH="0" baseline="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5/16-18UNC</a:t>
                      </a:r>
                      <a:endParaRPr kumimoji="1" lang="zh-CN" sz="700" b="0" i="0" u="none" strike="noStrike" kern="1200" cap="none" normalizeH="0" baseline="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fontAlgn="base" latinLnBrk="0">
                        <a:lnSpc>
                          <a:spcPct val="100000"/>
                        </a:lnSpc>
                        <a:spcBef>
                          <a:spcPct val="0"/>
                        </a:spcBef>
                        <a:spcAft>
                          <a:spcPct val="0"/>
                        </a:spcAft>
                        <a:buClrTx/>
                        <a:buSzTx/>
                        <a:buFontTx/>
                        <a:buNone/>
                      </a:pPr>
                      <a:r>
                        <a:rPr kumimoji="1" lang="zh-CN" sz="700" b="0" i="0" u="none" strike="noStrike" kern="1200" cap="none" normalizeH="0" baseline="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横油口：</a:t>
                      </a:r>
                      <a:endParaRPr kumimoji="1" lang="zh-CN" sz="700" b="0" i="0" u="none" strike="noStrike" kern="1200" cap="none" normalizeH="0" baseline="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endParaRPr>
                    </a:p>
                    <a:p>
                      <a:pPr marL="0" marR="0" lvl="0" indent="0" algn="l" defTabSz="914400" rtl="0" fontAlgn="base" latinLnBrk="0">
                        <a:lnSpc>
                          <a:spcPct val="100000"/>
                        </a:lnSpc>
                        <a:spcBef>
                          <a:spcPct val="0"/>
                        </a:spcBef>
                        <a:spcAft>
                          <a:spcPct val="0"/>
                        </a:spcAft>
                        <a:buClrTx/>
                        <a:buSzTx/>
                        <a:buFontTx/>
                        <a:buNone/>
                      </a:pPr>
                      <a:r>
                        <a:rPr kumimoji="1" lang="en-US" sz="700" b="0" i="0" u="none" strike="noStrike" kern="1200" cap="none" normalizeH="0" baseline="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2-7/8-14UNF</a:t>
                      </a:r>
                      <a:endParaRPr kumimoji="1" lang="zh-CN" sz="700" b="0" i="0" u="none" strike="noStrike" kern="1200" cap="none" normalizeH="0" baseline="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endParaRPr>
                    </a:p>
                    <a:p>
                      <a:pPr marL="0" marR="0" lvl="0" indent="0" algn="l" defTabSz="914400" rtl="0" fontAlgn="base" latinLnBrk="0">
                        <a:lnSpc>
                          <a:spcPct val="100000"/>
                        </a:lnSpc>
                        <a:spcBef>
                          <a:spcPct val="0"/>
                        </a:spcBef>
                        <a:spcAft>
                          <a:spcPct val="0"/>
                        </a:spcAft>
                        <a:buClrTx/>
                        <a:buSzTx/>
                        <a:buFontTx/>
                        <a:buNone/>
                      </a:pPr>
                      <a:r>
                        <a:rPr kumimoji="1" lang="en-US" sz="700" b="0" i="0" u="none" strike="noStrike" kern="1200" cap="none" normalizeH="0" baseline="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 </a:t>
                      </a:r>
                      <a:endParaRPr kumimoji="1" lang="zh-CN" sz="700" b="0" i="0" u="none" strike="noStrike" kern="1200" cap="none" normalizeH="0" baseline="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fontAlgn="base" latinLnBrk="0">
                        <a:lnSpc>
                          <a:spcPct val="100000"/>
                        </a:lnSpc>
                        <a:spcBef>
                          <a:spcPct val="0"/>
                        </a:spcBef>
                        <a:spcAft>
                          <a:spcPct val="0"/>
                        </a:spcAft>
                        <a:buClrTx/>
                        <a:buSzTx/>
                        <a:buFontTx/>
                        <a:buNone/>
                      </a:pPr>
                      <a:r>
                        <a:rPr kumimoji="1" lang="en-US" sz="700" b="0" i="0" u="none" strike="noStrike" kern="1200" cap="none" normalizeH="0" baseline="0" dirty="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191-0040</a:t>
                      </a:r>
                      <a:endParaRPr kumimoji="1" lang="zh-CN" sz="700" b="0" i="0" u="none" strike="noStrike" kern="1200" cap="none" normalizeH="0" baseline="0" dirty="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fontAlgn="base" latinLnBrk="0">
                        <a:lnSpc>
                          <a:spcPct val="100000"/>
                        </a:lnSpc>
                        <a:spcBef>
                          <a:spcPct val="0"/>
                        </a:spcBef>
                        <a:spcAft>
                          <a:spcPct val="0"/>
                        </a:spcAft>
                        <a:buClrTx/>
                        <a:buSzTx/>
                        <a:buFontTx/>
                        <a:buNone/>
                      </a:pPr>
                      <a:r>
                        <a:rPr kumimoji="1" lang="en-US" sz="700" b="0" i="0" u="none" strike="noStrike" kern="1200" cap="none" normalizeH="0" baseline="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-0041</a:t>
                      </a:r>
                      <a:endParaRPr kumimoji="1" lang="zh-CN" sz="700" b="0" i="0" u="none" strike="noStrike" kern="1200" cap="none" normalizeH="0" baseline="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fontAlgn="base" latinLnBrk="0">
                        <a:lnSpc>
                          <a:spcPct val="100000"/>
                        </a:lnSpc>
                        <a:spcBef>
                          <a:spcPct val="0"/>
                        </a:spcBef>
                        <a:spcAft>
                          <a:spcPct val="0"/>
                        </a:spcAft>
                        <a:buClrTx/>
                        <a:buSzTx/>
                        <a:buFontTx/>
                        <a:buNone/>
                      </a:pPr>
                      <a:r>
                        <a:rPr kumimoji="1" lang="en-US" sz="700" b="0" i="0" u="none" strike="noStrike" kern="1200" cap="none" normalizeH="0" baseline="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-0042</a:t>
                      </a:r>
                      <a:endParaRPr kumimoji="1" lang="zh-CN" sz="700" b="0" i="0" u="none" strike="noStrike" kern="1200" cap="none" normalizeH="0" baseline="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fontAlgn="base" latinLnBrk="0">
                        <a:lnSpc>
                          <a:spcPct val="100000"/>
                        </a:lnSpc>
                        <a:spcBef>
                          <a:spcPct val="0"/>
                        </a:spcBef>
                        <a:spcAft>
                          <a:spcPct val="0"/>
                        </a:spcAft>
                        <a:buClrTx/>
                        <a:buSzTx/>
                        <a:buFontTx/>
                        <a:buNone/>
                      </a:pPr>
                      <a:r>
                        <a:rPr kumimoji="1" lang="en-US" sz="700" b="0" i="0" u="none" strike="noStrike" kern="1200" cap="none" normalizeH="0" baseline="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-004A</a:t>
                      </a:r>
                      <a:endParaRPr kumimoji="1" lang="zh-CN" sz="700" b="0" i="0" u="none" strike="noStrike" kern="1200" cap="none" normalizeH="0" baseline="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fontAlgn="base" latinLnBrk="0">
                        <a:lnSpc>
                          <a:spcPct val="100000"/>
                        </a:lnSpc>
                        <a:spcBef>
                          <a:spcPct val="0"/>
                        </a:spcBef>
                        <a:spcAft>
                          <a:spcPct val="0"/>
                        </a:spcAft>
                        <a:buClrTx/>
                        <a:buSzTx/>
                        <a:buFontTx/>
                        <a:buNone/>
                      </a:pPr>
                      <a:r>
                        <a:rPr kumimoji="1" lang="en-US" sz="700" b="0" i="0" u="none" strike="noStrike" kern="1200" cap="none" normalizeH="0" baseline="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-0043</a:t>
                      </a:r>
                      <a:endParaRPr kumimoji="1" lang="zh-CN" sz="700" b="0" i="0" u="none" strike="noStrike" kern="1200" cap="none" normalizeH="0" baseline="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fontAlgn="base" latinLnBrk="0">
                        <a:lnSpc>
                          <a:spcPct val="100000"/>
                        </a:lnSpc>
                        <a:spcBef>
                          <a:spcPct val="0"/>
                        </a:spcBef>
                        <a:spcAft>
                          <a:spcPct val="0"/>
                        </a:spcAft>
                        <a:buClrTx/>
                        <a:buSzTx/>
                        <a:buFontTx/>
                        <a:buNone/>
                      </a:pPr>
                      <a:r>
                        <a:rPr kumimoji="1" lang="en-US" sz="700" b="0" i="0" u="none" strike="noStrike" kern="1200" cap="none" normalizeH="0" baseline="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-0044</a:t>
                      </a:r>
                      <a:endParaRPr kumimoji="1" lang="zh-CN" sz="700" b="0" i="0" u="none" strike="noStrike" kern="1200" cap="none" normalizeH="0" baseline="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fontAlgn="base" latinLnBrk="0">
                        <a:lnSpc>
                          <a:spcPct val="100000"/>
                        </a:lnSpc>
                        <a:spcBef>
                          <a:spcPct val="0"/>
                        </a:spcBef>
                        <a:spcAft>
                          <a:spcPct val="0"/>
                        </a:spcAft>
                        <a:buClrTx/>
                        <a:buSzTx/>
                        <a:buFontTx/>
                        <a:buNone/>
                      </a:pPr>
                      <a:r>
                        <a:rPr kumimoji="1" lang="en-US" sz="700" b="0" i="0" u="none" strike="noStrike" kern="1200" cap="none" normalizeH="0" baseline="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-0045</a:t>
                      </a:r>
                      <a:endParaRPr kumimoji="1" lang="zh-CN" sz="700" b="0" i="0" u="none" strike="noStrike" kern="1200" cap="none" normalizeH="0" baseline="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fontAlgn="base" latinLnBrk="0">
                        <a:lnSpc>
                          <a:spcPct val="100000"/>
                        </a:lnSpc>
                        <a:spcBef>
                          <a:spcPct val="0"/>
                        </a:spcBef>
                        <a:spcAft>
                          <a:spcPct val="0"/>
                        </a:spcAft>
                        <a:buClrTx/>
                        <a:buSzTx/>
                        <a:buFontTx/>
                        <a:buNone/>
                      </a:pPr>
                      <a:r>
                        <a:rPr kumimoji="1" lang="en-US" sz="700" b="0" i="0" u="none" strike="noStrike" kern="1200" cap="none" normalizeH="0" baseline="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-0046</a:t>
                      </a:r>
                      <a:endParaRPr kumimoji="1" lang="zh-CN" sz="700" b="0" i="0" u="none" strike="noStrike" kern="1200" cap="none" normalizeH="0" baseline="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fontAlgn="base" latinLnBrk="0">
                        <a:lnSpc>
                          <a:spcPct val="100000"/>
                        </a:lnSpc>
                        <a:spcBef>
                          <a:spcPct val="0"/>
                        </a:spcBef>
                        <a:spcAft>
                          <a:spcPct val="0"/>
                        </a:spcAft>
                        <a:buClrTx/>
                        <a:buSzTx/>
                        <a:buFontTx/>
                        <a:buNone/>
                      </a:pPr>
                      <a:r>
                        <a:rPr kumimoji="1" lang="en-US" sz="700" b="0" i="0" u="none" strike="noStrike" kern="1200" cap="none" normalizeH="0" baseline="0" dirty="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-0047</a:t>
                      </a:r>
                      <a:endParaRPr kumimoji="1" lang="zh-CN" sz="700" b="0" i="0" u="none" strike="noStrike" kern="1200" cap="none" normalizeH="0" baseline="0" dirty="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fontAlgn="base" latinLnBrk="0">
                        <a:lnSpc>
                          <a:spcPct val="100000"/>
                        </a:lnSpc>
                        <a:spcBef>
                          <a:spcPct val="0"/>
                        </a:spcBef>
                        <a:spcAft>
                          <a:spcPct val="0"/>
                        </a:spcAft>
                        <a:buClrTx/>
                        <a:buSzTx/>
                        <a:buFontTx/>
                        <a:buNone/>
                      </a:pPr>
                      <a:r>
                        <a:rPr kumimoji="1" lang="en-US" sz="700" b="0" i="0" u="none" strike="noStrike" kern="1200" cap="none" normalizeH="0" baseline="0" dirty="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-0048</a:t>
                      </a:r>
                      <a:endParaRPr kumimoji="1" lang="zh-CN" sz="700" b="0" i="0" u="none" strike="noStrike" kern="1200" cap="none" normalizeH="0" baseline="0" dirty="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fontAlgn="base" latinLnBrk="0">
                        <a:lnSpc>
                          <a:spcPct val="100000"/>
                        </a:lnSpc>
                        <a:spcBef>
                          <a:spcPct val="0"/>
                        </a:spcBef>
                        <a:spcAft>
                          <a:spcPct val="0"/>
                        </a:spcAft>
                        <a:buClrTx/>
                        <a:buSzTx/>
                        <a:buFontTx/>
                        <a:buNone/>
                      </a:pPr>
                      <a:r>
                        <a:rPr kumimoji="1" lang="en-US" sz="800" b="0" i="0" u="none" strike="noStrike" kern="1200" cap="none" normalizeH="0" baseline="0" dirty="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-0049</a:t>
                      </a:r>
                      <a:endParaRPr kumimoji="1" lang="zh-CN" sz="800" b="0" i="0" u="none" strike="noStrike" kern="1200" cap="none" normalizeH="0" baseline="0" dirty="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580285">
                <a:tc>
                  <a:txBody>
                    <a:bodyPr/>
                    <a:lstStyle/>
                    <a:p>
                      <a:pPr marL="0" marR="0" lvl="0" indent="0" algn="l" defTabSz="914400" rtl="0" fontAlgn="base" latinLnBrk="0">
                        <a:lnSpc>
                          <a:spcPct val="100000"/>
                        </a:lnSpc>
                        <a:spcBef>
                          <a:spcPct val="0"/>
                        </a:spcBef>
                        <a:spcAft>
                          <a:spcPct val="0"/>
                        </a:spcAft>
                        <a:buClrTx/>
                        <a:buSzTx/>
                        <a:buFontTx/>
                        <a:buNone/>
                      </a:pPr>
                      <a:r>
                        <a:rPr kumimoji="1" lang="zh-CN" sz="700" b="0" i="0" u="none" strike="noStrike" kern="1200" cap="none" normalizeH="0" baseline="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菱形法兰</a:t>
                      </a:r>
                      <a:r>
                        <a:rPr kumimoji="1" lang="en-US" sz="700" b="0" i="0" u="none" strike="noStrike" kern="1200" cap="none" normalizeH="0" baseline="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6-</a:t>
                      </a:r>
                      <a:r>
                        <a:rPr kumimoji="1" lang="en-US" sz="700" b="0" i="0" u="none" strike="noStrike" kern="1200" cap="none" normalizeH="0" baseline="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sym typeface="Symbol" panose="05050102010706020507"/>
                        </a:rPr>
                        <a:t></a:t>
                      </a:r>
                      <a:r>
                        <a:rPr kumimoji="1" lang="en-US" sz="700" b="0" i="0" u="none" strike="noStrike" kern="1200" cap="none" normalizeH="0" baseline="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13.5</a:t>
                      </a:r>
                      <a:r>
                        <a:rPr kumimoji="1" lang="zh-CN" sz="700" b="0" i="0" u="none" strike="noStrike" kern="1200" cap="none" normalizeH="0" baseline="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孔止口</a:t>
                      </a:r>
                      <a:r>
                        <a:rPr kumimoji="1" lang="en-US" sz="700" b="0" i="0" u="none" strike="noStrike" kern="1200" cap="none" normalizeH="0" baseline="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sym typeface="Symbol" panose="05050102010706020507"/>
                        </a:rPr>
                        <a:t></a:t>
                      </a:r>
                      <a:r>
                        <a:rPr kumimoji="1" lang="en-US" sz="700" b="0" i="0" u="none" strike="noStrike" kern="1200" cap="none" normalizeH="0" baseline="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82.55</a:t>
                      </a:r>
                      <a:endParaRPr kumimoji="1" lang="zh-CN" sz="700" b="0" i="0" u="none" strike="noStrike" kern="1200" cap="none" normalizeH="0" baseline="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fontAlgn="base" latinLnBrk="0">
                        <a:lnSpc>
                          <a:spcPct val="100000"/>
                        </a:lnSpc>
                        <a:spcBef>
                          <a:spcPct val="0"/>
                        </a:spcBef>
                        <a:spcAft>
                          <a:spcPct val="0"/>
                        </a:spcAft>
                        <a:buClrTx/>
                        <a:buSzTx/>
                        <a:buFontTx/>
                        <a:buNone/>
                      </a:pPr>
                      <a:r>
                        <a:rPr kumimoji="1" lang="zh-CN" sz="700" b="0" i="0" u="none" strike="noStrike" kern="1200" cap="none" normalizeH="0" baseline="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花键轴</a:t>
                      </a:r>
                      <a:r>
                        <a:rPr kumimoji="1" lang="en-US" sz="700" b="0" i="0" u="none" strike="noStrike" kern="1200" cap="none" normalizeH="0" baseline="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a:t>
                      </a:r>
                      <a:endParaRPr kumimoji="1" lang="zh-CN" sz="700" b="0" i="0" u="none" strike="noStrike" kern="1200" cap="none" normalizeH="0" baseline="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endParaRPr>
                    </a:p>
                    <a:p>
                      <a:pPr marL="0" marR="0" lvl="0" indent="0" algn="l" defTabSz="914400" rtl="0" fontAlgn="base" latinLnBrk="0">
                        <a:lnSpc>
                          <a:spcPct val="100000"/>
                        </a:lnSpc>
                        <a:spcBef>
                          <a:spcPct val="0"/>
                        </a:spcBef>
                        <a:spcAft>
                          <a:spcPct val="0"/>
                        </a:spcAft>
                        <a:buClrTx/>
                        <a:buSzTx/>
                        <a:buFontTx/>
                        <a:buNone/>
                      </a:pPr>
                      <a:r>
                        <a:rPr kumimoji="1" lang="en-US" sz="700" b="0" i="0" u="none" strike="noStrike" kern="1200" cap="none" normalizeH="0" baseline="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6D25.35X21.5X6.2</a:t>
                      </a:r>
                      <a:r>
                        <a:rPr kumimoji="1" lang="zh-CN" sz="700" b="0" i="0" u="none" strike="noStrike" kern="1200" cap="none" normalizeH="0" baseline="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，轴端螺纹</a:t>
                      </a:r>
                      <a:r>
                        <a:rPr kumimoji="1" lang="en-US" sz="700" b="0" i="0" u="none" strike="noStrike" kern="1200" cap="none" normalizeH="0" baseline="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5/16-18UNC</a:t>
                      </a:r>
                      <a:endParaRPr kumimoji="1" lang="zh-CN" sz="700" b="0" i="0" u="none" strike="noStrike" kern="1200" cap="none" normalizeH="0" baseline="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fontAlgn="base" latinLnBrk="0">
                        <a:lnSpc>
                          <a:spcPct val="100000"/>
                        </a:lnSpc>
                        <a:spcBef>
                          <a:spcPct val="0"/>
                        </a:spcBef>
                        <a:spcAft>
                          <a:spcPct val="0"/>
                        </a:spcAft>
                        <a:buClrTx/>
                        <a:buSzTx/>
                        <a:buFontTx/>
                        <a:buNone/>
                      </a:pPr>
                      <a:r>
                        <a:rPr kumimoji="1" lang="zh-CN" sz="700" b="0" i="0" u="none" strike="noStrike" kern="1200" cap="none" normalizeH="0" baseline="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横油口：</a:t>
                      </a:r>
                      <a:endParaRPr kumimoji="1" lang="zh-CN" sz="700" b="0" i="0" u="none" strike="noStrike" kern="1200" cap="none" normalizeH="0" baseline="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endParaRPr>
                    </a:p>
                    <a:p>
                      <a:pPr marL="0" marR="0" lvl="0" indent="0" algn="l" defTabSz="914400" rtl="0" fontAlgn="base" latinLnBrk="0">
                        <a:lnSpc>
                          <a:spcPct val="100000"/>
                        </a:lnSpc>
                        <a:spcBef>
                          <a:spcPct val="0"/>
                        </a:spcBef>
                        <a:spcAft>
                          <a:spcPct val="0"/>
                        </a:spcAft>
                        <a:buClrTx/>
                        <a:buSzTx/>
                        <a:buFontTx/>
                        <a:buNone/>
                      </a:pPr>
                      <a:r>
                        <a:rPr kumimoji="1" lang="en-US" sz="700" b="0" i="0" u="none" strike="noStrike" kern="1200" cap="none" normalizeH="0" baseline="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2-7/8-14UNF</a:t>
                      </a:r>
                      <a:endParaRPr kumimoji="1" lang="zh-CN" sz="700" b="0" i="0" u="none" strike="noStrike" kern="1200" cap="none" normalizeH="0" baseline="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endParaRPr>
                    </a:p>
                    <a:p>
                      <a:pPr marL="0" marR="0" lvl="0" indent="0" algn="l" defTabSz="914400" rtl="0" fontAlgn="base" latinLnBrk="0">
                        <a:lnSpc>
                          <a:spcPct val="100000"/>
                        </a:lnSpc>
                        <a:spcBef>
                          <a:spcPct val="0"/>
                        </a:spcBef>
                        <a:spcAft>
                          <a:spcPct val="0"/>
                        </a:spcAft>
                        <a:buClrTx/>
                        <a:buSzTx/>
                        <a:buFontTx/>
                        <a:buNone/>
                      </a:pPr>
                      <a:r>
                        <a:rPr kumimoji="1" lang="en-US" sz="700" b="0" i="0" u="none" strike="noStrike" kern="1200" cap="none" normalizeH="0" baseline="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 </a:t>
                      </a:r>
                      <a:endParaRPr kumimoji="1" lang="zh-CN" sz="700" b="0" i="0" u="none" strike="noStrike" kern="1200" cap="none" normalizeH="0" baseline="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fontAlgn="base" latinLnBrk="0">
                        <a:lnSpc>
                          <a:spcPct val="100000"/>
                        </a:lnSpc>
                        <a:spcBef>
                          <a:spcPct val="0"/>
                        </a:spcBef>
                        <a:spcAft>
                          <a:spcPct val="0"/>
                        </a:spcAft>
                        <a:buClrTx/>
                        <a:buSzTx/>
                        <a:buFontTx/>
                        <a:buNone/>
                      </a:pPr>
                      <a:r>
                        <a:rPr kumimoji="1" lang="en-US" sz="700" b="0" i="0" u="none" strike="noStrike" kern="1200" cap="none" normalizeH="0" baseline="0" dirty="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191-1000</a:t>
                      </a:r>
                      <a:endParaRPr kumimoji="1" lang="zh-CN" sz="700" b="0" i="0" u="none" strike="noStrike" kern="1200" cap="none" normalizeH="0" baseline="0" dirty="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fontAlgn="base" latinLnBrk="0">
                        <a:lnSpc>
                          <a:spcPct val="100000"/>
                        </a:lnSpc>
                        <a:spcBef>
                          <a:spcPct val="0"/>
                        </a:spcBef>
                        <a:spcAft>
                          <a:spcPct val="0"/>
                        </a:spcAft>
                        <a:buClrTx/>
                        <a:buSzTx/>
                        <a:buFontTx/>
                        <a:buNone/>
                      </a:pPr>
                      <a:r>
                        <a:rPr kumimoji="1" lang="en-US" sz="700" b="0" i="0" u="none" strike="noStrike" kern="1200" cap="none" normalizeH="0" baseline="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-1001</a:t>
                      </a:r>
                      <a:endParaRPr kumimoji="1" lang="zh-CN" sz="700" b="0" i="0" u="none" strike="noStrike" kern="1200" cap="none" normalizeH="0" baseline="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fontAlgn="base" latinLnBrk="0">
                        <a:lnSpc>
                          <a:spcPct val="100000"/>
                        </a:lnSpc>
                        <a:spcBef>
                          <a:spcPct val="0"/>
                        </a:spcBef>
                        <a:spcAft>
                          <a:spcPct val="0"/>
                        </a:spcAft>
                        <a:buClrTx/>
                        <a:buSzTx/>
                        <a:buFontTx/>
                        <a:buNone/>
                      </a:pPr>
                      <a:r>
                        <a:rPr kumimoji="1" lang="en-US" sz="700" b="0" i="0" u="none" strike="noStrike" kern="1200" cap="none" normalizeH="0" baseline="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-1002</a:t>
                      </a:r>
                      <a:endParaRPr kumimoji="1" lang="zh-CN" sz="700" b="0" i="0" u="none" strike="noStrike" kern="1200" cap="none" normalizeH="0" baseline="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fontAlgn="base" latinLnBrk="0">
                        <a:lnSpc>
                          <a:spcPct val="100000"/>
                        </a:lnSpc>
                        <a:spcBef>
                          <a:spcPct val="0"/>
                        </a:spcBef>
                        <a:spcAft>
                          <a:spcPct val="0"/>
                        </a:spcAft>
                        <a:buClrTx/>
                        <a:buSzTx/>
                        <a:buFontTx/>
                        <a:buNone/>
                      </a:pPr>
                      <a:r>
                        <a:rPr kumimoji="1" lang="en-US" sz="700" b="0" i="0" u="none" strike="noStrike" kern="1200" cap="none" normalizeH="0" baseline="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-100A</a:t>
                      </a:r>
                      <a:endParaRPr kumimoji="1" lang="zh-CN" sz="700" b="0" i="0" u="none" strike="noStrike" kern="1200" cap="none" normalizeH="0" baseline="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fontAlgn="base" latinLnBrk="0">
                        <a:lnSpc>
                          <a:spcPct val="100000"/>
                        </a:lnSpc>
                        <a:spcBef>
                          <a:spcPct val="0"/>
                        </a:spcBef>
                        <a:spcAft>
                          <a:spcPct val="0"/>
                        </a:spcAft>
                        <a:buClrTx/>
                        <a:buSzTx/>
                        <a:buFontTx/>
                        <a:buNone/>
                      </a:pPr>
                      <a:r>
                        <a:rPr kumimoji="1" lang="en-US" sz="700" b="0" i="0" u="none" strike="noStrike" kern="1200" cap="none" normalizeH="0" baseline="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-1003</a:t>
                      </a:r>
                      <a:endParaRPr kumimoji="1" lang="zh-CN" sz="700" b="0" i="0" u="none" strike="noStrike" kern="1200" cap="none" normalizeH="0" baseline="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fontAlgn="base" latinLnBrk="0">
                        <a:lnSpc>
                          <a:spcPct val="100000"/>
                        </a:lnSpc>
                        <a:spcBef>
                          <a:spcPct val="0"/>
                        </a:spcBef>
                        <a:spcAft>
                          <a:spcPct val="0"/>
                        </a:spcAft>
                        <a:buClrTx/>
                        <a:buSzTx/>
                        <a:buFontTx/>
                        <a:buNone/>
                      </a:pPr>
                      <a:r>
                        <a:rPr kumimoji="1" lang="en-US" sz="700" b="0" i="0" u="none" strike="noStrike" kern="1200" cap="none" normalizeH="0" baseline="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-1004</a:t>
                      </a:r>
                      <a:endParaRPr kumimoji="1" lang="zh-CN" sz="700" b="0" i="0" u="none" strike="noStrike" kern="1200" cap="none" normalizeH="0" baseline="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fontAlgn="base" latinLnBrk="0">
                        <a:lnSpc>
                          <a:spcPct val="100000"/>
                        </a:lnSpc>
                        <a:spcBef>
                          <a:spcPct val="0"/>
                        </a:spcBef>
                        <a:spcAft>
                          <a:spcPct val="0"/>
                        </a:spcAft>
                        <a:buClrTx/>
                        <a:buSzTx/>
                        <a:buFontTx/>
                        <a:buNone/>
                      </a:pPr>
                      <a:r>
                        <a:rPr kumimoji="1" lang="en-US" sz="700" b="0" i="0" u="none" strike="noStrike" kern="1200" cap="none" normalizeH="0" baseline="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-1005</a:t>
                      </a:r>
                      <a:endParaRPr kumimoji="1" lang="zh-CN" sz="700" b="0" i="0" u="none" strike="noStrike" kern="1200" cap="none" normalizeH="0" baseline="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fontAlgn="base" latinLnBrk="0">
                        <a:lnSpc>
                          <a:spcPct val="100000"/>
                        </a:lnSpc>
                        <a:spcBef>
                          <a:spcPct val="0"/>
                        </a:spcBef>
                        <a:spcAft>
                          <a:spcPct val="0"/>
                        </a:spcAft>
                        <a:buClrTx/>
                        <a:buSzTx/>
                        <a:buFontTx/>
                        <a:buNone/>
                      </a:pPr>
                      <a:r>
                        <a:rPr kumimoji="1" lang="en-US" sz="700" b="0" i="0" u="none" strike="noStrike" kern="1200" cap="none" normalizeH="0" baseline="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-1006</a:t>
                      </a:r>
                      <a:endParaRPr kumimoji="1" lang="zh-CN" sz="700" b="0" i="0" u="none" strike="noStrike" kern="1200" cap="none" normalizeH="0" baseline="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fontAlgn="base" latinLnBrk="0">
                        <a:lnSpc>
                          <a:spcPct val="100000"/>
                        </a:lnSpc>
                        <a:spcBef>
                          <a:spcPct val="0"/>
                        </a:spcBef>
                        <a:spcAft>
                          <a:spcPct val="0"/>
                        </a:spcAft>
                        <a:buClrTx/>
                        <a:buSzTx/>
                        <a:buFontTx/>
                        <a:buNone/>
                      </a:pPr>
                      <a:r>
                        <a:rPr kumimoji="1" lang="en-US" sz="700" b="0" i="0" u="none" strike="noStrike" kern="1200" cap="none" normalizeH="0" baseline="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-1007</a:t>
                      </a:r>
                      <a:endParaRPr kumimoji="1" lang="zh-CN" sz="700" b="0" i="0" u="none" strike="noStrike" kern="1200" cap="none" normalizeH="0" baseline="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fontAlgn="base" latinLnBrk="0">
                        <a:lnSpc>
                          <a:spcPct val="100000"/>
                        </a:lnSpc>
                        <a:spcBef>
                          <a:spcPct val="0"/>
                        </a:spcBef>
                        <a:spcAft>
                          <a:spcPct val="0"/>
                        </a:spcAft>
                        <a:buClrTx/>
                        <a:buSzTx/>
                        <a:buFontTx/>
                        <a:buNone/>
                      </a:pPr>
                      <a:r>
                        <a:rPr kumimoji="1" lang="en-US" sz="700" b="0" i="0" u="none" strike="noStrike" kern="1200" cap="none" normalizeH="0" baseline="0" dirty="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-1008</a:t>
                      </a:r>
                      <a:endParaRPr kumimoji="1" lang="zh-CN" sz="700" b="0" i="0" u="none" strike="noStrike" kern="1200" cap="none" normalizeH="0" baseline="0" dirty="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fontAlgn="base" latinLnBrk="0">
                        <a:lnSpc>
                          <a:spcPct val="100000"/>
                        </a:lnSpc>
                        <a:spcBef>
                          <a:spcPct val="0"/>
                        </a:spcBef>
                        <a:spcAft>
                          <a:spcPct val="0"/>
                        </a:spcAft>
                        <a:buClrTx/>
                        <a:buSzTx/>
                        <a:buFontTx/>
                        <a:buNone/>
                      </a:pPr>
                      <a:r>
                        <a:rPr kumimoji="1" lang="en-US" sz="800" b="0" i="0" u="none" strike="noStrike" kern="1200" cap="none" normalizeH="0" baseline="0" dirty="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-1009</a:t>
                      </a:r>
                      <a:endParaRPr kumimoji="1" lang="zh-CN" sz="800" b="0" i="0" u="none" strike="noStrike" kern="1200" cap="none" normalizeH="0" baseline="0" dirty="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580285">
                <a:tc>
                  <a:txBody>
                    <a:bodyPr/>
                    <a:lstStyle/>
                    <a:p>
                      <a:pPr marL="0" marR="0" lvl="0" indent="0" algn="l" defTabSz="914400" rtl="0" fontAlgn="base" latinLnBrk="0">
                        <a:lnSpc>
                          <a:spcPct val="100000"/>
                        </a:lnSpc>
                        <a:spcBef>
                          <a:spcPct val="0"/>
                        </a:spcBef>
                        <a:spcAft>
                          <a:spcPct val="0"/>
                        </a:spcAft>
                        <a:buClrTx/>
                        <a:buSzTx/>
                        <a:buFontTx/>
                        <a:buNone/>
                      </a:pPr>
                      <a:r>
                        <a:rPr kumimoji="1" lang="zh-CN" sz="700" b="0" i="0" u="none" strike="noStrike" kern="1200" cap="none" normalizeH="0" baseline="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菱形法兰</a:t>
                      </a:r>
                      <a:r>
                        <a:rPr kumimoji="1" lang="en-US" sz="700" b="0" i="0" u="none" strike="noStrike" kern="1200" cap="none" normalizeH="0" baseline="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6-</a:t>
                      </a:r>
                      <a:r>
                        <a:rPr kumimoji="1" lang="en-US" sz="700" b="0" i="0" u="none" strike="noStrike" kern="1200" cap="none" normalizeH="0" baseline="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sym typeface="Symbol" panose="05050102010706020507"/>
                        </a:rPr>
                        <a:t></a:t>
                      </a:r>
                      <a:r>
                        <a:rPr kumimoji="1" lang="en-US" sz="700" b="0" i="0" u="none" strike="noStrike" kern="1200" cap="none" normalizeH="0" baseline="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13.5</a:t>
                      </a:r>
                      <a:r>
                        <a:rPr kumimoji="1" lang="zh-CN" sz="700" b="0" i="0" u="none" strike="noStrike" kern="1200" cap="none" normalizeH="0" baseline="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孔止口</a:t>
                      </a:r>
                      <a:r>
                        <a:rPr kumimoji="1" lang="en-US" sz="700" b="0" i="0" u="none" strike="noStrike" kern="1200" cap="none" normalizeH="0" baseline="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sym typeface="Symbol" panose="05050102010706020507"/>
                        </a:rPr>
                        <a:t></a:t>
                      </a:r>
                      <a:r>
                        <a:rPr kumimoji="1" lang="en-US" sz="700" b="0" i="0" u="none" strike="noStrike" kern="1200" cap="none" normalizeH="0" baseline="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82.55</a:t>
                      </a:r>
                      <a:endParaRPr kumimoji="1" lang="zh-CN" sz="700" b="0" i="0" u="none" strike="noStrike" kern="1200" cap="none" normalizeH="0" baseline="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fontAlgn="base" latinLnBrk="0">
                        <a:lnSpc>
                          <a:spcPct val="100000"/>
                        </a:lnSpc>
                        <a:spcBef>
                          <a:spcPct val="0"/>
                        </a:spcBef>
                        <a:spcAft>
                          <a:spcPct val="0"/>
                        </a:spcAft>
                        <a:buClrTx/>
                        <a:buSzTx/>
                        <a:buFontTx/>
                        <a:buNone/>
                      </a:pPr>
                      <a:r>
                        <a:rPr kumimoji="1" lang="en-US" sz="700" b="0" i="0" u="none" strike="noStrike" kern="1200" cap="none" normalizeH="0" baseline="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14</a:t>
                      </a:r>
                      <a:r>
                        <a:rPr kumimoji="1" lang="zh-CN" sz="700" b="0" i="0" u="none" strike="noStrike" kern="1200" cap="none" normalizeH="0" baseline="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齿，</a:t>
                      </a:r>
                      <a:r>
                        <a:rPr kumimoji="1" lang="en-US" sz="700" b="0" i="0" u="none" strike="noStrike" kern="1200" cap="none" normalizeH="0" baseline="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DP=12/24</a:t>
                      </a:r>
                      <a:endParaRPr kumimoji="1" lang="zh-CN" sz="700" b="0" i="0" u="none" strike="noStrike" kern="1200" cap="none" normalizeH="0" baseline="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endParaRPr>
                    </a:p>
                    <a:p>
                      <a:pPr marL="0" marR="0" lvl="0" indent="0" algn="l" defTabSz="914400" rtl="0" fontAlgn="base" latinLnBrk="0">
                        <a:lnSpc>
                          <a:spcPct val="100000"/>
                        </a:lnSpc>
                        <a:spcBef>
                          <a:spcPct val="0"/>
                        </a:spcBef>
                        <a:spcAft>
                          <a:spcPct val="0"/>
                        </a:spcAft>
                        <a:buClrTx/>
                        <a:buSzTx/>
                        <a:buFontTx/>
                        <a:buNone/>
                      </a:pPr>
                      <a:r>
                        <a:rPr kumimoji="1" lang="zh-CN" sz="700" b="0" i="0" u="none" strike="noStrike" kern="1200" cap="none" normalizeH="0" baseline="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轴端螺纹：</a:t>
                      </a:r>
                      <a:r>
                        <a:rPr kumimoji="1" lang="en-US" sz="700" b="0" i="0" u="none" strike="noStrike" kern="1200" cap="none" normalizeH="0" baseline="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5/8-18UNF</a:t>
                      </a:r>
                      <a:endParaRPr kumimoji="1" lang="zh-CN" sz="700" b="0" i="0" u="none" strike="noStrike" kern="1200" cap="none" normalizeH="0" baseline="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endParaRPr>
                    </a:p>
                    <a:p>
                      <a:pPr marL="0" marR="0" lvl="0" indent="0" algn="l" defTabSz="914400" rtl="0" fontAlgn="base" latinLnBrk="0">
                        <a:lnSpc>
                          <a:spcPct val="100000"/>
                        </a:lnSpc>
                        <a:spcBef>
                          <a:spcPct val="0"/>
                        </a:spcBef>
                        <a:spcAft>
                          <a:spcPct val="0"/>
                        </a:spcAft>
                        <a:buClrTx/>
                        <a:buSzTx/>
                        <a:buFontTx/>
                        <a:buNone/>
                      </a:pPr>
                      <a:r>
                        <a:rPr kumimoji="1" lang="zh-CN" sz="700" b="0" i="0" u="none" strike="noStrike" kern="1200" cap="none" normalizeH="0" baseline="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轴伸：</a:t>
                      </a:r>
                      <a:r>
                        <a:rPr kumimoji="1" lang="en-US" sz="700" b="0" i="0" u="none" strike="noStrike" kern="1200" cap="none" normalizeH="0" baseline="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54</a:t>
                      </a:r>
                      <a:endParaRPr kumimoji="1" lang="zh-CN" sz="700" b="0" i="0" u="none" strike="noStrike" kern="1200" cap="none" normalizeH="0" baseline="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fontAlgn="base" latinLnBrk="0">
                        <a:lnSpc>
                          <a:spcPct val="100000"/>
                        </a:lnSpc>
                        <a:spcBef>
                          <a:spcPct val="0"/>
                        </a:spcBef>
                        <a:spcAft>
                          <a:spcPct val="0"/>
                        </a:spcAft>
                        <a:buClrTx/>
                        <a:buSzTx/>
                        <a:buFontTx/>
                        <a:buNone/>
                      </a:pPr>
                      <a:r>
                        <a:rPr kumimoji="1" lang="zh-CN" sz="700" b="0" i="0" u="none" strike="noStrike" kern="1200" cap="none" normalizeH="0" baseline="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横油口：</a:t>
                      </a:r>
                      <a:endParaRPr kumimoji="1" lang="zh-CN" sz="700" b="0" i="0" u="none" strike="noStrike" kern="1200" cap="none" normalizeH="0" baseline="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endParaRPr>
                    </a:p>
                    <a:p>
                      <a:pPr marL="0" marR="0" lvl="0" indent="0" algn="l" defTabSz="914400" rtl="0" fontAlgn="base" latinLnBrk="0">
                        <a:lnSpc>
                          <a:spcPct val="100000"/>
                        </a:lnSpc>
                        <a:spcBef>
                          <a:spcPct val="0"/>
                        </a:spcBef>
                        <a:spcAft>
                          <a:spcPct val="0"/>
                        </a:spcAft>
                        <a:buClrTx/>
                        <a:buSzTx/>
                        <a:buFontTx/>
                        <a:buNone/>
                      </a:pPr>
                      <a:r>
                        <a:rPr kumimoji="1" lang="en-US" sz="700" b="0" i="0" u="none" strike="noStrike" kern="1200" cap="none" normalizeH="0" baseline="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2-7/8-14UNF</a:t>
                      </a:r>
                      <a:endParaRPr kumimoji="1" lang="zh-CN" sz="700" b="0" i="0" u="none" strike="noStrike" kern="1200" cap="none" normalizeH="0" baseline="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endParaRPr>
                    </a:p>
                    <a:p>
                      <a:pPr marL="0" marR="0" lvl="0" indent="0" algn="l" defTabSz="914400" rtl="0" fontAlgn="base" latinLnBrk="0">
                        <a:lnSpc>
                          <a:spcPct val="100000"/>
                        </a:lnSpc>
                        <a:spcBef>
                          <a:spcPct val="0"/>
                        </a:spcBef>
                        <a:spcAft>
                          <a:spcPct val="0"/>
                        </a:spcAft>
                        <a:buClrTx/>
                        <a:buSzTx/>
                        <a:buFontTx/>
                        <a:buNone/>
                      </a:pPr>
                      <a:r>
                        <a:rPr kumimoji="1" lang="en-US" sz="700" b="0" i="0" u="none" strike="noStrike" kern="1200" cap="none" normalizeH="0" baseline="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 </a:t>
                      </a:r>
                      <a:endParaRPr kumimoji="1" lang="zh-CN" sz="700" b="0" i="0" u="none" strike="noStrike" kern="1200" cap="none" normalizeH="0" baseline="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fontAlgn="base" latinLnBrk="0">
                        <a:lnSpc>
                          <a:spcPct val="100000"/>
                        </a:lnSpc>
                        <a:spcBef>
                          <a:spcPct val="0"/>
                        </a:spcBef>
                        <a:spcAft>
                          <a:spcPct val="0"/>
                        </a:spcAft>
                        <a:buClrTx/>
                        <a:buSzTx/>
                        <a:buFontTx/>
                        <a:buNone/>
                      </a:pPr>
                      <a:r>
                        <a:rPr kumimoji="1" lang="en-US" sz="700" b="0" i="0" u="none" strike="noStrike" kern="1200" cap="none" normalizeH="0" baseline="0" dirty="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191-2020</a:t>
                      </a:r>
                      <a:endParaRPr kumimoji="1" lang="zh-CN" sz="700" b="0" i="0" u="none" strike="noStrike" kern="1200" cap="none" normalizeH="0" baseline="0" dirty="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fontAlgn="base" latinLnBrk="0">
                        <a:lnSpc>
                          <a:spcPct val="100000"/>
                        </a:lnSpc>
                        <a:spcBef>
                          <a:spcPct val="0"/>
                        </a:spcBef>
                        <a:spcAft>
                          <a:spcPct val="0"/>
                        </a:spcAft>
                        <a:buClrTx/>
                        <a:buSzTx/>
                        <a:buFontTx/>
                        <a:buNone/>
                      </a:pPr>
                      <a:r>
                        <a:rPr kumimoji="1" lang="en-US" sz="700" b="0" i="0" u="none" strike="noStrike" kern="1200" cap="none" normalizeH="0" baseline="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-2021</a:t>
                      </a:r>
                      <a:endParaRPr kumimoji="1" lang="zh-CN" sz="700" b="0" i="0" u="none" strike="noStrike" kern="1200" cap="none" normalizeH="0" baseline="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fontAlgn="base" latinLnBrk="0">
                        <a:lnSpc>
                          <a:spcPct val="100000"/>
                        </a:lnSpc>
                        <a:spcBef>
                          <a:spcPct val="0"/>
                        </a:spcBef>
                        <a:spcAft>
                          <a:spcPct val="0"/>
                        </a:spcAft>
                        <a:buClrTx/>
                        <a:buSzTx/>
                        <a:buFontTx/>
                        <a:buNone/>
                      </a:pPr>
                      <a:r>
                        <a:rPr kumimoji="1" lang="en-US" sz="700" b="0" i="0" u="none" strike="noStrike" kern="1200" cap="none" normalizeH="0" baseline="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-2022</a:t>
                      </a:r>
                      <a:endParaRPr kumimoji="1" lang="zh-CN" sz="700" b="0" i="0" u="none" strike="noStrike" kern="1200" cap="none" normalizeH="0" baseline="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fontAlgn="base" latinLnBrk="0">
                        <a:lnSpc>
                          <a:spcPct val="100000"/>
                        </a:lnSpc>
                        <a:spcBef>
                          <a:spcPct val="0"/>
                        </a:spcBef>
                        <a:spcAft>
                          <a:spcPct val="0"/>
                        </a:spcAft>
                        <a:buClrTx/>
                        <a:buSzTx/>
                        <a:buFontTx/>
                        <a:buNone/>
                      </a:pPr>
                      <a:r>
                        <a:rPr kumimoji="1" lang="en-US" sz="700" b="0" i="0" u="none" strike="noStrike" kern="1200" cap="none" normalizeH="0" baseline="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-202A</a:t>
                      </a:r>
                      <a:endParaRPr kumimoji="1" lang="zh-CN" sz="700" b="0" i="0" u="none" strike="noStrike" kern="1200" cap="none" normalizeH="0" baseline="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fontAlgn="base" latinLnBrk="0">
                        <a:lnSpc>
                          <a:spcPct val="100000"/>
                        </a:lnSpc>
                        <a:spcBef>
                          <a:spcPct val="0"/>
                        </a:spcBef>
                        <a:spcAft>
                          <a:spcPct val="0"/>
                        </a:spcAft>
                        <a:buClrTx/>
                        <a:buSzTx/>
                        <a:buFontTx/>
                        <a:buNone/>
                      </a:pPr>
                      <a:r>
                        <a:rPr kumimoji="1" lang="en-US" sz="700" b="0" i="0" u="none" strike="noStrike" kern="1200" cap="none" normalizeH="0" baseline="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-2023</a:t>
                      </a:r>
                      <a:endParaRPr kumimoji="1" lang="zh-CN" sz="700" b="0" i="0" u="none" strike="noStrike" kern="1200" cap="none" normalizeH="0" baseline="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fontAlgn="base" latinLnBrk="0">
                        <a:lnSpc>
                          <a:spcPct val="100000"/>
                        </a:lnSpc>
                        <a:spcBef>
                          <a:spcPct val="0"/>
                        </a:spcBef>
                        <a:spcAft>
                          <a:spcPct val="0"/>
                        </a:spcAft>
                        <a:buClrTx/>
                        <a:buSzTx/>
                        <a:buFontTx/>
                        <a:buNone/>
                      </a:pPr>
                      <a:r>
                        <a:rPr kumimoji="1" lang="en-US" sz="700" b="0" i="0" u="none" strike="noStrike" kern="1200" cap="none" normalizeH="0" baseline="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-2024</a:t>
                      </a:r>
                      <a:endParaRPr kumimoji="1" lang="zh-CN" sz="700" b="0" i="0" u="none" strike="noStrike" kern="1200" cap="none" normalizeH="0" baseline="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fontAlgn="base" latinLnBrk="0">
                        <a:lnSpc>
                          <a:spcPct val="100000"/>
                        </a:lnSpc>
                        <a:spcBef>
                          <a:spcPct val="0"/>
                        </a:spcBef>
                        <a:spcAft>
                          <a:spcPct val="0"/>
                        </a:spcAft>
                        <a:buClrTx/>
                        <a:buSzTx/>
                        <a:buFontTx/>
                        <a:buNone/>
                      </a:pPr>
                      <a:r>
                        <a:rPr kumimoji="1" lang="en-US" sz="700" b="0" i="0" u="none" strike="noStrike" kern="1200" cap="none" normalizeH="0" baseline="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-2025</a:t>
                      </a:r>
                      <a:endParaRPr kumimoji="1" lang="zh-CN" sz="700" b="0" i="0" u="none" strike="noStrike" kern="1200" cap="none" normalizeH="0" baseline="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fontAlgn="base" latinLnBrk="0">
                        <a:lnSpc>
                          <a:spcPct val="100000"/>
                        </a:lnSpc>
                        <a:spcBef>
                          <a:spcPct val="0"/>
                        </a:spcBef>
                        <a:spcAft>
                          <a:spcPct val="0"/>
                        </a:spcAft>
                        <a:buClrTx/>
                        <a:buSzTx/>
                        <a:buFontTx/>
                        <a:buNone/>
                      </a:pPr>
                      <a:r>
                        <a:rPr kumimoji="1" lang="en-US" sz="700" b="0" i="0" u="none" strike="noStrike" kern="1200" cap="none" normalizeH="0" baseline="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-2026</a:t>
                      </a:r>
                      <a:endParaRPr kumimoji="1" lang="zh-CN" sz="700" b="0" i="0" u="none" strike="noStrike" kern="1200" cap="none" normalizeH="0" baseline="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fontAlgn="base" latinLnBrk="0">
                        <a:lnSpc>
                          <a:spcPct val="100000"/>
                        </a:lnSpc>
                        <a:spcBef>
                          <a:spcPct val="0"/>
                        </a:spcBef>
                        <a:spcAft>
                          <a:spcPct val="0"/>
                        </a:spcAft>
                        <a:buClrTx/>
                        <a:buSzTx/>
                        <a:buFontTx/>
                        <a:buNone/>
                      </a:pPr>
                      <a:r>
                        <a:rPr kumimoji="1" lang="en-US" sz="700" b="0" i="0" u="none" strike="noStrike" kern="1200" cap="none" normalizeH="0" baseline="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-2027</a:t>
                      </a:r>
                      <a:endParaRPr kumimoji="1" lang="zh-CN" sz="700" b="0" i="0" u="none" strike="noStrike" kern="1200" cap="none" normalizeH="0" baseline="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fontAlgn="base" latinLnBrk="0">
                        <a:lnSpc>
                          <a:spcPct val="100000"/>
                        </a:lnSpc>
                        <a:spcBef>
                          <a:spcPct val="0"/>
                        </a:spcBef>
                        <a:spcAft>
                          <a:spcPct val="0"/>
                        </a:spcAft>
                        <a:buClrTx/>
                        <a:buSzTx/>
                        <a:buFontTx/>
                        <a:buNone/>
                      </a:pPr>
                      <a:r>
                        <a:rPr kumimoji="1" lang="en-US" sz="700" b="0" i="0" u="none" strike="noStrike" kern="1200" cap="none" normalizeH="0" baseline="0" dirty="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-2028</a:t>
                      </a:r>
                      <a:endParaRPr kumimoji="1" lang="zh-CN" sz="700" b="0" i="0" u="none" strike="noStrike" kern="1200" cap="none" normalizeH="0" baseline="0" dirty="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fontAlgn="base" latinLnBrk="0">
                        <a:lnSpc>
                          <a:spcPct val="100000"/>
                        </a:lnSpc>
                        <a:spcBef>
                          <a:spcPct val="0"/>
                        </a:spcBef>
                        <a:spcAft>
                          <a:spcPct val="0"/>
                        </a:spcAft>
                        <a:buClrTx/>
                        <a:buSzTx/>
                        <a:buFontTx/>
                        <a:buNone/>
                      </a:pPr>
                      <a:r>
                        <a:rPr kumimoji="1" lang="en-US" sz="800" b="0" i="0" u="none" strike="noStrike" kern="1200" cap="none" normalizeH="0" baseline="0" dirty="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-2029</a:t>
                      </a:r>
                      <a:endParaRPr kumimoji="1" lang="zh-CN" sz="800" b="0" i="0" u="none" strike="noStrike" kern="1200" cap="none" normalizeH="0" baseline="0" dirty="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417805">
                <a:tc>
                  <a:txBody>
                    <a:bodyPr/>
                    <a:lstStyle/>
                    <a:p>
                      <a:pPr marL="0" marR="0" lvl="0" indent="0" algn="l" defTabSz="914400" rtl="0" fontAlgn="base" latinLnBrk="0">
                        <a:lnSpc>
                          <a:spcPct val="100000"/>
                        </a:lnSpc>
                        <a:spcBef>
                          <a:spcPct val="0"/>
                        </a:spcBef>
                        <a:spcAft>
                          <a:spcPct val="0"/>
                        </a:spcAft>
                        <a:buClrTx/>
                        <a:buSzTx/>
                        <a:buFontTx/>
                        <a:buNone/>
                      </a:pPr>
                      <a:r>
                        <a:rPr kumimoji="1" lang="zh-CN" sz="700" b="0" i="0" u="none" strike="noStrike" kern="1200" cap="none" normalizeH="0" baseline="0" dirty="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方法兰</a:t>
                      </a:r>
                      <a:r>
                        <a:rPr kumimoji="1" lang="en-US" sz="700" b="0" i="0" u="none" strike="noStrike" kern="1200" cap="none" normalizeH="0" baseline="0" dirty="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a:t>
                      </a:r>
                      <a:endParaRPr kumimoji="1" lang="zh-CN" sz="700" b="0" i="0" u="none" strike="noStrike" kern="1200" cap="none" normalizeH="0" baseline="0" dirty="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endParaRPr>
                    </a:p>
                    <a:p>
                      <a:pPr marL="0" marR="0" lvl="0" indent="0" algn="l" defTabSz="914400" rtl="0" fontAlgn="base" latinLnBrk="0">
                        <a:lnSpc>
                          <a:spcPct val="100000"/>
                        </a:lnSpc>
                        <a:spcBef>
                          <a:spcPct val="0"/>
                        </a:spcBef>
                        <a:spcAft>
                          <a:spcPct val="0"/>
                        </a:spcAft>
                        <a:buClrTx/>
                        <a:buSzTx/>
                        <a:buFontTx/>
                        <a:buNone/>
                      </a:pPr>
                      <a:r>
                        <a:rPr kumimoji="1" lang="zh-CN" sz="700" b="0" i="0" u="none" strike="noStrike" kern="1200" cap="none" normalizeH="0" baseline="0" dirty="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止口Φ</a:t>
                      </a:r>
                      <a:r>
                        <a:rPr kumimoji="1" lang="en-US" sz="700" b="0" i="0" u="none" strike="noStrike" kern="1200" cap="none" normalizeH="0" baseline="0" dirty="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82.55</a:t>
                      </a:r>
                      <a:endParaRPr kumimoji="1" lang="zh-CN" sz="700" b="0" i="0" u="none" strike="noStrike" kern="1200" cap="none" normalizeH="0" baseline="0" dirty="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fontAlgn="base" latinLnBrk="0">
                        <a:lnSpc>
                          <a:spcPct val="100000"/>
                        </a:lnSpc>
                        <a:spcBef>
                          <a:spcPct val="0"/>
                        </a:spcBef>
                        <a:spcAft>
                          <a:spcPct val="0"/>
                        </a:spcAft>
                        <a:buClrTx/>
                        <a:buSzTx/>
                        <a:buFontTx/>
                        <a:buNone/>
                      </a:pPr>
                      <a:r>
                        <a:rPr kumimoji="1" lang="en-US" sz="700" b="0" i="0" u="none" strike="noStrike" kern="1200" cap="none" normalizeH="0" baseline="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Φ31.75</a:t>
                      </a:r>
                      <a:r>
                        <a:rPr kumimoji="1" lang="zh-CN" sz="700" b="0" i="0" u="none" strike="noStrike" kern="1200" cap="none" normalizeH="0" baseline="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锥轴，</a:t>
                      </a:r>
                      <a:endParaRPr kumimoji="1" lang="zh-CN" sz="700" b="0" i="0" u="none" strike="noStrike" kern="1200" cap="none" normalizeH="0" baseline="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endParaRPr>
                    </a:p>
                    <a:p>
                      <a:pPr marL="0" marR="0" lvl="0" indent="0" algn="l" defTabSz="914400" rtl="0" fontAlgn="base" latinLnBrk="0">
                        <a:lnSpc>
                          <a:spcPct val="100000"/>
                        </a:lnSpc>
                        <a:spcBef>
                          <a:spcPct val="0"/>
                        </a:spcBef>
                        <a:spcAft>
                          <a:spcPct val="0"/>
                        </a:spcAft>
                        <a:buClrTx/>
                        <a:buSzTx/>
                        <a:buFontTx/>
                        <a:buNone/>
                      </a:pPr>
                      <a:r>
                        <a:rPr kumimoji="1" lang="zh-CN" sz="700" b="0" i="0" u="none" strike="noStrike" kern="1200" cap="none" normalizeH="0" baseline="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锥度</a:t>
                      </a:r>
                      <a:r>
                        <a:rPr kumimoji="1" lang="en-US" sz="700" b="0" i="0" u="none" strike="noStrike" kern="1200" cap="none" normalizeH="0" baseline="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1</a:t>
                      </a:r>
                      <a:r>
                        <a:rPr kumimoji="1" lang="zh-CN" sz="700" b="0" i="0" u="none" strike="noStrike" kern="1200" cap="none" normalizeH="0" baseline="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a:t>
                      </a:r>
                      <a:r>
                        <a:rPr kumimoji="1" lang="en-US" sz="700" b="0" i="0" u="none" strike="noStrike" kern="1200" cap="none" normalizeH="0" baseline="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8</a:t>
                      </a:r>
                      <a:endParaRPr kumimoji="1" lang="zh-CN" sz="700" b="0" i="0" u="none" strike="noStrike" kern="1200" cap="none" normalizeH="0" baseline="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endParaRPr>
                    </a:p>
                    <a:p>
                      <a:pPr marL="0" marR="0" lvl="0" indent="0" algn="l" defTabSz="914400" rtl="0" fontAlgn="base" latinLnBrk="0">
                        <a:lnSpc>
                          <a:spcPct val="100000"/>
                        </a:lnSpc>
                        <a:spcBef>
                          <a:spcPct val="0"/>
                        </a:spcBef>
                        <a:spcAft>
                          <a:spcPct val="0"/>
                        </a:spcAft>
                        <a:buClrTx/>
                        <a:buSzTx/>
                        <a:buFontTx/>
                        <a:buNone/>
                      </a:pPr>
                      <a:r>
                        <a:rPr kumimoji="1" lang="en-US" sz="700" b="0" i="0" u="none" strike="noStrike" kern="1200" cap="none" normalizeH="0" baseline="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7.963</a:t>
                      </a:r>
                      <a:r>
                        <a:rPr kumimoji="1" lang="zh-CN" sz="700" b="0" i="0" u="none" strike="noStrike" kern="1200" cap="none" normalizeH="0" baseline="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平键</a:t>
                      </a:r>
                      <a:endParaRPr kumimoji="1" lang="zh-CN" sz="700" b="0" i="0" u="none" strike="noStrike" kern="1200" cap="none" normalizeH="0" baseline="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fontAlgn="base" latinLnBrk="0">
                        <a:lnSpc>
                          <a:spcPct val="100000"/>
                        </a:lnSpc>
                        <a:spcBef>
                          <a:spcPct val="0"/>
                        </a:spcBef>
                        <a:spcAft>
                          <a:spcPct val="0"/>
                        </a:spcAft>
                        <a:buClrTx/>
                        <a:buSzTx/>
                        <a:buFontTx/>
                        <a:buNone/>
                      </a:pPr>
                      <a:r>
                        <a:rPr kumimoji="1" lang="zh-CN" sz="700" b="0" i="0" u="none" strike="noStrike" kern="1200" cap="none" normalizeH="0" baseline="0" dirty="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横油口：</a:t>
                      </a:r>
                      <a:endParaRPr kumimoji="1" lang="zh-CN" sz="700" b="0" i="0" u="none" strike="noStrike" kern="1200" cap="none" normalizeH="0" baseline="0" dirty="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endParaRPr>
                    </a:p>
                    <a:p>
                      <a:pPr marL="0" marR="0" lvl="0" indent="0" algn="l" defTabSz="914400" rtl="0" fontAlgn="base" latinLnBrk="0">
                        <a:lnSpc>
                          <a:spcPct val="100000"/>
                        </a:lnSpc>
                        <a:spcBef>
                          <a:spcPct val="0"/>
                        </a:spcBef>
                        <a:spcAft>
                          <a:spcPct val="0"/>
                        </a:spcAft>
                        <a:buClrTx/>
                        <a:buSzTx/>
                        <a:buFontTx/>
                        <a:buNone/>
                      </a:pPr>
                      <a:r>
                        <a:rPr kumimoji="1" lang="en-US" sz="700" b="0" i="0" u="none" strike="noStrike" kern="1200" cap="none" normalizeH="0" baseline="0" dirty="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2-7/8-14UNF</a:t>
                      </a:r>
                      <a:endParaRPr kumimoji="1" lang="zh-CN" sz="700" b="0" i="0" u="none" strike="noStrike" kern="1200" cap="none" normalizeH="0" baseline="0" dirty="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endParaRPr>
                    </a:p>
                    <a:p>
                      <a:pPr marL="0" marR="0" lvl="0" indent="0" algn="l" defTabSz="914400" rtl="0" fontAlgn="base" latinLnBrk="0">
                        <a:lnSpc>
                          <a:spcPct val="100000"/>
                        </a:lnSpc>
                        <a:spcBef>
                          <a:spcPct val="0"/>
                        </a:spcBef>
                        <a:spcAft>
                          <a:spcPct val="0"/>
                        </a:spcAft>
                        <a:buClrTx/>
                        <a:buSzTx/>
                        <a:buFontTx/>
                        <a:buNone/>
                      </a:pPr>
                      <a:r>
                        <a:rPr kumimoji="1" lang="en-US" sz="700" b="0" i="0" u="none" strike="noStrike" kern="1200" cap="none" normalizeH="0" baseline="0" dirty="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 </a:t>
                      </a:r>
                      <a:endParaRPr kumimoji="1" lang="zh-CN" sz="700" b="0" i="0" u="none" strike="noStrike" kern="1200" cap="none" normalizeH="0" baseline="0" dirty="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fontAlgn="base" latinLnBrk="0">
                        <a:lnSpc>
                          <a:spcPct val="100000"/>
                        </a:lnSpc>
                        <a:spcBef>
                          <a:spcPct val="0"/>
                        </a:spcBef>
                        <a:spcAft>
                          <a:spcPct val="0"/>
                        </a:spcAft>
                        <a:buClrTx/>
                        <a:buSzTx/>
                        <a:buFontTx/>
                        <a:buNone/>
                      </a:pPr>
                      <a:r>
                        <a:rPr kumimoji="1" lang="en-US" sz="700" b="0" i="0" u="none" strike="noStrike" kern="1200" cap="none" normalizeH="0" baseline="0" dirty="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192-3000</a:t>
                      </a:r>
                      <a:endParaRPr kumimoji="1" lang="zh-CN" sz="700" b="0" i="0" u="none" strike="noStrike" kern="1200" cap="none" normalizeH="0" baseline="0" dirty="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fontAlgn="base" latinLnBrk="0">
                        <a:lnSpc>
                          <a:spcPct val="100000"/>
                        </a:lnSpc>
                        <a:spcBef>
                          <a:spcPct val="0"/>
                        </a:spcBef>
                        <a:spcAft>
                          <a:spcPct val="0"/>
                        </a:spcAft>
                        <a:buClrTx/>
                        <a:buSzTx/>
                        <a:buFontTx/>
                        <a:buNone/>
                      </a:pPr>
                      <a:r>
                        <a:rPr kumimoji="1" lang="en-US" sz="700" b="0" i="0" u="none" strike="noStrike" kern="1200" cap="none" normalizeH="0" baseline="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-3001</a:t>
                      </a:r>
                      <a:endParaRPr kumimoji="1" lang="zh-CN" sz="700" b="0" i="0" u="none" strike="noStrike" kern="1200" cap="none" normalizeH="0" baseline="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fontAlgn="base" latinLnBrk="0">
                        <a:lnSpc>
                          <a:spcPct val="100000"/>
                        </a:lnSpc>
                        <a:spcBef>
                          <a:spcPct val="0"/>
                        </a:spcBef>
                        <a:spcAft>
                          <a:spcPct val="0"/>
                        </a:spcAft>
                        <a:buClrTx/>
                        <a:buSzTx/>
                        <a:buFontTx/>
                        <a:buNone/>
                      </a:pPr>
                      <a:r>
                        <a:rPr kumimoji="1" lang="en-US" sz="700" b="0" i="0" u="none" strike="noStrike" kern="1200" cap="none" normalizeH="0" baseline="0" dirty="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-3002</a:t>
                      </a:r>
                      <a:endParaRPr kumimoji="1" lang="zh-CN" sz="700" b="0" i="0" u="none" strike="noStrike" kern="1200" cap="none" normalizeH="0" baseline="0" dirty="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fontAlgn="base" latinLnBrk="0">
                        <a:lnSpc>
                          <a:spcPct val="100000"/>
                        </a:lnSpc>
                        <a:spcBef>
                          <a:spcPct val="0"/>
                        </a:spcBef>
                        <a:spcAft>
                          <a:spcPct val="0"/>
                        </a:spcAft>
                        <a:buClrTx/>
                        <a:buSzTx/>
                        <a:buFontTx/>
                        <a:buNone/>
                      </a:pPr>
                      <a:r>
                        <a:rPr kumimoji="1" lang="en-US" sz="700" b="0" i="0" u="none" strike="noStrike" kern="1200" cap="none" normalizeH="0" baseline="0" dirty="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-300A</a:t>
                      </a:r>
                      <a:endParaRPr kumimoji="1" lang="zh-CN" sz="700" b="0" i="0" u="none" strike="noStrike" kern="1200" cap="none" normalizeH="0" baseline="0" dirty="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fontAlgn="base" latinLnBrk="0">
                        <a:lnSpc>
                          <a:spcPct val="100000"/>
                        </a:lnSpc>
                        <a:spcBef>
                          <a:spcPct val="0"/>
                        </a:spcBef>
                        <a:spcAft>
                          <a:spcPct val="0"/>
                        </a:spcAft>
                        <a:buClrTx/>
                        <a:buSzTx/>
                        <a:buFontTx/>
                        <a:buNone/>
                      </a:pPr>
                      <a:r>
                        <a:rPr kumimoji="1" lang="en-US" sz="700" b="0" i="0" u="none" strike="noStrike" kern="1200" cap="none" normalizeH="0" baseline="0" dirty="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-3003</a:t>
                      </a:r>
                      <a:endParaRPr kumimoji="1" lang="zh-CN" sz="700" b="0" i="0" u="none" strike="noStrike" kern="1200" cap="none" normalizeH="0" baseline="0" dirty="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fontAlgn="base" latinLnBrk="0">
                        <a:lnSpc>
                          <a:spcPct val="100000"/>
                        </a:lnSpc>
                        <a:spcBef>
                          <a:spcPct val="0"/>
                        </a:spcBef>
                        <a:spcAft>
                          <a:spcPct val="0"/>
                        </a:spcAft>
                        <a:buClrTx/>
                        <a:buSzTx/>
                        <a:buFontTx/>
                        <a:buNone/>
                      </a:pPr>
                      <a:r>
                        <a:rPr kumimoji="1" lang="en-US" sz="700" b="0" i="0" u="none" strike="noStrike" kern="1200" cap="none" normalizeH="0" baseline="0" dirty="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-3004</a:t>
                      </a:r>
                      <a:endParaRPr kumimoji="1" lang="zh-CN" sz="700" b="0" i="0" u="none" strike="noStrike" kern="1200" cap="none" normalizeH="0" baseline="0" dirty="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fontAlgn="base" latinLnBrk="0">
                        <a:lnSpc>
                          <a:spcPct val="100000"/>
                        </a:lnSpc>
                        <a:spcBef>
                          <a:spcPct val="0"/>
                        </a:spcBef>
                        <a:spcAft>
                          <a:spcPct val="0"/>
                        </a:spcAft>
                        <a:buClrTx/>
                        <a:buSzTx/>
                        <a:buFontTx/>
                        <a:buNone/>
                      </a:pPr>
                      <a:r>
                        <a:rPr kumimoji="1" lang="en-US" sz="700" b="0" i="0" u="none" strike="noStrike" kern="1200" cap="none" normalizeH="0" baseline="0" dirty="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-3005</a:t>
                      </a:r>
                      <a:endParaRPr kumimoji="1" lang="zh-CN" sz="700" b="0" i="0" u="none" strike="noStrike" kern="1200" cap="none" normalizeH="0" baseline="0" dirty="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fontAlgn="base" latinLnBrk="0">
                        <a:lnSpc>
                          <a:spcPct val="100000"/>
                        </a:lnSpc>
                        <a:spcBef>
                          <a:spcPct val="0"/>
                        </a:spcBef>
                        <a:spcAft>
                          <a:spcPct val="0"/>
                        </a:spcAft>
                        <a:buClrTx/>
                        <a:buSzTx/>
                        <a:buFontTx/>
                        <a:buNone/>
                      </a:pPr>
                      <a:r>
                        <a:rPr kumimoji="1" lang="en-US" sz="700" b="0" i="0" u="none" strike="noStrike" kern="1200" cap="none" normalizeH="0" baseline="0" dirty="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-3006</a:t>
                      </a:r>
                      <a:endParaRPr kumimoji="1" lang="zh-CN" sz="700" b="0" i="0" u="none" strike="noStrike" kern="1200" cap="none" normalizeH="0" baseline="0" dirty="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fontAlgn="base" latinLnBrk="0">
                        <a:lnSpc>
                          <a:spcPct val="100000"/>
                        </a:lnSpc>
                        <a:spcBef>
                          <a:spcPct val="0"/>
                        </a:spcBef>
                        <a:spcAft>
                          <a:spcPct val="0"/>
                        </a:spcAft>
                        <a:buClrTx/>
                        <a:buSzTx/>
                        <a:buFontTx/>
                        <a:buNone/>
                      </a:pPr>
                      <a:r>
                        <a:rPr kumimoji="1" lang="en-US" sz="700" b="0" i="0" u="none" strike="noStrike" kern="1200" cap="none" normalizeH="0" baseline="0" dirty="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-3007</a:t>
                      </a:r>
                      <a:endParaRPr kumimoji="1" lang="zh-CN" sz="700" b="0" i="0" u="none" strike="noStrike" kern="1200" cap="none" normalizeH="0" baseline="0" dirty="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fontAlgn="base" latinLnBrk="0">
                        <a:lnSpc>
                          <a:spcPct val="100000"/>
                        </a:lnSpc>
                        <a:spcBef>
                          <a:spcPct val="0"/>
                        </a:spcBef>
                        <a:spcAft>
                          <a:spcPct val="0"/>
                        </a:spcAft>
                        <a:buClrTx/>
                        <a:buSzTx/>
                        <a:buFontTx/>
                        <a:buNone/>
                      </a:pPr>
                      <a:r>
                        <a:rPr kumimoji="1" lang="en-US" sz="700" b="0" i="0" u="none" strike="noStrike" kern="1200" cap="none" normalizeH="0" baseline="0" dirty="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-3008</a:t>
                      </a:r>
                      <a:endParaRPr kumimoji="1" lang="zh-CN" sz="700" b="0" i="0" u="none" strike="noStrike" kern="1200" cap="none" normalizeH="0" baseline="0" dirty="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fontAlgn="base" latinLnBrk="0">
                        <a:lnSpc>
                          <a:spcPct val="100000"/>
                        </a:lnSpc>
                        <a:spcBef>
                          <a:spcPct val="0"/>
                        </a:spcBef>
                        <a:spcAft>
                          <a:spcPct val="0"/>
                        </a:spcAft>
                        <a:buClrTx/>
                        <a:buSzTx/>
                        <a:buFontTx/>
                        <a:buNone/>
                      </a:pPr>
                      <a:r>
                        <a:rPr kumimoji="1" lang="en-US" sz="800" b="0" i="0" u="none" strike="noStrike" kern="1200" cap="none" normalizeH="0" baseline="0" dirty="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-3009</a:t>
                      </a:r>
                      <a:endParaRPr kumimoji="1" lang="zh-CN" sz="800" b="0" i="0" u="none" strike="noStrike" kern="1200" cap="none" normalizeH="0" baseline="0" dirty="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491721">
                <a:tc>
                  <a:txBody>
                    <a:bodyPr/>
                    <a:lstStyle/>
                    <a:p>
                      <a:pPr marL="0" marR="0" lvl="0" indent="0" algn="l" defTabSz="914400" rtl="0" fontAlgn="base" latinLnBrk="0">
                        <a:lnSpc>
                          <a:spcPct val="100000"/>
                        </a:lnSpc>
                        <a:spcBef>
                          <a:spcPct val="0"/>
                        </a:spcBef>
                        <a:spcAft>
                          <a:spcPct val="0"/>
                        </a:spcAft>
                        <a:buClrTx/>
                        <a:buSzTx/>
                        <a:buFontTx/>
                        <a:buNone/>
                      </a:pPr>
                      <a:r>
                        <a:rPr kumimoji="1" lang="zh-CN" sz="700" b="0" i="0" u="none" strike="noStrike" kern="1200" cap="none" normalizeH="0" baseline="0" dirty="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方法兰</a:t>
                      </a:r>
                      <a:r>
                        <a:rPr kumimoji="1" lang="en-US" sz="700" b="0" i="0" u="none" strike="noStrike" kern="1200" cap="none" normalizeH="0" baseline="0" dirty="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a:t>
                      </a:r>
                      <a:endParaRPr kumimoji="1" lang="zh-CN" sz="700" b="0" i="0" u="none" strike="noStrike" kern="1200" cap="none" normalizeH="0" baseline="0" dirty="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endParaRPr>
                    </a:p>
                    <a:p>
                      <a:pPr marL="0" marR="0" lvl="0" indent="0" algn="l" defTabSz="914400" rtl="0" fontAlgn="base" latinLnBrk="0">
                        <a:lnSpc>
                          <a:spcPct val="100000"/>
                        </a:lnSpc>
                        <a:spcBef>
                          <a:spcPct val="0"/>
                        </a:spcBef>
                        <a:spcAft>
                          <a:spcPct val="0"/>
                        </a:spcAft>
                        <a:buClrTx/>
                        <a:buSzTx/>
                        <a:buFontTx/>
                        <a:buNone/>
                      </a:pPr>
                      <a:r>
                        <a:rPr kumimoji="1" lang="zh-CN" sz="700" b="0" i="0" u="none" strike="noStrike" kern="1200" cap="none" normalizeH="0" baseline="0" dirty="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止口Φ</a:t>
                      </a:r>
                      <a:r>
                        <a:rPr kumimoji="1" lang="en-US" sz="700" b="0" i="0" u="none" strike="noStrike" kern="1200" cap="none" normalizeH="0" baseline="0" dirty="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82.55</a:t>
                      </a:r>
                      <a:endParaRPr kumimoji="1" lang="zh-CN" sz="700" b="0" i="0" u="none" strike="noStrike" kern="1200" cap="none" normalizeH="0" baseline="0" dirty="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fontAlgn="base" latinLnBrk="0">
                        <a:lnSpc>
                          <a:spcPct val="100000"/>
                        </a:lnSpc>
                        <a:spcBef>
                          <a:spcPct val="0"/>
                        </a:spcBef>
                        <a:spcAft>
                          <a:spcPct val="0"/>
                        </a:spcAft>
                        <a:buClrTx/>
                        <a:buSzTx/>
                        <a:buFontTx/>
                        <a:buNone/>
                      </a:pPr>
                      <a:r>
                        <a:rPr kumimoji="1" lang="en-US" sz="700" b="0" i="0" u="none" strike="noStrike" kern="1200" cap="none" normalizeH="0" baseline="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Φ31.75</a:t>
                      </a:r>
                      <a:r>
                        <a:rPr kumimoji="1" lang="zh-CN" sz="700" b="0" i="0" u="none" strike="noStrike" kern="1200" cap="none" normalizeH="0" baseline="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锥轴，</a:t>
                      </a:r>
                      <a:endParaRPr kumimoji="1" lang="zh-CN" sz="700" b="0" i="0" u="none" strike="noStrike" kern="1200" cap="none" normalizeH="0" baseline="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endParaRPr>
                    </a:p>
                    <a:p>
                      <a:pPr marL="0" marR="0" lvl="0" indent="0" algn="l" defTabSz="914400" rtl="0" fontAlgn="base" latinLnBrk="0">
                        <a:lnSpc>
                          <a:spcPct val="100000"/>
                        </a:lnSpc>
                        <a:spcBef>
                          <a:spcPct val="0"/>
                        </a:spcBef>
                        <a:spcAft>
                          <a:spcPct val="0"/>
                        </a:spcAft>
                        <a:buClrTx/>
                        <a:buSzTx/>
                        <a:buFontTx/>
                        <a:buNone/>
                      </a:pPr>
                      <a:r>
                        <a:rPr kumimoji="1" lang="zh-CN" sz="700" b="0" i="0" u="none" strike="noStrike" kern="1200" cap="none" normalizeH="0" baseline="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锥度</a:t>
                      </a:r>
                      <a:r>
                        <a:rPr kumimoji="1" lang="en-US" sz="700" b="0" i="0" u="none" strike="noStrike" kern="1200" cap="none" normalizeH="0" baseline="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1</a:t>
                      </a:r>
                      <a:r>
                        <a:rPr kumimoji="1" lang="zh-CN" sz="700" b="0" i="0" u="none" strike="noStrike" kern="1200" cap="none" normalizeH="0" baseline="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a:t>
                      </a:r>
                      <a:r>
                        <a:rPr kumimoji="1" lang="en-US" sz="700" b="0" i="0" u="none" strike="noStrike" kern="1200" cap="none" normalizeH="0" baseline="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8</a:t>
                      </a:r>
                      <a:endParaRPr kumimoji="1" lang="zh-CN" sz="700" b="0" i="0" u="none" strike="noStrike" kern="1200" cap="none" normalizeH="0" baseline="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endParaRPr>
                    </a:p>
                    <a:p>
                      <a:pPr marL="0" marR="0" lvl="0" indent="0" algn="l" defTabSz="914400" rtl="0" fontAlgn="base" latinLnBrk="0">
                        <a:lnSpc>
                          <a:spcPct val="100000"/>
                        </a:lnSpc>
                        <a:spcBef>
                          <a:spcPct val="0"/>
                        </a:spcBef>
                        <a:spcAft>
                          <a:spcPct val="0"/>
                        </a:spcAft>
                        <a:buClrTx/>
                        <a:buSzTx/>
                        <a:buFontTx/>
                        <a:buNone/>
                      </a:pPr>
                      <a:r>
                        <a:rPr kumimoji="1" lang="en-US" sz="700" b="0" i="0" u="none" strike="noStrike" kern="1200" cap="none" normalizeH="0" baseline="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7.963</a:t>
                      </a:r>
                      <a:r>
                        <a:rPr kumimoji="1" lang="zh-CN" sz="700" b="0" i="0" u="none" strike="noStrike" kern="1200" cap="none" normalizeH="0" baseline="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平键</a:t>
                      </a:r>
                      <a:endParaRPr kumimoji="1" lang="zh-CN" sz="700" b="0" i="0" u="none" strike="noStrike" kern="1200" cap="none" normalizeH="0" baseline="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fontAlgn="base" latinLnBrk="0">
                        <a:lnSpc>
                          <a:spcPct val="100000"/>
                        </a:lnSpc>
                        <a:spcBef>
                          <a:spcPct val="0"/>
                        </a:spcBef>
                        <a:spcAft>
                          <a:spcPct val="0"/>
                        </a:spcAft>
                        <a:buClrTx/>
                        <a:buSzTx/>
                        <a:buFontTx/>
                        <a:buNone/>
                      </a:pPr>
                      <a:r>
                        <a:rPr kumimoji="1" lang="zh-CN" sz="700" b="0" i="0" u="none" strike="noStrike" kern="1200" cap="none" normalizeH="0" baseline="0" dirty="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横油口：</a:t>
                      </a:r>
                      <a:endParaRPr kumimoji="1" lang="zh-CN" sz="700" b="0" i="0" u="none" strike="noStrike" kern="1200" cap="none" normalizeH="0" baseline="0" dirty="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endParaRPr>
                    </a:p>
                    <a:p>
                      <a:pPr marL="0" marR="0" lvl="0" indent="0" algn="l" defTabSz="914400" rtl="0" fontAlgn="base" latinLnBrk="0">
                        <a:lnSpc>
                          <a:spcPct val="100000"/>
                        </a:lnSpc>
                        <a:spcBef>
                          <a:spcPct val="0"/>
                        </a:spcBef>
                        <a:spcAft>
                          <a:spcPct val="0"/>
                        </a:spcAft>
                        <a:buClrTx/>
                        <a:buSzTx/>
                        <a:buFontTx/>
                        <a:buNone/>
                      </a:pPr>
                      <a:r>
                        <a:rPr kumimoji="1" lang="en-US" sz="700" b="0" i="0" u="none" strike="noStrike" kern="1200" cap="none" normalizeH="0" baseline="0" dirty="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2-G1/2</a:t>
                      </a:r>
                      <a:endParaRPr kumimoji="1" lang="zh-CN" sz="700" b="0" i="0" u="none" strike="noStrike" kern="1200" cap="none" normalizeH="0" baseline="0" dirty="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endParaRPr>
                    </a:p>
                    <a:p>
                      <a:pPr marL="0" marR="0" lvl="0" indent="0" algn="l" defTabSz="914400" rtl="0" fontAlgn="base" latinLnBrk="0">
                        <a:lnSpc>
                          <a:spcPct val="100000"/>
                        </a:lnSpc>
                        <a:spcBef>
                          <a:spcPct val="0"/>
                        </a:spcBef>
                        <a:spcAft>
                          <a:spcPct val="0"/>
                        </a:spcAft>
                        <a:buClrTx/>
                        <a:buSzTx/>
                        <a:buFontTx/>
                        <a:buNone/>
                      </a:pPr>
                      <a:r>
                        <a:rPr kumimoji="1" lang="en-US" sz="700" b="0" i="0" u="none" strike="noStrike" kern="1200" cap="none" normalizeH="0" baseline="0" dirty="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 </a:t>
                      </a:r>
                      <a:endParaRPr kumimoji="1" lang="zh-CN" sz="700" b="0" i="0" u="none" strike="noStrike" kern="1200" cap="none" normalizeH="0" baseline="0" dirty="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fontAlgn="base" latinLnBrk="0">
                        <a:lnSpc>
                          <a:spcPct val="100000"/>
                        </a:lnSpc>
                        <a:spcBef>
                          <a:spcPct val="0"/>
                        </a:spcBef>
                        <a:spcAft>
                          <a:spcPct val="0"/>
                        </a:spcAft>
                        <a:buClrTx/>
                        <a:buSzTx/>
                        <a:buFontTx/>
                        <a:buNone/>
                      </a:pPr>
                      <a:r>
                        <a:rPr kumimoji="1" lang="en-US" sz="700" b="0" i="0" u="none" strike="noStrike" kern="1200" cap="none" normalizeH="0" baseline="0" dirty="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192-3010</a:t>
                      </a:r>
                      <a:endParaRPr kumimoji="1" lang="zh-CN" sz="700" b="0" i="0" u="none" strike="noStrike" kern="1200" cap="none" normalizeH="0" baseline="0" dirty="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fontAlgn="base" latinLnBrk="0">
                        <a:lnSpc>
                          <a:spcPct val="100000"/>
                        </a:lnSpc>
                        <a:spcBef>
                          <a:spcPct val="0"/>
                        </a:spcBef>
                        <a:spcAft>
                          <a:spcPct val="0"/>
                        </a:spcAft>
                        <a:buClrTx/>
                        <a:buSzTx/>
                        <a:buFontTx/>
                        <a:buNone/>
                      </a:pPr>
                      <a:r>
                        <a:rPr kumimoji="1" lang="en-US" sz="700" b="0" i="0" u="none" strike="noStrike" kern="1200" cap="none" normalizeH="0" baseline="0" dirty="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-3011</a:t>
                      </a:r>
                      <a:endParaRPr kumimoji="1" lang="zh-CN" sz="700" b="0" i="0" u="none" strike="noStrike" kern="1200" cap="none" normalizeH="0" baseline="0" dirty="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fontAlgn="base" latinLnBrk="0">
                        <a:lnSpc>
                          <a:spcPct val="100000"/>
                        </a:lnSpc>
                        <a:spcBef>
                          <a:spcPct val="0"/>
                        </a:spcBef>
                        <a:spcAft>
                          <a:spcPct val="0"/>
                        </a:spcAft>
                        <a:buClrTx/>
                        <a:buSzTx/>
                        <a:buFontTx/>
                        <a:buNone/>
                      </a:pPr>
                      <a:r>
                        <a:rPr kumimoji="1" lang="en-US" sz="700" b="0" i="0" u="none" strike="noStrike" kern="1200" cap="none" normalizeH="0" baseline="0" dirty="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-3012</a:t>
                      </a:r>
                      <a:endParaRPr kumimoji="1" lang="zh-CN" sz="700" b="0" i="0" u="none" strike="noStrike" kern="1200" cap="none" normalizeH="0" baseline="0" dirty="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fontAlgn="base" latinLnBrk="0">
                        <a:lnSpc>
                          <a:spcPct val="100000"/>
                        </a:lnSpc>
                        <a:spcBef>
                          <a:spcPct val="0"/>
                        </a:spcBef>
                        <a:spcAft>
                          <a:spcPct val="0"/>
                        </a:spcAft>
                        <a:buClrTx/>
                        <a:buSzTx/>
                        <a:buFontTx/>
                        <a:buNone/>
                      </a:pPr>
                      <a:r>
                        <a:rPr kumimoji="1" lang="en-US" sz="700" b="0" i="0" u="none" strike="noStrike" kern="1200" cap="none" normalizeH="0" baseline="0" dirty="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-301A</a:t>
                      </a:r>
                      <a:endParaRPr kumimoji="1" lang="zh-CN" sz="700" b="0" i="0" u="none" strike="noStrike" kern="1200" cap="none" normalizeH="0" baseline="0" dirty="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fontAlgn="base" latinLnBrk="0">
                        <a:lnSpc>
                          <a:spcPct val="100000"/>
                        </a:lnSpc>
                        <a:spcBef>
                          <a:spcPct val="0"/>
                        </a:spcBef>
                        <a:spcAft>
                          <a:spcPct val="0"/>
                        </a:spcAft>
                        <a:buClrTx/>
                        <a:buSzTx/>
                        <a:buFontTx/>
                        <a:buNone/>
                      </a:pPr>
                      <a:r>
                        <a:rPr kumimoji="1" lang="en-US" sz="700" b="0" i="0" u="none" strike="noStrike" kern="1200" cap="none" normalizeH="0" baseline="0" dirty="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-3013</a:t>
                      </a:r>
                      <a:endParaRPr kumimoji="1" lang="zh-CN" sz="700" b="0" i="0" u="none" strike="noStrike" kern="1200" cap="none" normalizeH="0" baseline="0" dirty="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fontAlgn="base" latinLnBrk="0">
                        <a:lnSpc>
                          <a:spcPct val="100000"/>
                        </a:lnSpc>
                        <a:spcBef>
                          <a:spcPct val="0"/>
                        </a:spcBef>
                        <a:spcAft>
                          <a:spcPct val="0"/>
                        </a:spcAft>
                        <a:buClrTx/>
                        <a:buSzTx/>
                        <a:buFontTx/>
                        <a:buNone/>
                      </a:pPr>
                      <a:r>
                        <a:rPr kumimoji="1" lang="en-US" sz="700" b="0" i="0" u="none" strike="noStrike" kern="1200" cap="none" normalizeH="0" baseline="0" dirty="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-3014</a:t>
                      </a:r>
                      <a:endParaRPr kumimoji="1" lang="zh-CN" sz="700" b="0" i="0" u="none" strike="noStrike" kern="1200" cap="none" normalizeH="0" baseline="0" dirty="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fontAlgn="base" latinLnBrk="0">
                        <a:lnSpc>
                          <a:spcPct val="100000"/>
                        </a:lnSpc>
                        <a:spcBef>
                          <a:spcPct val="0"/>
                        </a:spcBef>
                        <a:spcAft>
                          <a:spcPct val="0"/>
                        </a:spcAft>
                        <a:buClrTx/>
                        <a:buSzTx/>
                        <a:buFontTx/>
                        <a:buNone/>
                      </a:pPr>
                      <a:r>
                        <a:rPr kumimoji="1" lang="en-US" sz="700" b="0" i="0" u="none" strike="noStrike" kern="1200" cap="none" normalizeH="0" baseline="0" dirty="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-3015</a:t>
                      </a:r>
                      <a:endParaRPr kumimoji="1" lang="zh-CN" sz="700" b="0" i="0" u="none" strike="noStrike" kern="1200" cap="none" normalizeH="0" baseline="0" dirty="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fontAlgn="base" latinLnBrk="0">
                        <a:lnSpc>
                          <a:spcPct val="100000"/>
                        </a:lnSpc>
                        <a:spcBef>
                          <a:spcPct val="0"/>
                        </a:spcBef>
                        <a:spcAft>
                          <a:spcPct val="0"/>
                        </a:spcAft>
                        <a:buClrTx/>
                        <a:buSzTx/>
                        <a:buFontTx/>
                        <a:buNone/>
                      </a:pPr>
                      <a:r>
                        <a:rPr kumimoji="1" lang="en-US" sz="700" b="0" i="0" u="none" strike="noStrike" kern="1200" cap="none" normalizeH="0" baseline="0" dirty="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-3016</a:t>
                      </a:r>
                      <a:endParaRPr kumimoji="1" lang="zh-CN" sz="700" b="0" i="0" u="none" strike="noStrike" kern="1200" cap="none" normalizeH="0" baseline="0" dirty="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fontAlgn="base" latinLnBrk="0">
                        <a:lnSpc>
                          <a:spcPct val="100000"/>
                        </a:lnSpc>
                        <a:spcBef>
                          <a:spcPct val="0"/>
                        </a:spcBef>
                        <a:spcAft>
                          <a:spcPct val="0"/>
                        </a:spcAft>
                        <a:buClrTx/>
                        <a:buSzTx/>
                        <a:buFontTx/>
                        <a:buNone/>
                      </a:pPr>
                      <a:r>
                        <a:rPr kumimoji="1" lang="en-US" sz="700" b="0" i="0" u="none" strike="noStrike" kern="1200" cap="none" normalizeH="0" baseline="0" dirty="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-3017</a:t>
                      </a:r>
                      <a:endParaRPr kumimoji="1" lang="zh-CN" sz="700" b="0" i="0" u="none" strike="noStrike" kern="1200" cap="none" normalizeH="0" baseline="0" dirty="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fontAlgn="base" latinLnBrk="0">
                        <a:lnSpc>
                          <a:spcPct val="100000"/>
                        </a:lnSpc>
                        <a:spcBef>
                          <a:spcPct val="0"/>
                        </a:spcBef>
                        <a:spcAft>
                          <a:spcPct val="0"/>
                        </a:spcAft>
                        <a:buClrTx/>
                        <a:buSzTx/>
                        <a:buFontTx/>
                        <a:buNone/>
                      </a:pPr>
                      <a:r>
                        <a:rPr kumimoji="1" lang="en-US" sz="700" b="0" i="0" u="none" strike="noStrike" kern="1200" cap="none" normalizeH="0" baseline="0" dirty="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-3018</a:t>
                      </a:r>
                      <a:endParaRPr kumimoji="1" lang="zh-CN" sz="700" b="0" i="0" u="none" strike="noStrike" kern="1200" cap="none" normalizeH="0" baseline="0" dirty="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fontAlgn="base" latinLnBrk="0">
                        <a:lnSpc>
                          <a:spcPct val="100000"/>
                        </a:lnSpc>
                        <a:spcBef>
                          <a:spcPct val="0"/>
                        </a:spcBef>
                        <a:spcAft>
                          <a:spcPct val="0"/>
                        </a:spcAft>
                        <a:buClrTx/>
                        <a:buSzTx/>
                        <a:buFontTx/>
                        <a:buNone/>
                      </a:pPr>
                      <a:r>
                        <a:rPr kumimoji="1" lang="en-US" sz="800" b="0" i="0" u="none" strike="noStrike" kern="1200" cap="none" normalizeH="0" baseline="0" dirty="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-3019</a:t>
                      </a:r>
                      <a:endParaRPr kumimoji="1" lang="zh-CN" sz="800" b="0" i="0" u="none" strike="noStrike" kern="1200" cap="none" normalizeH="0" baseline="0" dirty="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557074">
                <a:tc>
                  <a:txBody>
                    <a:bodyPr/>
                    <a:lstStyle/>
                    <a:p>
                      <a:pPr marL="0" marR="0" lvl="0" indent="0" algn="l" defTabSz="914400" rtl="0" fontAlgn="base" latinLnBrk="0">
                        <a:lnSpc>
                          <a:spcPct val="100000"/>
                        </a:lnSpc>
                        <a:spcBef>
                          <a:spcPct val="0"/>
                        </a:spcBef>
                        <a:spcAft>
                          <a:spcPct val="0"/>
                        </a:spcAft>
                        <a:buClrTx/>
                        <a:buSzTx/>
                        <a:buFontTx/>
                        <a:buNone/>
                      </a:pPr>
                      <a:r>
                        <a:rPr kumimoji="1" lang="zh-CN" sz="700" b="0" i="0" u="none" strike="noStrike" kern="1200" cap="none" normalizeH="0" baseline="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方法兰</a:t>
                      </a:r>
                      <a:r>
                        <a:rPr kumimoji="1" lang="en-US" sz="700" b="0" i="0" u="none" strike="noStrike" kern="1200" cap="none" normalizeH="0" baseline="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a:t>
                      </a:r>
                      <a:endParaRPr kumimoji="1" lang="zh-CN" sz="700" b="0" i="0" u="none" strike="noStrike" kern="1200" cap="none" normalizeH="0" baseline="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endParaRPr>
                    </a:p>
                    <a:p>
                      <a:pPr marL="0" marR="0" lvl="0" indent="0" algn="l" defTabSz="914400" rtl="0" fontAlgn="base" latinLnBrk="0">
                        <a:lnSpc>
                          <a:spcPct val="100000"/>
                        </a:lnSpc>
                        <a:spcBef>
                          <a:spcPct val="0"/>
                        </a:spcBef>
                        <a:spcAft>
                          <a:spcPct val="0"/>
                        </a:spcAft>
                        <a:buClrTx/>
                        <a:buSzTx/>
                        <a:buFontTx/>
                        <a:buNone/>
                      </a:pPr>
                      <a:r>
                        <a:rPr kumimoji="1" lang="zh-CN" sz="700" b="0" i="0" u="none" strike="noStrike" kern="1200" cap="none" normalizeH="0" baseline="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止口Φ</a:t>
                      </a:r>
                      <a:r>
                        <a:rPr kumimoji="1" lang="en-US" sz="700" b="0" i="0" u="none" strike="noStrike" kern="1200" cap="none" normalizeH="0" baseline="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82.55</a:t>
                      </a:r>
                      <a:endParaRPr kumimoji="1" lang="zh-CN" sz="700" b="0" i="0" u="none" strike="noStrike" kern="1200" cap="none" normalizeH="0" baseline="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fontAlgn="base" latinLnBrk="0">
                        <a:lnSpc>
                          <a:spcPct val="100000"/>
                        </a:lnSpc>
                        <a:spcBef>
                          <a:spcPct val="0"/>
                        </a:spcBef>
                        <a:spcAft>
                          <a:spcPct val="0"/>
                        </a:spcAft>
                        <a:buClrTx/>
                        <a:buSzTx/>
                        <a:buFontTx/>
                        <a:buNone/>
                      </a:pPr>
                      <a:r>
                        <a:rPr kumimoji="1" lang="en-US" sz="700" b="0" i="0" u="none" strike="noStrike" kern="1200" cap="none" normalizeH="0" baseline="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sym typeface="Symbol" panose="05050102010706020507"/>
                        </a:rPr>
                        <a:t></a:t>
                      </a:r>
                      <a:r>
                        <a:rPr kumimoji="1" lang="en-US" sz="700" b="0" i="0" u="none" strike="noStrike" kern="1200" cap="none" normalizeH="0" baseline="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38.1</a:t>
                      </a:r>
                      <a:r>
                        <a:rPr kumimoji="1" lang="zh-CN" sz="700" b="0" i="0" u="none" strike="noStrike" kern="1200" cap="none" normalizeH="0" baseline="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直轴</a:t>
                      </a:r>
                      <a:r>
                        <a:rPr kumimoji="1" lang="en-US" sz="700" b="0" i="0" u="none" strike="noStrike" kern="1200" cap="none" normalizeH="0" baseline="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  </a:t>
                      </a:r>
                      <a:r>
                        <a:rPr kumimoji="1" lang="zh-CN" sz="700" b="0" i="0" u="none" strike="noStrike" kern="1200" cap="none" normalizeH="0" baseline="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平键</a:t>
                      </a:r>
                      <a:r>
                        <a:rPr kumimoji="1" lang="en-US" sz="700" b="0" i="0" u="none" strike="noStrike" kern="1200" cap="none" normalizeH="0" baseline="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9.52X52  </a:t>
                      </a:r>
                      <a:r>
                        <a:rPr kumimoji="1" lang="zh-CN" sz="700" b="0" i="0" u="none" strike="noStrike" kern="1200" cap="none" normalizeH="0" baseline="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螺纹</a:t>
                      </a:r>
                      <a:r>
                        <a:rPr kumimoji="1" lang="en-US" sz="700" b="0" i="0" u="none" strike="noStrike" kern="1200" cap="none" normalizeH="0" baseline="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3/8-16UNC </a:t>
                      </a:r>
                      <a:r>
                        <a:rPr kumimoji="1" lang="zh-CN" sz="700" b="0" i="0" u="none" strike="noStrike" kern="1200" cap="none" normalizeH="0" baseline="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轴头长</a:t>
                      </a:r>
                      <a:r>
                        <a:rPr kumimoji="1" lang="en-US" sz="700" b="0" i="0" u="none" strike="noStrike" kern="1200" cap="none" normalizeH="0" baseline="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78</a:t>
                      </a:r>
                      <a:endParaRPr kumimoji="1" lang="zh-CN" sz="700" b="0" i="0" u="none" strike="noStrike" kern="1200" cap="none" normalizeH="0" baseline="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fontAlgn="base" latinLnBrk="0">
                        <a:lnSpc>
                          <a:spcPct val="100000"/>
                        </a:lnSpc>
                        <a:spcBef>
                          <a:spcPct val="0"/>
                        </a:spcBef>
                        <a:spcAft>
                          <a:spcPct val="0"/>
                        </a:spcAft>
                        <a:buClrTx/>
                        <a:buSzTx/>
                        <a:buFontTx/>
                        <a:buNone/>
                      </a:pPr>
                      <a:r>
                        <a:rPr kumimoji="1" lang="zh-CN" sz="700" b="0" i="0" u="none" strike="noStrike" kern="1200" cap="none" normalizeH="0" baseline="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横油口：</a:t>
                      </a:r>
                      <a:endParaRPr kumimoji="1" lang="zh-CN" sz="700" b="0" i="0" u="none" strike="noStrike" kern="1200" cap="none" normalizeH="0" baseline="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endParaRPr>
                    </a:p>
                    <a:p>
                      <a:pPr marL="0" marR="0" lvl="0" indent="0" algn="l" defTabSz="914400" rtl="0" fontAlgn="base" latinLnBrk="0">
                        <a:lnSpc>
                          <a:spcPct val="100000"/>
                        </a:lnSpc>
                        <a:spcBef>
                          <a:spcPct val="0"/>
                        </a:spcBef>
                        <a:spcAft>
                          <a:spcPct val="0"/>
                        </a:spcAft>
                        <a:buClrTx/>
                        <a:buSzTx/>
                        <a:buFontTx/>
                        <a:buNone/>
                      </a:pPr>
                      <a:r>
                        <a:rPr kumimoji="1" lang="en-US" sz="700" b="0" i="0" u="none" strike="noStrike" kern="1200" cap="none" normalizeH="0" baseline="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2-7/8-14UNF</a:t>
                      </a:r>
                      <a:endParaRPr kumimoji="1" lang="zh-CN" sz="700" b="0" i="0" u="none" strike="noStrike" kern="1200" cap="none" normalizeH="0" baseline="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fontAlgn="base" latinLnBrk="0">
                        <a:lnSpc>
                          <a:spcPct val="100000"/>
                        </a:lnSpc>
                        <a:spcBef>
                          <a:spcPct val="0"/>
                        </a:spcBef>
                        <a:spcAft>
                          <a:spcPct val="0"/>
                        </a:spcAft>
                        <a:buClrTx/>
                        <a:buSzTx/>
                        <a:buFontTx/>
                        <a:buNone/>
                      </a:pPr>
                      <a:r>
                        <a:rPr kumimoji="1" lang="en-US" sz="700" b="0" i="0" u="none" strike="noStrike" kern="1200" cap="none" normalizeH="0" baseline="0" dirty="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193-0010</a:t>
                      </a:r>
                      <a:endParaRPr kumimoji="1" lang="zh-CN" sz="700" b="0" i="0" u="none" strike="noStrike" kern="1200" cap="none" normalizeH="0" baseline="0" dirty="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fontAlgn="base" latinLnBrk="0">
                        <a:lnSpc>
                          <a:spcPct val="100000"/>
                        </a:lnSpc>
                        <a:spcBef>
                          <a:spcPct val="0"/>
                        </a:spcBef>
                        <a:spcAft>
                          <a:spcPct val="0"/>
                        </a:spcAft>
                        <a:buClrTx/>
                        <a:buSzTx/>
                        <a:buFontTx/>
                        <a:buNone/>
                      </a:pPr>
                      <a:r>
                        <a:rPr kumimoji="1" lang="en-US" sz="700" b="0" i="0" u="none" strike="noStrike" kern="1200" cap="none" normalizeH="0" baseline="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-0011</a:t>
                      </a:r>
                      <a:endParaRPr kumimoji="1" lang="zh-CN" sz="700" b="0" i="0" u="none" strike="noStrike" kern="1200" cap="none" normalizeH="0" baseline="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fontAlgn="base" latinLnBrk="0">
                        <a:lnSpc>
                          <a:spcPct val="100000"/>
                        </a:lnSpc>
                        <a:spcBef>
                          <a:spcPct val="0"/>
                        </a:spcBef>
                        <a:spcAft>
                          <a:spcPct val="0"/>
                        </a:spcAft>
                        <a:buClrTx/>
                        <a:buSzTx/>
                        <a:buFontTx/>
                        <a:buNone/>
                      </a:pPr>
                      <a:r>
                        <a:rPr kumimoji="1" lang="en-US" sz="700" b="0" i="0" u="none" strike="noStrike" kern="1200" cap="none" normalizeH="0" baseline="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-0012</a:t>
                      </a:r>
                      <a:endParaRPr kumimoji="1" lang="zh-CN" sz="700" b="0" i="0" u="none" strike="noStrike" kern="1200" cap="none" normalizeH="0" baseline="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fontAlgn="base" latinLnBrk="0">
                        <a:lnSpc>
                          <a:spcPct val="100000"/>
                        </a:lnSpc>
                        <a:spcBef>
                          <a:spcPct val="0"/>
                        </a:spcBef>
                        <a:spcAft>
                          <a:spcPct val="0"/>
                        </a:spcAft>
                        <a:buClrTx/>
                        <a:buSzTx/>
                        <a:buFontTx/>
                        <a:buNone/>
                      </a:pPr>
                      <a:r>
                        <a:rPr kumimoji="1" lang="en-US" sz="700" b="0" i="0" u="none" strike="noStrike" kern="1200" cap="none" normalizeH="0" baseline="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-001A</a:t>
                      </a:r>
                      <a:endParaRPr kumimoji="1" lang="zh-CN" sz="700" b="0" i="0" u="none" strike="noStrike" kern="1200" cap="none" normalizeH="0" baseline="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fontAlgn="base" latinLnBrk="0">
                        <a:lnSpc>
                          <a:spcPct val="100000"/>
                        </a:lnSpc>
                        <a:spcBef>
                          <a:spcPct val="0"/>
                        </a:spcBef>
                        <a:spcAft>
                          <a:spcPct val="0"/>
                        </a:spcAft>
                        <a:buClrTx/>
                        <a:buSzTx/>
                        <a:buFontTx/>
                        <a:buNone/>
                      </a:pPr>
                      <a:r>
                        <a:rPr kumimoji="1" lang="en-US" sz="700" b="0" i="0" u="none" strike="noStrike" kern="1200" cap="none" normalizeH="0" baseline="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-0013</a:t>
                      </a:r>
                      <a:endParaRPr kumimoji="1" lang="zh-CN" sz="700" b="0" i="0" u="none" strike="noStrike" kern="1200" cap="none" normalizeH="0" baseline="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fontAlgn="base" latinLnBrk="0">
                        <a:lnSpc>
                          <a:spcPct val="100000"/>
                        </a:lnSpc>
                        <a:spcBef>
                          <a:spcPct val="0"/>
                        </a:spcBef>
                        <a:spcAft>
                          <a:spcPct val="0"/>
                        </a:spcAft>
                        <a:buClrTx/>
                        <a:buSzTx/>
                        <a:buFontTx/>
                        <a:buNone/>
                      </a:pPr>
                      <a:r>
                        <a:rPr kumimoji="1" lang="en-US" sz="700" b="0" i="0" u="none" strike="noStrike" kern="1200" cap="none" normalizeH="0" baseline="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-0014</a:t>
                      </a:r>
                      <a:endParaRPr kumimoji="1" lang="zh-CN" sz="700" b="0" i="0" u="none" strike="noStrike" kern="1200" cap="none" normalizeH="0" baseline="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fontAlgn="base" latinLnBrk="0">
                        <a:lnSpc>
                          <a:spcPct val="100000"/>
                        </a:lnSpc>
                        <a:spcBef>
                          <a:spcPct val="0"/>
                        </a:spcBef>
                        <a:spcAft>
                          <a:spcPct val="0"/>
                        </a:spcAft>
                        <a:buClrTx/>
                        <a:buSzTx/>
                        <a:buFontTx/>
                        <a:buNone/>
                      </a:pPr>
                      <a:r>
                        <a:rPr kumimoji="1" lang="en-US" sz="700" b="0" i="0" u="none" strike="noStrike" kern="1200" cap="none" normalizeH="0" baseline="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-0015</a:t>
                      </a:r>
                      <a:endParaRPr kumimoji="1" lang="zh-CN" sz="700" b="0" i="0" u="none" strike="noStrike" kern="1200" cap="none" normalizeH="0" baseline="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fontAlgn="base" latinLnBrk="0">
                        <a:lnSpc>
                          <a:spcPct val="100000"/>
                        </a:lnSpc>
                        <a:spcBef>
                          <a:spcPct val="0"/>
                        </a:spcBef>
                        <a:spcAft>
                          <a:spcPct val="0"/>
                        </a:spcAft>
                        <a:buClrTx/>
                        <a:buSzTx/>
                        <a:buFontTx/>
                        <a:buNone/>
                      </a:pPr>
                      <a:r>
                        <a:rPr kumimoji="1" lang="en-US" sz="700" b="0" i="0" u="none" strike="noStrike" kern="1200" cap="none" normalizeH="0" baseline="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 </a:t>
                      </a:r>
                      <a:endParaRPr kumimoji="1" lang="zh-CN" sz="700" b="0" i="0" u="none" strike="noStrike" kern="1200" cap="none" normalizeH="0" baseline="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endParaRPr>
                    </a:p>
                    <a:p>
                      <a:pPr marL="0" marR="0" lvl="0" indent="0" algn="l" defTabSz="914400" rtl="0" fontAlgn="base" latinLnBrk="0">
                        <a:lnSpc>
                          <a:spcPct val="100000"/>
                        </a:lnSpc>
                        <a:spcBef>
                          <a:spcPct val="0"/>
                        </a:spcBef>
                        <a:spcAft>
                          <a:spcPct val="0"/>
                        </a:spcAft>
                        <a:buClrTx/>
                        <a:buSzTx/>
                        <a:buFontTx/>
                        <a:buNone/>
                      </a:pPr>
                      <a:r>
                        <a:rPr kumimoji="1" lang="en-US" sz="700" b="0" i="0" u="none" strike="noStrike" kern="1200" cap="none" normalizeH="0" baseline="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-0016</a:t>
                      </a:r>
                      <a:endParaRPr kumimoji="1" lang="zh-CN" sz="700" b="0" i="0" u="none" strike="noStrike" kern="1200" cap="none" normalizeH="0" baseline="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fontAlgn="base" latinLnBrk="0">
                        <a:lnSpc>
                          <a:spcPct val="100000"/>
                        </a:lnSpc>
                        <a:spcBef>
                          <a:spcPct val="0"/>
                        </a:spcBef>
                        <a:spcAft>
                          <a:spcPct val="0"/>
                        </a:spcAft>
                        <a:buClrTx/>
                        <a:buSzTx/>
                        <a:buFontTx/>
                        <a:buNone/>
                      </a:pPr>
                      <a:r>
                        <a:rPr kumimoji="1" lang="en-US" sz="700" b="0" i="0" u="none" strike="noStrike" kern="1200" cap="none" normalizeH="0" baseline="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 </a:t>
                      </a:r>
                      <a:endParaRPr kumimoji="1" lang="zh-CN" sz="700" b="0" i="0" u="none" strike="noStrike" kern="1200" cap="none" normalizeH="0" baseline="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endParaRPr>
                    </a:p>
                    <a:p>
                      <a:pPr marL="0" marR="0" lvl="0" indent="0" algn="l" defTabSz="914400" rtl="0" fontAlgn="base" latinLnBrk="0">
                        <a:lnSpc>
                          <a:spcPct val="100000"/>
                        </a:lnSpc>
                        <a:spcBef>
                          <a:spcPct val="0"/>
                        </a:spcBef>
                        <a:spcAft>
                          <a:spcPct val="0"/>
                        </a:spcAft>
                        <a:buClrTx/>
                        <a:buSzTx/>
                        <a:buFontTx/>
                        <a:buNone/>
                      </a:pPr>
                      <a:r>
                        <a:rPr kumimoji="1" lang="en-US" sz="700" b="0" i="0" u="none" strike="noStrike" kern="1200" cap="none" normalizeH="0" baseline="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-0017</a:t>
                      </a:r>
                      <a:endParaRPr kumimoji="1" lang="zh-CN" sz="700" b="0" i="0" u="none" strike="noStrike" kern="1200" cap="none" normalizeH="0" baseline="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fontAlgn="base" latinLnBrk="0">
                        <a:lnSpc>
                          <a:spcPct val="100000"/>
                        </a:lnSpc>
                        <a:spcBef>
                          <a:spcPct val="0"/>
                        </a:spcBef>
                        <a:spcAft>
                          <a:spcPct val="0"/>
                        </a:spcAft>
                        <a:buClrTx/>
                        <a:buSzTx/>
                        <a:buFontTx/>
                        <a:buNone/>
                      </a:pPr>
                      <a:r>
                        <a:rPr kumimoji="1" lang="en-US" sz="700" b="0" i="0" u="none" strike="noStrike" kern="1200" cap="none" normalizeH="0" baseline="0" dirty="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 </a:t>
                      </a:r>
                      <a:endParaRPr kumimoji="1" lang="zh-CN" sz="700" b="0" i="0" u="none" strike="noStrike" kern="1200" cap="none" normalizeH="0" baseline="0" dirty="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endParaRPr>
                    </a:p>
                    <a:p>
                      <a:pPr marL="0" marR="0" lvl="0" indent="0" algn="l" defTabSz="914400" rtl="0" fontAlgn="base" latinLnBrk="0">
                        <a:lnSpc>
                          <a:spcPct val="100000"/>
                        </a:lnSpc>
                        <a:spcBef>
                          <a:spcPct val="0"/>
                        </a:spcBef>
                        <a:spcAft>
                          <a:spcPct val="0"/>
                        </a:spcAft>
                        <a:buClrTx/>
                        <a:buSzTx/>
                        <a:buFontTx/>
                        <a:buNone/>
                      </a:pPr>
                      <a:r>
                        <a:rPr kumimoji="1" lang="en-US" sz="700" b="0" i="0" u="none" strike="noStrike" kern="1200" cap="none" normalizeH="0" baseline="0" dirty="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-0018</a:t>
                      </a:r>
                      <a:endParaRPr kumimoji="1" lang="zh-CN" sz="700" b="0" i="0" u="none" strike="noStrike" kern="1200" cap="none" normalizeH="0" baseline="0" dirty="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fontAlgn="base" latinLnBrk="0">
                        <a:lnSpc>
                          <a:spcPct val="100000"/>
                        </a:lnSpc>
                        <a:spcBef>
                          <a:spcPct val="0"/>
                        </a:spcBef>
                        <a:spcAft>
                          <a:spcPct val="0"/>
                        </a:spcAft>
                        <a:buClrTx/>
                        <a:buSzTx/>
                        <a:buFontTx/>
                        <a:buNone/>
                      </a:pPr>
                      <a:r>
                        <a:rPr kumimoji="1" lang="en-US" sz="800" b="0" i="0" u="none" strike="noStrike" kern="1200" cap="none" normalizeH="0" baseline="0" dirty="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 </a:t>
                      </a:r>
                      <a:endParaRPr kumimoji="1" lang="zh-CN" sz="800" b="0" i="0" u="none" strike="noStrike" kern="1200" cap="none" normalizeH="0" baseline="0" dirty="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endParaRPr>
                    </a:p>
                    <a:p>
                      <a:pPr marL="0" marR="0" lvl="0" indent="0" algn="l" defTabSz="914400" rtl="0" fontAlgn="base" latinLnBrk="0">
                        <a:lnSpc>
                          <a:spcPct val="100000"/>
                        </a:lnSpc>
                        <a:spcBef>
                          <a:spcPct val="0"/>
                        </a:spcBef>
                        <a:spcAft>
                          <a:spcPct val="0"/>
                        </a:spcAft>
                        <a:buClrTx/>
                        <a:buSzTx/>
                        <a:buFontTx/>
                        <a:buNone/>
                      </a:pPr>
                      <a:r>
                        <a:rPr kumimoji="1" lang="en-US" sz="800" b="0" i="0" u="none" strike="noStrike" kern="1200" cap="none" normalizeH="0" baseline="0" dirty="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-0019</a:t>
                      </a:r>
                      <a:endParaRPr kumimoji="1" lang="zh-CN" sz="800" b="0" i="0" u="none" strike="noStrike" kern="1200" cap="none" normalizeH="0" baseline="0" dirty="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557074">
                <a:tc>
                  <a:txBody>
                    <a:bodyPr/>
                    <a:lstStyle/>
                    <a:p>
                      <a:pPr marL="0" marR="0" lvl="0" indent="0" algn="l" defTabSz="914400" rtl="0" fontAlgn="base" latinLnBrk="0">
                        <a:lnSpc>
                          <a:spcPct val="100000"/>
                        </a:lnSpc>
                        <a:spcBef>
                          <a:spcPct val="0"/>
                        </a:spcBef>
                        <a:spcAft>
                          <a:spcPct val="0"/>
                        </a:spcAft>
                        <a:buClrTx/>
                        <a:buSzTx/>
                        <a:buFontTx/>
                        <a:buNone/>
                      </a:pPr>
                      <a:r>
                        <a:rPr kumimoji="1" lang="zh-CN" sz="700" b="0" i="0" u="none" strike="noStrike" kern="1200" cap="none" normalizeH="0" baseline="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方法兰</a:t>
                      </a:r>
                      <a:r>
                        <a:rPr kumimoji="1" lang="en-US" sz="700" b="0" i="0" u="none" strike="noStrike" kern="1200" cap="none" normalizeH="0" baseline="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a:t>
                      </a:r>
                      <a:endParaRPr kumimoji="1" lang="zh-CN" sz="700" b="0" i="0" u="none" strike="noStrike" kern="1200" cap="none" normalizeH="0" baseline="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endParaRPr>
                    </a:p>
                    <a:p>
                      <a:pPr marL="0" marR="0" lvl="0" indent="0" algn="l" defTabSz="914400" rtl="0" fontAlgn="base" latinLnBrk="0">
                        <a:lnSpc>
                          <a:spcPct val="100000"/>
                        </a:lnSpc>
                        <a:spcBef>
                          <a:spcPct val="0"/>
                        </a:spcBef>
                        <a:spcAft>
                          <a:spcPct val="0"/>
                        </a:spcAft>
                        <a:buClrTx/>
                        <a:buSzTx/>
                        <a:buFontTx/>
                        <a:buNone/>
                      </a:pPr>
                      <a:r>
                        <a:rPr kumimoji="1" lang="zh-CN" sz="700" b="0" i="0" u="none" strike="noStrike" kern="1200" cap="none" normalizeH="0" baseline="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止口Φ</a:t>
                      </a:r>
                      <a:r>
                        <a:rPr kumimoji="1" lang="en-US" sz="700" b="0" i="0" u="none" strike="noStrike" kern="1200" cap="none" normalizeH="0" baseline="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82.55</a:t>
                      </a:r>
                      <a:endParaRPr kumimoji="1" lang="zh-CN" sz="700" b="0" i="0" u="none" strike="noStrike" kern="1200" cap="none" normalizeH="0" baseline="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fontAlgn="base" latinLnBrk="0">
                        <a:lnSpc>
                          <a:spcPct val="100000"/>
                        </a:lnSpc>
                        <a:spcBef>
                          <a:spcPct val="0"/>
                        </a:spcBef>
                        <a:spcAft>
                          <a:spcPct val="0"/>
                        </a:spcAft>
                        <a:buClrTx/>
                        <a:buSzTx/>
                        <a:buFontTx/>
                        <a:buNone/>
                      </a:pPr>
                      <a:r>
                        <a:rPr kumimoji="1" lang="en-US" sz="700" b="0" i="0" u="none" strike="noStrike" kern="1200" cap="none" normalizeH="0" baseline="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Φ38.1</a:t>
                      </a:r>
                      <a:r>
                        <a:rPr kumimoji="1" lang="zh-CN" sz="700" b="0" i="0" u="none" strike="noStrike" kern="1200" cap="none" normalizeH="0" baseline="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锥轴，</a:t>
                      </a:r>
                      <a:endParaRPr kumimoji="1" lang="zh-CN" sz="700" b="0" i="0" u="none" strike="noStrike" kern="1200" cap="none" normalizeH="0" baseline="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endParaRPr>
                    </a:p>
                    <a:p>
                      <a:pPr marL="0" marR="0" lvl="0" indent="0" algn="l" defTabSz="914400" rtl="0" fontAlgn="base" latinLnBrk="0">
                        <a:lnSpc>
                          <a:spcPct val="100000"/>
                        </a:lnSpc>
                        <a:spcBef>
                          <a:spcPct val="0"/>
                        </a:spcBef>
                        <a:spcAft>
                          <a:spcPct val="0"/>
                        </a:spcAft>
                        <a:buClrTx/>
                        <a:buSzTx/>
                        <a:buFontTx/>
                        <a:buNone/>
                      </a:pPr>
                      <a:r>
                        <a:rPr kumimoji="1" lang="zh-CN" sz="700" b="0" i="0" u="none" strike="noStrike" kern="1200" cap="none" normalizeH="0" baseline="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锥度</a:t>
                      </a:r>
                      <a:r>
                        <a:rPr kumimoji="1" lang="en-US" sz="700" b="0" i="0" u="none" strike="noStrike" kern="1200" cap="none" normalizeH="0" baseline="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1:8</a:t>
                      </a:r>
                      <a:endParaRPr kumimoji="1" lang="zh-CN" sz="700" b="0" i="0" u="none" strike="noStrike" kern="1200" cap="none" normalizeH="0" baseline="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endParaRPr>
                    </a:p>
                    <a:p>
                      <a:pPr marL="0" marR="0" lvl="0" indent="0" algn="l" defTabSz="914400" rtl="0" fontAlgn="base" latinLnBrk="0">
                        <a:lnSpc>
                          <a:spcPct val="100000"/>
                        </a:lnSpc>
                        <a:spcBef>
                          <a:spcPct val="0"/>
                        </a:spcBef>
                        <a:spcAft>
                          <a:spcPct val="0"/>
                        </a:spcAft>
                        <a:buClrTx/>
                        <a:buSzTx/>
                        <a:buFontTx/>
                        <a:buNone/>
                      </a:pPr>
                      <a:r>
                        <a:rPr kumimoji="1" lang="en-US" sz="700" b="0" i="0" u="none" strike="noStrike" kern="1200" cap="none" normalizeH="0" baseline="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7.963</a:t>
                      </a:r>
                      <a:r>
                        <a:rPr kumimoji="1" lang="zh-CN" sz="700" b="0" i="0" u="none" strike="noStrike" kern="1200" cap="none" normalizeH="0" baseline="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平键</a:t>
                      </a:r>
                      <a:endParaRPr kumimoji="1" lang="zh-CN" sz="700" b="0" i="0" u="none" strike="noStrike" kern="1200" cap="none" normalizeH="0" baseline="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fontAlgn="base" latinLnBrk="0">
                        <a:lnSpc>
                          <a:spcPct val="100000"/>
                        </a:lnSpc>
                        <a:spcBef>
                          <a:spcPct val="0"/>
                        </a:spcBef>
                        <a:spcAft>
                          <a:spcPct val="0"/>
                        </a:spcAft>
                        <a:buClrTx/>
                        <a:buSzTx/>
                        <a:buFontTx/>
                        <a:buNone/>
                      </a:pPr>
                      <a:r>
                        <a:rPr kumimoji="1" lang="zh-CN" sz="700" b="0" i="0" u="none" strike="noStrike" kern="1200" cap="none" normalizeH="0" baseline="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横油口：</a:t>
                      </a:r>
                      <a:endParaRPr kumimoji="1" lang="zh-CN" sz="700" b="0" i="0" u="none" strike="noStrike" kern="1200" cap="none" normalizeH="0" baseline="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endParaRPr>
                    </a:p>
                    <a:p>
                      <a:pPr marL="0" marR="0" lvl="0" indent="0" algn="l" defTabSz="914400" rtl="0" fontAlgn="base" latinLnBrk="0">
                        <a:lnSpc>
                          <a:spcPct val="100000"/>
                        </a:lnSpc>
                        <a:spcBef>
                          <a:spcPct val="0"/>
                        </a:spcBef>
                        <a:spcAft>
                          <a:spcPct val="0"/>
                        </a:spcAft>
                        <a:buClrTx/>
                        <a:buSzTx/>
                        <a:buFontTx/>
                        <a:buNone/>
                      </a:pPr>
                      <a:r>
                        <a:rPr kumimoji="1" lang="en-US" sz="700" b="0" i="0" u="none" strike="noStrike" kern="1200" cap="none" normalizeH="0" baseline="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2-9/16-18UNF</a:t>
                      </a:r>
                      <a:endParaRPr kumimoji="1" lang="zh-CN" sz="700" b="0" i="0" u="none" strike="noStrike" kern="1200" cap="none" normalizeH="0" baseline="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fontAlgn="base" latinLnBrk="0">
                        <a:lnSpc>
                          <a:spcPct val="100000"/>
                        </a:lnSpc>
                        <a:spcBef>
                          <a:spcPct val="0"/>
                        </a:spcBef>
                        <a:spcAft>
                          <a:spcPct val="0"/>
                        </a:spcAft>
                        <a:buClrTx/>
                        <a:buSzTx/>
                        <a:buFontTx/>
                        <a:buNone/>
                      </a:pPr>
                      <a:r>
                        <a:rPr kumimoji="1" lang="en-US" sz="700" b="0" i="0" u="none" strike="noStrike" kern="1200" cap="none" normalizeH="0" baseline="0" dirty="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193-3000</a:t>
                      </a:r>
                      <a:endParaRPr kumimoji="1" lang="zh-CN" sz="700" b="0" i="0" u="none" strike="noStrike" kern="1200" cap="none" normalizeH="0" baseline="0" dirty="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fontAlgn="base" latinLnBrk="0">
                        <a:lnSpc>
                          <a:spcPct val="100000"/>
                        </a:lnSpc>
                        <a:spcBef>
                          <a:spcPct val="0"/>
                        </a:spcBef>
                        <a:spcAft>
                          <a:spcPct val="0"/>
                        </a:spcAft>
                        <a:buClrTx/>
                        <a:buSzTx/>
                        <a:buFontTx/>
                        <a:buNone/>
                      </a:pPr>
                      <a:r>
                        <a:rPr kumimoji="1" lang="en-US" sz="700" b="0" i="0" u="none" strike="noStrike" kern="1200" cap="none" normalizeH="0" baseline="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-3001</a:t>
                      </a:r>
                      <a:endParaRPr kumimoji="1" lang="zh-CN" sz="700" b="0" i="0" u="none" strike="noStrike" kern="1200" cap="none" normalizeH="0" baseline="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fontAlgn="base" latinLnBrk="0">
                        <a:lnSpc>
                          <a:spcPct val="100000"/>
                        </a:lnSpc>
                        <a:spcBef>
                          <a:spcPct val="0"/>
                        </a:spcBef>
                        <a:spcAft>
                          <a:spcPct val="0"/>
                        </a:spcAft>
                        <a:buClrTx/>
                        <a:buSzTx/>
                        <a:buFontTx/>
                        <a:buNone/>
                      </a:pPr>
                      <a:r>
                        <a:rPr kumimoji="1" lang="en-US" sz="700" b="0" i="0" u="none" strike="noStrike" kern="1200" cap="none" normalizeH="0" baseline="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-3002</a:t>
                      </a:r>
                      <a:endParaRPr kumimoji="1" lang="zh-CN" sz="700" b="0" i="0" u="none" strike="noStrike" kern="1200" cap="none" normalizeH="0" baseline="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fontAlgn="base" latinLnBrk="0">
                        <a:lnSpc>
                          <a:spcPct val="100000"/>
                        </a:lnSpc>
                        <a:spcBef>
                          <a:spcPct val="0"/>
                        </a:spcBef>
                        <a:spcAft>
                          <a:spcPct val="0"/>
                        </a:spcAft>
                        <a:buClrTx/>
                        <a:buSzTx/>
                        <a:buFontTx/>
                        <a:buNone/>
                      </a:pPr>
                      <a:r>
                        <a:rPr kumimoji="1" lang="en-US" sz="700" b="0" i="0" u="none" strike="noStrike" kern="1200" cap="none" normalizeH="0" baseline="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-300A</a:t>
                      </a:r>
                      <a:endParaRPr kumimoji="1" lang="zh-CN" sz="700" b="0" i="0" u="none" strike="noStrike" kern="1200" cap="none" normalizeH="0" baseline="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fontAlgn="base" latinLnBrk="0">
                        <a:lnSpc>
                          <a:spcPct val="100000"/>
                        </a:lnSpc>
                        <a:spcBef>
                          <a:spcPct val="0"/>
                        </a:spcBef>
                        <a:spcAft>
                          <a:spcPct val="0"/>
                        </a:spcAft>
                        <a:buClrTx/>
                        <a:buSzTx/>
                        <a:buFontTx/>
                        <a:buNone/>
                      </a:pPr>
                      <a:r>
                        <a:rPr kumimoji="1" lang="en-US" sz="700" b="0" i="0" u="none" strike="noStrike" kern="1200" cap="none" normalizeH="0" baseline="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-3003</a:t>
                      </a:r>
                      <a:endParaRPr kumimoji="1" lang="zh-CN" sz="700" b="0" i="0" u="none" strike="noStrike" kern="1200" cap="none" normalizeH="0" baseline="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fontAlgn="base" latinLnBrk="0">
                        <a:lnSpc>
                          <a:spcPct val="100000"/>
                        </a:lnSpc>
                        <a:spcBef>
                          <a:spcPct val="0"/>
                        </a:spcBef>
                        <a:spcAft>
                          <a:spcPct val="0"/>
                        </a:spcAft>
                        <a:buClrTx/>
                        <a:buSzTx/>
                        <a:buFontTx/>
                        <a:buNone/>
                      </a:pPr>
                      <a:r>
                        <a:rPr kumimoji="1" lang="en-US" sz="700" b="0" i="0" u="none" strike="noStrike" kern="1200" cap="none" normalizeH="0" baseline="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-3004</a:t>
                      </a:r>
                      <a:endParaRPr kumimoji="1" lang="zh-CN" sz="700" b="0" i="0" u="none" strike="noStrike" kern="1200" cap="none" normalizeH="0" baseline="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fontAlgn="base" latinLnBrk="0">
                        <a:lnSpc>
                          <a:spcPct val="100000"/>
                        </a:lnSpc>
                        <a:spcBef>
                          <a:spcPct val="0"/>
                        </a:spcBef>
                        <a:spcAft>
                          <a:spcPct val="0"/>
                        </a:spcAft>
                        <a:buClrTx/>
                        <a:buSzTx/>
                        <a:buFontTx/>
                        <a:buNone/>
                      </a:pPr>
                      <a:r>
                        <a:rPr kumimoji="1" lang="en-US" sz="700" b="0" i="0" u="none" strike="noStrike" kern="1200" cap="none" normalizeH="0" baseline="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-3005</a:t>
                      </a:r>
                      <a:endParaRPr kumimoji="1" lang="zh-CN" sz="700" b="0" i="0" u="none" strike="noStrike" kern="1200" cap="none" normalizeH="0" baseline="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fontAlgn="base" latinLnBrk="0">
                        <a:lnSpc>
                          <a:spcPct val="100000"/>
                        </a:lnSpc>
                        <a:spcBef>
                          <a:spcPct val="0"/>
                        </a:spcBef>
                        <a:spcAft>
                          <a:spcPct val="0"/>
                        </a:spcAft>
                        <a:buClrTx/>
                        <a:buSzTx/>
                        <a:buFontTx/>
                        <a:buNone/>
                      </a:pPr>
                      <a:r>
                        <a:rPr kumimoji="1" lang="en-US" sz="700" b="0" i="0" u="none" strike="noStrike" kern="1200" cap="none" normalizeH="0" baseline="0" dirty="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 </a:t>
                      </a:r>
                      <a:endParaRPr kumimoji="1" lang="zh-CN" sz="700" b="0" i="0" u="none" strike="noStrike" kern="1200" cap="none" normalizeH="0" baseline="0" dirty="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endParaRPr>
                    </a:p>
                    <a:p>
                      <a:pPr marL="0" marR="0" lvl="0" indent="0" algn="l" defTabSz="914400" rtl="0" fontAlgn="base" latinLnBrk="0">
                        <a:lnSpc>
                          <a:spcPct val="100000"/>
                        </a:lnSpc>
                        <a:spcBef>
                          <a:spcPct val="0"/>
                        </a:spcBef>
                        <a:spcAft>
                          <a:spcPct val="0"/>
                        </a:spcAft>
                        <a:buClrTx/>
                        <a:buSzTx/>
                        <a:buFontTx/>
                        <a:buNone/>
                      </a:pPr>
                      <a:r>
                        <a:rPr kumimoji="1" lang="en-US" sz="700" b="0" i="0" u="none" strike="noStrike" kern="1200" cap="none" normalizeH="0" baseline="0" dirty="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-3006</a:t>
                      </a:r>
                      <a:endParaRPr kumimoji="1" lang="zh-CN" sz="700" b="0" i="0" u="none" strike="noStrike" kern="1200" cap="none" normalizeH="0" baseline="0" dirty="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fontAlgn="base" latinLnBrk="0">
                        <a:lnSpc>
                          <a:spcPct val="100000"/>
                        </a:lnSpc>
                        <a:spcBef>
                          <a:spcPct val="0"/>
                        </a:spcBef>
                        <a:spcAft>
                          <a:spcPct val="0"/>
                        </a:spcAft>
                        <a:buClrTx/>
                        <a:buSzTx/>
                        <a:buFontTx/>
                        <a:buNone/>
                      </a:pPr>
                      <a:r>
                        <a:rPr kumimoji="1" lang="en-US" sz="700" b="0" i="0" u="none" strike="noStrike" kern="1200" cap="none" normalizeH="0" baseline="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 </a:t>
                      </a:r>
                      <a:endParaRPr kumimoji="1" lang="zh-CN" sz="700" b="0" i="0" u="none" strike="noStrike" kern="1200" cap="none" normalizeH="0" baseline="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endParaRPr>
                    </a:p>
                    <a:p>
                      <a:pPr marL="0" marR="0" lvl="0" indent="0" algn="l" defTabSz="914400" rtl="0" fontAlgn="base" latinLnBrk="0">
                        <a:lnSpc>
                          <a:spcPct val="100000"/>
                        </a:lnSpc>
                        <a:spcBef>
                          <a:spcPct val="0"/>
                        </a:spcBef>
                        <a:spcAft>
                          <a:spcPct val="0"/>
                        </a:spcAft>
                        <a:buClrTx/>
                        <a:buSzTx/>
                        <a:buFontTx/>
                        <a:buNone/>
                      </a:pPr>
                      <a:r>
                        <a:rPr kumimoji="1" lang="en-US" sz="700" b="0" i="0" u="none" strike="noStrike" kern="1200" cap="none" normalizeH="0" baseline="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-3007</a:t>
                      </a:r>
                      <a:endParaRPr kumimoji="1" lang="zh-CN" sz="700" b="0" i="0" u="none" strike="noStrike" kern="1200" cap="none" normalizeH="0" baseline="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fontAlgn="base" latinLnBrk="0">
                        <a:lnSpc>
                          <a:spcPct val="100000"/>
                        </a:lnSpc>
                        <a:spcBef>
                          <a:spcPct val="0"/>
                        </a:spcBef>
                        <a:spcAft>
                          <a:spcPct val="0"/>
                        </a:spcAft>
                        <a:buClrTx/>
                        <a:buSzTx/>
                        <a:buFontTx/>
                        <a:buNone/>
                      </a:pPr>
                      <a:r>
                        <a:rPr kumimoji="1" lang="en-US" sz="700" b="0" i="0" u="none" strike="noStrike" kern="1200" cap="none" normalizeH="0" baseline="0" dirty="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 </a:t>
                      </a:r>
                      <a:endParaRPr kumimoji="1" lang="zh-CN" sz="700" b="0" i="0" u="none" strike="noStrike" kern="1200" cap="none" normalizeH="0" baseline="0" dirty="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endParaRPr>
                    </a:p>
                    <a:p>
                      <a:pPr marL="0" marR="0" lvl="0" indent="0" algn="l" defTabSz="914400" rtl="0" fontAlgn="base" latinLnBrk="0">
                        <a:lnSpc>
                          <a:spcPct val="100000"/>
                        </a:lnSpc>
                        <a:spcBef>
                          <a:spcPct val="0"/>
                        </a:spcBef>
                        <a:spcAft>
                          <a:spcPct val="0"/>
                        </a:spcAft>
                        <a:buClrTx/>
                        <a:buSzTx/>
                        <a:buFontTx/>
                        <a:buNone/>
                      </a:pPr>
                      <a:r>
                        <a:rPr kumimoji="1" lang="en-US" sz="700" b="0" i="0" u="none" strike="noStrike" kern="1200" cap="none" normalizeH="0" baseline="0" dirty="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-3008</a:t>
                      </a:r>
                      <a:endParaRPr kumimoji="1" lang="zh-CN" sz="700" b="0" i="0" u="none" strike="noStrike" kern="1200" cap="none" normalizeH="0" baseline="0" dirty="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fontAlgn="base" latinLnBrk="0">
                        <a:lnSpc>
                          <a:spcPct val="100000"/>
                        </a:lnSpc>
                        <a:spcBef>
                          <a:spcPct val="0"/>
                        </a:spcBef>
                        <a:spcAft>
                          <a:spcPct val="0"/>
                        </a:spcAft>
                        <a:buClrTx/>
                        <a:buSzTx/>
                        <a:buFontTx/>
                        <a:buNone/>
                      </a:pPr>
                      <a:r>
                        <a:rPr kumimoji="1" lang="en-US" sz="800" b="0" i="0" u="none" strike="noStrike" kern="1200" cap="none" normalizeH="0" baseline="0" dirty="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 </a:t>
                      </a:r>
                      <a:endParaRPr kumimoji="1" lang="zh-CN" sz="800" b="0" i="0" u="none" strike="noStrike" kern="1200" cap="none" normalizeH="0" baseline="0" dirty="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endParaRPr>
                    </a:p>
                    <a:p>
                      <a:pPr marL="0" marR="0" lvl="0" indent="0" algn="l" defTabSz="914400" rtl="0" fontAlgn="base" latinLnBrk="0">
                        <a:lnSpc>
                          <a:spcPct val="100000"/>
                        </a:lnSpc>
                        <a:spcBef>
                          <a:spcPct val="0"/>
                        </a:spcBef>
                        <a:spcAft>
                          <a:spcPct val="0"/>
                        </a:spcAft>
                        <a:buClrTx/>
                        <a:buSzTx/>
                        <a:buFontTx/>
                        <a:buNone/>
                      </a:pPr>
                      <a:r>
                        <a:rPr kumimoji="1" lang="en-US" sz="800" b="0" i="0" u="none" strike="noStrike" kern="1200" cap="none" normalizeH="0" baseline="0" dirty="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-3009</a:t>
                      </a:r>
                      <a:endParaRPr kumimoji="1" lang="zh-CN" sz="800" b="0" i="0" u="none" strike="noStrike" kern="1200" cap="none" normalizeH="0" baseline="0" dirty="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557074">
                <a:tc>
                  <a:txBody>
                    <a:bodyPr/>
                    <a:lstStyle/>
                    <a:p>
                      <a:pPr marL="0" marR="0" lvl="0" indent="0" algn="l" defTabSz="914400" rtl="0" fontAlgn="base" latinLnBrk="0">
                        <a:lnSpc>
                          <a:spcPct val="100000"/>
                        </a:lnSpc>
                        <a:spcBef>
                          <a:spcPct val="0"/>
                        </a:spcBef>
                        <a:spcAft>
                          <a:spcPct val="0"/>
                        </a:spcAft>
                        <a:buClrTx/>
                        <a:buSzTx/>
                        <a:buFontTx/>
                        <a:buNone/>
                      </a:pPr>
                      <a:r>
                        <a:rPr kumimoji="1" lang="zh-CN" sz="700" b="0" i="0" u="none" strike="noStrike" kern="1200" cap="none" normalizeH="0" baseline="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方法兰</a:t>
                      </a:r>
                      <a:r>
                        <a:rPr kumimoji="1" lang="en-US" sz="700" b="0" i="0" u="none" strike="noStrike" kern="1200" cap="none" normalizeH="0" baseline="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a:t>
                      </a:r>
                      <a:endParaRPr kumimoji="1" lang="zh-CN" sz="700" b="0" i="0" u="none" strike="noStrike" kern="1200" cap="none" normalizeH="0" baseline="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endParaRPr>
                    </a:p>
                    <a:p>
                      <a:pPr marL="0" marR="0" lvl="0" indent="0" algn="l" defTabSz="914400" rtl="0" fontAlgn="base" latinLnBrk="0">
                        <a:lnSpc>
                          <a:spcPct val="100000"/>
                        </a:lnSpc>
                        <a:spcBef>
                          <a:spcPct val="0"/>
                        </a:spcBef>
                        <a:spcAft>
                          <a:spcPct val="0"/>
                        </a:spcAft>
                        <a:buClrTx/>
                        <a:buSzTx/>
                        <a:buFontTx/>
                        <a:buNone/>
                      </a:pPr>
                      <a:r>
                        <a:rPr kumimoji="1" lang="zh-CN" sz="700" b="0" i="0" u="none" strike="noStrike" kern="1200" cap="none" normalizeH="0" baseline="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止口Φ</a:t>
                      </a:r>
                      <a:r>
                        <a:rPr kumimoji="1" lang="en-US" sz="700" b="0" i="0" u="none" strike="noStrike" kern="1200" cap="none" normalizeH="0" baseline="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82.55</a:t>
                      </a:r>
                      <a:endParaRPr kumimoji="1" lang="zh-CN" sz="700" b="0" i="0" u="none" strike="noStrike" kern="1200" cap="none" normalizeH="0" baseline="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fontAlgn="base" latinLnBrk="0">
                        <a:lnSpc>
                          <a:spcPct val="100000"/>
                        </a:lnSpc>
                        <a:spcBef>
                          <a:spcPct val="0"/>
                        </a:spcBef>
                        <a:spcAft>
                          <a:spcPct val="0"/>
                        </a:spcAft>
                        <a:buClrTx/>
                        <a:buSzTx/>
                        <a:buFontTx/>
                        <a:buNone/>
                      </a:pPr>
                      <a:r>
                        <a:rPr kumimoji="1" lang="en-US" sz="700" b="0" i="0" u="none" strike="noStrike" kern="1200" cap="none" normalizeH="0" baseline="0" dirty="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Φ38.1</a:t>
                      </a:r>
                      <a:r>
                        <a:rPr kumimoji="1" lang="zh-CN" sz="700" b="0" i="0" u="none" strike="noStrike" kern="1200" cap="none" normalizeH="0" baseline="0" dirty="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锥轴，</a:t>
                      </a:r>
                      <a:endParaRPr kumimoji="1" lang="zh-CN" sz="700" b="0" i="0" u="none" strike="noStrike" kern="1200" cap="none" normalizeH="0" baseline="0" dirty="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endParaRPr>
                    </a:p>
                    <a:p>
                      <a:pPr marL="0" marR="0" lvl="0" indent="0" algn="l" defTabSz="914400" rtl="0" fontAlgn="base" latinLnBrk="0">
                        <a:lnSpc>
                          <a:spcPct val="100000"/>
                        </a:lnSpc>
                        <a:spcBef>
                          <a:spcPct val="0"/>
                        </a:spcBef>
                        <a:spcAft>
                          <a:spcPct val="0"/>
                        </a:spcAft>
                        <a:buClrTx/>
                        <a:buSzTx/>
                        <a:buFontTx/>
                        <a:buNone/>
                      </a:pPr>
                      <a:r>
                        <a:rPr kumimoji="1" lang="zh-CN" sz="700" b="0" i="0" u="none" strike="noStrike" kern="1200" cap="none" normalizeH="0" baseline="0" dirty="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锥度</a:t>
                      </a:r>
                      <a:r>
                        <a:rPr kumimoji="1" lang="en-US" sz="700" b="0" i="0" u="none" strike="noStrike" kern="1200" cap="none" normalizeH="0" baseline="0" dirty="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1:8</a:t>
                      </a:r>
                      <a:endParaRPr kumimoji="1" lang="zh-CN" sz="700" b="0" i="0" u="none" strike="noStrike" kern="1200" cap="none" normalizeH="0" baseline="0" dirty="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endParaRPr>
                    </a:p>
                    <a:p>
                      <a:pPr marL="0" marR="0" lvl="0" indent="0" algn="l" defTabSz="914400" rtl="0" fontAlgn="base" latinLnBrk="0">
                        <a:lnSpc>
                          <a:spcPct val="100000"/>
                        </a:lnSpc>
                        <a:spcBef>
                          <a:spcPct val="0"/>
                        </a:spcBef>
                        <a:spcAft>
                          <a:spcPct val="0"/>
                        </a:spcAft>
                        <a:buClrTx/>
                        <a:buSzTx/>
                        <a:buFontTx/>
                        <a:buNone/>
                      </a:pPr>
                      <a:r>
                        <a:rPr kumimoji="1" lang="en-US" sz="700" b="0" i="0" u="none" strike="noStrike" kern="1200" cap="none" normalizeH="0" baseline="0" dirty="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7.963</a:t>
                      </a:r>
                      <a:r>
                        <a:rPr kumimoji="1" lang="zh-CN" sz="700" b="0" i="0" u="none" strike="noStrike" kern="1200" cap="none" normalizeH="0" baseline="0" dirty="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平键</a:t>
                      </a:r>
                      <a:endParaRPr kumimoji="1" lang="zh-CN" sz="700" b="0" i="0" u="none" strike="noStrike" kern="1200" cap="none" normalizeH="0" baseline="0" dirty="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fontAlgn="base" latinLnBrk="0">
                        <a:lnSpc>
                          <a:spcPct val="100000"/>
                        </a:lnSpc>
                        <a:spcBef>
                          <a:spcPct val="0"/>
                        </a:spcBef>
                        <a:spcAft>
                          <a:spcPct val="0"/>
                        </a:spcAft>
                        <a:buClrTx/>
                        <a:buSzTx/>
                        <a:buFontTx/>
                        <a:buNone/>
                      </a:pPr>
                      <a:r>
                        <a:rPr kumimoji="1" lang="zh-CN" sz="700" b="0" i="0" u="none" strike="noStrike" kern="1200" cap="none" normalizeH="0" baseline="0" dirty="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横油口：</a:t>
                      </a:r>
                      <a:endParaRPr kumimoji="1" lang="zh-CN" sz="700" b="0" i="0" u="none" strike="noStrike" kern="1200" cap="none" normalizeH="0" baseline="0" dirty="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endParaRPr>
                    </a:p>
                    <a:p>
                      <a:pPr marL="0" marR="0" lvl="0" indent="0" algn="l" defTabSz="914400" rtl="0" fontAlgn="base" latinLnBrk="0">
                        <a:lnSpc>
                          <a:spcPct val="100000"/>
                        </a:lnSpc>
                        <a:spcBef>
                          <a:spcPct val="0"/>
                        </a:spcBef>
                        <a:spcAft>
                          <a:spcPct val="0"/>
                        </a:spcAft>
                        <a:buClrTx/>
                        <a:buSzTx/>
                        <a:buFontTx/>
                        <a:buNone/>
                      </a:pPr>
                      <a:r>
                        <a:rPr kumimoji="1" lang="en-US" sz="700" b="0" i="0" u="none" strike="noStrike" kern="1200" cap="none" normalizeH="0" baseline="0" dirty="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2-7/8-14UNF</a:t>
                      </a:r>
                      <a:endParaRPr kumimoji="1" lang="zh-CN" sz="700" b="0" i="0" u="none" strike="noStrike" kern="1200" cap="none" normalizeH="0" baseline="0" dirty="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fontAlgn="base" latinLnBrk="0">
                        <a:lnSpc>
                          <a:spcPct val="100000"/>
                        </a:lnSpc>
                        <a:spcBef>
                          <a:spcPct val="0"/>
                        </a:spcBef>
                        <a:spcAft>
                          <a:spcPct val="0"/>
                        </a:spcAft>
                        <a:buClrTx/>
                        <a:buSzTx/>
                        <a:buFontTx/>
                        <a:buNone/>
                      </a:pPr>
                      <a:r>
                        <a:rPr kumimoji="1" lang="en-US" sz="700" b="0" i="0" u="none" strike="noStrike" kern="1200" cap="none" normalizeH="0" baseline="0" dirty="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193-3010</a:t>
                      </a:r>
                      <a:endParaRPr kumimoji="1" lang="zh-CN" sz="700" b="0" i="0" u="none" strike="noStrike" kern="1200" cap="none" normalizeH="0" baseline="0" dirty="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fontAlgn="base" latinLnBrk="0">
                        <a:lnSpc>
                          <a:spcPct val="100000"/>
                        </a:lnSpc>
                        <a:spcBef>
                          <a:spcPct val="0"/>
                        </a:spcBef>
                        <a:spcAft>
                          <a:spcPct val="0"/>
                        </a:spcAft>
                        <a:buClrTx/>
                        <a:buSzTx/>
                        <a:buFontTx/>
                        <a:buNone/>
                      </a:pPr>
                      <a:r>
                        <a:rPr kumimoji="1" lang="en-US" sz="700" b="0" i="0" u="none" strike="noStrike" kern="1200" cap="none" normalizeH="0" baseline="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-3011</a:t>
                      </a:r>
                      <a:endParaRPr kumimoji="1" lang="zh-CN" sz="700" b="0" i="0" u="none" strike="noStrike" kern="1200" cap="none" normalizeH="0" baseline="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fontAlgn="base" latinLnBrk="0">
                        <a:lnSpc>
                          <a:spcPct val="100000"/>
                        </a:lnSpc>
                        <a:spcBef>
                          <a:spcPct val="0"/>
                        </a:spcBef>
                        <a:spcAft>
                          <a:spcPct val="0"/>
                        </a:spcAft>
                        <a:buClrTx/>
                        <a:buSzTx/>
                        <a:buFontTx/>
                        <a:buNone/>
                      </a:pPr>
                      <a:r>
                        <a:rPr kumimoji="1" lang="en-US" sz="700" b="0" i="0" u="none" strike="noStrike" kern="1200" cap="none" normalizeH="0" baseline="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-3012</a:t>
                      </a:r>
                      <a:endParaRPr kumimoji="1" lang="zh-CN" sz="700" b="0" i="0" u="none" strike="noStrike" kern="1200" cap="none" normalizeH="0" baseline="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fontAlgn="base" latinLnBrk="0">
                        <a:lnSpc>
                          <a:spcPct val="100000"/>
                        </a:lnSpc>
                        <a:spcBef>
                          <a:spcPct val="0"/>
                        </a:spcBef>
                        <a:spcAft>
                          <a:spcPct val="0"/>
                        </a:spcAft>
                        <a:buClrTx/>
                        <a:buSzTx/>
                        <a:buFontTx/>
                        <a:buNone/>
                      </a:pPr>
                      <a:r>
                        <a:rPr kumimoji="1" lang="en-US" sz="700" b="0" i="0" u="none" strike="noStrike" kern="1200" cap="none" normalizeH="0" baseline="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-301A</a:t>
                      </a:r>
                      <a:endParaRPr kumimoji="1" lang="zh-CN" sz="700" b="0" i="0" u="none" strike="noStrike" kern="1200" cap="none" normalizeH="0" baseline="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fontAlgn="base" latinLnBrk="0">
                        <a:lnSpc>
                          <a:spcPct val="100000"/>
                        </a:lnSpc>
                        <a:spcBef>
                          <a:spcPct val="0"/>
                        </a:spcBef>
                        <a:spcAft>
                          <a:spcPct val="0"/>
                        </a:spcAft>
                        <a:buClrTx/>
                        <a:buSzTx/>
                        <a:buFontTx/>
                        <a:buNone/>
                      </a:pPr>
                      <a:r>
                        <a:rPr kumimoji="1" lang="en-US" sz="700" b="0" i="0" u="none" strike="noStrike" kern="1200" cap="none" normalizeH="0" baseline="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-3013</a:t>
                      </a:r>
                      <a:endParaRPr kumimoji="1" lang="zh-CN" sz="700" b="0" i="0" u="none" strike="noStrike" kern="1200" cap="none" normalizeH="0" baseline="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fontAlgn="base" latinLnBrk="0">
                        <a:lnSpc>
                          <a:spcPct val="100000"/>
                        </a:lnSpc>
                        <a:spcBef>
                          <a:spcPct val="0"/>
                        </a:spcBef>
                        <a:spcAft>
                          <a:spcPct val="0"/>
                        </a:spcAft>
                        <a:buClrTx/>
                        <a:buSzTx/>
                        <a:buFontTx/>
                        <a:buNone/>
                      </a:pPr>
                      <a:r>
                        <a:rPr kumimoji="1" lang="en-US" sz="700" b="0" i="0" u="none" strike="noStrike" kern="1200" cap="none" normalizeH="0" baseline="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-3014</a:t>
                      </a:r>
                      <a:endParaRPr kumimoji="1" lang="zh-CN" sz="700" b="0" i="0" u="none" strike="noStrike" kern="1200" cap="none" normalizeH="0" baseline="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fontAlgn="base" latinLnBrk="0">
                        <a:lnSpc>
                          <a:spcPct val="100000"/>
                        </a:lnSpc>
                        <a:spcBef>
                          <a:spcPct val="0"/>
                        </a:spcBef>
                        <a:spcAft>
                          <a:spcPct val="0"/>
                        </a:spcAft>
                        <a:buClrTx/>
                        <a:buSzTx/>
                        <a:buFontTx/>
                        <a:buNone/>
                      </a:pPr>
                      <a:r>
                        <a:rPr kumimoji="1" lang="en-US" sz="700" b="0" i="0" u="none" strike="noStrike" kern="1200" cap="none" normalizeH="0" baseline="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-3015</a:t>
                      </a:r>
                      <a:endParaRPr kumimoji="1" lang="zh-CN" sz="700" b="0" i="0" u="none" strike="noStrike" kern="1200" cap="none" normalizeH="0" baseline="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fontAlgn="base" latinLnBrk="0">
                        <a:lnSpc>
                          <a:spcPct val="100000"/>
                        </a:lnSpc>
                        <a:spcBef>
                          <a:spcPct val="0"/>
                        </a:spcBef>
                        <a:spcAft>
                          <a:spcPct val="0"/>
                        </a:spcAft>
                        <a:buClrTx/>
                        <a:buSzTx/>
                        <a:buFontTx/>
                        <a:buNone/>
                      </a:pPr>
                      <a:r>
                        <a:rPr kumimoji="1" lang="en-US" sz="700" b="0" i="0" u="none" strike="noStrike" kern="1200" cap="none" normalizeH="0" baseline="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 </a:t>
                      </a:r>
                      <a:endParaRPr kumimoji="1" lang="zh-CN" sz="700" b="0" i="0" u="none" strike="noStrike" kern="1200" cap="none" normalizeH="0" baseline="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endParaRPr>
                    </a:p>
                    <a:p>
                      <a:pPr marL="0" marR="0" lvl="0" indent="0" algn="l" defTabSz="914400" rtl="0" fontAlgn="base" latinLnBrk="0">
                        <a:lnSpc>
                          <a:spcPct val="100000"/>
                        </a:lnSpc>
                        <a:spcBef>
                          <a:spcPct val="0"/>
                        </a:spcBef>
                        <a:spcAft>
                          <a:spcPct val="0"/>
                        </a:spcAft>
                        <a:buClrTx/>
                        <a:buSzTx/>
                        <a:buFontTx/>
                        <a:buNone/>
                      </a:pPr>
                      <a:r>
                        <a:rPr kumimoji="1" lang="en-US" sz="700" b="0" i="0" u="none" strike="noStrike" kern="1200" cap="none" normalizeH="0" baseline="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-3016</a:t>
                      </a:r>
                      <a:endParaRPr kumimoji="1" lang="zh-CN" sz="700" b="0" i="0" u="none" strike="noStrike" kern="1200" cap="none" normalizeH="0" baseline="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fontAlgn="base" latinLnBrk="0">
                        <a:lnSpc>
                          <a:spcPct val="100000"/>
                        </a:lnSpc>
                        <a:spcBef>
                          <a:spcPct val="0"/>
                        </a:spcBef>
                        <a:spcAft>
                          <a:spcPct val="0"/>
                        </a:spcAft>
                        <a:buClrTx/>
                        <a:buSzTx/>
                        <a:buFontTx/>
                        <a:buNone/>
                      </a:pPr>
                      <a:r>
                        <a:rPr kumimoji="1" lang="en-US" sz="700" b="0" i="0" u="none" strike="noStrike" kern="1200" cap="none" normalizeH="0" baseline="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 </a:t>
                      </a:r>
                      <a:endParaRPr kumimoji="1" lang="zh-CN" sz="700" b="0" i="0" u="none" strike="noStrike" kern="1200" cap="none" normalizeH="0" baseline="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endParaRPr>
                    </a:p>
                    <a:p>
                      <a:pPr marL="0" marR="0" lvl="0" indent="0" algn="l" defTabSz="914400" rtl="0" fontAlgn="base" latinLnBrk="0">
                        <a:lnSpc>
                          <a:spcPct val="100000"/>
                        </a:lnSpc>
                        <a:spcBef>
                          <a:spcPct val="0"/>
                        </a:spcBef>
                        <a:spcAft>
                          <a:spcPct val="0"/>
                        </a:spcAft>
                        <a:buClrTx/>
                        <a:buSzTx/>
                        <a:buFontTx/>
                        <a:buNone/>
                      </a:pPr>
                      <a:r>
                        <a:rPr kumimoji="1" lang="en-US" sz="700" b="0" i="0" u="none" strike="noStrike" kern="1200" cap="none" normalizeH="0" baseline="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-3017</a:t>
                      </a:r>
                      <a:endParaRPr kumimoji="1" lang="zh-CN" sz="700" b="0" i="0" u="none" strike="noStrike" kern="1200" cap="none" normalizeH="0" baseline="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fontAlgn="base" latinLnBrk="0">
                        <a:lnSpc>
                          <a:spcPct val="100000"/>
                        </a:lnSpc>
                        <a:spcBef>
                          <a:spcPct val="0"/>
                        </a:spcBef>
                        <a:spcAft>
                          <a:spcPct val="0"/>
                        </a:spcAft>
                        <a:buClrTx/>
                        <a:buSzTx/>
                        <a:buFontTx/>
                        <a:buNone/>
                      </a:pPr>
                      <a:r>
                        <a:rPr kumimoji="1" lang="en-US" sz="700" b="0" i="0" u="none" strike="noStrike" kern="1200" cap="none" normalizeH="0" baseline="0" dirty="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 </a:t>
                      </a:r>
                      <a:endParaRPr kumimoji="1" lang="zh-CN" sz="700" b="0" i="0" u="none" strike="noStrike" kern="1200" cap="none" normalizeH="0" baseline="0" dirty="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endParaRPr>
                    </a:p>
                    <a:p>
                      <a:pPr marL="0" marR="0" lvl="0" indent="0" algn="l" defTabSz="914400" rtl="0" fontAlgn="base" latinLnBrk="0">
                        <a:lnSpc>
                          <a:spcPct val="100000"/>
                        </a:lnSpc>
                        <a:spcBef>
                          <a:spcPct val="0"/>
                        </a:spcBef>
                        <a:spcAft>
                          <a:spcPct val="0"/>
                        </a:spcAft>
                        <a:buClrTx/>
                        <a:buSzTx/>
                        <a:buFontTx/>
                        <a:buNone/>
                      </a:pPr>
                      <a:r>
                        <a:rPr kumimoji="1" lang="en-US" sz="700" b="0" i="0" u="none" strike="noStrike" kern="1200" cap="none" normalizeH="0" baseline="0" dirty="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-3018</a:t>
                      </a:r>
                      <a:endParaRPr kumimoji="1" lang="zh-CN" sz="700" b="0" i="0" u="none" strike="noStrike" kern="1200" cap="none" normalizeH="0" baseline="0" dirty="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fontAlgn="base" latinLnBrk="0">
                        <a:lnSpc>
                          <a:spcPct val="100000"/>
                        </a:lnSpc>
                        <a:spcBef>
                          <a:spcPct val="0"/>
                        </a:spcBef>
                        <a:spcAft>
                          <a:spcPct val="0"/>
                        </a:spcAft>
                        <a:buClrTx/>
                        <a:buSzTx/>
                        <a:buFontTx/>
                        <a:buNone/>
                      </a:pPr>
                      <a:r>
                        <a:rPr kumimoji="1" lang="en-US" sz="800" b="0" i="0" u="none" strike="noStrike" kern="1200" cap="none" normalizeH="0" baseline="0" dirty="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 </a:t>
                      </a:r>
                      <a:endParaRPr kumimoji="1" lang="zh-CN" sz="800" b="0" i="0" u="none" strike="noStrike" kern="1200" cap="none" normalizeH="0" baseline="0" dirty="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endParaRPr>
                    </a:p>
                    <a:p>
                      <a:pPr marL="0" marR="0" lvl="0" indent="0" algn="l" defTabSz="914400" rtl="0" fontAlgn="base" latinLnBrk="0">
                        <a:lnSpc>
                          <a:spcPct val="100000"/>
                        </a:lnSpc>
                        <a:spcBef>
                          <a:spcPct val="0"/>
                        </a:spcBef>
                        <a:spcAft>
                          <a:spcPct val="0"/>
                        </a:spcAft>
                        <a:buClrTx/>
                        <a:buSzTx/>
                        <a:buFontTx/>
                        <a:buNone/>
                      </a:pPr>
                      <a:r>
                        <a:rPr kumimoji="1" lang="en-US" sz="800" b="0" i="0" u="none" strike="noStrike" kern="1200" cap="none" normalizeH="0" baseline="0" dirty="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-3019</a:t>
                      </a:r>
                      <a:endParaRPr kumimoji="1" lang="zh-CN" sz="800" b="0" i="0" u="none" strike="noStrike" kern="1200" cap="none" normalizeH="0" baseline="0" dirty="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bl>
          </a:graphicData>
        </a:graphic>
      </p:graphicFrame>
      <p:sp>
        <p:nvSpPr>
          <p:cNvPr id="12" name="Line 3073"/>
          <p:cNvSpPr>
            <a:spLocks noChangeShapeType="1"/>
          </p:cNvSpPr>
          <p:nvPr/>
        </p:nvSpPr>
        <p:spPr bwMode="auto">
          <a:xfrm>
            <a:off x="4848226" y="764462"/>
            <a:ext cx="247650" cy="0"/>
          </a:xfrm>
          <a:prstGeom prst="line">
            <a:avLst/>
          </a:prstGeom>
          <a:noFill/>
          <a:ln w="9525">
            <a:solidFill>
              <a:schemeClr val="tx1"/>
            </a:solidFill>
            <a:rou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79352" tIns="39676" rIns="79352" bIns="39676" anchor="ctr"/>
          <a:lstStyle/>
          <a:p>
            <a:endParaRPr lang="zh-CN" altLang="en-US"/>
          </a:p>
        </p:txBody>
      </p:sp>
      <p:sp>
        <p:nvSpPr>
          <p:cNvPr id="13" name="Line 3074"/>
          <p:cNvSpPr>
            <a:spLocks noChangeShapeType="1"/>
          </p:cNvSpPr>
          <p:nvPr/>
        </p:nvSpPr>
        <p:spPr bwMode="auto">
          <a:xfrm>
            <a:off x="5218340" y="764462"/>
            <a:ext cx="371475" cy="0"/>
          </a:xfrm>
          <a:prstGeom prst="line">
            <a:avLst/>
          </a:prstGeom>
          <a:noFill/>
          <a:ln w="9525">
            <a:solidFill>
              <a:schemeClr val="tx1"/>
            </a:solidFill>
            <a:rou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79352" tIns="39676" rIns="79352" bIns="39676" anchor="ctr"/>
          <a:lstStyle/>
          <a:p>
            <a:endParaRPr lang="zh-CN" altLang="en-US"/>
          </a:p>
        </p:txBody>
      </p:sp>
      <p:sp>
        <p:nvSpPr>
          <p:cNvPr id="14" name="Line 3075"/>
          <p:cNvSpPr>
            <a:spLocks noChangeShapeType="1"/>
          </p:cNvSpPr>
          <p:nvPr/>
        </p:nvSpPr>
        <p:spPr bwMode="auto">
          <a:xfrm>
            <a:off x="4972050" y="764462"/>
            <a:ext cx="0" cy="189003"/>
          </a:xfrm>
          <a:prstGeom prst="line">
            <a:avLst/>
          </a:prstGeom>
          <a:noFill/>
          <a:ln w="9525">
            <a:solidFill>
              <a:schemeClr val="tx1"/>
            </a:solidFill>
            <a:rou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79352" tIns="39676" rIns="79352" bIns="39676" anchor="ctr"/>
          <a:lstStyle/>
          <a:p>
            <a:endParaRPr lang="zh-CN" altLang="en-US"/>
          </a:p>
        </p:txBody>
      </p:sp>
      <p:sp>
        <p:nvSpPr>
          <p:cNvPr id="15" name="Line 3076"/>
          <p:cNvSpPr>
            <a:spLocks noChangeShapeType="1"/>
          </p:cNvSpPr>
          <p:nvPr/>
        </p:nvSpPr>
        <p:spPr bwMode="auto">
          <a:xfrm>
            <a:off x="5404757" y="764462"/>
            <a:ext cx="0" cy="189003"/>
          </a:xfrm>
          <a:prstGeom prst="line">
            <a:avLst/>
          </a:prstGeom>
          <a:noFill/>
          <a:ln w="9525">
            <a:solidFill>
              <a:schemeClr val="tx1"/>
            </a:solidFill>
            <a:rou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79352" tIns="39676" rIns="79352" bIns="39676" anchor="ctr"/>
          <a:lstStyle/>
          <a:p>
            <a:endParaRPr lang="zh-CN" altLang="en-US"/>
          </a:p>
        </p:txBody>
      </p:sp>
      <p:sp>
        <p:nvSpPr>
          <p:cNvPr id="16" name="Line 3077"/>
          <p:cNvSpPr>
            <a:spLocks noChangeShapeType="1"/>
          </p:cNvSpPr>
          <p:nvPr/>
        </p:nvSpPr>
        <p:spPr bwMode="auto">
          <a:xfrm>
            <a:off x="5404758" y="953465"/>
            <a:ext cx="122464" cy="0"/>
          </a:xfrm>
          <a:prstGeom prst="line">
            <a:avLst/>
          </a:prstGeom>
          <a:noFill/>
          <a:ln w="9525">
            <a:solidFill>
              <a:schemeClr val="tx1"/>
            </a:solidFill>
            <a:rou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79352" tIns="39676" rIns="79352" bIns="39676" anchor="ctr"/>
          <a:lstStyle/>
          <a:p>
            <a:endParaRPr lang="zh-CN" altLang="en-US"/>
          </a:p>
        </p:txBody>
      </p:sp>
      <p:sp>
        <p:nvSpPr>
          <p:cNvPr id="17" name="Line 3078"/>
          <p:cNvSpPr>
            <a:spLocks noChangeShapeType="1"/>
          </p:cNvSpPr>
          <p:nvPr/>
        </p:nvSpPr>
        <p:spPr bwMode="auto">
          <a:xfrm flipH="1">
            <a:off x="4725762" y="953465"/>
            <a:ext cx="246289" cy="0"/>
          </a:xfrm>
          <a:prstGeom prst="line">
            <a:avLst/>
          </a:prstGeom>
          <a:noFill/>
          <a:ln w="9525">
            <a:solidFill>
              <a:schemeClr val="tx1"/>
            </a:solidFill>
            <a:rou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79352" tIns="39676" rIns="79352" bIns="39676" anchor="ctr"/>
          <a:lstStyle/>
          <a:p>
            <a:endParaRPr lang="zh-CN" altLang="en-US"/>
          </a:p>
        </p:txBody>
      </p:sp>
      <p:grpSp>
        <p:nvGrpSpPr>
          <p:cNvPr id="19" name="组合 18"/>
          <p:cNvGrpSpPr/>
          <p:nvPr/>
        </p:nvGrpSpPr>
        <p:grpSpPr>
          <a:xfrm>
            <a:off x="6021288" y="9417496"/>
            <a:ext cx="776312" cy="369332"/>
            <a:chOff x="6021288" y="9417496"/>
            <a:chExt cx="776312" cy="369332"/>
          </a:xfrm>
        </p:grpSpPr>
        <p:sp>
          <p:nvSpPr>
            <p:cNvPr id="20" name="圆角矩形 19"/>
            <p:cNvSpPr/>
            <p:nvPr/>
          </p:nvSpPr>
          <p:spPr>
            <a:xfrm>
              <a:off x="6021288" y="9525218"/>
              <a:ext cx="214482" cy="153888"/>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1" name="TextBox 20"/>
            <p:cNvSpPr txBox="1"/>
            <p:nvPr/>
          </p:nvSpPr>
          <p:spPr>
            <a:xfrm>
              <a:off x="6235770" y="9417496"/>
              <a:ext cx="561830" cy="369332"/>
            </a:xfrm>
            <a:prstGeom prst="rect">
              <a:avLst/>
            </a:prstGeom>
            <a:noFill/>
          </p:spPr>
          <p:txBody>
            <a:bodyPr wrap="square" rtlCol="0">
              <a:spAutoFit/>
            </a:bodyPr>
            <a:lstStyle/>
            <a:p>
              <a:r>
                <a:rPr lang="en-US" altLang="zh-CN" dirty="0"/>
                <a:t>75</a:t>
              </a:r>
              <a:endParaRPr lang="zh-CN" altLang="en-US" dirty="0"/>
            </a:p>
          </p:txBody>
        </p:sp>
      </p:grpSp>
      <p:pic>
        <p:nvPicPr>
          <p:cNvPr id="3" name="图片 2"/>
          <p:cNvPicPr>
            <a:picLocks noChangeAspect="1"/>
          </p:cNvPicPr>
          <p:nvPr/>
        </p:nvPicPr>
        <p:blipFill rotWithShape="1">
          <a:blip r:embed="rId1">
            <a:extLst>
              <a:ext uri="{28A0092B-C50C-407E-A947-70E740481C1C}">
                <a14:useLocalDpi xmlns:a14="http://schemas.microsoft.com/office/drawing/2010/main" val="0"/>
              </a:ext>
            </a:extLst>
          </a:blip>
          <a:srcRect l="8001" t="9788" r="10800" b="33915"/>
          <a:stretch>
            <a:fillRect/>
          </a:stretch>
        </p:blipFill>
        <p:spPr>
          <a:xfrm>
            <a:off x="3644987" y="79214"/>
            <a:ext cx="1008151" cy="486694"/>
          </a:xfrm>
          <a:prstGeom prst="rect">
            <a:avLst/>
          </a:prstGeom>
        </p:spPr>
      </p:pic>
    </p:spTree>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平行四边形 3"/>
          <p:cNvSpPr/>
          <p:nvPr/>
        </p:nvSpPr>
        <p:spPr>
          <a:xfrm>
            <a:off x="403122" y="318099"/>
            <a:ext cx="1801742" cy="69027"/>
          </a:xfrm>
          <a:prstGeom prst="parallelogram">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TextBox 5"/>
          <p:cNvSpPr txBox="1"/>
          <p:nvPr/>
        </p:nvSpPr>
        <p:spPr>
          <a:xfrm>
            <a:off x="4581128" y="159821"/>
            <a:ext cx="2321446" cy="384721"/>
          </a:xfrm>
          <a:prstGeom prst="rect">
            <a:avLst/>
          </a:prstGeom>
          <a:noFill/>
        </p:spPr>
        <p:txBody>
          <a:bodyPr wrap="square" rtlCol="0">
            <a:spAutoFit/>
          </a:bodyPr>
          <a:lstStyle/>
          <a:p>
            <a:r>
              <a:rPr lang="zh-CN" altLang="en-US" sz="1000" b="1" kern="1400" spc="110" dirty="0">
                <a:latin typeface="+mn-ea"/>
              </a:rPr>
              <a:t>济宁钧华液压机械有限公司</a:t>
            </a:r>
            <a:endParaRPr lang="en-US" altLang="zh-CN" sz="1000" b="1" kern="1400" spc="110" dirty="0">
              <a:latin typeface="+mn-ea"/>
            </a:endParaRPr>
          </a:p>
          <a:p>
            <a:r>
              <a:rPr lang="en-US" altLang="zh-CN" sz="900" dirty="0">
                <a:latin typeface="Arial Unicode MS" panose="020B0604020202020204" pitchFamily="34" charset="-122"/>
                <a:ea typeface="Arial Unicode MS" panose="020B0604020202020204" pitchFamily="34" charset="-122"/>
                <a:cs typeface="Arial Unicode MS" panose="020B0604020202020204" pitchFamily="34" charset="-122"/>
              </a:rPr>
              <a:t>Jining  </a:t>
            </a:r>
            <a:r>
              <a:rPr lang="en-US" altLang="zh-CN" sz="900" dirty="0" err="1">
                <a:latin typeface="Arial Unicode MS" panose="020B0604020202020204" pitchFamily="34" charset="-122"/>
                <a:ea typeface="Arial Unicode MS" panose="020B0604020202020204" pitchFamily="34" charset="-122"/>
                <a:cs typeface="Arial Unicode MS" panose="020B0604020202020204" pitchFamily="34" charset="-122"/>
              </a:rPr>
              <a:t>JunHua</a:t>
            </a:r>
            <a:r>
              <a:rPr lang="en-US" altLang="zh-CN" sz="900" dirty="0">
                <a:latin typeface="Arial Unicode MS" panose="020B0604020202020204" pitchFamily="34" charset="-122"/>
                <a:ea typeface="Arial Unicode MS" panose="020B0604020202020204" pitchFamily="34" charset="-122"/>
                <a:cs typeface="Arial Unicode MS" panose="020B0604020202020204" pitchFamily="34" charset="-122"/>
              </a:rPr>
              <a:t> Hydraulic Co.,Ltd</a:t>
            </a:r>
            <a:endParaRPr lang="zh-CN" altLang="en-US" sz="900" dirty="0">
              <a:latin typeface="Arial Unicode MS" panose="020B0604020202020204" pitchFamily="34" charset="-122"/>
              <a:ea typeface="Arial Unicode MS" panose="020B0604020202020204" pitchFamily="34" charset="-122"/>
              <a:cs typeface="Arial Unicode MS" panose="020B0604020202020204" pitchFamily="34" charset="-122"/>
            </a:endParaRPr>
          </a:p>
        </p:txBody>
      </p:sp>
      <p:sp>
        <p:nvSpPr>
          <p:cNvPr id="7" name="平行四边形 6"/>
          <p:cNvSpPr/>
          <p:nvPr/>
        </p:nvSpPr>
        <p:spPr>
          <a:xfrm>
            <a:off x="2276872" y="315026"/>
            <a:ext cx="1368152" cy="72100"/>
          </a:xfrm>
          <a:prstGeom prst="parallelogram">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 name="Text Box 8"/>
          <p:cNvSpPr txBox="1">
            <a:spLocks noChangeArrowheads="1"/>
          </p:cNvSpPr>
          <p:nvPr/>
        </p:nvSpPr>
        <p:spPr bwMode="auto">
          <a:xfrm>
            <a:off x="342900" y="488504"/>
            <a:ext cx="1975757" cy="536436"/>
          </a:xfrm>
          <a:prstGeom prst="rect">
            <a:avLst/>
          </a:prstGeom>
          <a:noFill/>
          <a:ln>
            <a:noFill/>
          </a:ln>
          <a:effectLst/>
          <a:extLst>
            <a:ext uri="{909E8E84-426E-40DD-AFC4-6F175D3DCCD1}">
              <a14:hiddenFill xmlns:a14="http://schemas.microsoft.com/office/drawing/2010/main">
                <a:gradFill rotWithShape="0">
                  <a:gsLst>
                    <a:gs pos="0">
                      <a:srgbClr val="003366">
                        <a:gamma/>
                        <a:shade val="46275"/>
                        <a:invGamma/>
                      </a:srgbClr>
                    </a:gs>
                    <a:gs pos="100000">
                      <a:srgbClr val="003366"/>
                    </a:gs>
                  </a:gsLst>
                  <a:lin ang="5400000" scaled="1"/>
                </a:gradFill>
              </a14:hiddenFill>
            </a:ext>
            <a:ext uri="{91240B29-F687-4F45-9708-019B960494DF}">
              <a14:hiddenLine xmlns:a14="http://schemas.microsoft.com/office/drawing/2010/main" w="9525">
                <a:solidFill>
                  <a:srgbClr val="FFFF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74630" tIns="37315" rIns="74630" bIns="37315">
            <a:spAutoFit/>
          </a:bodyPr>
          <a:lstStyle>
            <a:lvl1pPr algn="l" defTabSz="860425">
              <a:spcBef>
                <a:spcPct val="0"/>
              </a:spcBef>
              <a:defRPr kumimoji="1" sz="2400">
                <a:solidFill>
                  <a:schemeClr val="tx1"/>
                </a:solidFill>
                <a:latin typeface="Times New Roman" panose="02020603050405020304" pitchFamily="18" charset="0"/>
                <a:ea typeface="宋体" panose="02010600030101010101" pitchFamily="2" charset="-122"/>
              </a:defRPr>
            </a:lvl1pPr>
            <a:lvl2pPr marL="430530" algn="l" defTabSz="860425">
              <a:spcBef>
                <a:spcPct val="0"/>
              </a:spcBef>
              <a:defRPr kumimoji="1" sz="2400">
                <a:solidFill>
                  <a:schemeClr val="tx1"/>
                </a:solidFill>
                <a:latin typeface="Times New Roman" panose="02020603050405020304" pitchFamily="18" charset="0"/>
                <a:ea typeface="宋体" panose="02010600030101010101" pitchFamily="2" charset="-122"/>
              </a:defRPr>
            </a:lvl2pPr>
            <a:lvl3pPr marL="860425" algn="l" defTabSz="860425">
              <a:spcBef>
                <a:spcPct val="0"/>
              </a:spcBef>
              <a:defRPr kumimoji="1" sz="2400">
                <a:solidFill>
                  <a:schemeClr val="tx1"/>
                </a:solidFill>
                <a:latin typeface="Times New Roman" panose="02020603050405020304" pitchFamily="18" charset="0"/>
                <a:ea typeface="宋体" panose="02010600030101010101" pitchFamily="2" charset="-122"/>
              </a:defRPr>
            </a:lvl3pPr>
            <a:lvl4pPr marL="1290955" algn="l" defTabSz="860425">
              <a:spcBef>
                <a:spcPct val="0"/>
              </a:spcBef>
              <a:defRPr kumimoji="1" sz="2400">
                <a:solidFill>
                  <a:schemeClr val="tx1"/>
                </a:solidFill>
                <a:latin typeface="Times New Roman" panose="02020603050405020304" pitchFamily="18" charset="0"/>
                <a:ea typeface="宋体" panose="02010600030101010101" pitchFamily="2" charset="-122"/>
              </a:defRPr>
            </a:lvl4pPr>
            <a:lvl5pPr marL="1719580" algn="l" defTabSz="860425">
              <a:spcBef>
                <a:spcPct val="0"/>
              </a:spcBef>
              <a:defRPr kumimoji="1" sz="2400">
                <a:solidFill>
                  <a:schemeClr val="tx1"/>
                </a:solidFill>
                <a:latin typeface="Times New Roman" panose="02020603050405020304" pitchFamily="18" charset="0"/>
                <a:ea typeface="宋体" panose="02010600030101010101" pitchFamily="2" charset="-122"/>
              </a:defRPr>
            </a:lvl5pPr>
            <a:lvl6pPr marL="21767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6339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0911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5483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0" hangingPunct="0">
              <a:lnSpc>
                <a:spcPct val="90000"/>
              </a:lnSpc>
              <a:spcBef>
                <a:spcPct val="50000"/>
              </a:spcBef>
              <a:buFontTx/>
              <a:buNone/>
            </a:pPr>
            <a:r>
              <a:rPr kumimoji="0" lang="en-US" altLang="zh-CN" sz="1300" b="1" dirty="0">
                <a:solidFill>
                  <a:schemeClr val="accent1"/>
                </a:solidFill>
                <a:effectLst>
                  <a:outerShdw blurRad="38100" dist="38100" dir="2700000" algn="tl">
                    <a:srgbClr val="C0C0C0"/>
                  </a:outerShdw>
                </a:effectLst>
              </a:rPr>
              <a:t>BMM </a:t>
            </a:r>
            <a:r>
              <a:rPr kumimoji="0" lang="zh-CN" altLang="en-US" sz="1300" b="1" dirty="0">
                <a:solidFill>
                  <a:schemeClr val="accent1"/>
                </a:solidFill>
                <a:effectLst>
                  <a:outerShdw blurRad="38100" dist="38100" dir="2700000" algn="tl">
                    <a:srgbClr val="C0C0C0"/>
                  </a:outerShdw>
                </a:effectLst>
              </a:rPr>
              <a:t>系列马达外形图</a:t>
            </a:r>
            <a:r>
              <a:rPr kumimoji="0" lang="zh-CN" altLang="en-US" sz="1300" b="1" dirty="0">
                <a:solidFill>
                  <a:schemeClr val="accent5"/>
                </a:solidFill>
                <a:effectLst>
                  <a:outerShdw blurRad="38100" dist="38100" dir="2700000" algn="tl">
                    <a:srgbClr val="C0C0C0"/>
                  </a:outerShdw>
                </a:effectLst>
              </a:rPr>
              <a:t>  </a:t>
            </a:r>
            <a:endParaRPr kumimoji="0" lang="zh-CN" altLang="en-US" sz="1300" b="1" dirty="0">
              <a:solidFill>
                <a:schemeClr val="accent5"/>
              </a:solidFill>
              <a:effectLst>
                <a:outerShdw blurRad="38100" dist="38100" dir="2700000" algn="tl">
                  <a:srgbClr val="C0C0C0"/>
                </a:outerShdw>
              </a:effectLst>
            </a:endParaRPr>
          </a:p>
          <a:p>
            <a:pPr eaLnBrk="0" hangingPunct="0">
              <a:lnSpc>
                <a:spcPct val="90000"/>
              </a:lnSpc>
              <a:spcBef>
                <a:spcPct val="50000"/>
              </a:spcBef>
              <a:buFontTx/>
              <a:buNone/>
            </a:pPr>
            <a:r>
              <a:rPr kumimoji="0" lang="zh-CN" altLang="en-US" sz="1300" b="1" dirty="0">
                <a:solidFill>
                  <a:schemeClr val="accent2"/>
                </a:solidFill>
                <a:effectLst>
                  <a:outerShdw blurRad="38100" dist="38100" dir="2700000" algn="tl">
                    <a:srgbClr val="C0C0C0"/>
                  </a:outerShdw>
                </a:effectLst>
              </a:rPr>
              <a:t>         </a:t>
            </a:r>
            <a:r>
              <a:rPr kumimoji="0" lang="en-US" altLang="zh-CN" sz="1300" b="1" dirty="0">
                <a:solidFill>
                  <a:schemeClr val="accent2"/>
                </a:solidFill>
                <a:effectLst>
                  <a:outerShdw blurRad="38100" dist="38100" dir="2700000" algn="tl">
                    <a:srgbClr val="C0C0C0"/>
                  </a:outerShdw>
                </a:effectLst>
              </a:rPr>
              <a:t>              </a:t>
            </a:r>
            <a:endParaRPr kumimoji="0" lang="en-US" altLang="zh-CN" sz="1000" dirty="0">
              <a:latin typeface="仿宋_GB2312" panose="02010609030101010101" pitchFamily="49" charset="-122"/>
              <a:ea typeface="仿宋_GB2312" panose="02010609030101010101" pitchFamily="49" charset="-122"/>
            </a:endParaRPr>
          </a:p>
        </p:txBody>
      </p:sp>
      <p:grpSp>
        <p:nvGrpSpPr>
          <p:cNvPr id="16" name="组合 15"/>
          <p:cNvGrpSpPr/>
          <p:nvPr/>
        </p:nvGrpSpPr>
        <p:grpSpPr>
          <a:xfrm>
            <a:off x="6021288" y="9417496"/>
            <a:ext cx="776312" cy="369332"/>
            <a:chOff x="6021288" y="9417496"/>
            <a:chExt cx="776312" cy="369332"/>
          </a:xfrm>
        </p:grpSpPr>
        <p:sp>
          <p:nvSpPr>
            <p:cNvPr id="17" name="圆角矩形 16"/>
            <p:cNvSpPr/>
            <p:nvPr/>
          </p:nvSpPr>
          <p:spPr>
            <a:xfrm>
              <a:off x="6021288" y="9525218"/>
              <a:ext cx="214482" cy="153888"/>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8" name="TextBox 17"/>
            <p:cNvSpPr txBox="1"/>
            <p:nvPr/>
          </p:nvSpPr>
          <p:spPr>
            <a:xfrm>
              <a:off x="6235770" y="9417496"/>
              <a:ext cx="561830" cy="369332"/>
            </a:xfrm>
            <a:prstGeom prst="rect">
              <a:avLst/>
            </a:prstGeom>
            <a:noFill/>
          </p:spPr>
          <p:txBody>
            <a:bodyPr wrap="square" rtlCol="0">
              <a:spAutoFit/>
            </a:bodyPr>
            <a:lstStyle/>
            <a:p>
              <a:r>
                <a:rPr lang="en-US" altLang="zh-CN" dirty="0"/>
                <a:t>4</a:t>
              </a:r>
              <a:endParaRPr lang="zh-CN" altLang="en-US" dirty="0"/>
            </a:p>
          </p:txBody>
        </p:sp>
      </p:grpSp>
      <p:pic>
        <p:nvPicPr>
          <p:cNvPr id="13" name="Picture 11"/>
          <p:cNvPicPr>
            <a:picLocks noChangeAspect="1" noChangeArrowheads="1"/>
          </p:cNvPicPr>
          <p:nvPr/>
        </p:nvPicPr>
        <p:blipFill>
          <a:blip r:embed="rId1">
            <a:extLst>
              <a:ext uri="{28A0092B-C50C-407E-A947-70E740481C1C}">
                <a14:useLocalDpi xmlns:a14="http://schemas.microsoft.com/office/drawing/2010/main" val="0"/>
              </a:ext>
            </a:extLst>
          </a:blip>
          <a:srcRect/>
          <a:stretch>
            <a:fillRect/>
          </a:stretch>
        </p:blipFill>
        <p:spPr bwMode="auto">
          <a:xfrm>
            <a:off x="1052513" y="848544"/>
            <a:ext cx="5065712" cy="72326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9" name="图片 18"/>
          <p:cNvPicPr>
            <a:picLocks noChangeAspect="1"/>
          </p:cNvPicPr>
          <p:nvPr/>
        </p:nvPicPr>
        <p:blipFill rotWithShape="1">
          <a:blip r:embed="rId2">
            <a:extLst>
              <a:ext uri="{28A0092B-C50C-407E-A947-70E740481C1C}">
                <a14:useLocalDpi xmlns:a14="http://schemas.microsoft.com/office/drawing/2010/main" val="0"/>
              </a:ext>
            </a:extLst>
          </a:blip>
          <a:srcRect l="8001" t="9788" r="10800" b="33915"/>
          <a:stretch>
            <a:fillRect/>
          </a:stretch>
        </p:blipFill>
        <p:spPr>
          <a:xfrm>
            <a:off x="3644987" y="79214"/>
            <a:ext cx="1008151" cy="486694"/>
          </a:xfrm>
          <a:prstGeom prst="rect">
            <a:avLst/>
          </a:prstGeom>
        </p:spPr>
      </p:pic>
    </p:spTree>
  </p:cSld>
  <p:clrMapOvr>
    <a:masterClrMapping/>
  </p:clrMapOvr>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平行四边形 3"/>
          <p:cNvSpPr/>
          <p:nvPr/>
        </p:nvSpPr>
        <p:spPr>
          <a:xfrm>
            <a:off x="403122" y="318099"/>
            <a:ext cx="1801742" cy="69027"/>
          </a:xfrm>
          <a:prstGeom prst="parallelogram">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TextBox 5"/>
          <p:cNvSpPr txBox="1"/>
          <p:nvPr/>
        </p:nvSpPr>
        <p:spPr>
          <a:xfrm>
            <a:off x="4581128" y="159821"/>
            <a:ext cx="2321446" cy="384721"/>
          </a:xfrm>
          <a:prstGeom prst="rect">
            <a:avLst/>
          </a:prstGeom>
          <a:noFill/>
        </p:spPr>
        <p:txBody>
          <a:bodyPr wrap="square" rtlCol="0">
            <a:spAutoFit/>
          </a:bodyPr>
          <a:lstStyle/>
          <a:p>
            <a:r>
              <a:rPr lang="zh-CN" altLang="en-US" sz="1000" b="1" kern="1400" spc="110" dirty="0">
                <a:latin typeface="+mn-ea"/>
              </a:rPr>
              <a:t>济宁钧华液压机械有限公司</a:t>
            </a:r>
            <a:endParaRPr lang="en-US" altLang="zh-CN" sz="1000" b="1" kern="1400" spc="110" dirty="0">
              <a:latin typeface="+mn-ea"/>
            </a:endParaRPr>
          </a:p>
          <a:p>
            <a:r>
              <a:rPr lang="en-US" altLang="zh-CN" sz="900" dirty="0">
                <a:latin typeface="Arial Unicode MS" panose="020B0604020202020204" pitchFamily="34" charset="-122"/>
                <a:ea typeface="Arial Unicode MS" panose="020B0604020202020204" pitchFamily="34" charset="-122"/>
                <a:cs typeface="Arial Unicode MS" panose="020B0604020202020204" pitchFamily="34" charset="-122"/>
              </a:rPr>
              <a:t>Jining  </a:t>
            </a:r>
            <a:r>
              <a:rPr lang="en-US" altLang="zh-CN" sz="900" dirty="0" err="1">
                <a:latin typeface="Arial Unicode MS" panose="020B0604020202020204" pitchFamily="34" charset="-122"/>
                <a:ea typeface="Arial Unicode MS" panose="020B0604020202020204" pitchFamily="34" charset="-122"/>
                <a:cs typeface="Arial Unicode MS" panose="020B0604020202020204" pitchFamily="34" charset="-122"/>
              </a:rPr>
              <a:t>JunHua</a:t>
            </a:r>
            <a:r>
              <a:rPr lang="en-US" altLang="zh-CN" sz="900" dirty="0">
                <a:latin typeface="Arial Unicode MS" panose="020B0604020202020204" pitchFamily="34" charset="-122"/>
                <a:ea typeface="Arial Unicode MS" panose="020B0604020202020204" pitchFamily="34" charset="-122"/>
                <a:cs typeface="Arial Unicode MS" panose="020B0604020202020204" pitchFamily="34" charset="-122"/>
              </a:rPr>
              <a:t> Hydraulic Co.,Ltd</a:t>
            </a:r>
            <a:endParaRPr lang="zh-CN" altLang="en-US" sz="900" dirty="0">
              <a:latin typeface="Arial Unicode MS" panose="020B0604020202020204" pitchFamily="34" charset="-122"/>
              <a:ea typeface="Arial Unicode MS" panose="020B0604020202020204" pitchFamily="34" charset="-122"/>
              <a:cs typeface="Arial Unicode MS" panose="020B0604020202020204" pitchFamily="34" charset="-122"/>
            </a:endParaRPr>
          </a:p>
        </p:txBody>
      </p:sp>
      <p:sp>
        <p:nvSpPr>
          <p:cNvPr id="7" name="平行四边形 6"/>
          <p:cNvSpPr/>
          <p:nvPr/>
        </p:nvSpPr>
        <p:spPr>
          <a:xfrm>
            <a:off x="2276872" y="315026"/>
            <a:ext cx="1368152" cy="72100"/>
          </a:xfrm>
          <a:prstGeom prst="parallelogram">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 name="TextBox 2"/>
          <p:cNvSpPr txBox="1"/>
          <p:nvPr/>
        </p:nvSpPr>
        <p:spPr>
          <a:xfrm>
            <a:off x="764704" y="632520"/>
            <a:ext cx="2520280" cy="369332"/>
          </a:xfrm>
          <a:prstGeom prst="rect">
            <a:avLst/>
          </a:prstGeom>
          <a:noFill/>
        </p:spPr>
        <p:txBody>
          <a:bodyPr wrap="square" rtlCol="0">
            <a:spAutoFit/>
          </a:bodyPr>
          <a:lstStyle/>
          <a:p>
            <a:r>
              <a:rPr lang="en-US" altLang="zh-CN" b="1" dirty="0">
                <a:latin typeface="黑体" panose="02010609060101010101" pitchFamily="49" charset="-122"/>
                <a:ea typeface="黑体" panose="02010609060101010101" pitchFamily="49" charset="-122"/>
              </a:rPr>
              <a:t>BMT</a:t>
            </a:r>
            <a:r>
              <a:rPr lang="zh-CN" altLang="en-US" b="1" dirty="0">
                <a:latin typeface="黑体" panose="02010609060101010101" pitchFamily="49" charset="-122"/>
                <a:ea typeface="黑体" panose="02010609060101010101" pitchFamily="49" charset="-122"/>
              </a:rPr>
              <a:t>系列（</a:t>
            </a:r>
            <a:r>
              <a:rPr lang="en-US" altLang="zh-CN" b="1" dirty="0">
                <a:latin typeface="黑体" panose="02010609060101010101" pitchFamily="49" charset="-122"/>
                <a:ea typeface="黑体" panose="02010609060101010101" pitchFamily="49" charset="-122"/>
              </a:rPr>
              <a:t>Series</a:t>
            </a:r>
            <a:r>
              <a:rPr lang="zh-CN" altLang="en-US" b="1" dirty="0">
                <a:latin typeface="黑体" panose="02010609060101010101" pitchFamily="49" charset="-122"/>
                <a:ea typeface="黑体" panose="02010609060101010101" pitchFamily="49" charset="-122"/>
              </a:rPr>
              <a:t>）</a:t>
            </a:r>
            <a:endParaRPr lang="zh-CN" altLang="en-US" b="1" dirty="0">
              <a:latin typeface="黑体" panose="02010609060101010101" pitchFamily="49" charset="-122"/>
              <a:ea typeface="黑体" panose="02010609060101010101" pitchFamily="49" charset="-122"/>
            </a:endParaRPr>
          </a:p>
        </p:txBody>
      </p:sp>
      <p:sp>
        <p:nvSpPr>
          <p:cNvPr id="9" name="等腰三角形 8"/>
          <p:cNvSpPr/>
          <p:nvPr/>
        </p:nvSpPr>
        <p:spPr>
          <a:xfrm rot="5400000">
            <a:off x="511905" y="724853"/>
            <a:ext cx="217566" cy="184666"/>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 name="TextBox 9"/>
          <p:cNvSpPr txBox="1"/>
          <p:nvPr/>
        </p:nvSpPr>
        <p:spPr>
          <a:xfrm>
            <a:off x="528355" y="1136576"/>
            <a:ext cx="2900645" cy="1569660"/>
          </a:xfrm>
          <a:prstGeom prst="rect">
            <a:avLst/>
          </a:prstGeom>
          <a:noFill/>
        </p:spPr>
        <p:txBody>
          <a:bodyPr wrap="square" rtlCol="0">
            <a:spAutoFit/>
          </a:bodyPr>
          <a:lstStyle/>
          <a:p>
            <a:r>
              <a:rPr lang="zh-CN" altLang="en-US" sz="1600" b="1" dirty="0">
                <a:latin typeface="宋体" panose="02010600030101010101" pitchFamily="2" charset="-122"/>
                <a:ea typeface="宋体" panose="02010600030101010101" pitchFamily="2" charset="-122"/>
              </a:rPr>
              <a:t>结构特点：</a:t>
            </a:r>
            <a:endParaRPr lang="en-US" altLang="zh-CN" sz="1600" b="1" dirty="0">
              <a:latin typeface="宋体" panose="02010600030101010101" pitchFamily="2" charset="-122"/>
              <a:ea typeface="宋体" panose="02010600030101010101" pitchFamily="2" charset="-122"/>
            </a:endParaRPr>
          </a:p>
          <a:p>
            <a:pPr marL="171450" indent="-171450" eaLnBrk="0" hangingPunct="0">
              <a:lnSpc>
                <a:spcPct val="120000"/>
              </a:lnSpc>
              <a:spcBef>
                <a:spcPct val="50000"/>
              </a:spcBef>
              <a:buClr>
                <a:schemeClr val="accent6">
                  <a:lumMod val="75000"/>
                </a:schemeClr>
              </a:buClr>
              <a:buSzPct val="120000"/>
              <a:buFont typeface="Arial" panose="020B0604020202020204" pitchFamily="34" charset="0"/>
              <a:buChar char="•"/>
            </a:pPr>
            <a:r>
              <a:rPr lang="zh-CN" altLang="en-US" sz="1000" dirty="0">
                <a:solidFill>
                  <a:schemeClr val="accent1"/>
                </a:solidFill>
                <a:effectLst>
                  <a:outerShdw blurRad="38100" dist="25400" dir="5400000" algn="ctr" rotWithShape="0">
                    <a:srgbClr val="6E747A">
                      <a:alpha val="43000"/>
                    </a:srgbClr>
                  </a:outerShdw>
                </a:effectLst>
                <a:latin typeface="仿宋_GB2312" panose="02010609030101010101" pitchFamily="49" charset="-122"/>
                <a:ea typeface="仿宋_GB2312" panose="02010609030101010101" pitchFamily="49" charset="-122"/>
              </a:rPr>
              <a:t>该马达可用于高压，高扭矩 </a:t>
            </a:r>
            <a:endParaRPr lang="zh-CN" altLang="en-US" sz="1000" dirty="0">
              <a:solidFill>
                <a:schemeClr val="accent1"/>
              </a:solidFill>
              <a:effectLst>
                <a:outerShdw blurRad="38100" dist="25400" dir="5400000" algn="ctr" rotWithShape="0">
                  <a:srgbClr val="6E747A">
                    <a:alpha val="43000"/>
                  </a:srgbClr>
                </a:outerShdw>
              </a:effectLst>
              <a:latin typeface="仿宋_GB2312" panose="02010609030101010101" pitchFamily="49" charset="-122"/>
              <a:ea typeface="仿宋_GB2312" panose="02010609030101010101" pitchFamily="49" charset="-122"/>
            </a:endParaRPr>
          </a:p>
          <a:p>
            <a:pPr marL="171450" indent="-171450" eaLnBrk="0" hangingPunct="0">
              <a:lnSpc>
                <a:spcPct val="120000"/>
              </a:lnSpc>
              <a:spcBef>
                <a:spcPct val="50000"/>
              </a:spcBef>
              <a:buClr>
                <a:schemeClr val="accent6">
                  <a:lumMod val="75000"/>
                </a:schemeClr>
              </a:buClr>
              <a:buSzPct val="120000"/>
              <a:buFont typeface="Arial" panose="020B0604020202020204" pitchFamily="34" charset="0"/>
              <a:buChar char="•"/>
            </a:pPr>
            <a:r>
              <a:rPr lang="zh-CN" altLang="en-US" sz="1000" dirty="0">
                <a:solidFill>
                  <a:schemeClr val="accent1"/>
                </a:solidFill>
                <a:effectLst>
                  <a:outerShdw blurRad="38100" dist="25400" dir="5400000" algn="ctr" rotWithShape="0">
                    <a:srgbClr val="6E747A">
                      <a:alpha val="43000"/>
                    </a:srgbClr>
                  </a:outerShdw>
                </a:effectLst>
                <a:latin typeface="仿宋_GB2312" panose="02010609030101010101" pitchFamily="49" charset="-122"/>
                <a:ea typeface="仿宋_GB2312" panose="02010609030101010101" pitchFamily="49" charset="-122"/>
              </a:rPr>
              <a:t>先进的盘配流设计，在低转速提供改进的性能</a:t>
            </a:r>
            <a:endParaRPr lang="zh-CN" altLang="en-US" sz="1000" dirty="0">
              <a:solidFill>
                <a:schemeClr val="accent1"/>
              </a:solidFill>
              <a:effectLst>
                <a:outerShdw blurRad="38100" dist="25400" dir="5400000" algn="ctr" rotWithShape="0">
                  <a:srgbClr val="6E747A">
                    <a:alpha val="43000"/>
                  </a:srgbClr>
                </a:outerShdw>
              </a:effectLst>
              <a:latin typeface="仿宋_GB2312" panose="02010609030101010101" pitchFamily="49" charset="-122"/>
              <a:ea typeface="仿宋_GB2312" panose="02010609030101010101" pitchFamily="49" charset="-122"/>
            </a:endParaRPr>
          </a:p>
          <a:p>
            <a:pPr marL="171450" indent="-171450" eaLnBrk="0" hangingPunct="0">
              <a:lnSpc>
                <a:spcPct val="120000"/>
              </a:lnSpc>
              <a:spcBef>
                <a:spcPct val="50000"/>
              </a:spcBef>
              <a:buClr>
                <a:schemeClr val="accent6">
                  <a:lumMod val="75000"/>
                </a:schemeClr>
              </a:buClr>
              <a:buSzPct val="120000"/>
              <a:buFont typeface="Arial" panose="020B0604020202020204" pitchFamily="34" charset="0"/>
              <a:buChar char="•"/>
            </a:pPr>
            <a:r>
              <a:rPr lang="zh-CN" altLang="en-US" sz="1000" dirty="0">
                <a:solidFill>
                  <a:schemeClr val="accent1"/>
                </a:solidFill>
                <a:effectLst>
                  <a:outerShdw blurRad="38100" dist="25400" dir="5400000" algn="ctr" rotWithShape="0">
                    <a:srgbClr val="6E747A">
                      <a:alpha val="43000"/>
                    </a:srgbClr>
                  </a:outerShdw>
                </a:effectLst>
                <a:latin typeface="仿宋_GB2312" panose="02010609030101010101" pitchFamily="49" charset="-122"/>
                <a:ea typeface="仿宋_GB2312" panose="02010609030101010101" pitchFamily="49" charset="-122"/>
              </a:rPr>
              <a:t>该阀能自动补偿磨损，容积效率高 </a:t>
            </a:r>
            <a:endParaRPr lang="zh-CN" altLang="en-US" sz="1000" dirty="0">
              <a:solidFill>
                <a:schemeClr val="accent1"/>
              </a:solidFill>
              <a:effectLst>
                <a:outerShdw blurRad="38100" dist="25400" dir="5400000" algn="ctr" rotWithShape="0">
                  <a:srgbClr val="6E747A">
                    <a:alpha val="43000"/>
                  </a:srgbClr>
                </a:outerShdw>
              </a:effectLst>
              <a:latin typeface="仿宋_GB2312" panose="02010609030101010101" pitchFamily="49" charset="-122"/>
              <a:ea typeface="仿宋_GB2312" panose="02010609030101010101" pitchFamily="49" charset="-122"/>
            </a:endParaRPr>
          </a:p>
          <a:p>
            <a:pPr marL="171450" indent="-171450" eaLnBrk="0" hangingPunct="0">
              <a:lnSpc>
                <a:spcPct val="120000"/>
              </a:lnSpc>
              <a:spcBef>
                <a:spcPct val="50000"/>
              </a:spcBef>
              <a:buClr>
                <a:schemeClr val="accent6">
                  <a:lumMod val="75000"/>
                </a:schemeClr>
              </a:buClr>
              <a:buSzPct val="120000"/>
              <a:buFont typeface="Arial" panose="020B0604020202020204" pitchFamily="34" charset="0"/>
              <a:buChar char="•"/>
            </a:pPr>
            <a:r>
              <a:rPr lang="zh-CN" altLang="en-US" sz="1000" dirty="0">
                <a:solidFill>
                  <a:schemeClr val="accent1"/>
                </a:solidFill>
                <a:effectLst>
                  <a:outerShdw blurRad="38100" dist="25400" dir="5400000" algn="ctr" rotWithShape="0">
                    <a:srgbClr val="6E747A">
                      <a:alpha val="43000"/>
                    </a:srgbClr>
                  </a:outerShdw>
                </a:effectLst>
                <a:latin typeface="仿宋_GB2312" panose="02010609030101010101" pitchFamily="49" charset="-122"/>
                <a:ea typeface="仿宋_GB2312" panose="02010609030101010101" pitchFamily="49" charset="-122"/>
              </a:rPr>
              <a:t>双圆锥滚子轴承允许径向高负荷。该马达可用于重车牵引驱动</a:t>
            </a:r>
            <a:r>
              <a:rPr lang="zh-CN" altLang="en-US" sz="1000" dirty="0">
                <a:solidFill>
                  <a:schemeClr val="accent2"/>
                </a:solidFill>
                <a:latin typeface="仿宋_GB2312" panose="02010609030101010101" pitchFamily="49" charset="-122"/>
                <a:ea typeface="仿宋_GB2312" panose="02010609030101010101" pitchFamily="49" charset="-122"/>
              </a:rPr>
              <a:t> </a:t>
            </a:r>
            <a:endParaRPr lang="zh-CN" altLang="en-US" sz="1000" dirty="0">
              <a:solidFill>
                <a:schemeClr val="accent2"/>
              </a:solidFill>
              <a:latin typeface="仿宋_GB2312" panose="02010609030101010101" pitchFamily="49" charset="-122"/>
              <a:ea typeface="仿宋_GB2312" panose="02010609030101010101" pitchFamily="49" charset="-122"/>
            </a:endParaRPr>
          </a:p>
        </p:txBody>
      </p:sp>
      <p:sp>
        <p:nvSpPr>
          <p:cNvPr id="11" name="Text Box 19"/>
          <p:cNvSpPr txBox="1">
            <a:spLocks noChangeArrowheads="1"/>
          </p:cNvSpPr>
          <p:nvPr/>
        </p:nvSpPr>
        <p:spPr bwMode="auto">
          <a:xfrm>
            <a:off x="342900" y="2936776"/>
            <a:ext cx="5864679" cy="255710"/>
          </a:xfrm>
          <a:prstGeom prst="rect">
            <a:avLst/>
          </a:prstGeom>
          <a:noFill/>
          <a:ln>
            <a:noFill/>
          </a:ln>
          <a:effectLst/>
          <a:extLst>
            <a:ext uri="{909E8E84-426E-40DD-AFC4-6F175D3DCCD1}">
              <a14:hiddenFill xmlns:a14="http://schemas.microsoft.com/office/drawing/2010/main">
                <a:gradFill rotWithShape="0">
                  <a:gsLst>
                    <a:gs pos="0">
                      <a:srgbClr val="003366">
                        <a:gamma/>
                        <a:shade val="46275"/>
                        <a:invGamma/>
                      </a:srgbClr>
                    </a:gs>
                    <a:gs pos="100000">
                      <a:srgbClr val="003366"/>
                    </a:gs>
                  </a:gsLst>
                  <a:lin ang="5400000" scaled="1"/>
                </a:gradFill>
              </a14:hiddenFill>
            </a:ext>
            <a:ext uri="{91240B29-F687-4F45-9708-019B960494DF}">
              <a14:hiddenLine xmlns:a14="http://schemas.microsoft.com/office/drawing/2010/main" w="9525">
                <a:solidFill>
                  <a:srgbClr val="FFFF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74630" tIns="37315" rIns="74630" bIns="37315">
            <a:spAutoFit/>
            <a:scene3d>
              <a:camera prst="orthographicFront"/>
              <a:lightRig rig="threePt" dir="t"/>
            </a:scene3d>
          </a:bodyPr>
          <a:lstStyle>
            <a:lvl1pPr algn="l" defTabSz="860425">
              <a:spcBef>
                <a:spcPct val="0"/>
              </a:spcBef>
              <a:defRPr kumimoji="1" sz="2400">
                <a:solidFill>
                  <a:schemeClr val="tx1"/>
                </a:solidFill>
                <a:latin typeface="Times New Roman" panose="02020603050405020304" pitchFamily="18" charset="0"/>
                <a:ea typeface="宋体" panose="02010600030101010101" pitchFamily="2" charset="-122"/>
              </a:defRPr>
            </a:lvl1pPr>
            <a:lvl2pPr marL="430530" algn="l" defTabSz="860425">
              <a:spcBef>
                <a:spcPct val="0"/>
              </a:spcBef>
              <a:defRPr kumimoji="1" sz="2400">
                <a:solidFill>
                  <a:schemeClr val="tx1"/>
                </a:solidFill>
                <a:latin typeface="Times New Roman" panose="02020603050405020304" pitchFamily="18" charset="0"/>
                <a:ea typeface="宋体" panose="02010600030101010101" pitchFamily="2" charset="-122"/>
              </a:defRPr>
            </a:lvl2pPr>
            <a:lvl3pPr marL="860425" algn="l" defTabSz="860425">
              <a:spcBef>
                <a:spcPct val="0"/>
              </a:spcBef>
              <a:defRPr kumimoji="1" sz="2400">
                <a:solidFill>
                  <a:schemeClr val="tx1"/>
                </a:solidFill>
                <a:latin typeface="Times New Roman" panose="02020603050405020304" pitchFamily="18" charset="0"/>
                <a:ea typeface="宋体" panose="02010600030101010101" pitchFamily="2" charset="-122"/>
              </a:defRPr>
            </a:lvl3pPr>
            <a:lvl4pPr marL="1290955" algn="l" defTabSz="860425">
              <a:spcBef>
                <a:spcPct val="0"/>
              </a:spcBef>
              <a:defRPr kumimoji="1" sz="2400">
                <a:solidFill>
                  <a:schemeClr val="tx1"/>
                </a:solidFill>
                <a:latin typeface="Times New Roman" panose="02020603050405020304" pitchFamily="18" charset="0"/>
                <a:ea typeface="宋体" panose="02010600030101010101" pitchFamily="2" charset="-122"/>
              </a:defRPr>
            </a:lvl4pPr>
            <a:lvl5pPr marL="1719580" algn="l" defTabSz="860425">
              <a:spcBef>
                <a:spcPct val="0"/>
              </a:spcBef>
              <a:defRPr kumimoji="1" sz="2400">
                <a:solidFill>
                  <a:schemeClr val="tx1"/>
                </a:solidFill>
                <a:latin typeface="Times New Roman" panose="02020603050405020304" pitchFamily="18" charset="0"/>
                <a:ea typeface="宋体" panose="02010600030101010101" pitchFamily="2" charset="-122"/>
              </a:defRPr>
            </a:lvl5pPr>
            <a:lvl6pPr marL="21767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6339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0911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5483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0" hangingPunct="0">
              <a:lnSpc>
                <a:spcPct val="90000"/>
              </a:lnSpc>
              <a:spcBef>
                <a:spcPct val="50000"/>
              </a:spcBef>
              <a:buFontTx/>
              <a:buNone/>
            </a:pPr>
            <a:r>
              <a:rPr kumimoji="0" lang="zh-CN" altLang="en-US" sz="1300" b="1" dirty="0">
                <a:solidFill>
                  <a:schemeClr val="accent1"/>
                </a:solidFill>
                <a:effectLst>
                  <a:outerShdw blurRad="38100" dist="25400" dir="5400000" algn="ctr" rotWithShape="0">
                    <a:srgbClr val="6E747A">
                      <a:alpha val="43000"/>
                    </a:srgbClr>
                  </a:outerShdw>
                </a:effectLst>
              </a:rPr>
              <a:t>主要技术参数    </a:t>
            </a:r>
            <a:r>
              <a:rPr kumimoji="0" lang="en-US" altLang="zh-CN" sz="1300" b="1" dirty="0">
                <a:solidFill>
                  <a:schemeClr val="accent1"/>
                </a:solidFill>
                <a:effectLst>
                  <a:outerShdw blurRad="38100" dist="25400" dir="5400000" algn="ctr" rotWithShape="0">
                    <a:srgbClr val="6E747A">
                      <a:alpha val="43000"/>
                    </a:srgbClr>
                  </a:outerShdw>
                </a:effectLst>
              </a:rPr>
              <a:t>Main Specification</a:t>
            </a:r>
            <a:endParaRPr kumimoji="0" lang="en-US" altLang="zh-CN" sz="1300" b="1" dirty="0">
              <a:solidFill>
                <a:schemeClr val="accent1"/>
              </a:solidFill>
              <a:effectLst>
                <a:outerShdw blurRad="38100" dist="25400" dir="5400000" algn="ctr" rotWithShape="0">
                  <a:srgbClr val="6E747A">
                    <a:alpha val="43000"/>
                  </a:srgbClr>
                </a:outerShdw>
              </a:effectLst>
            </a:endParaRPr>
          </a:p>
        </p:txBody>
      </p:sp>
      <p:sp>
        <p:nvSpPr>
          <p:cNvPr id="13" name="Text Box 1482"/>
          <p:cNvSpPr txBox="1">
            <a:spLocks noChangeArrowheads="1"/>
          </p:cNvSpPr>
          <p:nvPr/>
        </p:nvSpPr>
        <p:spPr bwMode="auto">
          <a:xfrm>
            <a:off x="612524" y="7189735"/>
            <a:ext cx="3107153" cy="1075633"/>
          </a:xfrm>
          <a:prstGeom prst="rect">
            <a:avLst/>
          </a:prstGeom>
          <a:noFill/>
          <a:ln>
            <a:noFill/>
          </a:ln>
          <a:effectLst/>
          <a:extLst>
            <a:ext uri="{909E8E84-426E-40DD-AFC4-6F175D3DCCD1}">
              <a14:hiddenFill xmlns:a14="http://schemas.microsoft.com/office/drawing/2010/main">
                <a:gradFill rotWithShape="0">
                  <a:gsLst>
                    <a:gs pos="0">
                      <a:srgbClr val="003366">
                        <a:gamma/>
                        <a:shade val="46275"/>
                        <a:invGamma/>
                      </a:srgbClr>
                    </a:gs>
                    <a:gs pos="100000">
                      <a:srgbClr val="003366"/>
                    </a:gs>
                  </a:gsLst>
                  <a:lin ang="5400000" scaled="1"/>
                </a:gradFill>
              </a14:hiddenFill>
            </a:ext>
            <a:ext uri="{91240B29-F687-4F45-9708-019B960494DF}">
              <a14:hiddenLine xmlns:a14="http://schemas.microsoft.com/office/drawing/2010/main" w="9525">
                <a:solidFill>
                  <a:srgbClr val="FFFF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lIns="74630" tIns="37315" rIns="74630" bIns="37315">
            <a:spAutoFit/>
            <a:scene3d>
              <a:camera prst="orthographicFront"/>
              <a:lightRig rig="threePt" dir="t"/>
            </a:scene3d>
          </a:bodyPr>
          <a:lstStyle>
            <a:lvl1pPr algn="l" defTabSz="860425">
              <a:spcBef>
                <a:spcPct val="0"/>
              </a:spcBef>
              <a:defRPr kumimoji="1" sz="2400">
                <a:solidFill>
                  <a:schemeClr val="tx1"/>
                </a:solidFill>
                <a:latin typeface="Times New Roman" panose="02020603050405020304" pitchFamily="18" charset="0"/>
                <a:ea typeface="宋体" panose="02010600030101010101" pitchFamily="2" charset="-122"/>
              </a:defRPr>
            </a:lvl1pPr>
            <a:lvl2pPr marL="430530" algn="l" defTabSz="860425">
              <a:spcBef>
                <a:spcPct val="0"/>
              </a:spcBef>
              <a:defRPr kumimoji="1" sz="2400">
                <a:solidFill>
                  <a:schemeClr val="tx1"/>
                </a:solidFill>
                <a:latin typeface="Times New Roman" panose="02020603050405020304" pitchFamily="18" charset="0"/>
                <a:ea typeface="宋体" panose="02010600030101010101" pitchFamily="2" charset="-122"/>
              </a:defRPr>
            </a:lvl2pPr>
            <a:lvl3pPr marL="860425" algn="l" defTabSz="860425">
              <a:spcBef>
                <a:spcPct val="0"/>
              </a:spcBef>
              <a:defRPr kumimoji="1" sz="2400">
                <a:solidFill>
                  <a:schemeClr val="tx1"/>
                </a:solidFill>
                <a:latin typeface="Times New Roman" panose="02020603050405020304" pitchFamily="18" charset="0"/>
                <a:ea typeface="宋体" panose="02010600030101010101" pitchFamily="2" charset="-122"/>
              </a:defRPr>
            </a:lvl3pPr>
            <a:lvl4pPr marL="1290955" algn="l" defTabSz="860425">
              <a:spcBef>
                <a:spcPct val="0"/>
              </a:spcBef>
              <a:defRPr kumimoji="1" sz="2400">
                <a:solidFill>
                  <a:schemeClr val="tx1"/>
                </a:solidFill>
                <a:latin typeface="Times New Roman" panose="02020603050405020304" pitchFamily="18" charset="0"/>
                <a:ea typeface="宋体" panose="02010600030101010101" pitchFamily="2" charset="-122"/>
              </a:defRPr>
            </a:lvl4pPr>
            <a:lvl5pPr marL="1719580" algn="l" defTabSz="860425">
              <a:spcBef>
                <a:spcPct val="0"/>
              </a:spcBef>
              <a:defRPr kumimoji="1" sz="2400">
                <a:solidFill>
                  <a:schemeClr val="tx1"/>
                </a:solidFill>
                <a:latin typeface="Times New Roman" panose="02020603050405020304" pitchFamily="18" charset="0"/>
                <a:ea typeface="宋体" panose="02010600030101010101" pitchFamily="2" charset="-122"/>
              </a:defRPr>
            </a:lvl5pPr>
            <a:lvl6pPr marL="21767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6339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0911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5483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0" hangingPunct="0">
              <a:lnSpc>
                <a:spcPct val="90000"/>
              </a:lnSpc>
              <a:spcBef>
                <a:spcPct val="50000"/>
              </a:spcBef>
              <a:buFontTx/>
              <a:buNone/>
            </a:pPr>
            <a:r>
              <a:rPr kumimoji="0" lang="zh-CN" altLang="en-US" sz="1000" dirty="0">
                <a:solidFill>
                  <a:schemeClr val="accent1"/>
                </a:solidFill>
                <a:effectLst>
                  <a:outerShdw blurRad="38100" dist="25400" dir="5400000" algn="ctr" rotWithShape="0">
                    <a:srgbClr val="6E747A">
                      <a:alpha val="43000"/>
                    </a:srgbClr>
                  </a:outerShdw>
                </a:effectLst>
                <a:latin typeface="楷体_GB2312" panose="02010609030101010101" pitchFamily="49" charset="-122"/>
                <a:ea typeface="楷体_GB2312" panose="02010609030101010101" pitchFamily="49" charset="-122"/>
              </a:rPr>
              <a:t>说明</a:t>
            </a:r>
            <a:r>
              <a:rPr kumimoji="0" lang="en-US" altLang="zh-CN" sz="1000" dirty="0">
                <a:solidFill>
                  <a:schemeClr val="accent1"/>
                </a:solidFill>
                <a:effectLst>
                  <a:outerShdw blurRad="38100" dist="25400" dir="5400000" algn="ctr" rotWithShape="0">
                    <a:srgbClr val="6E747A">
                      <a:alpha val="43000"/>
                    </a:srgbClr>
                  </a:outerShdw>
                </a:effectLst>
                <a:latin typeface="楷体_GB2312" panose="02010609030101010101" pitchFamily="49" charset="-122"/>
                <a:ea typeface="楷体_GB2312" panose="02010609030101010101" pitchFamily="49" charset="-122"/>
              </a:rPr>
              <a:t>:</a:t>
            </a:r>
            <a:endParaRPr kumimoji="0" lang="en-US" altLang="zh-CN" sz="1000" dirty="0">
              <a:solidFill>
                <a:schemeClr val="accent1"/>
              </a:solidFill>
              <a:effectLst>
                <a:outerShdw blurRad="38100" dist="25400" dir="5400000" algn="ctr" rotWithShape="0">
                  <a:srgbClr val="6E747A">
                    <a:alpha val="43000"/>
                  </a:srgbClr>
                </a:outerShdw>
              </a:effectLst>
              <a:latin typeface="楷体_GB2312" panose="02010609030101010101" pitchFamily="49" charset="-122"/>
              <a:ea typeface="楷体_GB2312" panose="02010609030101010101" pitchFamily="49" charset="-122"/>
            </a:endParaRPr>
          </a:p>
          <a:p>
            <a:pPr eaLnBrk="0" hangingPunct="0">
              <a:lnSpc>
                <a:spcPct val="90000"/>
              </a:lnSpc>
              <a:spcBef>
                <a:spcPct val="50000"/>
              </a:spcBef>
              <a:buFontTx/>
              <a:buNone/>
            </a:pPr>
            <a:r>
              <a:rPr kumimoji="0" lang="en-US" altLang="zh-CN" sz="1000" dirty="0">
                <a:solidFill>
                  <a:schemeClr val="accent1"/>
                </a:solidFill>
                <a:effectLst>
                  <a:outerShdw blurRad="38100" dist="25400" dir="5400000" algn="ctr" rotWithShape="0">
                    <a:srgbClr val="6E747A">
                      <a:alpha val="43000"/>
                    </a:srgbClr>
                  </a:outerShdw>
                </a:effectLst>
                <a:latin typeface="楷体_GB2312" panose="02010609030101010101" pitchFamily="49" charset="-122"/>
                <a:ea typeface="楷体_GB2312" panose="02010609030101010101" pitchFamily="49" charset="-122"/>
              </a:rPr>
              <a:t>1.</a:t>
            </a:r>
            <a:r>
              <a:rPr kumimoji="0" lang="zh-CN" altLang="en-US" sz="1000" dirty="0">
                <a:solidFill>
                  <a:schemeClr val="accent1"/>
                </a:solidFill>
                <a:effectLst>
                  <a:outerShdw blurRad="38100" dist="25400" dir="5400000" algn="ctr" rotWithShape="0">
                    <a:srgbClr val="6E747A">
                      <a:alpha val="43000"/>
                    </a:srgbClr>
                  </a:outerShdw>
                </a:effectLst>
                <a:latin typeface="楷体_GB2312" panose="02010609030101010101" pitchFamily="49" charset="-122"/>
                <a:ea typeface="楷体_GB2312" panose="02010609030101010101" pitchFamily="49" charset="-122"/>
              </a:rPr>
              <a:t>最大连续值</a:t>
            </a:r>
            <a:r>
              <a:rPr kumimoji="0" lang="en-US" altLang="zh-CN" sz="1000" dirty="0">
                <a:solidFill>
                  <a:schemeClr val="accent1"/>
                </a:solidFill>
                <a:effectLst>
                  <a:outerShdw blurRad="38100" dist="25400" dir="5400000" algn="ctr" rotWithShape="0">
                    <a:srgbClr val="6E747A">
                      <a:alpha val="43000"/>
                    </a:srgbClr>
                  </a:outerShdw>
                </a:effectLst>
                <a:latin typeface="楷体_GB2312" panose="02010609030101010101" pitchFamily="49" charset="-122"/>
                <a:ea typeface="楷体_GB2312" panose="02010609030101010101" pitchFamily="49" charset="-122"/>
              </a:rPr>
              <a:t>:</a:t>
            </a:r>
            <a:r>
              <a:rPr kumimoji="0" lang="zh-CN" altLang="en-US" sz="1000" dirty="0">
                <a:solidFill>
                  <a:schemeClr val="accent1"/>
                </a:solidFill>
                <a:effectLst>
                  <a:outerShdw blurRad="38100" dist="25400" dir="5400000" algn="ctr" rotWithShape="0">
                    <a:srgbClr val="6E747A">
                      <a:alpha val="43000"/>
                    </a:srgbClr>
                  </a:outerShdw>
                </a:effectLst>
                <a:latin typeface="楷体_GB2312" panose="02010609030101010101" pitchFamily="49" charset="-122"/>
                <a:ea typeface="楷体_GB2312" panose="02010609030101010101" pitchFamily="49" charset="-122"/>
              </a:rPr>
              <a:t>马达可以连续工作的最大值</a:t>
            </a:r>
            <a:r>
              <a:rPr kumimoji="0" lang="en-US" altLang="zh-CN" sz="1000" dirty="0">
                <a:solidFill>
                  <a:schemeClr val="accent1"/>
                </a:solidFill>
                <a:effectLst>
                  <a:outerShdw blurRad="38100" dist="25400" dir="5400000" algn="ctr" rotWithShape="0">
                    <a:srgbClr val="6E747A">
                      <a:alpha val="43000"/>
                    </a:srgbClr>
                  </a:outerShdw>
                </a:effectLst>
                <a:latin typeface="楷体_GB2312" panose="02010609030101010101" pitchFamily="49" charset="-122"/>
                <a:ea typeface="楷体_GB2312" panose="02010609030101010101" pitchFamily="49" charset="-122"/>
              </a:rPr>
              <a:t>.</a:t>
            </a:r>
            <a:endParaRPr kumimoji="0" lang="en-US" altLang="zh-CN" sz="1000" dirty="0">
              <a:solidFill>
                <a:schemeClr val="accent1"/>
              </a:solidFill>
              <a:effectLst>
                <a:outerShdw blurRad="38100" dist="25400" dir="5400000" algn="ctr" rotWithShape="0">
                  <a:srgbClr val="6E747A">
                    <a:alpha val="43000"/>
                  </a:srgbClr>
                </a:outerShdw>
              </a:effectLst>
              <a:latin typeface="楷体_GB2312" panose="02010609030101010101" pitchFamily="49" charset="-122"/>
              <a:ea typeface="楷体_GB2312" panose="02010609030101010101" pitchFamily="49" charset="-122"/>
            </a:endParaRPr>
          </a:p>
          <a:p>
            <a:pPr eaLnBrk="0" hangingPunct="0">
              <a:lnSpc>
                <a:spcPct val="90000"/>
              </a:lnSpc>
              <a:spcBef>
                <a:spcPct val="50000"/>
              </a:spcBef>
              <a:buFontTx/>
              <a:buNone/>
            </a:pPr>
            <a:r>
              <a:rPr kumimoji="0" lang="en-US" altLang="zh-CN" sz="1000" dirty="0">
                <a:solidFill>
                  <a:schemeClr val="accent1"/>
                </a:solidFill>
                <a:effectLst>
                  <a:outerShdw blurRad="38100" dist="25400" dir="5400000" algn="ctr" rotWithShape="0">
                    <a:srgbClr val="6E747A">
                      <a:alpha val="43000"/>
                    </a:srgbClr>
                  </a:outerShdw>
                </a:effectLst>
                <a:latin typeface="楷体_GB2312" panose="02010609030101010101" pitchFamily="49" charset="-122"/>
                <a:ea typeface="楷体_GB2312" panose="02010609030101010101" pitchFamily="49" charset="-122"/>
              </a:rPr>
              <a:t>2.</a:t>
            </a:r>
            <a:r>
              <a:rPr kumimoji="0" lang="zh-CN" altLang="en-US" sz="1000" dirty="0">
                <a:solidFill>
                  <a:schemeClr val="accent1"/>
                </a:solidFill>
                <a:effectLst>
                  <a:outerShdw blurRad="38100" dist="25400" dir="5400000" algn="ctr" rotWithShape="0">
                    <a:srgbClr val="6E747A">
                      <a:alpha val="43000"/>
                    </a:srgbClr>
                  </a:outerShdw>
                </a:effectLst>
                <a:latin typeface="楷体_GB2312" panose="02010609030101010101" pitchFamily="49" charset="-122"/>
                <a:ea typeface="楷体_GB2312" panose="02010609030101010101" pitchFamily="49" charset="-122"/>
              </a:rPr>
              <a:t>间断值</a:t>
            </a:r>
            <a:r>
              <a:rPr kumimoji="0" lang="en-US" altLang="zh-CN" sz="1000" dirty="0">
                <a:solidFill>
                  <a:schemeClr val="accent1"/>
                </a:solidFill>
                <a:effectLst>
                  <a:outerShdw blurRad="38100" dist="25400" dir="5400000" algn="ctr" rotWithShape="0">
                    <a:srgbClr val="6E747A">
                      <a:alpha val="43000"/>
                    </a:srgbClr>
                  </a:outerShdw>
                </a:effectLst>
                <a:latin typeface="楷体_GB2312" panose="02010609030101010101" pitchFamily="49" charset="-122"/>
                <a:ea typeface="楷体_GB2312" panose="02010609030101010101" pitchFamily="49" charset="-122"/>
              </a:rPr>
              <a:t>:</a:t>
            </a:r>
            <a:r>
              <a:rPr kumimoji="0" lang="zh-CN" altLang="en-US" sz="1000" dirty="0">
                <a:solidFill>
                  <a:schemeClr val="accent1"/>
                </a:solidFill>
                <a:effectLst>
                  <a:outerShdw blurRad="38100" dist="25400" dir="5400000" algn="ctr" rotWithShape="0">
                    <a:srgbClr val="6E747A">
                      <a:alpha val="43000"/>
                    </a:srgbClr>
                  </a:outerShdw>
                </a:effectLst>
                <a:latin typeface="楷体_GB2312" panose="02010609030101010101" pitchFamily="49" charset="-122"/>
                <a:ea typeface="楷体_GB2312" panose="02010609030101010101" pitchFamily="49" charset="-122"/>
              </a:rPr>
              <a:t>允许马达一分钟内持续</a:t>
            </a:r>
            <a:r>
              <a:rPr kumimoji="0" lang="en-US" altLang="zh-CN" sz="1000" dirty="0">
                <a:solidFill>
                  <a:schemeClr val="accent1"/>
                </a:solidFill>
                <a:effectLst>
                  <a:outerShdw blurRad="38100" dist="25400" dir="5400000" algn="ctr" rotWithShape="0">
                    <a:srgbClr val="6E747A">
                      <a:alpha val="43000"/>
                    </a:srgbClr>
                  </a:outerShdw>
                </a:effectLst>
                <a:latin typeface="楷体_GB2312" panose="02010609030101010101" pitchFamily="49" charset="-122"/>
                <a:ea typeface="楷体_GB2312" panose="02010609030101010101" pitchFamily="49" charset="-122"/>
              </a:rPr>
              <a:t>6</a:t>
            </a:r>
            <a:r>
              <a:rPr kumimoji="0" lang="zh-CN" altLang="en-US" sz="1000" dirty="0">
                <a:solidFill>
                  <a:schemeClr val="accent1"/>
                </a:solidFill>
                <a:effectLst>
                  <a:outerShdw blurRad="38100" dist="25400" dir="5400000" algn="ctr" rotWithShape="0">
                    <a:srgbClr val="6E747A">
                      <a:alpha val="43000"/>
                    </a:srgbClr>
                  </a:outerShdw>
                </a:effectLst>
                <a:latin typeface="楷体_GB2312" panose="02010609030101010101" pitchFamily="49" charset="-122"/>
                <a:ea typeface="楷体_GB2312" panose="02010609030101010101" pitchFamily="49" charset="-122"/>
              </a:rPr>
              <a:t>秒的最大值</a:t>
            </a:r>
            <a:r>
              <a:rPr kumimoji="0" lang="en-US" altLang="zh-CN" sz="1000" dirty="0">
                <a:solidFill>
                  <a:schemeClr val="accent1"/>
                </a:solidFill>
                <a:effectLst>
                  <a:outerShdw blurRad="38100" dist="25400" dir="5400000" algn="ctr" rotWithShape="0">
                    <a:srgbClr val="6E747A">
                      <a:alpha val="43000"/>
                    </a:srgbClr>
                  </a:outerShdw>
                </a:effectLst>
                <a:latin typeface="楷体_GB2312" panose="02010609030101010101" pitchFamily="49" charset="-122"/>
                <a:ea typeface="楷体_GB2312" panose="02010609030101010101" pitchFamily="49" charset="-122"/>
              </a:rPr>
              <a:t>.</a:t>
            </a:r>
            <a:endParaRPr kumimoji="0" lang="en-US" altLang="zh-CN" sz="1000" dirty="0">
              <a:solidFill>
                <a:schemeClr val="accent1"/>
              </a:solidFill>
              <a:effectLst>
                <a:outerShdw blurRad="38100" dist="25400" dir="5400000" algn="ctr" rotWithShape="0">
                  <a:srgbClr val="6E747A">
                    <a:alpha val="43000"/>
                  </a:srgbClr>
                </a:outerShdw>
              </a:effectLst>
              <a:latin typeface="楷体_GB2312" panose="02010609030101010101" pitchFamily="49" charset="-122"/>
              <a:ea typeface="楷体_GB2312" panose="02010609030101010101" pitchFamily="49" charset="-122"/>
            </a:endParaRPr>
          </a:p>
          <a:p>
            <a:pPr eaLnBrk="0" hangingPunct="0">
              <a:lnSpc>
                <a:spcPct val="90000"/>
              </a:lnSpc>
              <a:spcBef>
                <a:spcPct val="50000"/>
              </a:spcBef>
              <a:buFontTx/>
              <a:buNone/>
            </a:pPr>
            <a:r>
              <a:rPr kumimoji="0" lang="en-US" altLang="zh-CN" sz="1000" dirty="0">
                <a:solidFill>
                  <a:schemeClr val="accent1"/>
                </a:solidFill>
                <a:effectLst>
                  <a:outerShdw blurRad="38100" dist="25400" dir="5400000" algn="ctr" rotWithShape="0">
                    <a:srgbClr val="6E747A">
                      <a:alpha val="43000"/>
                    </a:srgbClr>
                  </a:outerShdw>
                </a:effectLst>
                <a:latin typeface="楷体_GB2312" panose="02010609030101010101" pitchFamily="49" charset="-122"/>
                <a:ea typeface="楷体_GB2312" panose="02010609030101010101" pitchFamily="49" charset="-122"/>
              </a:rPr>
              <a:t>3.</a:t>
            </a:r>
            <a:r>
              <a:rPr lang="zh-CN" altLang="en-US" sz="1000" dirty="0">
                <a:solidFill>
                  <a:schemeClr val="accent1"/>
                </a:solidFill>
                <a:effectLst>
                  <a:outerShdw blurRad="38100" dist="25400" dir="5400000" algn="ctr" rotWithShape="0">
                    <a:srgbClr val="6E747A">
                      <a:alpha val="43000"/>
                    </a:srgbClr>
                  </a:outerShdw>
                </a:effectLst>
                <a:latin typeface="楷体_GB2312" panose="02010609030101010101" pitchFamily="49" charset="-122"/>
                <a:ea typeface="楷体_GB2312" panose="02010609030101010101" pitchFamily="49" charset="-122"/>
              </a:rPr>
              <a:t>避免在同时最大速和最高压力的工况下使用</a:t>
            </a:r>
            <a:r>
              <a:rPr lang="en-US" altLang="zh-CN" sz="1000" dirty="0">
                <a:solidFill>
                  <a:schemeClr val="accent1"/>
                </a:solidFill>
                <a:effectLst>
                  <a:outerShdw blurRad="38100" dist="25400" dir="5400000" algn="ctr" rotWithShape="0">
                    <a:srgbClr val="6E747A">
                      <a:alpha val="43000"/>
                    </a:srgbClr>
                  </a:outerShdw>
                </a:effectLst>
                <a:latin typeface="楷体_GB2312" panose="02010609030101010101" pitchFamily="49" charset="-122"/>
                <a:ea typeface="楷体_GB2312" panose="02010609030101010101" pitchFamily="49" charset="-122"/>
              </a:rPr>
              <a:t>.</a:t>
            </a:r>
            <a:endParaRPr lang="en-US" altLang="zh-CN" sz="1000" dirty="0">
              <a:solidFill>
                <a:schemeClr val="accent1"/>
              </a:solidFill>
              <a:effectLst>
                <a:outerShdw blurRad="38100" dist="25400" dir="5400000" algn="ctr" rotWithShape="0">
                  <a:srgbClr val="6E747A">
                    <a:alpha val="43000"/>
                  </a:srgbClr>
                </a:outerShdw>
              </a:effectLst>
              <a:latin typeface="楷体_GB2312" panose="02010609030101010101" pitchFamily="49" charset="-122"/>
              <a:ea typeface="楷体_GB2312" panose="02010609030101010101" pitchFamily="49" charset="-122"/>
            </a:endParaRPr>
          </a:p>
          <a:p>
            <a:pPr eaLnBrk="0" hangingPunct="0">
              <a:lnSpc>
                <a:spcPct val="90000"/>
              </a:lnSpc>
              <a:spcBef>
                <a:spcPct val="50000"/>
              </a:spcBef>
              <a:buFontTx/>
              <a:buNone/>
            </a:pPr>
            <a:r>
              <a:rPr lang="en-US" altLang="zh-CN" sz="1000" dirty="0">
                <a:solidFill>
                  <a:schemeClr val="accent1"/>
                </a:solidFill>
                <a:effectLst>
                  <a:outerShdw blurRad="38100" dist="25400" dir="5400000" algn="ctr" rotWithShape="0">
                    <a:srgbClr val="6E747A">
                      <a:alpha val="43000"/>
                    </a:srgbClr>
                  </a:outerShdw>
                </a:effectLst>
                <a:latin typeface="楷体_GB2312" panose="02010609030101010101" pitchFamily="49" charset="-122"/>
                <a:ea typeface="楷体_GB2312" panose="02010609030101010101" pitchFamily="49" charset="-122"/>
              </a:rPr>
              <a:t>4.</a:t>
            </a:r>
            <a:r>
              <a:rPr lang="zh-CN" altLang="en-US" sz="1000" dirty="0">
                <a:solidFill>
                  <a:schemeClr val="accent1"/>
                </a:solidFill>
                <a:effectLst>
                  <a:outerShdw blurRad="38100" dist="25400" dir="5400000" algn="ctr" rotWithShape="0">
                    <a:srgbClr val="6E747A">
                      <a:alpha val="43000"/>
                    </a:srgbClr>
                  </a:outerShdw>
                </a:effectLst>
                <a:latin typeface="楷体_GB2312" panose="02010609030101010101" pitchFamily="49" charset="-122"/>
                <a:ea typeface="楷体_GB2312" panose="02010609030101010101" pitchFamily="49" charset="-122"/>
              </a:rPr>
              <a:t>马达的最佳工况范围：</a:t>
            </a:r>
            <a:r>
              <a:rPr lang="en-US" altLang="zh-CN" sz="1000" dirty="0">
                <a:solidFill>
                  <a:schemeClr val="accent1"/>
                </a:solidFill>
                <a:effectLst>
                  <a:outerShdw blurRad="38100" dist="25400" dir="5400000" algn="ctr" rotWithShape="0">
                    <a:srgbClr val="6E747A">
                      <a:alpha val="43000"/>
                    </a:srgbClr>
                  </a:outerShdw>
                </a:effectLst>
                <a:latin typeface="楷体_GB2312" panose="02010609030101010101" pitchFamily="49" charset="-122"/>
                <a:ea typeface="楷体_GB2312" panose="02010609030101010101" pitchFamily="49" charset="-122"/>
              </a:rPr>
              <a:t>1/3</a:t>
            </a:r>
            <a:r>
              <a:rPr lang="zh-CN" altLang="en-US" sz="1000" dirty="0">
                <a:solidFill>
                  <a:schemeClr val="accent1"/>
                </a:solidFill>
                <a:effectLst>
                  <a:outerShdw blurRad="38100" dist="25400" dir="5400000" algn="ctr" rotWithShape="0">
                    <a:srgbClr val="6E747A">
                      <a:alpha val="43000"/>
                    </a:srgbClr>
                  </a:outerShdw>
                </a:effectLst>
                <a:latin typeface="楷体_GB2312" panose="02010609030101010101" pitchFamily="49" charset="-122"/>
                <a:ea typeface="楷体_GB2312" panose="02010609030101010101" pitchFamily="49" charset="-122"/>
              </a:rPr>
              <a:t>～</a:t>
            </a:r>
            <a:r>
              <a:rPr lang="en-US" altLang="zh-CN" sz="1000" dirty="0">
                <a:solidFill>
                  <a:schemeClr val="accent1"/>
                </a:solidFill>
                <a:effectLst>
                  <a:outerShdw blurRad="38100" dist="25400" dir="5400000" algn="ctr" rotWithShape="0">
                    <a:srgbClr val="6E747A">
                      <a:alpha val="43000"/>
                    </a:srgbClr>
                  </a:outerShdw>
                </a:effectLst>
                <a:latin typeface="楷体_GB2312" panose="02010609030101010101" pitchFamily="49" charset="-122"/>
                <a:ea typeface="楷体_GB2312" panose="02010609030101010101" pitchFamily="49" charset="-122"/>
              </a:rPr>
              <a:t>2/3</a:t>
            </a:r>
            <a:r>
              <a:rPr lang="zh-CN" altLang="en-US" sz="1000" dirty="0">
                <a:solidFill>
                  <a:schemeClr val="accent1"/>
                </a:solidFill>
                <a:effectLst>
                  <a:outerShdw blurRad="38100" dist="25400" dir="5400000" algn="ctr" rotWithShape="0">
                    <a:srgbClr val="6E747A">
                      <a:alpha val="43000"/>
                    </a:srgbClr>
                  </a:outerShdw>
                </a:effectLst>
                <a:latin typeface="楷体_GB2312" panose="02010609030101010101" pitchFamily="49" charset="-122"/>
                <a:ea typeface="楷体_GB2312" panose="02010609030101010101" pitchFamily="49" charset="-122"/>
              </a:rPr>
              <a:t>连续工作工况</a:t>
            </a:r>
            <a:r>
              <a:rPr lang="en-US" altLang="zh-CN" sz="1000" dirty="0">
                <a:solidFill>
                  <a:schemeClr val="accent1"/>
                </a:solidFill>
                <a:effectLst>
                  <a:outerShdw blurRad="38100" dist="25400" dir="5400000" algn="ctr" rotWithShape="0">
                    <a:srgbClr val="6E747A">
                      <a:alpha val="43000"/>
                    </a:srgbClr>
                  </a:outerShdw>
                </a:effectLst>
                <a:latin typeface="楷体_GB2312" panose="02010609030101010101" pitchFamily="49" charset="-122"/>
                <a:ea typeface="楷体_GB2312" panose="02010609030101010101" pitchFamily="49" charset="-122"/>
              </a:rPr>
              <a:t>.</a:t>
            </a:r>
            <a:endParaRPr lang="en-US" altLang="zh-CN" sz="1000" dirty="0">
              <a:solidFill>
                <a:schemeClr val="accent1"/>
              </a:solidFill>
              <a:effectLst>
                <a:outerShdw blurRad="38100" dist="25400" dir="5400000" algn="ctr" rotWithShape="0">
                  <a:srgbClr val="6E747A">
                    <a:alpha val="43000"/>
                  </a:srgbClr>
                </a:outerShdw>
              </a:effectLst>
              <a:latin typeface="楷体_GB2312" panose="02010609030101010101" pitchFamily="49" charset="-122"/>
              <a:ea typeface="楷体_GB2312" panose="02010609030101010101" pitchFamily="49" charset="-122"/>
            </a:endParaRPr>
          </a:p>
        </p:txBody>
      </p:sp>
      <p:graphicFrame>
        <p:nvGraphicFramePr>
          <p:cNvPr id="14" name="Group 486"/>
          <p:cNvGraphicFramePr/>
          <p:nvPr/>
        </p:nvGraphicFramePr>
        <p:xfrm>
          <a:off x="527957" y="3440832"/>
          <a:ext cx="5829298" cy="2831262"/>
        </p:xfrm>
        <a:graphic>
          <a:graphicData uri="http://schemas.openxmlformats.org/drawingml/2006/table">
            <a:tbl>
              <a:tblPr/>
              <a:tblGrid>
                <a:gridCol w="1240971"/>
                <a:gridCol w="881743"/>
                <a:gridCol w="527957"/>
                <a:gridCol w="610412"/>
                <a:gridCol w="637363"/>
                <a:gridCol w="624567"/>
                <a:gridCol w="624568"/>
                <a:gridCol w="681717"/>
              </a:tblGrid>
              <a:tr h="354382">
                <a:tc gridSpan="2">
                  <a:txBody>
                    <a:bodyPr/>
                    <a:lstStyle/>
                    <a:p>
                      <a:pPr marL="342900" marR="0" lvl="0" indent="-342900" algn="ctr" defTabSz="914400" rtl="0" eaLnBrk="1" fontAlgn="ctr" latinLnBrk="0" hangingPunct="1">
                        <a:lnSpc>
                          <a:spcPct val="100000"/>
                        </a:lnSpc>
                        <a:spcBef>
                          <a:spcPct val="0"/>
                        </a:spcBef>
                        <a:spcAft>
                          <a:spcPct val="0"/>
                        </a:spcAft>
                        <a:buClrTx/>
                        <a:buSzTx/>
                        <a:buFontTx/>
                        <a:buNone/>
                      </a:pPr>
                      <a:r>
                        <a:rPr kumimoji="1" lang="zh-CN" altLang="en-US"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排量（</a:t>
                      </a:r>
                      <a:r>
                        <a:rPr kumimoji="1" lang="en-US" altLang="zh-CN"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ml/r</a:t>
                      </a:r>
                      <a:r>
                        <a:rPr kumimoji="1" lang="zh-CN" altLang="en-US"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a:t>
                      </a:r>
                      <a:endParaRPr kumimoji="1" lang="zh-CN" altLang="en-US"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solidFill>
                  </a:tcPr>
                </a:tc>
                <a:tc hMerge="1">
                  <a:tcPr/>
                </a:tc>
                <a:tc>
                  <a:txBody>
                    <a:bodyPr/>
                    <a:lstStyle/>
                    <a:p>
                      <a:pPr marL="342900" marR="0" lvl="0" indent="-342900" algn="ctr" defTabSz="914400" rtl="0" eaLnBrk="1" fontAlgn="ctr" latinLnBrk="0" hangingPunct="1">
                        <a:lnSpc>
                          <a:spcPct val="100000"/>
                        </a:lnSpc>
                        <a:spcBef>
                          <a:spcPct val="0"/>
                        </a:spcBef>
                        <a:spcAft>
                          <a:spcPct val="0"/>
                        </a:spcAft>
                        <a:buClrTx/>
                        <a:buSzTx/>
                        <a:buFontTx/>
                        <a:buNone/>
                      </a:pPr>
                      <a:r>
                        <a:rPr kumimoji="1" lang="en-US" altLang="zh-CN" sz="1100" b="1" i="0" u="none" strike="noStrike" cap="none" normalizeH="0" baseline="0" dirty="0">
                          <a:ln>
                            <a:noFill/>
                          </a:ln>
                          <a:solidFill>
                            <a:schemeClr val="tx1"/>
                          </a:solidFill>
                          <a:effectLst/>
                          <a:latin typeface="宋体" panose="02010600030101010101" pitchFamily="2" charset="-122"/>
                          <a:ea typeface="宋体" panose="02010600030101010101" pitchFamily="2" charset="-122"/>
                        </a:rPr>
                        <a:t>250</a:t>
                      </a:r>
                      <a:endParaRPr kumimoji="1" lang="en-US" altLang="zh-CN" sz="2100" b="1"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solidFill>
                  </a:tcPr>
                </a:tc>
                <a:tc>
                  <a:txBody>
                    <a:bodyPr/>
                    <a:lstStyle/>
                    <a:p>
                      <a:pPr marL="342900" marR="0" lvl="0" indent="-342900" algn="ctr" defTabSz="914400" rtl="0" eaLnBrk="1" fontAlgn="ctr" latinLnBrk="0" hangingPunct="1">
                        <a:lnSpc>
                          <a:spcPct val="100000"/>
                        </a:lnSpc>
                        <a:spcBef>
                          <a:spcPct val="0"/>
                        </a:spcBef>
                        <a:spcAft>
                          <a:spcPct val="0"/>
                        </a:spcAft>
                        <a:buClrTx/>
                        <a:buSzTx/>
                        <a:buFontTx/>
                        <a:buNone/>
                      </a:pPr>
                      <a:r>
                        <a:rPr kumimoji="1" lang="en-US" altLang="zh-CN" sz="1100" b="1" i="0" u="none" strike="noStrike" cap="none" normalizeH="0" baseline="0" dirty="0">
                          <a:ln>
                            <a:noFill/>
                          </a:ln>
                          <a:solidFill>
                            <a:schemeClr val="tx1"/>
                          </a:solidFill>
                          <a:effectLst/>
                          <a:latin typeface="宋体" panose="02010600030101010101" pitchFamily="2" charset="-122"/>
                          <a:ea typeface="宋体" panose="02010600030101010101" pitchFamily="2" charset="-122"/>
                        </a:rPr>
                        <a:t>315</a:t>
                      </a:r>
                      <a:endParaRPr kumimoji="1" lang="en-US" altLang="zh-CN" sz="2100" b="1"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solidFill>
                  </a:tcPr>
                </a:tc>
                <a:tc>
                  <a:txBody>
                    <a:bodyPr/>
                    <a:lstStyle/>
                    <a:p>
                      <a:pPr marL="342900" marR="0" lvl="0" indent="-342900" algn="ctr" defTabSz="914400" rtl="0" eaLnBrk="1" fontAlgn="ctr" latinLnBrk="0" hangingPunct="1">
                        <a:lnSpc>
                          <a:spcPct val="100000"/>
                        </a:lnSpc>
                        <a:spcBef>
                          <a:spcPct val="0"/>
                        </a:spcBef>
                        <a:spcAft>
                          <a:spcPct val="0"/>
                        </a:spcAft>
                        <a:buClrTx/>
                        <a:buSzTx/>
                        <a:buFontTx/>
                        <a:buNone/>
                      </a:pPr>
                      <a:r>
                        <a:rPr kumimoji="1" lang="en-US" altLang="zh-CN" sz="1100" b="1" i="0" u="none" strike="noStrike" cap="none" normalizeH="0" baseline="0" dirty="0">
                          <a:ln>
                            <a:noFill/>
                          </a:ln>
                          <a:solidFill>
                            <a:schemeClr val="tx1"/>
                          </a:solidFill>
                          <a:effectLst/>
                          <a:latin typeface="宋体" panose="02010600030101010101" pitchFamily="2" charset="-122"/>
                          <a:ea typeface="宋体" panose="02010600030101010101" pitchFamily="2" charset="-122"/>
                        </a:rPr>
                        <a:t>400</a:t>
                      </a:r>
                      <a:endParaRPr kumimoji="1" lang="en-US" altLang="zh-CN" sz="2100" b="1"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solidFill>
                  </a:tcPr>
                </a:tc>
                <a:tc>
                  <a:txBody>
                    <a:bodyPr/>
                    <a:lstStyle/>
                    <a:p>
                      <a:pPr marL="342900" marR="0" lvl="0" indent="-342900" algn="ctr" defTabSz="914400" rtl="0" eaLnBrk="1" fontAlgn="ctr" latinLnBrk="0" hangingPunct="1">
                        <a:lnSpc>
                          <a:spcPct val="100000"/>
                        </a:lnSpc>
                        <a:spcBef>
                          <a:spcPct val="0"/>
                        </a:spcBef>
                        <a:spcAft>
                          <a:spcPct val="0"/>
                        </a:spcAft>
                        <a:buClrTx/>
                        <a:buSzTx/>
                        <a:buFontTx/>
                        <a:buNone/>
                      </a:pPr>
                      <a:r>
                        <a:rPr kumimoji="1" lang="en-US" altLang="zh-CN" sz="1100" b="1" i="0" u="none" strike="noStrike" cap="none" normalizeH="0" baseline="0" dirty="0">
                          <a:ln>
                            <a:noFill/>
                          </a:ln>
                          <a:solidFill>
                            <a:schemeClr val="tx1"/>
                          </a:solidFill>
                          <a:effectLst/>
                          <a:latin typeface="宋体" panose="02010600030101010101" pitchFamily="2" charset="-122"/>
                          <a:ea typeface="宋体" panose="02010600030101010101" pitchFamily="2" charset="-122"/>
                        </a:rPr>
                        <a:t>500</a:t>
                      </a:r>
                      <a:endParaRPr kumimoji="1" lang="en-US" altLang="zh-CN" sz="2100" b="1"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solidFill>
                  </a:tcPr>
                </a:tc>
                <a:tc>
                  <a:txBody>
                    <a:bodyPr/>
                    <a:lstStyle/>
                    <a:p>
                      <a:pPr marL="342900" marR="0" lvl="0" indent="-342900" algn="ctr" defTabSz="914400" rtl="0" eaLnBrk="1" fontAlgn="ctr" latinLnBrk="0" hangingPunct="1">
                        <a:lnSpc>
                          <a:spcPct val="100000"/>
                        </a:lnSpc>
                        <a:spcBef>
                          <a:spcPct val="0"/>
                        </a:spcBef>
                        <a:spcAft>
                          <a:spcPct val="0"/>
                        </a:spcAft>
                        <a:buClrTx/>
                        <a:buSzTx/>
                        <a:buFontTx/>
                        <a:buNone/>
                      </a:pPr>
                      <a:r>
                        <a:rPr kumimoji="1" lang="en-US" altLang="zh-CN" sz="1100" b="1" i="0" u="none" strike="noStrike" cap="none" normalizeH="0" baseline="0" dirty="0">
                          <a:ln>
                            <a:noFill/>
                          </a:ln>
                          <a:solidFill>
                            <a:schemeClr val="tx1"/>
                          </a:solidFill>
                          <a:effectLst/>
                          <a:latin typeface="宋体" panose="02010600030101010101" pitchFamily="2" charset="-122"/>
                          <a:ea typeface="宋体" panose="02010600030101010101" pitchFamily="2" charset="-122"/>
                        </a:rPr>
                        <a:t>630</a:t>
                      </a:r>
                      <a:endParaRPr kumimoji="1" lang="en-US" altLang="zh-CN" sz="2100" b="1"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solidFill>
                  </a:tcPr>
                </a:tc>
                <a:tc>
                  <a:txBody>
                    <a:bodyPr/>
                    <a:lstStyle/>
                    <a:p>
                      <a:pPr marL="342900" marR="0" lvl="0" indent="-342900" algn="ctr" defTabSz="914400" rtl="0" eaLnBrk="1" fontAlgn="ctr" latinLnBrk="0" hangingPunct="1">
                        <a:lnSpc>
                          <a:spcPct val="100000"/>
                        </a:lnSpc>
                        <a:spcBef>
                          <a:spcPct val="0"/>
                        </a:spcBef>
                        <a:spcAft>
                          <a:spcPct val="0"/>
                        </a:spcAft>
                        <a:buClrTx/>
                        <a:buSzTx/>
                        <a:buFontTx/>
                        <a:buNone/>
                      </a:pPr>
                      <a:r>
                        <a:rPr kumimoji="1" lang="en-US" altLang="zh-CN" sz="1100" b="1" i="0" u="none" strike="noStrike" cap="none" normalizeH="0" baseline="0" dirty="0">
                          <a:ln>
                            <a:noFill/>
                          </a:ln>
                          <a:solidFill>
                            <a:schemeClr val="tx1"/>
                          </a:solidFill>
                          <a:effectLst/>
                          <a:latin typeface="宋体" panose="02010600030101010101" pitchFamily="2" charset="-122"/>
                          <a:ea typeface="宋体" panose="02010600030101010101" pitchFamily="2" charset="-122"/>
                        </a:rPr>
                        <a:t>800</a:t>
                      </a:r>
                      <a:endParaRPr kumimoji="1" lang="en-US" altLang="zh-CN" sz="2100" b="1"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solidFill>
                  </a:tcPr>
                </a:tc>
              </a:tr>
              <a:tr h="240145">
                <a:tc rowSpan="2">
                  <a:txBody>
                    <a:bodyPr/>
                    <a:lstStyle/>
                    <a:p>
                      <a:pPr marL="342900" marR="0" lvl="0" indent="-342900" algn="ctr" defTabSz="914400" rtl="0" eaLnBrk="1" fontAlgn="ctr" latinLnBrk="0" hangingPunct="1">
                        <a:lnSpc>
                          <a:spcPct val="100000"/>
                        </a:lnSpc>
                        <a:spcBef>
                          <a:spcPct val="0"/>
                        </a:spcBef>
                        <a:spcAft>
                          <a:spcPct val="0"/>
                        </a:spcAft>
                        <a:buClrTx/>
                        <a:buSzTx/>
                        <a:buFontTx/>
                        <a:buNone/>
                      </a:pPr>
                      <a:r>
                        <a:rPr kumimoji="1" lang="zh-CN" altLang="en-US"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流量</a:t>
                      </a:r>
                      <a:endParaRPr kumimoji="1" lang="zh-CN" altLang="en-US"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p>
                      <a:pPr marL="342900" marR="0" lvl="0" indent="-342900" algn="ctr" defTabSz="914400" rtl="0" eaLnBrk="1" fontAlgn="ctr" latinLnBrk="0" hangingPunct="1">
                        <a:lnSpc>
                          <a:spcPct val="100000"/>
                        </a:lnSpc>
                        <a:spcBef>
                          <a:spcPct val="0"/>
                        </a:spcBef>
                        <a:spcAft>
                          <a:spcPct val="0"/>
                        </a:spcAft>
                        <a:buClrTx/>
                        <a:buSzTx/>
                        <a:buFontTx/>
                        <a:buNone/>
                      </a:pPr>
                      <a:r>
                        <a:rPr kumimoji="1" lang="zh-CN" altLang="en-US"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a:t>
                      </a:r>
                      <a:r>
                        <a:rPr kumimoji="1" lang="en-US" altLang="zh-CN"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LPM</a:t>
                      </a:r>
                      <a:r>
                        <a:rPr kumimoji="1" lang="zh-CN" altLang="en-US"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a:t>
                      </a:r>
                      <a:endParaRPr kumimoji="1" lang="zh-CN" altLang="en-US"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1" fontAlgn="ctr" latinLnBrk="0" hangingPunct="1">
                        <a:lnSpc>
                          <a:spcPct val="100000"/>
                        </a:lnSpc>
                        <a:spcBef>
                          <a:spcPct val="0"/>
                        </a:spcBef>
                        <a:spcAft>
                          <a:spcPct val="0"/>
                        </a:spcAft>
                        <a:buClrTx/>
                        <a:buSzTx/>
                        <a:buFontTx/>
                        <a:buNone/>
                      </a:pPr>
                      <a:r>
                        <a:rPr kumimoji="1" lang="zh-CN" altLang="en-US" sz="1100" b="0" i="0" u="none" strike="noStrike" cap="none" normalizeH="0" baseline="0">
                          <a:ln>
                            <a:noFill/>
                          </a:ln>
                          <a:solidFill>
                            <a:schemeClr val="tx1"/>
                          </a:solidFill>
                          <a:effectLst/>
                          <a:latin typeface="宋体" panose="02010600030101010101" pitchFamily="2" charset="-122"/>
                          <a:ea typeface="宋体" panose="02010600030101010101" pitchFamily="2" charset="-122"/>
                        </a:rPr>
                        <a:t>连续</a:t>
                      </a:r>
                      <a:endParaRPr kumimoji="1" lang="zh-CN" altLang="en-US"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1" fontAlgn="ctr" latinLnBrk="0" hangingPunct="1">
                        <a:lnSpc>
                          <a:spcPct val="100000"/>
                        </a:lnSpc>
                        <a:spcBef>
                          <a:spcPct val="0"/>
                        </a:spcBef>
                        <a:spcAft>
                          <a:spcPct val="0"/>
                        </a:spcAft>
                        <a:buClrTx/>
                        <a:buSzTx/>
                        <a:buFontTx/>
                        <a:buNone/>
                      </a:pPr>
                      <a:r>
                        <a:rPr kumimoji="1" lang="en-US" altLang="zh-CN" sz="1100" b="0" i="0" u="none" strike="noStrike" cap="none" normalizeH="0" baseline="0">
                          <a:ln>
                            <a:noFill/>
                          </a:ln>
                          <a:solidFill>
                            <a:schemeClr val="tx1"/>
                          </a:solidFill>
                          <a:effectLst/>
                          <a:latin typeface="宋体" panose="02010600030101010101" pitchFamily="2" charset="-122"/>
                          <a:ea typeface="宋体" panose="02010600030101010101" pitchFamily="2" charset="-122"/>
                        </a:rPr>
                        <a:t>125</a:t>
                      </a: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1" fontAlgn="ctr" latinLnBrk="0" hangingPunct="1">
                        <a:lnSpc>
                          <a:spcPct val="100000"/>
                        </a:lnSpc>
                        <a:spcBef>
                          <a:spcPct val="0"/>
                        </a:spcBef>
                        <a:spcAft>
                          <a:spcPct val="0"/>
                        </a:spcAft>
                        <a:buClrTx/>
                        <a:buSzTx/>
                        <a:buFontTx/>
                        <a:buNone/>
                      </a:pPr>
                      <a:r>
                        <a:rPr kumimoji="1" lang="en-US" altLang="zh-CN" sz="1100" b="0" i="0" u="none" strike="noStrike" cap="none" normalizeH="0" baseline="0">
                          <a:ln>
                            <a:noFill/>
                          </a:ln>
                          <a:solidFill>
                            <a:schemeClr val="tx1"/>
                          </a:solidFill>
                          <a:effectLst/>
                          <a:latin typeface="宋体" panose="02010600030101010101" pitchFamily="2" charset="-122"/>
                          <a:ea typeface="宋体" panose="02010600030101010101" pitchFamily="2" charset="-122"/>
                        </a:rPr>
                        <a:t>125</a:t>
                      </a: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1" fontAlgn="ctr" latinLnBrk="0" hangingPunct="1">
                        <a:lnSpc>
                          <a:spcPct val="100000"/>
                        </a:lnSpc>
                        <a:spcBef>
                          <a:spcPct val="0"/>
                        </a:spcBef>
                        <a:spcAft>
                          <a:spcPct val="0"/>
                        </a:spcAft>
                        <a:buClrTx/>
                        <a:buSzTx/>
                        <a:buFontTx/>
                        <a:buNone/>
                      </a:pPr>
                      <a:r>
                        <a:rPr kumimoji="1" lang="en-US" altLang="zh-CN" sz="1100" b="0" i="0" u="none" strike="noStrike" cap="none" normalizeH="0" baseline="0">
                          <a:ln>
                            <a:noFill/>
                          </a:ln>
                          <a:solidFill>
                            <a:schemeClr val="tx1"/>
                          </a:solidFill>
                          <a:effectLst/>
                          <a:latin typeface="宋体" panose="02010600030101010101" pitchFamily="2" charset="-122"/>
                          <a:ea typeface="宋体" panose="02010600030101010101" pitchFamily="2" charset="-122"/>
                        </a:rPr>
                        <a:t>125</a:t>
                      </a: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1" fontAlgn="ctr" latinLnBrk="0" hangingPunct="1">
                        <a:lnSpc>
                          <a:spcPct val="100000"/>
                        </a:lnSpc>
                        <a:spcBef>
                          <a:spcPct val="0"/>
                        </a:spcBef>
                        <a:spcAft>
                          <a:spcPct val="0"/>
                        </a:spcAft>
                        <a:buClrTx/>
                        <a:buSzTx/>
                        <a:buFontTx/>
                        <a:buNone/>
                      </a:pPr>
                      <a:r>
                        <a:rPr kumimoji="1" lang="en-US" altLang="zh-CN" sz="1100" b="0" i="0" u="none" strike="noStrike" cap="none" normalizeH="0" baseline="0">
                          <a:ln>
                            <a:noFill/>
                          </a:ln>
                          <a:solidFill>
                            <a:schemeClr val="tx1"/>
                          </a:solidFill>
                          <a:effectLst/>
                          <a:latin typeface="宋体" panose="02010600030101010101" pitchFamily="2" charset="-122"/>
                          <a:ea typeface="宋体" panose="02010600030101010101" pitchFamily="2" charset="-122"/>
                        </a:rPr>
                        <a:t>125</a:t>
                      </a: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1" fontAlgn="ctr" latinLnBrk="0" hangingPunct="1">
                        <a:lnSpc>
                          <a:spcPct val="100000"/>
                        </a:lnSpc>
                        <a:spcBef>
                          <a:spcPct val="0"/>
                        </a:spcBef>
                        <a:spcAft>
                          <a:spcPct val="0"/>
                        </a:spcAft>
                        <a:buClrTx/>
                        <a:buSzTx/>
                        <a:buFontTx/>
                        <a:buNone/>
                      </a:pPr>
                      <a:r>
                        <a:rPr kumimoji="1" lang="en-US" altLang="zh-CN" sz="1100" b="0" i="0" u="none" strike="noStrike" cap="none" normalizeH="0" baseline="0">
                          <a:ln>
                            <a:noFill/>
                          </a:ln>
                          <a:solidFill>
                            <a:schemeClr val="tx1"/>
                          </a:solidFill>
                          <a:effectLst/>
                          <a:latin typeface="宋体" panose="02010600030101010101" pitchFamily="2" charset="-122"/>
                          <a:ea typeface="宋体" panose="02010600030101010101" pitchFamily="2" charset="-122"/>
                        </a:rPr>
                        <a:t>125</a:t>
                      </a: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1" fontAlgn="ctr" latinLnBrk="0" hangingPunct="1">
                        <a:lnSpc>
                          <a:spcPct val="100000"/>
                        </a:lnSpc>
                        <a:spcBef>
                          <a:spcPct val="0"/>
                        </a:spcBef>
                        <a:spcAft>
                          <a:spcPct val="0"/>
                        </a:spcAft>
                        <a:buClrTx/>
                        <a:buSzTx/>
                        <a:buFontTx/>
                        <a:buNone/>
                      </a:pPr>
                      <a:r>
                        <a:rPr kumimoji="1" lang="en-US" altLang="zh-CN"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125</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240145">
                <a:tc vMerge="1">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1" fontAlgn="ctr" latinLnBrk="0" hangingPunct="1">
                        <a:lnSpc>
                          <a:spcPct val="100000"/>
                        </a:lnSpc>
                        <a:spcBef>
                          <a:spcPct val="0"/>
                        </a:spcBef>
                        <a:spcAft>
                          <a:spcPct val="0"/>
                        </a:spcAft>
                        <a:buClrTx/>
                        <a:buSzTx/>
                        <a:buFontTx/>
                        <a:buNone/>
                      </a:pPr>
                      <a:r>
                        <a:rPr kumimoji="1" lang="zh-CN" altLang="en-US" sz="1100" b="0" i="0" u="none" strike="noStrike" cap="none" normalizeH="0" baseline="0">
                          <a:ln>
                            <a:noFill/>
                          </a:ln>
                          <a:solidFill>
                            <a:schemeClr val="tx1"/>
                          </a:solidFill>
                          <a:effectLst/>
                          <a:latin typeface="宋体" panose="02010600030101010101" pitchFamily="2" charset="-122"/>
                          <a:ea typeface="宋体" panose="02010600030101010101" pitchFamily="2" charset="-122"/>
                        </a:rPr>
                        <a:t>间断</a:t>
                      </a:r>
                      <a:endParaRPr kumimoji="1" lang="zh-CN" altLang="en-US"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1" fontAlgn="ctr" latinLnBrk="0" hangingPunct="1">
                        <a:lnSpc>
                          <a:spcPct val="100000"/>
                        </a:lnSpc>
                        <a:spcBef>
                          <a:spcPct val="0"/>
                        </a:spcBef>
                        <a:spcAft>
                          <a:spcPct val="0"/>
                        </a:spcAft>
                        <a:buClrTx/>
                        <a:buSzTx/>
                        <a:buFontTx/>
                        <a:buNone/>
                      </a:pPr>
                      <a:r>
                        <a:rPr kumimoji="1" lang="en-US" altLang="zh-CN" sz="1100" b="0" i="0" u="none" strike="noStrike" cap="none" normalizeH="0" baseline="0">
                          <a:ln>
                            <a:noFill/>
                          </a:ln>
                          <a:solidFill>
                            <a:schemeClr val="tx1"/>
                          </a:solidFill>
                          <a:effectLst/>
                          <a:latin typeface="宋体" panose="02010600030101010101" pitchFamily="2" charset="-122"/>
                          <a:ea typeface="宋体" panose="02010600030101010101" pitchFamily="2" charset="-122"/>
                        </a:rPr>
                        <a:t>150</a:t>
                      </a: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1" fontAlgn="ctr" latinLnBrk="0" hangingPunct="1">
                        <a:lnSpc>
                          <a:spcPct val="100000"/>
                        </a:lnSpc>
                        <a:spcBef>
                          <a:spcPct val="0"/>
                        </a:spcBef>
                        <a:spcAft>
                          <a:spcPct val="0"/>
                        </a:spcAft>
                        <a:buClrTx/>
                        <a:buSzTx/>
                        <a:buFontTx/>
                        <a:buNone/>
                      </a:pPr>
                      <a:r>
                        <a:rPr kumimoji="1" lang="en-US" altLang="zh-CN" sz="1100" b="0" i="0" u="none" strike="noStrike" cap="none" normalizeH="0" baseline="0">
                          <a:ln>
                            <a:noFill/>
                          </a:ln>
                          <a:solidFill>
                            <a:schemeClr val="tx1"/>
                          </a:solidFill>
                          <a:effectLst/>
                          <a:latin typeface="宋体" panose="02010600030101010101" pitchFamily="2" charset="-122"/>
                          <a:ea typeface="宋体" panose="02010600030101010101" pitchFamily="2" charset="-122"/>
                        </a:rPr>
                        <a:t>150</a:t>
                      </a: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1" fontAlgn="ctr" latinLnBrk="0" hangingPunct="1">
                        <a:lnSpc>
                          <a:spcPct val="100000"/>
                        </a:lnSpc>
                        <a:spcBef>
                          <a:spcPct val="0"/>
                        </a:spcBef>
                        <a:spcAft>
                          <a:spcPct val="0"/>
                        </a:spcAft>
                        <a:buClrTx/>
                        <a:buSzTx/>
                        <a:buFontTx/>
                        <a:buNone/>
                      </a:pPr>
                      <a:r>
                        <a:rPr kumimoji="1" lang="en-US" altLang="zh-CN" sz="1100" b="0" i="0" u="none" strike="noStrike" cap="none" normalizeH="0" baseline="0">
                          <a:ln>
                            <a:noFill/>
                          </a:ln>
                          <a:solidFill>
                            <a:schemeClr val="tx1"/>
                          </a:solidFill>
                          <a:effectLst/>
                          <a:latin typeface="宋体" panose="02010600030101010101" pitchFamily="2" charset="-122"/>
                          <a:ea typeface="宋体" panose="02010600030101010101" pitchFamily="2" charset="-122"/>
                        </a:rPr>
                        <a:t>150</a:t>
                      </a: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1" fontAlgn="ctr" latinLnBrk="0" hangingPunct="1">
                        <a:lnSpc>
                          <a:spcPct val="100000"/>
                        </a:lnSpc>
                        <a:spcBef>
                          <a:spcPct val="0"/>
                        </a:spcBef>
                        <a:spcAft>
                          <a:spcPct val="0"/>
                        </a:spcAft>
                        <a:buClrTx/>
                        <a:buSzTx/>
                        <a:buFontTx/>
                        <a:buNone/>
                      </a:pPr>
                      <a:r>
                        <a:rPr kumimoji="1" lang="en-US" altLang="zh-CN" sz="1100" b="0" i="0" u="none" strike="noStrike" cap="none" normalizeH="0" baseline="0">
                          <a:ln>
                            <a:noFill/>
                          </a:ln>
                          <a:solidFill>
                            <a:schemeClr val="tx1"/>
                          </a:solidFill>
                          <a:effectLst/>
                          <a:latin typeface="宋体" panose="02010600030101010101" pitchFamily="2" charset="-122"/>
                          <a:ea typeface="宋体" panose="02010600030101010101" pitchFamily="2" charset="-122"/>
                        </a:rPr>
                        <a:t>150</a:t>
                      </a: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1" fontAlgn="ctr" latinLnBrk="0" hangingPunct="1">
                        <a:lnSpc>
                          <a:spcPct val="100000"/>
                        </a:lnSpc>
                        <a:spcBef>
                          <a:spcPct val="0"/>
                        </a:spcBef>
                        <a:spcAft>
                          <a:spcPct val="0"/>
                        </a:spcAft>
                        <a:buClrTx/>
                        <a:buSzTx/>
                        <a:buFontTx/>
                        <a:buNone/>
                      </a:pPr>
                      <a:r>
                        <a:rPr kumimoji="1" lang="en-US" altLang="zh-CN" sz="1100" b="0" i="0" u="none" strike="noStrike" cap="none" normalizeH="0" baseline="0">
                          <a:ln>
                            <a:noFill/>
                          </a:ln>
                          <a:solidFill>
                            <a:schemeClr val="tx1"/>
                          </a:solidFill>
                          <a:effectLst/>
                          <a:latin typeface="宋体" panose="02010600030101010101" pitchFamily="2" charset="-122"/>
                          <a:ea typeface="宋体" panose="02010600030101010101" pitchFamily="2" charset="-122"/>
                        </a:rPr>
                        <a:t>150</a:t>
                      </a: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1" fontAlgn="ctr" latinLnBrk="0" hangingPunct="1">
                        <a:lnSpc>
                          <a:spcPct val="100000"/>
                        </a:lnSpc>
                        <a:spcBef>
                          <a:spcPct val="0"/>
                        </a:spcBef>
                        <a:spcAft>
                          <a:spcPct val="0"/>
                        </a:spcAft>
                        <a:buClrTx/>
                        <a:buSzTx/>
                        <a:buFontTx/>
                        <a:buNone/>
                      </a:pPr>
                      <a:r>
                        <a:rPr kumimoji="1" lang="en-US" altLang="zh-CN" sz="1100" b="0" i="0" u="none" strike="noStrike" cap="none" normalizeH="0" baseline="0">
                          <a:ln>
                            <a:noFill/>
                          </a:ln>
                          <a:solidFill>
                            <a:schemeClr val="tx1"/>
                          </a:solidFill>
                          <a:effectLst/>
                          <a:latin typeface="宋体" panose="02010600030101010101" pitchFamily="2" charset="-122"/>
                          <a:ea typeface="宋体" panose="02010600030101010101" pitchFamily="2" charset="-122"/>
                        </a:rPr>
                        <a:t>150</a:t>
                      </a: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240145">
                <a:tc rowSpan="2">
                  <a:txBody>
                    <a:bodyPr/>
                    <a:lstStyle/>
                    <a:p>
                      <a:pPr marL="342900" marR="0" lvl="0" indent="-342900" algn="ctr" defTabSz="914400" rtl="0" eaLnBrk="1" fontAlgn="ctr" latinLnBrk="0" hangingPunct="1">
                        <a:lnSpc>
                          <a:spcPct val="100000"/>
                        </a:lnSpc>
                        <a:spcBef>
                          <a:spcPct val="0"/>
                        </a:spcBef>
                        <a:spcAft>
                          <a:spcPct val="0"/>
                        </a:spcAft>
                        <a:buClrTx/>
                        <a:buSzTx/>
                        <a:buFontTx/>
                        <a:buNone/>
                      </a:pPr>
                      <a:r>
                        <a:rPr kumimoji="1" lang="zh-CN" altLang="en-US"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转速</a:t>
                      </a:r>
                      <a:endParaRPr kumimoji="1" lang="zh-CN" altLang="en-US"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p>
                      <a:pPr marL="342900" marR="0" lvl="0" indent="-342900" algn="ctr" defTabSz="914400" rtl="0" eaLnBrk="1" fontAlgn="ctr" latinLnBrk="0" hangingPunct="1">
                        <a:lnSpc>
                          <a:spcPct val="100000"/>
                        </a:lnSpc>
                        <a:spcBef>
                          <a:spcPct val="0"/>
                        </a:spcBef>
                        <a:spcAft>
                          <a:spcPct val="0"/>
                        </a:spcAft>
                        <a:buClrTx/>
                        <a:buSzTx/>
                        <a:buFontTx/>
                        <a:buNone/>
                      </a:pPr>
                      <a:r>
                        <a:rPr kumimoji="1" lang="zh-CN" altLang="en-US"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a:t>
                      </a:r>
                      <a:r>
                        <a:rPr kumimoji="1" lang="en-US" altLang="zh-CN"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RPM</a:t>
                      </a:r>
                      <a:r>
                        <a:rPr kumimoji="1" lang="zh-CN" altLang="en-US"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a:t>
                      </a:r>
                      <a:endParaRPr kumimoji="1" lang="zh-CN" altLang="en-US"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solidFill>
                  </a:tcPr>
                </a:tc>
                <a:tc>
                  <a:txBody>
                    <a:bodyPr/>
                    <a:lstStyle/>
                    <a:p>
                      <a:pPr marL="342900" marR="0" lvl="0" indent="-342900" algn="ctr" defTabSz="914400" rtl="0" eaLnBrk="1" fontAlgn="ctr" latinLnBrk="0" hangingPunct="1">
                        <a:lnSpc>
                          <a:spcPct val="100000"/>
                        </a:lnSpc>
                        <a:spcBef>
                          <a:spcPct val="0"/>
                        </a:spcBef>
                        <a:spcAft>
                          <a:spcPct val="0"/>
                        </a:spcAft>
                        <a:buClrTx/>
                        <a:buSzTx/>
                        <a:buFontTx/>
                        <a:buNone/>
                      </a:pPr>
                      <a:r>
                        <a:rPr kumimoji="1" lang="zh-CN" altLang="en-US"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连续</a:t>
                      </a:r>
                      <a:endParaRPr kumimoji="1" lang="zh-CN" altLang="en-US"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solidFill>
                  </a:tcPr>
                </a:tc>
                <a:tc>
                  <a:txBody>
                    <a:bodyPr/>
                    <a:lstStyle/>
                    <a:p>
                      <a:pPr marL="342900" marR="0" lvl="0" indent="-342900" algn="ctr" defTabSz="914400" rtl="0" eaLnBrk="1" fontAlgn="ctr" latinLnBrk="0" hangingPunct="1">
                        <a:lnSpc>
                          <a:spcPct val="100000"/>
                        </a:lnSpc>
                        <a:spcBef>
                          <a:spcPct val="0"/>
                        </a:spcBef>
                        <a:spcAft>
                          <a:spcPct val="0"/>
                        </a:spcAft>
                        <a:buClrTx/>
                        <a:buSzTx/>
                        <a:buFontTx/>
                        <a:buNone/>
                      </a:pPr>
                      <a:r>
                        <a:rPr kumimoji="1" lang="en-US" altLang="zh-CN"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495</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solidFill>
                  </a:tcPr>
                </a:tc>
                <a:tc>
                  <a:txBody>
                    <a:bodyPr/>
                    <a:lstStyle/>
                    <a:p>
                      <a:pPr marL="342900" marR="0" lvl="0" indent="-342900" algn="ctr" defTabSz="914400" rtl="0" eaLnBrk="1" fontAlgn="ctr" latinLnBrk="0" hangingPunct="1">
                        <a:lnSpc>
                          <a:spcPct val="100000"/>
                        </a:lnSpc>
                        <a:spcBef>
                          <a:spcPct val="0"/>
                        </a:spcBef>
                        <a:spcAft>
                          <a:spcPct val="0"/>
                        </a:spcAft>
                        <a:buClrTx/>
                        <a:buSzTx/>
                        <a:buFontTx/>
                        <a:buNone/>
                      </a:pPr>
                      <a:r>
                        <a:rPr kumimoji="1" lang="en-US" altLang="zh-CN"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380</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solidFill>
                  </a:tcPr>
                </a:tc>
                <a:tc>
                  <a:txBody>
                    <a:bodyPr/>
                    <a:lstStyle/>
                    <a:p>
                      <a:pPr marL="342900" marR="0" lvl="0" indent="-342900" algn="ctr" defTabSz="914400" rtl="0" eaLnBrk="1" fontAlgn="ctr" latinLnBrk="0" hangingPunct="1">
                        <a:lnSpc>
                          <a:spcPct val="100000"/>
                        </a:lnSpc>
                        <a:spcBef>
                          <a:spcPct val="0"/>
                        </a:spcBef>
                        <a:spcAft>
                          <a:spcPct val="0"/>
                        </a:spcAft>
                        <a:buClrTx/>
                        <a:buSzTx/>
                        <a:buFontTx/>
                        <a:buNone/>
                      </a:pPr>
                      <a:r>
                        <a:rPr kumimoji="1" lang="en-US" altLang="zh-CN"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302</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solidFill>
                  </a:tcPr>
                </a:tc>
                <a:tc>
                  <a:txBody>
                    <a:bodyPr/>
                    <a:lstStyle/>
                    <a:p>
                      <a:pPr marL="342900" marR="0" lvl="0" indent="-342900" algn="ctr" defTabSz="914400" rtl="0" eaLnBrk="1" fontAlgn="ctr" latinLnBrk="0" hangingPunct="1">
                        <a:lnSpc>
                          <a:spcPct val="100000"/>
                        </a:lnSpc>
                        <a:spcBef>
                          <a:spcPct val="0"/>
                        </a:spcBef>
                        <a:spcAft>
                          <a:spcPct val="0"/>
                        </a:spcAft>
                        <a:buClrTx/>
                        <a:buSzTx/>
                        <a:buFontTx/>
                        <a:buNone/>
                      </a:pPr>
                      <a:r>
                        <a:rPr kumimoji="1" lang="en-US" altLang="zh-CN"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237</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solidFill>
                  </a:tcPr>
                </a:tc>
                <a:tc>
                  <a:txBody>
                    <a:bodyPr/>
                    <a:lstStyle/>
                    <a:p>
                      <a:pPr marL="342900" marR="0" lvl="0" indent="-342900" algn="ctr" defTabSz="914400" rtl="0" eaLnBrk="1" fontAlgn="ctr" latinLnBrk="0" hangingPunct="1">
                        <a:lnSpc>
                          <a:spcPct val="100000"/>
                        </a:lnSpc>
                        <a:spcBef>
                          <a:spcPct val="0"/>
                        </a:spcBef>
                        <a:spcAft>
                          <a:spcPct val="0"/>
                        </a:spcAft>
                        <a:buClrTx/>
                        <a:buSzTx/>
                        <a:buFontTx/>
                        <a:buNone/>
                      </a:pPr>
                      <a:r>
                        <a:rPr kumimoji="1" lang="en-US" altLang="zh-CN"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196</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solidFill>
                  </a:tcPr>
                </a:tc>
                <a:tc>
                  <a:txBody>
                    <a:bodyPr/>
                    <a:lstStyle/>
                    <a:p>
                      <a:pPr marL="342900" marR="0" lvl="0" indent="-342900" algn="ctr" defTabSz="914400" rtl="0" eaLnBrk="1" fontAlgn="ctr" latinLnBrk="0" hangingPunct="1">
                        <a:lnSpc>
                          <a:spcPct val="100000"/>
                        </a:lnSpc>
                        <a:spcBef>
                          <a:spcPct val="0"/>
                        </a:spcBef>
                        <a:spcAft>
                          <a:spcPct val="0"/>
                        </a:spcAft>
                        <a:buClrTx/>
                        <a:buSzTx/>
                        <a:buFontTx/>
                        <a:buNone/>
                      </a:pPr>
                      <a:r>
                        <a:rPr kumimoji="1" lang="en-US" altLang="zh-CN"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154</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solidFill>
                  </a:tcPr>
                </a:tc>
              </a:tr>
              <a:tr h="240145">
                <a:tc vMerge="1">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CFFFF"/>
                    </a:solidFill>
                  </a:tcPr>
                </a:tc>
                <a:tc>
                  <a:txBody>
                    <a:bodyPr/>
                    <a:lstStyle/>
                    <a:p>
                      <a:pPr marL="342900" marR="0" lvl="0" indent="-342900" algn="ctr" defTabSz="914400" rtl="0" eaLnBrk="1" fontAlgn="ctr" latinLnBrk="0" hangingPunct="1">
                        <a:lnSpc>
                          <a:spcPct val="100000"/>
                        </a:lnSpc>
                        <a:spcBef>
                          <a:spcPct val="0"/>
                        </a:spcBef>
                        <a:spcAft>
                          <a:spcPct val="0"/>
                        </a:spcAft>
                        <a:buClrTx/>
                        <a:buSzTx/>
                        <a:buFontTx/>
                        <a:buNone/>
                      </a:pPr>
                      <a:r>
                        <a:rPr kumimoji="1" lang="zh-CN" altLang="en-US" sz="1100" b="0" i="0" u="none" strike="noStrike" cap="none" normalizeH="0" baseline="0">
                          <a:ln>
                            <a:noFill/>
                          </a:ln>
                          <a:solidFill>
                            <a:schemeClr val="tx1"/>
                          </a:solidFill>
                          <a:effectLst/>
                          <a:latin typeface="宋体" panose="02010600030101010101" pitchFamily="2" charset="-122"/>
                          <a:ea typeface="宋体" panose="02010600030101010101" pitchFamily="2" charset="-122"/>
                        </a:rPr>
                        <a:t>间断</a:t>
                      </a:r>
                      <a:endParaRPr kumimoji="1" lang="zh-CN" altLang="en-US"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solidFill>
                  </a:tcPr>
                </a:tc>
                <a:tc>
                  <a:txBody>
                    <a:bodyPr/>
                    <a:lstStyle/>
                    <a:p>
                      <a:pPr marL="342900" marR="0" lvl="0" indent="-342900" algn="ctr" defTabSz="914400" rtl="0" eaLnBrk="1" fontAlgn="ctr" latinLnBrk="0" hangingPunct="1">
                        <a:lnSpc>
                          <a:spcPct val="100000"/>
                        </a:lnSpc>
                        <a:spcBef>
                          <a:spcPct val="0"/>
                        </a:spcBef>
                        <a:spcAft>
                          <a:spcPct val="0"/>
                        </a:spcAft>
                        <a:buClrTx/>
                        <a:buSzTx/>
                        <a:buFontTx/>
                        <a:buNone/>
                      </a:pPr>
                      <a:r>
                        <a:rPr kumimoji="1" lang="en-US" altLang="zh-CN" sz="1100" b="0" i="0" u="none" strike="noStrike" cap="none" normalizeH="0" baseline="0">
                          <a:ln>
                            <a:noFill/>
                          </a:ln>
                          <a:solidFill>
                            <a:schemeClr val="tx1"/>
                          </a:solidFill>
                          <a:effectLst/>
                          <a:latin typeface="宋体" panose="02010600030101010101" pitchFamily="2" charset="-122"/>
                          <a:ea typeface="宋体" panose="02010600030101010101" pitchFamily="2" charset="-122"/>
                        </a:rPr>
                        <a:t>592</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solidFill>
                  </a:tcPr>
                </a:tc>
                <a:tc>
                  <a:txBody>
                    <a:bodyPr/>
                    <a:lstStyle/>
                    <a:p>
                      <a:pPr marL="342900" marR="0" lvl="0" indent="-342900" algn="ctr" defTabSz="914400" rtl="0" eaLnBrk="1" fontAlgn="ctr" latinLnBrk="0" hangingPunct="1">
                        <a:lnSpc>
                          <a:spcPct val="100000"/>
                        </a:lnSpc>
                        <a:spcBef>
                          <a:spcPct val="0"/>
                        </a:spcBef>
                        <a:spcAft>
                          <a:spcPct val="0"/>
                        </a:spcAft>
                        <a:buClrTx/>
                        <a:buSzTx/>
                        <a:buFontTx/>
                        <a:buNone/>
                      </a:pPr>
                      <a:r>
                        <a:rPr kumimoji="1" lang="en-US" altLang="zh-CN" sz="1100" b="0" i="0" u="none" strike="noStrike" cap="none" normalizeH="0" baseline="0">
                          <a:ln>
                            <a:noFill/>
                          </a:ln>
                          <a:solidFill>
                            <a:schemeClr val="tx1"/>
                          </a:solidFill>
                          <a:effectLst/>
                          <a:latin typeface="宋体" panose="02010600030101010101" pitchFamily="2" charset="-122"/>
                          <a:ea typeface="宋体" panose="02010600030101010101" pitchFamily="2" charset="-122"/>
                        </a:rPr>
                        <a:t>458</a:t>
                      </a: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solidFill>
                  </a:tcPr>
                </a:tc>
                <a:tc>
                  <a:txBody>
                    <a:bodyPr/>
                    <a:lstStyle/>
                    <a:p>
                      <a:pPr marL="342900" marR="0" lvl="0" indent="-342900" algn="ctr" defTabSz="914400" rtl="0" eaLnBrk="1" fontAlgn="ctr" latinLnBrk="0" hangingPunct="1">
                        <a:lnSpc>
                          <a:spcPct val="100000"/>
                        </a:lnSpc>
                        <a:spcBef>
                          <a:spcPct val="0"/>
                        </a:spcBef>
                        <a:spcAft>
                          <a:spcPct val="0"/>
                        </a:spcAft>
                        <a:buClrTx/>
                        <a:buSzTx/>
                        <a:buFontTx/>
                        <a:buNone/>
                      </a:pPr>
                      <a:r>
                        <a:rPr kumimoji="1" lang="en-US" altLang="zh-CN" sz="1100" b="0" i="0" u="none" strike="noStrike" cap="none" normalizeH="0" baseline="0">
                          <a:ln>
                            <a:noFill/>
                          </a:ln>
                          <a:solidFill>
                            <a:schemeClr val="tx1"/>
                          </a:solidFill>
                          <a:effectLst/>
                          <a:latin typeface="宋体" panose="02010600030101010101" pitchFamily="2" charset="-122"/>
                          <a:ea typeface="宋体" panose="02010600030101010101" pitchFamily="2" charset="-122"/>
                        </a:rPr>
                        <a:t>364</a:t>
                      </a: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solidFill>
                  </a:tcPr>
                </a:tc>
                <a:tc>
                  <a:txBody>
                    <a:bodyPr/>
                    <a:lstStyle/>
                    <a:p>
                      <a:pPr marL="342900" marR="0" lvl="0" indent="-342900" algn="ctr" defTabSz="914400" rtl="0" eaLnBrk="1" fontAlgn="ctr" latinLnBrk="0" hangingPunct="1">
                        <a:lnSpc>
                          <a:spcPct val="100000"/>
                        </a:lnSpc>
                        <a:spcBef>
                          <a:spcPct val="0"/>
                        </a:spcBef>
                        <a:spcAft>
                          <a:spcPct val="0"/>
                        </a:spcAft>
                        <a:buClrTx/>
                        <a:buSzTx/>
                        <a:buFontTx/>
                        <a:buNone/>
                      </a:pPr>
                      <a:r>
                        <a:rPr kumimoji="1" lang="en-US" altLang="zh-CN" sz="1100" b="0" i="0" u="none" strike="noStrike" cap="none" normalizeH="0" baseline="0">
                          <a:ln>
                            <a:noFill/>
                          </a:ln>
                          <a:solidFill>
                            <a:schemeClr val="tx1"/>
                          </a:solidFill>
                          <a:effectLst/>
                          <a:latin typeface="宋体" panose="02010600030101010101" pitchFamily="2" charset="-122"/>
                          <a:ea typeface="宋体" panose="02010600030101010101" pitchFamily="2" charset="-122"/>
                        </a:rPr>
                        <a:t>284</a:t>
                      </a: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solidFill>
                  </a:tcPr>
                </a:tc>
                <a:tc>
                  <a:txBody>
                    <a:bodyPr/>
                    <a:lstStyle/>
                    <a:p>
                      <a:pPr marL="342900" marR="0" lvl="0" indent="-342900" algn="ctr" defTabSz="914400" rtl="0" eaLnBrk="1" fontAlgn="ctr" latinLnBrk="0" hangingPunct="1">
                        <a:lnSpc>
                          <a:spcPct val="100000"/>
                        </a:lnSpc>
                        <a:spcBef>
                          <a:spcPct val="0"/>
                        </a:spcBef>
                        <a:spcAft>
                          <a:spcPct val="0"/>
                        </a:spcAft>
                        <a:buClrTx/>
                        <a:buSzTx/>
                        <a:buFontTx/>
                        <a:buNone/>
                      </a:pPr>
                      <a:r>
                        <a:rPr kumimoji="1" lang="en-US" altLang="zh-CN" sz="1100" b="0" i="0" u="none" strike="noStrike" cap="none" normalizeH="0" baseline="0">
                          <a:ln>
                            <a:noFill/>
                          </a:ln>
                          <a:solidFill>
                            <a:schemeClr val="tx1"/>
                          </a:solidFill>
                          <a:effectLst/>
                          <a:latin typeface="宋体" panose="02010600030101010101" pitchFamily="2" charset="-122"/>
                          <a:ea typeface="宋体" panose="02010600030101010101" pitchFamily="2" charset="-122"/>
                        </a:rPr>
                        <a:t>233</a:t>
                      </a: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solidFill>
                  </a:tcPr>
                </a:tc>
                <a:tc>
                  <a:txBody>
                    <a:bodyPr/>
                    <a:lstStyle/>
                    <a:p>
                      <a:pPr marL="342900" marR="0" lvl="0" indent="-342900" algn="ctr" defTabSz="914400" rtl="0" eaLnBrk="1" fontAlgn="ctr" latinLnBrk="0" hangingPunct="1">
                        <a:lnSpc>
                          <a:spcPct val="100000"/>
                        </a:lnSpc>
                        <a:spcBef>
                          <a:spcPct val="0"/>
                        </a:spcBef>
                        <a:spcAft>
                          <a:spcPct val="0"/>
                        </a:spcAft>
                        <a:buClrTx/>
                        <a:buSzTx/>
                        <a:buFontTx/>
                        <a:buNone/>
                      </a:pPr>
                      <a:r>
                        <a:rPr kumimoji="1" lang="en-US" altLang="zh-CN"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185</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solidFill>
                  </a:tcPr>
                </a:tc>
              </a:tr>
              <a:tr h="240145">
                <a:tc rowSpan="2">
                  <a:txBody>
                    <a:bodyPr/>
                    <a:lstStyle/>
                    <a:p>
                      <a:pPr marL="342900" marR="0" lvl="0" indent="-342900" algn="ctr" defTabSz="914400" rtl="0" eaLnBrk="1" fontAlgn="ctr" latinLnBrk="0" hangingPunct="1">
                        <a:lnSpc>
                          <a:spcPct val="100000"/>
                        </a:lnSpc>
                        <a:spcBef>
                          <a:spcPct val="0"/>
                        </a:spcBef>
                        <a:spcAft>
                          <a:spcPct val="0"/>
                        </a:spcAft>
                        <a:buClrTx/>
                        <a:buSzTx/>
                        <a:buFontTx/>
                        <a:buNone/>
                      </a:pPr>
                      <a:r>
                        <a:rPr kumimoji="1" lang="zh-CN" altLang="en-US"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压力</a:t>
                      </a:r>
                      <a:endParaRPr kumimoji="1" lang="zh-CN" altLang="en-US"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p>
                      <a:pPr marL="342900" marR="0" lvl="0" indent="-342900" algn="ctr" defTabSz="914400" rtl="0" eaLnBrk="1" fontAlgn="ctr" latinLnBrk="0" hangingPunct="1">
                        <a:lnSpc>
                          <a:spcPct val="100000"/>
                        </a:lnSpc>
                        <a:spcBef>
                          <a:spcPct val="0"/>
                        </a:spcBef>
                        <a:spcAft>
                          <a:spcPct val="0"/>
                        </a:spcAft>
                        <a:buClrTx/>
                        <a:buSzTx/>
                        <a:buFontTx/>
                        <a:buNone/>
                      </a:pPr>
                      <a:r>
                        <a:rPr kumimoji="1" lang="zh-CN" altLang="en-US"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a:t>
                      </a:r>
                      <a:r>
                        <a:rPr kumimoji="1" lang="en-US" altLang="zh-CN"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MPA</a:t>
                      </a:r>
                      <a:r>
                        <a:rPr kumimoji="1" lang="zh-CN" altLang="en-US"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a:t>
                      </a:r>
                      <a:endParaRPr kumimoji="1" lang="zh-CN" altLang="en-US"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1" fontAlgn="ctr" latinLnBrk="0" hangingPunct="1">
                        <a:lnSpc>
                          <a:spcPct val="100000"/>
                        </a:lnSpc>
                        <a:spcBef>
                          <a:spcPct val="0"/>
                        </a:spcBef>
                        <a:spcAft>
                          <a:spcPct val="0"/>
                        </a:spcAft>
                        <a:buClrTx/>
                        <a:buSzTx/>
                        <a:buFontTx/>
                        <a:buNone/>
                      </a:pPr>
                      <a:r>
                        <a:rPr kumimoji="1" lang="zh-CN" altLang="en-US" sz="1100" b="0" i="0" u="none" strike="noStrike" cap="none" normalizeH="0" baseline="0">
                          <a:ln>
                            <a:noFill/>
                          </a:ln>
                          <a:solidFill>
                            <a:schemeClr val="tx1"/>
                          </a:solidFill>
                          <a:effectLst/>
                          <a:latin typeface="宋体" panose="02010600030101010101" pitchFamily="2" charset="-122"/>
                          <a:ea typeface="宋体" panose="02010600030101010101" pitchFamily="2" charset="-122"/>
                        </a:rPr>
                        <a:t>连续</a:t>
                      </a:r>
                      <a:endParaRPr kumimoji="1" lang="zh-CN" altLang="en-US"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1" fontAlgn="ctr" latinLnBrk="0" hangingPunct="1">
                        <a:lnSpc>
                          <a:spcPct val="100000"/>
                        </a:lnSpc>
                        <a:spcBef>
                          <a:spcPct val="0"/>
                        </a:spcBef>
                        <a:spcAft>
                          <a:spcPct val="0"/>
                        </a:spcAft>
                        <a:buClrTx/>
                        <a:buSzTx/>
                        <a:buFontTx/>
                        <a:buNone/>
                      </a:pPr>
                      <a:r>
                        <a:rPr kumimoji="1" lang="en-US" altLang="zh-CN" sz="1100" b="0" i="0" u="none" strike="noStrike" cap="none" normalizeH="0" baseline="0">
                          <a:ln>
                            <a:noFill/>
                          </a:ln>
                          <a:solidFill>
                            <a:schemeClr val="tx1"/>
                          </a:solidFill>
                          <a:effectLst/>
                          <a:latin typeface="宋体" panose="02010600030101010101" pitchFamily="2" charset="-122"/>
                          <a:ea typeface="宋体" panose="02010600030101010101" pitchFamily="2" charset="-122"/>
                        </a:rPr>
                        <a:t>20</a:t>
                      </a: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1" fontAlgn="ctr" latinLnBrk="0" hangingPunct="1">
                        <a:lnSpc>
                          <a:spcPct val="100000"/>
                        </a:lnSpc>
                        <a:spcBef>
                          <a:spcPct val="0"/>
                        </a:spcBef>
                        <a:spcAft>
                          <a:spcPct val="0"/>
                        </a:spcAft>
                        <a:buClrTx/>
                        <a:buSzTx/>
                        <a:buFontTx/>
                        <a:buNone/>
                      </a:pPr>
                      <a:r>
                        <a:rPr kumimoji="1" lang="en-US" altLang="zh-CN" sz="1100" b="0" i="0" u="none" strike="noStrike" cap="none" normalizeH="0" baseline="0">
                          <a:ln>
                            <a:noFill/>
                          </a:ln>
                          <a:solidFill>
                            <a:schemeClr val="tx1"/>
                          </a:solidFill>
                          <a:effectLst/>
                          <a:latin typeface="宋体" panose="02010600030101010101" pitchFamily="2" charset="-122"/>
                          <a:ea typeface="宋体" panose="02010600030101010101" pitchFamily="2" charset="-122"/>
                        </a:rPr>
                        <a:t>20</a:t>
                      </a: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1" fontAlgn="ctr" latinLnBrk="0" hangingPunct="1">
                        <a:lnSpc>
                          <a:spcPct val="100000"/>
                        </a:lnSpc>
                        <a:spcBef>
                          <a:spcPct val="0"/>
                        </a:spcBef>
                        <a:spcAft>
                          <a:spcPct val="0"/>
                        </a:spcAft>
                        <a:buClrTx/>
                        <a:buSzTx/>
                        <a:buFontTx/>
                        <a:buNone/>
                      </a:pPr>
                      <a:r>
                        <a:rPr kumimoji="1" lang="en-US" altLang="zh-CN" sz="1100" b="0" i="0" u="none" strike="noStrike" cap="none" normalizeH="0" baseline="0">
                          <a:ln>
                            <a:noFill/>
                          </a:ln>
                          <a:solidFill>
                            <a:schemeClr val="tx1"/>
                          </a:solidFill>
                          <a:effectLst/>
                          <a:latin typeface="宋体" panose="02010600030101010101" pitchFamily="2" charset="-122"/>
                          <a:ea typeface="宋体" panose="02010600030101010101" pitchFamily="2" charset="-122"/>
                        </a:rPr>
                        <a:t>18</a:t>
                      </a: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1" fontAlgn="ctr" latinLnBrk="0" hangingPunct="1">
                        <a:lnSpc>
                          <a:spcPct val="100000"/>
                        </a:lnSpc>
                        <a:spcBef>
                          <a:spcPct val="0"/>
                        </a:spcBef>
                        <a:spcAft>
                          <a:spcPct val="0"/>
                        </a:spcAft>
                        <a:buClrTx/>
                        <a:buSzTx/>
                        <a:buFontTx/>
                        <a:buNone/>
                      </a:pPr>
                      <a:r>
                        <a:rPr kumimoji="1" lang="en-US" altLang="zh-CN" sz="1100" b="0" i="0" u="none" strike="noStrike" cap="none" normalizeH="0" baseline="0">
                          <a:ln>
                            <a:noFill/>
                          </a:ln>
                          <a:solidFill>
                            <a:schemeClr val="tx1"/>
                          </a:solidFill>
                          <a:effectLst/>
                          <a:latin typeface="宋体" panose="02010600030101010101" pitchFamily="2" charset="-122"/>
                          <a:ea typeface="宋体" panose="02010600030101010101" pitchFamily="2" charset="-122"/>
                        </a:rPr>
                        <a:t>16</a:t>
                      </a: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1" fontAlgn="ctr" latinLnBrk="0" hangingPunct="1">
                        <a:lnSpc>
                          <a:spcPct val="100000"/>
                        </a:lnSpc>
                        <a:spcBef>
                          <a:spcPct val="0"/>
                        </a:spcBef>
                        <a:spcAft>
                          <a:spcPct val="0"/>
                        </a:spcAft>
                        <a:buClrTx/>
                        <a:buSzTx/>
                        <a:buFontTx/>
                        <a:buNone/>
                      </a:pPr>
                      <a:r>
                        <a:rPr kumimoji="1" lang="en-US" altLang="zh-CN" sz="1100" b="0" i="0" u="none" strike="noStrike" cap="none" normalizeH="0" baseline="0">
                          <a:ln>
                            <a:noFill/>
                          </a:ln>
                          <a:solidFill>
                            <a:schemeClr val="tx1"/>
                          </a:solidFill>
                          <a:effectLst/>
                          <a:latin typeface="宋体" panose="02010600030101010101" pitchFamily="2" charset="-122"/>
                          <a:ea typeface="宋体" panose="02010600030101010101" pitchFamily="2" charset="-122"/>
                        </a:rPr>
                        <a:t>14</a:t>
                      </a: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1" fontAlgn="ctr" latinLnBrk="0" hangingPunct="1">
                        <a:lnSpc>
                          <a:spcPct val="100000"/>
                        </a:lnSpc>
                        <a:spcBef>
                          <a:spcPct val="0"/>
                        </a:spcBef>
                        <a:spcAft>
                          <a:spcPct val="0"/>
                        </a:spcAft>
                        <a:buClrTx/>
                        <a:buSzTx/>
                        <a:buFontTx/>
                        <a:buNone/>
                      </a:pPr>
                      <a:r>
                        <a:rPr kumimoji="1" lang="en-US" altLang="zh-CN" sz="1100" b="0" i="0" u="none" strike="noStrike" cap="none" normalizeH="0" baseline="0">
                          <a:ln>
                            <a:noFill/>
                          </a:ln>
                          <a:solidFill>
                            <a:schemeClr val="tx1"/>
                          </a:solidFill>
                          <a:effectLst/>
                          <a:latin typeface="宋体" panose="02010600030101010101" pitchFamily="2" charset="-122"/>
                          <a:ea typeface="宋体" panose="02010600030101010101" pitchFamily="2" charset="-122"/>
                        </a:rPr>
                        <a:t>12.5</a:t>
                      </a: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240145">
                <a:tc vMerge="1">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1" fontAlgn="ctr" latinLnBrk="0" hangingPunct="1">
                        <a:lnSpc>
                          <a:spcPct val="100000"/>
                        </a:lnSpc>
                        <a:spcBef>
                          <a:spcPct val="0"/>
                        </a:spcBef>
                        <a:spcAft>
                          <a:spcPct val="0"/>
                        </a:spcAft>
                        <a:buClrTx/>
                        <a:buSzTx/>
                        <a:buFontTx/>
                        <a:buNone/>
                      </a:pPr>
                      <a:r>
                        <a:rPr kumimoji="1" lang="zh-CN" altLang="en-US" sz="1100" b="0" i="0" u="none" strike="noStrike" cap="none" normalizeH="0" baseline="0">
                          <a:ln>
                            <a:noFill/>
                          </a:ln>
                          <a:solidFill>
                            <a:schemeClr val="tx1"/>
                          </a:solidFill>
                          <a:effectLst/>
                          <a:latin typeface="宋体" panose="02010600030101010101" pitchFamily="2" charset="-122"/>
                          <a:ea typeface="宋体" panose="02010600030101010101" pitchFamily="2" charset="-122"/>
                        </a:rPr>
                        <a:t>间断</a:t>
                      </a:r>
                      <a:endParaRPr kumimoji="1" lang="zh-CN" altLang="en-US"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1" fontAlgn="ctr" latinLnBrk="0" hangingPunct="1">
                        <a:lnSpc>
                          <a:spcPct val="100000"/>
                        </a:lnSpc>
                        <a:spcBef>
                          <a:spcPct val="0"/>
                        </a:spcBef>
                        <a:spcAft>
                          <a:spcPct val="0"/>
                        </a:spcAft>
                        <a:buClrTx/>
                        <a:buSzTx/>
                        <a:buFontTx/>
                        <a:buNone/>
                      </a:pPr>
                      <a:r>
                        <a:rPr kumimoji="1" lang="en-US" altLang="zh-CN" sz="1100" b="0" i="0" u="none" strike="noStrike" cap="none" normalizeH="0" baseline="0">
                          <a:ln>
                            <a:noFill/>
                          </a:ln>
                          <a:solidFill>
                            <a:schemeClr val="tx1"/>
                          </a:solidFill>
                          <a:effectLst/>
                          <a:latin typeface="宋体" panose="02010600030101010101" pitchFamily="2" charset="-122"/>
                          <a:ea typeface="宋体" panose="02010600030101010101" pitchFamily="2" charset="-122"/>
                        </a:rPr>
                        <a:t>24</a:t>
                      </a: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1" fontAlgn="ctr" latinLnBrk="0" hangingPunct="1">
                        <a:lnSpc>
                          <a:spcPct val="100000"/>
                        </a:lnSpc>
                        <a:spcBef>
                          <a:spcPct val="0"/>
                        </a:spcBef>
                        <a:spcAft>
                          <a:spcPct val="0"/>
                        </a:spcAft>
                        <a:buClrTx/>
                        <a:buSzTx/>
                        <a:buFontTx/>
                        <a:buNone/>
                      </a:pPr>
                      <a:r>
                        <a:rPr kumimoji="1" lang="en-US" altLang="zh-CN" sz="1100" b="0" i="0" u="none" strike="noStrike" cap="none" normalizeH="0" baseline="0">
                          <a:ln>
                            <a:noFill/>
                          </a:ln>
                          <a:solidFill>
                            <a:schemeClr val="tx1"/>
                          </a:solidFill>
                          <a:effectLst/>
                          <a:latin typeface="宋体" panose="02010600030101010101" pitchFamily="2" charset="-122"/>
                          <a:ea typeface="宋体" panose="02010600030101010101" pitchFamily="2" charset="-122"/>
                        </a:rPr>
                        <a:t>24</a:t>
                      </a: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1" fontAlgn="ctr" latinLnBrk="0" hangingPunct="1">
                        <a:lnSpc>
                          <a:spcPct val="100000"/>
                        </a:lnSpc>
                        <a:spcBef>
                          <a:spcPct val="0"/>
                        </a:spcBef>
                        <a:spcAft>
                          <a:spcPct val="0"/>
                        </a:spcAft>
                        <a:buClrTx/>
                        <a:buSzTx/>
                        <a:buFontTx/>
                        <a:buNone/>
                      </a:pPr>
                      <a:r>
                        <a:rPr kumimoji="1" lang="en-US" altLang="zh-CN"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21</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1" fontAlgn="ctr" latinLnBrk="0" hangingPunct="1">
                        <a:lnSpc>
                          <a:spcPct val="100000"/>
                        </a:lnSpc>
                        <a:spcBef>
                          <a:spcPct val="0"/>
                        </a:spcBef>
                        <a:spcAft>
                          <a:spcPct val="0"/>
                        </a:spcAft>
                        <a:buClrTx/>
                        <a:buSzTx/>
                        <a:buFontTx/>
                        <a:buNone/>
                      </a:pPr>
                      <a:r>
                        <a:rPr kumimoji="1" lang="en-US" altLang="zh-CN" sz="1100" b="0" i="0" u="none" strike="noStrike" cap="none" normalizeH="0" baseline="0">
                          <a:ln>
                            <a:noFill/>
                          </a:ln>
                          <a:solidFill>
                            <a:schemeClr val="tx1"/>
                          </a:solidFill>
                          <a:effectLst/>
                          <a:latin typeface="宋体" panose="02010600030101010101" pitchFamily="2" charset="-122"/>
                          <a:ea typeface="宋体" panose="02010600030101010101" pitchFamily="2" charset="-122"/>
                        </a:rPr>
                        <a:t>18</a:t>
                      </a: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1" fontAlgn="ctr" latinLnBrk="0" hangingPunct="1">
                        <a:lnSpc>
                          <a:spcPct val="100000"/>
                        </a:lnSpc>
                        <a:spcBef>
                          <a:spcPct val="0"/>
                        </a:spcBef>
                        <a:spcAft>
                          <a:spcPct val="0"/>
                        </a:spcAft>
                        <a:buClrTx/>
                        <a:buSzTx/>
                        <a:buFontTx/>
                        <a:buNone/>
                      </a:pPr>
                      <a:r>
                        <a:rPr kumimoji="1" lang="en-US" altLang="zh-CN" sz="1100" b="0" i="0" u="none" strike="noStrike" cap="none" normalizeH="0" baseline="0">
                          <a:ln>
                            <a:noFill/>
                          </a:ln>
                          <a:solidFill>
                            <a:schemeClr val="tx1"/>
                          </a:solidFill>
                          <a:effectLst/>
                          <a:latin typeface="宋体" panose="02010600030101010101" pitchFamily="2" charset="-122"/>
                          <a:ea typeface="宋体" panose="02010600030101010101" pitchFamily="2" charset="-122"/>
                        </a:rPr>
                        <a:t>16</a:t>
                      </a: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1" fontAlgn="ctr" latinLnBrk="0" hangingPunct="1">
                        <a:lnSpc>
                          <a:spcPct val="100000"/>
                        </a:lnSpc>
                        <a:spcBef>
                          <a:spcPct val="0"/>
                        </a:spcBef>
                        <a:spcAft>
                          <a:spcPct val="0"/>
                        </a:spcAft>
                        <a:buClrTx/>
                        <a:buSzTx/>
                        <a:buFontTx/>
                        <a:buNone/>
                      </a:pPr>
                      <a:r>
                        <a:rPr kumimoji="1" lang="en-US" altLang="zh-CN" sz="1100" b="0" i="0" u="none" strike="noStrike" cap="none" normalizeH="0" baseline="0">
                          <a:ln>
                            <a:noFill/>
                          </a:ln>
                          <a:solidFill>
                            <a:schemeClr val="tx1"/>
                          </a:solidFill>
                          <a:effectLst/>
                          <a:latin typeface="宋体" panose="02010600030101010101" pitchFamily="2" charset="-122"/>
                          <a:ea typeface="宋体" panose="02010600030101010101" pitchFamily="2" charset="-122"/>
                        </a:rPr>
                        <a:t>13</a:t>
                      </a: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240145">
                <a:tc rowSpan="2">
                  <a:txBody>
                    <a:bodyPr/>
                    <a:lstStyle/>
                    <a:p>
                      <a:pPr marL="342900" marR="0" lvl="0" indent="-342900" algn="ctr" defTabSz="914400" rtl="0" eaLnBrk="1" fontAlgn="ctr" latinLnBrk="0" hangingPunct="1">
                        <a:lnSpc>
                          <a:spcPct val="100000"/>
                        </a:lnSpc>
                        <a:spcBef>
                          <a:spcPct val="0"/>
                        </a:spcBef>
                        <a:spcAft>
                          <a:spcPct val="0"/>
                        </a:spcAft>
                        <a:buClrTx/>
                        <a:buSzTx/>
                        <a:buFontTx/>
                        <a:buNone/>
                      </a:pPr>
                      <a:r>
                        <a:rPr kumimoji="1" lang="zh-CN" altLang="en-US"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扭矩</a:t>
                      </a:r>
                      <a:endParaRPr kumimoji="1" lang="zh-CN" altLang="en-US"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p>
                      <a:pPr marL="342900" marR="0" lvl="0" indent="-342900" algn="ctr" defTabSz="914400" rtl="0" eaLnBrk="1" fontAlgn="ctr" latinLnBrk="0" hangingPunct="1">
                        <a:lnSpc>
                          <a:spcPct val="100000"/>
                        </a:lnSpc>
                        <a:spcBef>
                          <a:spcPct val="0"/>
                        </a:spcBef>
                        <a:spcAft>
                          <a:spcPct val="0"/>
                        </a:spcAft>
                        <a:buClrTx/>
                        <a:buSzTx/>
                        <a:buFontTx/>
                        <a:buNone/>
                      </a:pPr>
                      <a:r>
                        <a:rPr kumimoji="1" lang="zh-CN" altLang="en-US"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a:t>
                      </a:r>
                      <a:r>
                        <a:rPr kumimoji="1" lang="en-US" altLang="zh-CN"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N*M</a:t>
                      </a:r>
                      <a:r>
                        <a:rPr kumimoji="1" lang="zh-CN" altLang="en-US"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a:t>
                      </a:r>
                      <a:endParaRPr kumimoji="1" lang="zh-CN" altLang="en-US"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solidFill>
                  </a:tcPr>
                </a:tc>
                <a:tc>
                  <a:txBody>
                    <a:bodyPr/>
                    <a:lstStyle/>
                    <a:p>
                      <a:pPr marL="342900" marR="0" lvl="0" indent="-342900" algn="ctr" defTabSz="914400" rtl="0" eaLnBrk="1" fontAlgn="ctr" latinLnBrk="0" hangingPunct="1">
                        <a:lnSpc>
                          <a:spcPct val="100000"/>
                        </a:lnSpc>
                        <a:spcBef>
                          <a:spcPct val="0"/>
                        </a:spcBef>
                        <a:spcAft>
                          <a:spcPct val="0"/>
                        </a:spcAft>
                        <a:buClrTx/>
                        <a:buSzTx/>
                        <a:buFontTx/>
                        <a:buNone/>
                      </a:pPr>
                      <a:r>
                        <a:rPr kumimoji="1" lang="zh-CN" altLang="en-US"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连续</a:t>
                      </a:r>
                      <a:endParaRPr kumimoji="1" lang="zh-CN" altLang="en-US"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solidFill>
                  </a:tcPr>
                </a:tc>
                <a:tc>
                  <a:txBody>
                    <a:bodyPr/>
                    <a:lstStyle/>
                    <a:p>
                      <a:pPr marL="342900" marR="0" lvl="0" indent="-342900" algn="ctr" defTabSz="914400" rtl="0" eaLnBrk="1" fontAlgn="ctr" latinLnBrk="0" hangingPunct="1">
                        <a:lnSpc>
                          <a:spcPct val="100000"/>
                        </a:lnSpc>
                        <a:spcBef>
                          <a:spcPct val="0"/>
                        </a:spcBef>
                        <a:spcAft>
                          <a:spcPct val="0"/>
                        </a:spcAft>
                        <a:buClrTx/>
                        <a:buSzTx/>
                        <a:buFontTx/>
                        <a:buNone/>
                      </a:pPr>
                      <a:r>
                        <a:rPr kumimoji="1" lang="en-US" altLang="zh-CN"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727</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solidFill>
                  </a:tcPr>
                </a:tc>
                <a:tc>
                  <a:txBody>
                    <a:bodyPr/>
                    <a:lstStyle/>
                    <a:p>
                      <a:pPr marL="342900" marR="0" lvl="0" indent="-342900" algn="ctr" defTabSz="914400" rtl="0" eaLnBrk="1" fontAlgn="ctr" latinLnBrk="0" hangingPunct="1">
                        <a:lnSpc>
                          <a:spcPct val="100000"/>
                        </a:lnSpc>
                        <a:spcBef>
                          <a:spcPct val="0"/>
                        </a:spcBef>
                        <a:spcAft>
                          <a:spcPct val="0"/>
                        </a:spcAft>
                        <a:buClrTx/>
                        <a:buSzTx/>
                        <a:buFontTx/>
                        <a:buNone/>
                      </a:pPr>
                      <a:r>
                        <a:rPr kumimoji="1" lang="en-US" altLang="zh-CN"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962</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solidFill>
                  </a:tcPr>
                </a:tc>
                <a:tc>
                  <a:txBody>
                    <a:bodyPr/>
                    <a:lstStyle/>
                    <a:p>
                      <a:pPr marL="342900" marR="0" lvl="0" indent="-342900" algn="ctr" defTabSz="914400" rtl="0" eaLnBrk="1" fontAlgn="ctr" latinLnBrk="0" hangingPunct="1">
                        <a:lnSpc>
                          <a:spcPct val="100000"/>
                        </a:lnSpc>
                        <a:spcBef>
                          <a:spcPct val="0"/>
                        </a:spcBef>
                        <a:spcAft>
                          <a:spcPct val="0"/>
                        </a:spcAft>
                        <a:buClrTx/>
                        <a:buSzTx/>
                        <a:buFontTx/>
                        <a:buNone/>
                      </a:pPr>
                      <a:r>
                        <a:rPr kumimoji="1" lang="en-US" altLang="zh-CN"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1095</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solidFill>
                  </a:tcPr>
                </a:tc>
                <a:tc>
                  <a:txBody>
                    <a:bodyPr/>
                    <a:lstStyle/>
                    <a:p>
                      <a:pPr marL="342900" marR="0" lvl="0" indent="-342900" algn="ctr" defTabSz="914400" rtl="0" eaLnBrk="1" fontAlgn="ctr" latinLnBrk="0" hangingPunct="1">
                        <a:lnSpc>
                          <a:spcPct val="100000"/>
                        </a:lnSpc>
                        <a:spcBef>
                          <a:spcPct val="0"/>
                        </a:spcBef>
                        <a:spcAft>
                          <a:spcPct val="0"/>
                        </a:spcAft>
                        <a:buClrTx/>
                        <a:buSzTx/>
                        <a:buFontTx/>
                        <a:buNone/>
                      </a:pPr>
                      <a:r>
                        <a:rPr kumimoji="1" lang="en-US" altLang="zh-CN"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1245</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solidFill>
                  </a:tcPr>
                </a:tc>
                <a:tc>
                  <a:txBody>
                    <a:bodyPr/>
                    <a:lstStyle/>
                    <a:p>
                      <a:pPr marL="342900" marR="0" lvl="0" indent="-342900" algn="ctr" defTabSz="914400" rtl="0" eaLnBrk="1" fontAlgn="ctr" latinLnBrk="0" hangingPunct="1">
                        <a:lnSpc>
                          <a:spcPct val="100000"/>
                        </a:lnSpc>
                        <a:spcBef>
                          <a:spcPct val="0"/>
                        </a:spcBef>
                        <a:spcAft>
                          <a:spcPct val="0"/>
                        </a:spcAft>
                        <a:buClrTx/>
                        <a:buSzTx/>
                        <a:buFontTx/>
                        <a:buNone/>
                      </a:pPr>
                      <a:r>
                        <a:rPr kumimoji="1" lang="en-US" altLang="zh-CN"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1318</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solidFill>
                  </a:tcPr>
                </a:tc>
                <a:tc>
                  <a:txBody>
                    <a:bodyPr/>
                    <a:lstStyle/>
                    <a:p>
                      <a:pPr marL="342900" marR="0" lvl="0" indent="-342900" algn="ctr" defTabSz="914400" rtl="0" eaLnBrk="1" fontAlgn="ctr" latinLnBrk="0" hangingPunct="1">
                        <a:lnSpc>
                          <a:spcPct val="100000"/>
                        </a:lnSpc>
                        <a:spcBef>
                          <a:spcPct val="0"/>
                        </a:spcBef>
                        <a:spcAft>
                          <a:spcPct val="0"/>
                        </a:spcAft>
                        <a:buClrTx/>
                        <a:buSzTx/>
                        <a:buFontTx/>
                        <a:buNone/>
                      </a:pPr>
                      <a:r>
                        <a:rPr kumimoji="1" lang="en-US" altLang="zh-CN"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1464</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solidFill>
                  </a:tcPr>
                </a:tc>
              </a:tr>
              <a:tr h="240145">
                <a:tc vMerge="1">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CFFFF"/>
                    </a:solidFill>
                  </a:tcPr>
                </a:tc>
                <a:tc>
                  <a:txBody>
                    <a:bodyPr/>
                    <a:lstStyle/>
                    <a:p>
                      <a:pPr marL="342900" marR="0" lvl="0" indent="-342900" algn="ctr" defTabSz="914400" rtl="0" eaLnBrk="1" fontAlgn="ctr" latinLnBrk="0" hangingPunct="1">
                        <a:lnSpc>
                          <a:spcPct val="100000"/>
                        </a:lnSpc>
                        <a:spcBef>
                          <a:spcPct val="0"/>
                        </a:spcBef>
                        <a:spcAft>
                          <a:spcPct val="0"/>
                        </a:spcAft>
                        <a:buClrTx/>
                        <a:buSzTx/>
                        <a:buFontTx/>
                        <a:buNone/>
                      </a:pPr>
                      <a:r>
                        <a:rPr kumimoji="1" lang="zh-CN" altLang="en-US" sz="1100" b="0" i="0" u="none" strike="noStrike" cap="none" normalizeH="0" baseline="0">
                          <a:ln>
                            <a:noFill/>
                          </a:ln>
                          <a:solidFill>
                            <a:schemeClr val="tx1"/>
                          </a:solidFill>
                          <a:effectLst/>
                          <a:latin typeface="宋体" panose="02010600030101010101" pitchFamily="2" charset="-122"/>
                          <a:ea typeface="宋体" panose="02010600030101010101" pitchFamily="2" charset="-122"/>
                        </a:rPr>
                        <a:t>间断</a:t>
                      </a:r>
                      <a:endParaRPr kumimoji="1" lang="zh-CN" altLang="en-US"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solidFill>
                  </a:tcPr>
                </a:tc>
                <a:tc>
                  <a:txBody>
                    <a:bodyPr/>
                    <a:lstStyle/>
                    <a:p>
                      <a:pPr marL="342900" marR="0" lvl="0" indent="-342900" algn="ctr" defTabSz="914400" rtl="0" eaLnBrk="1" fontAlgn="ctr" latinLnBrk="0" hangingPunct="1">
                        <a:lnSpc>
                          <a:spcPct val="100000"/>
                        </a:lnSpc>
                        <a:spcBef>
                          <a:spcPct val="0"/>
                        </a:spcBef>
                        <a:spcAft>
                          <a:spcPct val="0"/>
                        </a:spcAft>
                        <a:buClrTx/>
                        <a:buSzTx/>
                        <a:buFontTx/>
                        <a:buNone/>
                      </a:pPr>
                      <a:r>
                        <a:rPr kumimoji="1" lang="en-US" altLang="zh-CN" sz="1100" b="0" i="0" u="none" strike="noStrike" cap="none" normalizeH="0" baseline="0">
                          <a:ln>
                            <a:noFill/>
                          </a:ln>
                          <a:solidFill>
                            <a:schemeClr val="tx1"/>
                          </a:solidFill>
                          <a:effectLst/>
                          <a:latin typeface="宋体" panose="02010600030101010101" pitchFamily="2" charset="-122"/>
                          <a:ea typeface="宋体" panose="02010600030101010101" pitchFamily="2" charset="-122"/>
                        </a:rPr>
                        <a:t>888</a:t>
                      </a: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solidFill>
                  </a:tcPr>
                </a:tc>
                <a:tc>
                  <a:txBody>
                    <a:bodyPr/>
                    <a:lstStyle/>
                    <a:p>
                      <a:pPr marL="342900" marR="0" lvl="0" indent="-342900" algn="ctr" defTabSz="914400" rtl="0" eaLnBrk="1" fontAlgn="ctr" latinLnBrk="0" hangingPunct="1">
                        <a:lnSpc>
                          <a:spcPct val="100000"/>
                        </a:lnSpc>
                        <a:spcBef>
                          <a:spcPct val="0"/>
                        </a:spcBef>
                        <a:spcAft>
                          <a:spcPct val="0"/>
                        </a:spcAft>
                        <a:buClrTx/>
                        <a:buSzTx/>
                        <a:buFontTx/>
                        <a:buNone/>
                      </a:pPr>
                      <a:r>
                        <a:rPr kumimoji="1" lang="en-US" altLang="zh-CN" sz="1100" b="0" i="0" u="none" strike="noStrike" cap="none" normalizeH="0" baseline="0">
                          <a:ln>
                            <a:noFill/>
                          </a:ln>
                          <a:solidFill>
                            <a:schemeClr val="tx1"/>
                          </a:solidFill>
                          <a:effectLst/>
                          <a:latin typeface="宋体" panose="02010600030101010101" pitchFamily="2" charset="-122"/>
                          <a:ea typeface="宋体" panose="02010600030101010101" pitchFamily="2" charset="-122"/>
                        </a:rPr>
                        <a:t>1154</a:t>
                      </a: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solidFill>
                  </a:tcPr>
                </a:tc>
                <a:tc>
                  <a:txBody>
                    <a:bodyPr/>
                    <a:lstStyle/>
                    <a:p>
                      <a:pPr marL="342900" marR="0" lvl="0" indent="-342900" algn="ctr" defTabSz="914400" rtl="0" eaLnBrk="1" fontAlgn="ctr" latinLnBrk="0" hangingPunct="1">
                        <a:lnSpc>
                          <a:spcPct val="100000"/>
                        </a:lnSpc>
                        <a:spcBef>
                          <a:spcPct val="0"/>
                        </a:spcBef>
                        <a:spcAft>
                          <a:spcPct val="0"/>
                        </a:spcAft>
                        <a:buClrTx/>
                        <a:buSzTx/>
                        <a:buFontTx/>
                        <a:buNone/>
                      </a:pPr>
                      <a:r>
                        <a:rPr kumimoji="1" lang="en-US" altLang="zh-CN" sz="1100" b="0" i="0" u="none" strike="noStrike" cap="none" normalizeH="0" baseline="0">
                          <a:ln>
                            <a:noFill/>
                          </a:ln>
                          <a:solidFill>
                            <a:schemeClr val="tx1"/>
                          </a:solidFill>
                          <a:effectLst/>
                          <a:latin typeface="宋体" panose="02010600030101010101" pitchFamily="2" charset="-122"/>
                          <a:ea typeface="宋体" panose="02010600030101010101" pitchFamily="2" charset="-122"/>
                        </a:rPr>
                        <a:t>1269</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solidFill>
                  </a:tcPr>
                </a:tc>
                <a:tc>
                  <a:txBody>
                    <a:bodyPr/>
                    <a:lstStyle/>
                    <a:p>
                      <a:pPr marL="342900" marR="0" lvl="0" indent="-342900" algn="ctr" defTabSz="914400" rtl="0" eaLnBrk="1" fontAlgn="ctr" latinLnBrk="0" hangingPunct="1">
                        <a:lnSpc>
                          <a:spcPct val="100000"/>
                        </a:lnSpc>
                        <a:spcBef>
                          <a:spcPct val="0"/>
                        </a:spcBef>
                        <a:spcAft>
                          <a:spcPct val="0"/>
                        </a:spcAft>
                        <a:buClrTx/>
                        <a:buSzTx/>
                        <a:buFontTx/>
                        <a:buNone/>
                      </a:pPr>
                      <a:r>
                        <a:rPr kumimoji="1" lang="en-US" altLang="zh-CN" sz="1100" b="0" i="0" u="none" strike="noStrike" cap="none" normalizeH="0" baseline="0">
                          <a:ln>
                            <a:noFill/>
                          </a:ln>
                          <a:solidFill>
                            <a:schemeClr val="tx1"/>
                          </a:solidFill>
                          <a:effectLst/>
                          <a:latin typeface="宋体" panose="02010600030101010101" pitchFamily="2" charset="-122"/>
                          <a:ea typeface="宋体" panose="02010600030101010101" pitchFamily="2" charset="-122"/>
                        </a:rPr>
                        <a:t>1409</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solidFill>
                  </a:tcPr>
                </a:tc>
                <a:tc>
                  <a:txBody>
                    <a:bodyPr/>
                    <a:lstStyle/>
                    <a:p>
                      <a:pPr marL="342900" marR="0" lvl="0" indent="-342900" algn="ctr" defTabSz="914400" rtl="0" eaLnBrk="1" fontAlgn="ctr" latinLnBrk="0" hangingPunct="1">
                        <a:lnSpc>
                          <a:spcPct val="100000"/>
                        </a:lnSpc>
                        <a:spcBef>
                          <a:spcPct val="0"/>
                        </a:spcBef>
                        <a:spcAft>
                          <a:spcPct val="0"/>
                        </a:spcAft>
                        <a:buClrTx/>
                        <a:buSzTx/>
                        <a:buFontTx/>
                        <a:buNone/>
                      </a:pPr>
                      <a:r>
                        <a:rPr kumimoji="1" lang="en-US" altLang="zh-CN"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1498</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solidFill>
                  </a:tcPr>
                </a:tc>
                <a:tc>
                  <a:txBody>
                    <a:bodyPr/>
                    <a:lstStyle/>
                    <a:p>
                      <a:pPr marL="342900" marR="0" lvl="0" indent="-342900" algn="ctr" defTabSz="914400" rtl="0" eaLnBrk="1" fontAlgn="ctr" latinLnBrk="0" hangingPunct="1">
                        <a:lnSpc>
                          <a:spcPct val="100000"/>
                        </a:lnSpc>
                        <a:spcBef>
                          <a:spcPct val="0"/>
                        </a:spcBef>
                        <a:spcAft>
                          <a:spcPct val="0"/>
                        </a:spcAft>
                        <a:buClrTx/>
                        <a:buSzTx/>
                        <a:buFontTx/>
                        <a:buNone/>
                      </a:pPr>
                      <a:r>
                        <a:rPr kumimoji="1" lang="en-US" altLang="zh-CN"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1520</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solidFill>
                  </a:tcPr>
                </a:tc>
              </a:tr>
              <a:tr h="240145">
                <a:tc rowSpan="2">
                  <a:txBody>
                    <a:bodyPr/>
                    <a:lstStyle/>
                    <a:p>
                      <a:pPr marL="342900" marR="0" lvl="0" indent="-342900" algn="ctr" defTabSz="914400" rtl="0" eaLnBrk="1" fontAlgn="ctr" latinLnBrk="0" hangingPunct="1">
                        <a:lnSpc>
                          <a:spcPct val="100000"/>
                        </a:lnSpc>
                        <a:spcBef>
                          <a:spcPct val="0"/>
                        </a:spcBef>
                        <a:spcAft>
                          <a:spcPct val="0"/>
                        </a:spcAft>
                        <a:buClrTx/>
                        <a:buSzTx/>
                        <a:buFontTx/>
                        <a:buNone/>
                      </a:pPr>
                      <a:r>
                        <a:rPr kumimoji="1" lang="zh-CN" altLang="en-US"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输出功率</a:t>
                      </a:r>
                      <a:endParaRPr kumimoji="1" lang="zh-CN" altLang="en-US"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p>
                      <a:pPr marL="342900" marR="0" lvl="0" indent="-342900" algn="ctr" defTabSz="914400" rtl="0" eaLnBrk="1" fontAlgn="ctr" latinLnBrk="0" hangingPunct="1">
                        <a:lnSpc>
                          <a:spcPct val="100000"/>
                        </a:lnSpc>
                        <a:spcBef>
                          <a:spcPct val="0"/>
                        </a:spcBef>
                        <a:spcAft>
                          <a:spcPct val="0"/>
                        </a:spcAft>
                        <a:buClrTx/>
                        <a:buSzTx/>
                        <a:buFontTx/>
                        <a:buNone/>
                      </a:pPr>
                      <a:r>
                        <a:rPr kumimoji="1" lang="zh-CN" altLang="en-US"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a:t>
                      </a:r>
                      <a:r>
                        <a:rPr kumimoji="1" lang="en-US" altLang="zh-CN"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KW</a:t>
                      </a:r>
                      <a:r>
                        <a:rPr kumimoji="1" lang="zh-CN" altLang="en-US"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a:t>
                      </a:r>
                      <a:endParaRPr kumimoji="1" lang="zh-CN" altLang="en-US"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1" fontAlgn="ctr" latinLnBrk="0" hangingPunct="1">
                        <a:lnSpc>
                          <a:spcPct val="100000"/>
                        </a:lnSpc>
                        <a:spcBef>
                          <a:spcPct val="0"/>
                        </a:spcBef>
                        <a:spcAft>
                          <a:spcPct val="0"/>
                        </a:spcAft>
                        <a:buClrTx/>
                        <a:buSzTx/>
                        <a:buFontTx/>
                        <a:buNone/>
                      </a:pPr>
                      <a:r>
                        <a:rPr kumimoji="1" lang="zh-CN" altLang="en-US"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连续</a:t>
                      </a:r>
                      <a:endParaRPr kumimoji="1" lang="zh-CN" altLang="en-US"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1" fontAlgn="ctr" latinLnBrk="0" hangingPunct="1">
                        <a:lnSpc>
                          <a:spcPct val="100000"/>
                        </a:lnSpc>
                        <a:spcBef>
                          <a:spcPct val="0"/>
                        </a:spcBef>
                        <a:spcAft>
                          <a:spcPct val="0"/>
                        </a:spcAft>
                        <a:buClrTx/>
                        <a:buSzTx/>
                        <a:buFontTx/>
                        <a:buNone/>
                      </a:pPr>
                      <a:r>
                        <a:rPr kumimoji="1" lang="en-US" altLang="zh-CN"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34.5</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1" fontAlgn="ctr" latinLnBrk="0" hangingPunct="1">
                        <a:lnSpc>
                          <a:spcPct val="100000"/>
                        </a:lnSpc>
                        <a:spcBef>
                          <a:spcPct val="0"/>
                        </a:spcBef>
                        <a:spcAft>
                          <a:spcPct val="0"/>
                        </a:spcAft>
                        <a:buClrTx/>
                        <a:buSzTx/>
                        <a:buFontTx/>
                        <a:buNone/>
                      </a:pPr>
                      <a:r>
                        <a:rPr kumimoji="1" lang="en-US" altLang="zh-CN" sz="1100" b="0" i="0" u="none" strike="noStrike" kern="1200" cap="none" normalizeH="0" baseline="0" dirty="0">
                          <a:ln>
                            <a:noFill/>
                          </a:ln>
                          <a:solidFill>
                            <a:schemeClr val="tx1"/>
                          </a:solidFill>
                          <a:effectLst/>
                          <a:latin typeface="宋体" panose="02010600030101010101" pitchFamily="2" charset="-122"/>
                          <a:ea typeface="宋体" panose="02010600030101010101" pitchFamily="2" charset="-122"/>
                          <a:cs typeface="+mn-cs"/>
                        </a:rPr>
                        <a:t>35</a:t>
                      </a:r>
                      <a:endParaRPr kumimoji="1" lang="en-US" altLang="zh-CN" sz="1100" b="0" i="0" u="none" strike="noStrike" kern="1200" cap="none" normalizeH="0" baseline="0" dirty="0">
                        <a:ln>
                          <a:noFill/>
                        </a:ln>
                        <a:solidFill>
                          <a:schemeClr val="tx1"/>
                        </a:solidFill>
                        <a:effectLst/>
                        <a:latin typeface="宋体" panose="02010600030101010101" pitchFamily="2" charset="-122"/>
                        <a:ea typeface="宋体" panose="02010600030101010101" pitchFamily="2" charset="-122"/>
                        <a:cs typeface="+mn-cs"/>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1" fontAlgn="ctr" latinLnBrk="0" hangingPunct="1">
                        <a:lnSpc>
                          <a:spcPct val="100000"/>
                        </a:lnSpc>
                        <a:spcBef>
                          <a:spcPct val="0"/>
                        </a:spcBef>
                        <a:spcAft>
                          <a:spcPct val="0"/>
                        </a:spcAft>
                        <a:buClrTx/>
                        <a:buSzTx/>
                        <a:buFontTx/>
                        <a:buNone/>
                      </a:pPr>
                      <a:r>
                        <a:rPr kumimoji="1" lang="en-US" altLang="zh-CN"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31</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1" fontAlgn="ctr" latinLnBrk="0" hangingPunct="1">
                        <a:lnSpc>
                          <a:spcPct val="100000"/>
                        </a:lnSpc>
                        <a:spcBef>
                          <a:spcPct val="0"/>
                        </a:spcBef>
                        <a:spcAft>
                          <a:spcPct val="0"/>
                        </a:spcAft>
                        <a:buClrTx/>
                        <a:buSzTx/>
                        <a:buFontTx/>
                        <a:buNone/>
                      </a:pPr>
                      <a:r>
                        <a:rPr kumimoji="1" lang="en-US" altLang="zh-CN"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29</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1" fontAlgn="ctr" latinLnBrk="0" hangingPunct="1">
                        <a:lnSpc>
                          <a:spcPct val="100000"/>
                        </a:lnSpc>
                        <a:spcBef>
                          <a:spcPct val="0"/>
                        </a:spcBef>
                        <a:spcAft>
                          <a:spcPct val="0"/>
                        </a:spcAft>
                        <a:buClrTx/>
                        <a:buSzTx/>
                        <a:buFontTx/>
                        <a:buNone/>
                      </a:pPr>
                      <a:r>
                        <a:rPr kumimoji="1" lang="en-US" altLang="zh-CN"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25</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1" fontAlgn="ctr" latinLnBrk="0" hangingPunct="1">
                        <a:lnSpc>
                          <a:spcPct val="100000"/>
                        </a:lnSpc>
                        <a:spcBef>
                          <a:spcPct val="0"/>
                        </a:spcBef>
                        <a:spcAft>
                          <a:spcPct val="0"/>
                        </a:spcAft>
                        <a:buClrTx/>
                        <a:buSzTx/>
                        <a:buFontTx/>
                        <a:buNone/>
                      </a:pPr>
                      <a:r>
                        <a:rPr kumimoji="1" lang="en-US" altLang="zh-CN"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22</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240145">
                <a:tc vMerge="1">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CFFFF"/>
                    </a:solidFill>
                  </a:tcPr>
                </a:tc>
                <a:tc>
                  <a:txBody>
                    <a:bodyPr/>
                    <a:lstStyle/>
                    <a:p>
                      <a:pPr marL="342900" marR="0" lvl="0" indent="-342900" algn="ctr" defTabSz="914400" rtl="0" eaLnBrk="1" fontAlgn="ctr" latinLnBrk="0" hangingPunct="1">
                        <a:lnSpc>
                          <a:spcPct val="100000"/>
                        </a:lnSpc>
                        <a:spcBef>
                          <a:spcPct val="0"/>
                        </a:spcBef>
                        <a:spcAft>
                          <a:spcPct val="0"/>
                        </a:spcAft>
                        <a:buClrTx/>
                        <a:buSzTx/>
                        <a:buFontTx/>
                        <a:buNone/>
                      </a:pPr>
                      <a:r>
                        <a:rPr kumimoji="1" lang="zh-CN" altLang="en-US" sz="1100" b="0" i="0" u="none" strike="noStrike" cap="none" normalizeH="0" baseline="0">
                          <a:ln>
                            <a:noFill/>
                          </a:ln>
                          <a:solidFill>
                            <a:schemeClr val="tx1"/>
                          </a:solidFill>
                          <a:effectLst/>
                          <a:latin typeface="宋体" panose="02010600030101010101" pitchFamily="2" charset="-122"/>
                          <a:ea typeface="宋体" panose="02010600030101010101" pitchFamily="2" charset="-122"/>
                        </a:rPr>
                        <a:t>间断</a:t>
                      </a:r>
                      <a:endParaRPr kumimoji="1" lang="zh-CN" altLang="en-US"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1" fontAlgn="ctr" latinLnBrk="0" hangingPunct="1">
                        <a:lnSpc>
                          <a:spcPct val="100000"/>
                        </a:lnSpc>
                        <a:spcBef>
                          <a:spcPct val="0"/>
                        </a:spcBef>
                        <a:spcAft>
                          <a:spcPct val="0"/>
                        </a:spcAft>
                        <a:buClrTx/>
                        <a:buSzTx/>
                        <a:buFontTx/>
                        <a:buNone/>
                      </a:pPr>
                      <a:r>
                        <a:rPr kumimoji="1" lang="en-US" altLang="zh-CN"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40</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1" fontAlgn="ctr" latinLnBrk="0" hangingPunct="1">
                        <a:lnSpc>
                          <a:spcPct val="100000"/>
                        </a:lnSpc>
                        <a:spcBef>
                          <a:spcPct val="0"/>
                        </a:spcBef>
                        <a:spcAft>
                          <a:spcPct val="0"/>
                        </a:spcAft>
                        <a:buClrTx/>
                        <a:buSzTx/>
                        <a:buFontTx/>
                        <a:buNone/>
                      </a:pPr>
                      <a:r>
                        <a:rPr kumimoji="1" lang="en-US" altLang="zh-CN"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40</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1" fontAlgn="ctr" latinLnBrk="0" hangingPunct="1">
                        <a:lnSpc>
                          <a:spcPct val="100000"/>
                        </a:lnSpc>
                        <a:spcBef>
                          <a:spcPct val="0"/>
                        </a:spcBef>
                        <a:spcAft>
                          <a:spcPct val="0"/>
                        </a:spcAft>
                        <a:buClrTx/>
                        <a:buSzTx/>
                        <a:buFontTx/>
                        <a:buNone/>
                      </a:pPr>
                      <a:r>
                        <a:rPr kumimoji="1" lang="en-US" altLang="zh-CN"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35</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1" fontAlgn="ctr" latinLnBrk="0" hangingPunct="1">
                        <a:lnSpc>
                          <a:spcPct val="100000"/>
                        </a:lnSpc>
                        <a:spcBef>
                          <a:spcPct val="0"/>
                        </a:spcBef>
                        <a:spcAft>
                          <a:spcPct val="0"/>
                        </a:spcAft>
                        <a:buClrTx/>
                        <a:buSzTx/>
                        <a:buFontTx/>
                        <a:buNone/>
                      </a:pPr>
                      <a:r>
                        <a:rPr kumimoji="1" lang="en-US" altLang="zh-CN"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35</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1" fontAlgn="ctr" latinLnBrk="0" hangingPunct="1">
                        <a:lnSpc>
                          <a:spcPct val="100000"/>
                        </a:lnSpc>
                        <a:spcBef>
                          <a:spcPct val="0"/>
                        </a:spcBef>
                        <a:spcAft>
                          <a:spcPct val="0"/>
                        </a:spcAft>
                        <a:buClrTx/>
                        <a:buSzTx/>
                        <a:buFontTx/>
                        <a:buNone/>
                      </a:pPr>
                      <a:r>
                        <a:rPr kumimoji="1" lang="en-US" altLang="zh-CN"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27.5</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1" fontAlgn="ctr" latinLnBrk="0" hangingPunct="1">
                        <a:lnSpc>
                          <a:spcPct val="100000"/>
                        </a:lnSpc>
                        <a:spcBef>
                          <a:spcPct val="0"/>
                        </a:spcBef>
                        <a:spcAft>
                          <a:spcPct val="0"/>
                        </a:spcAft>
                        <a:buClrTx/>
                        <a:buSzTx/>
                        <a:buFontTx/>
                        <a:buNone/>
                      </a:pPr>
                      <a:r>
                        <a:rPr kumimoji="1" lang="en-US" altLang="zh-CN"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27</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bl>
          </a:graphicData>
        </a:graphic>
      </p:graphicFrame>
      <p:grpSp>
        <p:nvGrpSpPr>
          <p:cNvPr id="17" name="组合 16"/>
          <p:cNvGrpSpPr/>
          <p:nvPr/>
        </p:nvGrpSpPr>
        <p:grpSpPr>
          <a:xfrm>
            <a:off x="6021288" y="9417496"/>
            <a:ext cx="776312" cy="369332"/>
            <a:chOff x="6021288" y="9417496"/>
            <a:chExt cx="776312" cy="369332"/>
          </a:xfrm>
        </p:grpSpPr>
        <p:sp>
          <p:nvSpPr>
            <p:cNvPr id="18" name="圆角矩形 17"/>
            <p:cNvSpPr/>
            <p:nvPr/>
          </p:nvSpPr>
          <p:spPr>
            <a:xfrm>
              <a:off x="6021288" y="9525218"/>
              <a:ext cx="214482" cy="153888"/>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9" name="TextBox 18"/>
            <p:cNvSpPr txBox="1"/>
            <p:nvPr/>
          </p:nvSpPr>
          <p:spPr>
            <a:xfrm>
              <a:off x="6235770" y="9417496"/>
              <a:ext cx="561830" cy="369332"/>
            </a:xfrm>
            <a:prstGeom prst="rect">
              <a:avLst/>
            </a:prstGeom>
            <a:noFill/>
          </p:spPr>
          <p:txBody>
            <a:bodyPr wrap="square" rtlCol="0">
              <a:spAutoFit/>
            </a:bodyPr>
            <a:lstStyle/>
            <a:p>
              <a:r>
                <a:rPr lang="en-US" altLang="zh-CN" dirty="0"/>
                <a:t>76</a:t>
              </a:r>
              <a:endParaRPr lang="zh-CN" altLang="en-US" dirty="0"/>
            </a:p>
          </p:txBody>
        </p:sp>
      </p:grpSp>
      <p:pic>
        <p:nvPicPr>
          <p:cNvPr id="12" name="图片 11"/>
          <p:cNvPicPr>
            <a:picLocks noChangeAspect="1"/>
          </p:cNvPicPr>
          <p:nvPr/>
        </p:nvPicPr>
        <p:blipFill>
          <a:blip r:embed="rId1" cstate="print">
            <a:extLst>
              <a:ext uri="{28A0092B-C50C-407E-A947-70E740481C1C}">
                <a14:useLocalDpi xmlns:a14="http://schemas.microsoft.com/office/drawing/2010/main" val="0"/>
              </a:ext>
            </a:extLst>
          </a:blip>
          <a:stretch>
            <a:fillRect/>
          </a:stretch>
        </p:blipFill>
        <p:spPr>
          <a:xfrm>
            <a:off x="4005064" y="1001852"/>
            <a:ext cx="2470338" cy="1646892"/>
          </a:xfrm>
          <a:prstGeom prst="rect">
            <a:avLst/>
          </a:prstGeom>
        </p:spPr>
      </p:pic>
      <p:pic>
        <p:nvPicPr>
          <p:cNvPr id="8" name="图片 7"/>
          <p:cNvPicPr>
            <a:picLocks noChangeAspect="1"/>
          </p:cNvPicPr>
          <p:nvPr/>
        </p:nvPicPr>
        <p:blipFill rotWithShape="1">
          <a:blip r:embed="rId2">
            <a:extLst>
              <a:ext uri="{28A0092B-C50C-407E-A947-70E740481C1C}">
                <a14:useLocalDpi xmlns:a14="http://schemas.microsoft.com/office/drawing/2010/main" val="0"/>
              </a:ext>
            </a:extLst>
          </a:blip>
          <a:srcRect l="8001" t="9788" r="10800" b="33915"/>
          <a:stretch>
            <a:fillRect/>
          </a:stretch>
        </p:blipFill>
        <p:spPr>
          <a:xfrm>
            <a:off x="3644987" y="79214"/>
            <a:ext cx="1008151" cy="486694"/>
          </a:xfrm>
          <a:prstGeom prst="rect">
            <a:avLst/>
          </a:prstGeom>
        </p:spPr>
      </p:pic>
    </p:spTree>
  </p:cSld>
  <p:clrMapOvr>
    <a:masterClrMapping/>
  </p:clrMapOvr>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平行四边形 3"/>
          <p:cNvSpPr/>
          <p:nvPr/>
        </p:nvSpPr>
        <p:spPr>
          <a:xfrm>
            <a:off x="403122" y="318099"/>
            <a:ext cx="1801742" cy="69027"/>
          </a:xfrm>
          <a:prstGeom prst="parallelogram">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TextBox 5"/>
          <p:cNvSpPr txBox="1"/>
          <p:nvPr/>
        </p:nvSpPr>
        <p:spPr>
          <a:xfrm>
            <a:off x="4581128" y="159821"/>
            <a:ext cx="2321446" cy="384721"/>
          </a:xfrm>
          <a:prstGeom prst="rect">
            <a:avLst/>
          </a:prstGeom>
          <a:noFill/>
        </p:spPr>
        <p:txBody>
          <a:bodyPr wrap="square" rtlCol="0">
            <a:spAutoFit/>
          </a:bodyPr>
          <a:lstStyle/>
          <a:p>
            <a:r>
              <a:rPr lang="zh-CN" altLang="en-US" sz="1000" b="1" kern="1400" spc="110" dirty="0">
                <a:latin typeface="+mn-ea"/>
              </a:rPr>
              <a:t>济宁钧华液压机械有限公司</a:t>
            </a:r>
            <a:endParaRPr lang="en-US" altLang="zh-CN" sz="1000" b="1" kern="1400" spc="110" dirty="0">
              <a:latin typeface="+mn-ea"/>
            </a:endParaRPr>
          </a:p>
          <a:p>
            <a:r>
              <a:rPr lang="en-US" altLang="zh-CN" sz="900" dirty="0">
                <a:latin typeface="Arial Unicode MS" panose="020B0604020202020204" pitchFamily="34" charset="-122"/>
                <a:ea typeface="Arial Unicode MS" panose="020B0604020202020204" pitchFamily="34" charset="-122"/>
                <a:cs typeface="Arial Unicode MS" panose="020B0604020202020204" pitchFamily="34" charset="-122"/>
              </a:rPr>
              <a:t>Jining  </a:t>
            </a:r>
            <a:r>
              <a:rPr lang="en-US" altLang="zh-CN" sz="900" dirty="0" err="1">
                <a:latin typeface="Arial Unicode MS" panose="020B0604020202020204" pitchFamily="34" charset="-122"/>
                <a:ea typeface="Arial Unicode MS" panose="020B0604020202020204" pitchFamily="34" charset="-122"/>
                <a:cs typeface="Arial Unicode MS" panose="020B0604020202020204" pitchFamily="34" charset="-122"/>
              </a:rPr>
              <a:t>JunHua</a:t>
            </a:r>
            <a:r>
              <a:rPr lang="en-US" altLang="zh-CN" sz="900" dirty="0">
                <a:latin typeface="Arial Unicode MS" panose="020B0604020202020204" pitchFamily="34" charset="-122"/>
                <a:ea typeface="Arial Unicode MS" panose="020B0604020202020204" pitchFamily="34" charset="-122"/>
                <a:cs typeface="Arial Unicode MS" panose="020B0604020202020204" pitchFamily="34" charset="-122"/>
              </a:rPr>
              <a:t> Hydraulic Co.,Ltd</a:t>
            </a:r>
            <a:endParaRPr lang="zh-CN" altLang="en-US" sz="900" dirty="0">
              <a:latin typeface="Arial Unicode MS" panose="020B0604020202020204" pitchFamily="34" charset="-122"/>
              <a:ea typeface="Arial Unicode MS" panose="020B0604020202020204" pitchFamily="34" charset="-122"/>
              <a:cs typeface="Arial Unicode MS" panose="020B0604020202020204" pitchFamily="34" charset="-122"/>
            </a:endParaRPr>
          </a:p>
        </p:txBody>
      </p:sp>
      <p:sp>
        <p:nvSpPr>
          <p:cNvPr id="7" name="平行四边形 6"/>
          <p:cNvSpPr/>
          <p:nvPr/>
        </p:nvSpPr>
        <p:spPr>
          <a:xfrm>
            <a:off x="2276872" y="315026"/>
            <a:ext cx="1368152" cy="72100"/>
          </a:xfrm>
          <a:prstGeom prst="parallelogram">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 name="Text Box 8"/>
          <p:cNvSpPr txBox="1">
            <a:spLocks noChangeArrowheads="1"/>
          </p:cNvSpPr>
          <p:nvPr/>
        </p:nvSpPr>
        <p:spPr bwMode="auto">
          <a:xfrm>
            <a:off x="342900" y="488504"/>
            <a:ext cx="1975757" cy="536436"/>
          </a:xfrm>
          <a:prstGeom prst="rect">
            <a:avLst/>
          </a:prstGeom>
          <a:noFill/>
          <a:ln>
            <a:noFill/>
          </a:ln>
          <a:effectLst/>
          <a:extLst>
            <a:ext uri="{909E8E84-426E-40DD-AFC4-6F175D3DCCD1}">
              <a14:hiddenFill xmlns:a14="http://schemas.microsoft.com/office/drawing/2010/main">
                <a:gradFill rotWithShape="0">
                  <a:gsLst>
                    <a:gs pos="0">
                      <a:srgbClr val="003366">
                        <a:gamma/>
                        <a:shade val="46275"/>
                        <a:invGamma/>
                      </a:srgbClr>
                    </a:gs>
                    <a:gs pos="100000">
                      <a:srgbClr val="003366"/>
                    </a:gs>
                  </a:gsLst>
                  <a:lin ang="5400000" scaled="1"/>
                </a:gradFill>
              </a14:hiddenFill>
            </a:ext>
            <a:ext uri="{91240B29-F687-4F45-9708-019B960494DF}">
              <a14:hiddenLine xmlns:a14="http://schemas.microsoft.com/office/drawing/2010/main" w="9525">
                <a:solidFill>
                  <a:srgbClr val="FFFF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74630" tIns="37315" rIns="74630" bIns="37315">
            <a:spAutoFit/>
            <a:scene3d>
              <a:camera prst="orthographicFront"/>
              <a:lightRig rig="threePt" dir="t"/>
            </a:scene3d>
          </a:bodyPr>
          <a:lstStyle>
            <a:lvl1pPr algn="l" defTabSz="860425">
              <a:spcBef>
                <a:spcPct val="0"/>
              </a:spcBef>
              <a:defRPr kumimoji="1" sz="2400">
                <a:solidFill>
                  <a:schemeClr val="tx1"/>
                </a:solidFill>
                <a:latin typeface="Times New Roman" panose="02020603050405020304" pitchFamily="18" charset="0"/>
                <a:ea typeface="宋体" panose="02010600030101010101" pitchFamily="2" charset="-122"/>
              </a:defRPr>
            </a:lvl1pPr>
            <a:lvl2pPr marL="430530" algn="l" defTabSz="860425">
              <a:spcBef>
                <a:spcPct val="0"/>
              </a:spcBef>
              <a:defRPr kumimoji="1" sz="2400">
                <a:solidFill>
                  <a:schemeClr val="tx1"/>
                </a:solidFill>
                <a:latin typeface="Times New Roman" panose="02020603050405020304" pitchFamily="18" charset="0"/>
                <a:ea typeface="宋体" panose="02010600030101010101" pitchFamily="2" charset="-122"/>
              </a:defRPr>
            </a:lvl2pPr>
            <a:lvl3pPr marL="860425" algn="l" defTabSz="860425">
              <a:spcBef>
                <a:spcPct val="0"/>
              </a:spcBef>
              <a:defRPr kumimoji="1" sz="2400">
                <a:solidFill>
                  <a:schemeClr val="tx1"/>
                </a:solidFill>
                <a:latin typeface="Times New Roman" panose="02020603050405020304" pitchFamily="18" charset="0"/>
                <a:ea typeface="宋体" panose="02010600030101010101" pitchFamily="2" charset="-122"/>
              </a:defRPr>
            </a:lvl3pPr>
            <a:lvl4pPr marL="1290955" algn="l" defTabSz="860425">
              <a:spcBef>
                <a:spcPct val="0"/>
              </a:spcBef>
              <a:defRPr kumimoji="1" sz="2400">
                <a:solidFill>
                  <a:schemeClr val="tx1"/>
                </a:solidFill>
                <a:latin typeface="Times New Roman" panose="02020603050405020304" pitchFamily="18" charset="0"/>
                <a:ea typeface="宋体" panose="02010600030101010101" pitchFamily="2" charset="-122"/>
              </a:defRPr>
            </a:lvl4pPr>
            <a:lvl5pPr marL="1719580" algn="l" defTabSz="860425">
              <a:spcBef>
                <a:spcPct val="0"/>
              </a:spcBef>
              <a:defRPr kumimoji="1" sz="2400">
                <a:solidFill>
                  <a:schemeClr val="tx1"/>
                </a:solidFill>
                <a:latin typeface="Times New Roman" panose="02020603050405020304" pitchFamily="18" charset="0"/>
                <a:ea typeface="宋体" panose="02010600030101010101" pitchFamily="2" charset="-122"/>
              </a:defRPr>
            </a:lvl5pPr>
            <a:lvl6pPr marL="21767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6339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0911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5483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0" hangingPunct="0">
              <a:lnSpc>
                <a:spcPct val="90000"/>
              </a:lnSpc>
              <a:spcBef>
                <a:spcPct val="50000"/>
              </a:spcBef>
              <a:buFontTx/>
              <a:buNone/>
            </a:pPr>
            <a:r>
              <a:rPr kumimoji="0" lang="en-US" altLang="zh-CN" sz="1300" b="1" dirty="0">
                <a:solidFill>
                  <a:schemeClr val="accent1"/>
                </a:solidFill>
                <a:effectLst>
                  <a:outerShdw blurRad="38100" dist="25400" dir="5400000" algn="ctr" rotWithShape="0">
                    <a:srgbClr val="6E747A">
                      <a:alpha val="43000"/>
                    </a:srgbClr>
                  </a:outerShdw>
                </a:effectLst>
              </a:rPr>
              <a:t>BMT </a:t>
            </a:r>
            <a:r>
              <a:rPr kumimoji="0" lang="zh-CN" altLang="en-US" sz="1300" b="1" dirty="0">
                <a:solidFill>
                  <a:schemeClr val="accent1"/>
                </a:solidFill>
                <a:effectLst>
                  <a:outerShdw blurRad="38100" dist="25400" dir="5400000" algn="ctr" rotWithShape="0">
                    <a:srgbClr val="6E747A">
                      <a:alpha val="43000"/>
                    </a:srgbClr>
                  </a:outerShdw>
                </a:effectLst>
              </a:rPr>
              <a:t>马达工作参数表  </a:t>
            </a:r>
            <a:endParaRPr kumimoji="0" lang="zh-CN" altLang="en-US" sz="1300" b="1" dirty="0">
              <a:solidFill>
                <a:schemeClr val="accent1"/>
              </a:solidFill>
              <a:effectLst>
                <a:outerShdw blurRad="38100" dist="25400" dir="5400000" algn="ctr" rotWithShape="0">
                  <a:srgbClr val="6E747A">
                    <a:alpha val="43000"/>
                  </a:srgbClr>
                </a:outerShdw>
              </a:effectLst>
            </a:endParaRPr>
          </a:p>
          <a:p>
            <a:pPr eaLnBrk="0" hangingPunct="0">
              <a:lnSpc>
                <a:spcPct val="90000"/>
              </a:lnSpc>
              <a:spcBef>
                <a:spcPct val="50000"/>
              </a:spcBef>
              <a:buFontTx/>
              <a:buNone/>
            </a:pPr>
            <a:r>
              <a:rPr kumimoji="0" lang="zh-CN" altLang="en-US" sz="1300" b="1" dirty="0">
                <a:solidFill>
                  <a:schemeClr val="accent1"/>
                </a:solidFill>
                <a:effectLst>
                  <a:outerShdw blurRad="38100" dist="25400" dir="5400000" algn="ctr" rotWithShape="0">
                    <a:srgbClr val="6E747A">
                      <a:alpha val="43000"/>
                    </a:srgbClr>
                  </a:outerShdw>
                </a:effectLst>
              </a:rPr>
              <a:t>         </a:t>
            </a:r>
            <a:r>
              <a:rPr kumimoji="0" lang="en-US" altLang="zh-CN" sz="1300" b="1" dirty="0">
                <a:solidFill>
                  <a:schemeClr val="accent1"/>
                </a:solidFill>
                <a:effectLst>
                  <a:outerShdw blurRad="38100" dist="25400" dir="5400000" algn="ctr" rotWithShape="0">
                    <a:srgbClr val="6E747A">
                      <a:alpha val="43000"/>
                    </a:srgbClr>
                  </a:outerShdw>
                </a:effectLst>
              </a:rPr>
              <a:t>               </a:t>
            </a:r>
            <a:endParaRPr kumimoji="0" lang="en-US" altLang="zh-CN" sz="1300" b="1" dirty="0">
              <a:solidFill>
                <a:schemeClr val="accent1"/>
              </a:solidFill>
              <a:effectLst>
                <a:outerShdw blurRad="38100" dist="25400" dir="5400000" algn="ctr" rotWithShape="0">
                  <a:srgbClr val="6E747A">
                    <a:alpha val="43000"/>
                  </a:srgbClr>
                </a:outerShdw>
              </a:effectLst>
              <a:latin typeface="仿宋_GB2312" panose="02010609030101010101" pitchFamily="49" charset="-122"/>
              <a:ea typeface="仿宋_GB2312" panose="02010609030101010101" pitchFamily="49" charset="-122"/>
            </a:endParaRPr>
          </a:p>
        </p:txBody>
      </p:sp>
      <p:sp useBgFill="1">
        <p:nvSpPr>
          <p:cNvPr id="10" name="Rectangle 141"/>
          <p:cNvSpPr>
            <a:spLocks noChangeArrowheads="1"/>
          </p:cNvSpPr>
          <p:nvPr/>
        </p:nvSpPr>
        <p:spPr bwMode="auto">
          <a:xfrm>
            <a:off x="2688772" y="677507"/>
            <a:ext cx="122464" cy="125076"/>
          </a:xfrm>
          <a:prstGeom prst="rect">
            <a:avLst/>
          </a:prstGeom>
          <a:ln w="9525" algn="ctr">
            <a:solidFill>
              <a:schemeClr val="tx1"/>
            </a:solidFill>
            <a:miter lim="800000"/>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79352" tIns="39676" rIns="79352" bIns="39676" anchor="ctr"/>
          <a:lstStyle/>
          <a:p>
            <a:endParaRPr lang="zh-CN" altLang="en-US"/>
          </a:p>
        </p:txBody>
      </p:sp>
      <p:sp>
        <p:nvSpPr>
          <p:cNvPr id="11" name="Rectangle 143"/>
          <p:cNvSpPr>
            <a:spLocks noChangeArrowheads="1"/>
          </p:cNvSpPr>
          <p:nvPr/>
        </p:nvSpPr>
        <p:spPr bwMode="auto">
          <a:xfrm>
            <a:off x="4293054" y="677507"/>
            <a:ext cx="123825" cy="125076"/>
          </a:xfrm>
          <a:prstGeom prst="rect">
            <a:avLst/>
          </a:prstGeom>
          <a:solidFill>
            <a:schemeClr val="accent5"/>
          </a:solidFill>
          <a:ln w="9525" algn="ctr">
            <a:solidFill>
              <a:schemeClr val="tx1"/>
            </a:solidFill>
            <a:miter lim="800000"/>
          </a:ln>
          <a:effectLst>
            <a:outerShdw sy="50000" rotWithShape="0">
              <a:schemeClr val="bg2">
                <a:alpha val="50000"/>
              </a:schemeClr>
            </a:outerShdw>
          </a:effectLst>
        </p:spPr>
        <p:txBody>
          <a:bodyPr wrap="none" lIns="79352" tIns="39676" rIns="79352" bIns="39676" anchor="ctr"/>
          <a:lstStyle/>
          <a:p>
            <a:endParaRPr lang="zh-CN" altLang="en-US"/>
          </a:p>
        </p:txBody>
      </p:sp>
      <p:sp>
        <p:nvSpPr>
          <p:cNvPr id="12" name="Text Box 144"/>
          <p:cNvSpPr txBox="1">
            <a:spLocks noChangeArrowheads="1"/>
          </p:cNvSpPr>
          <p:nvPr/>
        </p:nvSpPr>
        <p:spPr bwMode="auto">
          <a:xfrm>
            <a:off x="4416879" y="614970"/>
            <a:ext cx="1049111" cy="255710"/>
          </a:xfrm>
          <a:prstGeom prst="rect">
            <a:avLst/>
          </a:prstGeom>
          <a:noFill/>
          <a:ln>
            <a:noFill/>
          </a:ln>
          <a:effectLst/>
          <a:extLst>
            <a:ext uri="{909E8E84-426E-40DD-AFC4-6F175D3DCCD1}">
              <a14:hiddenFill xmlns:a14="http://schemas.microsoft.com/office/drawing/2010/main">
                <a:gradFill rotWithShape="0">
                  <a:gsLst>
                    <a:gs pos="0">
                      <a:srgbClr val="003366">
                        <a:gamma/>
                        <a:shade val="46275"/>
                        <a:invGamma/>
                      </a:srgbClr>
                    </a:gs>
                    <a:gs pos="100000">
                      <a:srgbClr val="003366"/>
                    </a:gs>
                  </a:gsLst>
                  <a:lin ang="5400000" scaled="1"/>
                </a:gradFill>
              </a14:hiddenFill>
            </a:ext>
            <a:ext uri="{91240B29-F687-4F45-9708-019B960494DF}">
              <a14:hiddenLine xmlns:a14="http://schemas.microsoft.com/office/drawing/2010/main" w="9525">
                <a:solidFill>
                  <a:srgbClr val="FFFF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74630" tIns="37315" rIns="74630" bIns="37315">
            <a:spAutoFit/>
            <a:scene3d>
              <a:camera prst="orthographicFront"/>
              <a:lightRig rig="threePt" dir="t"/>
            </a:scene3d>
          </a:bodyPr>
          <a:lstStyle>
            <a:lvl1pPr algn="l" defTabSz="860425">
              <a:spcBef>
                <a:spcPct val="0"/>
              </a:spcBef>
              <a:defRPr kumimoji="1" sz="2400">
                <a:solidFill>
                  <a:schemeClr val="tx1"/>
                </a:solidFill>
                <a:latin typeface="Times New Roman" panose="02020603050405020304" pitchFamily="18" charset="0"/>
                <a:ea typeface="宋体" panose="02010600030101010101" pitchFamily="2" charset="-122"/>
              </a:defRPr>
            </a:lvl1pPr>
            <a:lvl2pPr marL="430530" algn="l" defTabSz="860425">
              <a:spcBef>
                <a:spcPct val="0"/>
              </a:spcBef>
              <a:defRPr kumimoji="1" sz="2400">
                <a:solidFill>
                  <a:schemeClr val="tx1"/>
                </a:solidFill>
                <a:latin typeface="Times New Roman" panose="02020603050405020304" pitchFamily="18" charset="0"/>
                <a:ea typeface="宋体" panose="02010600030101010101" pitchFamily="2" charset="-122"/>
              </a:defRPr>
            </a:lvl2pPr>
            <a:lvl3pPr marL="860425" algn="l" defTabSz="860425">
              <a:spcBef>
                <a:spcPct val="0"/>
              </a:spcBef>
              <a:defRPr kumimoji="1" sz="2400">
                <a:solidFill>
                  <a:schemeClr val="tx1"/>
                </a:solidFill>
                <a:latin typeface="Times New Roman" panose="02020603050405020304" pitchFamily="18" charset="0"/>
                <a:ea typeface="宋体" panose="02010600030101010101" pitchFamily="2" charset="-122"/>
              </a:defRPr>
            </a:lvl3pPr>
            <a:lvl4pPr marL="1290955" algn="l" defTabSz="860425">
              <a:spcBef>
                <a:spcPct val="0"/>
              </a:spcBef>
              <a:defRPr kumimoji="1" sz="2400">
                <a:solidFill>
                  <a:schemeClr val="tx1"/>
                </a:solidFill>
                <a:latin typeface="Times New Roman" panose="02020603050405020304" pitchFamily="18" charset="0"/>
                <a:ea typeface="宋体" panose="02010600030101010101" pitchFamily="2" charset="-122"/>
              </a:defRPr>
            </a:lvl4pPr>
            <a:lvl5pPr marL="1719580" algn="l" defTabSz="860425">
              <a:spcBef>
                <a:spcPct val="0"/>
              </a:spcBef>
              <a:defRPr kumimoji="1" sz="2400">
                <a:solidFill>
                  <a:schemeClr val="tx1"/>
                </a:solidFill>
                <a:latin typeface="Times New Roman" panose="02020603050405020304" pitchFamily="18" charset="0"/>
                <a:ea typeface="宋体" panose="02010600030101010101" pitchFamily="2" charset="-122"/>
              </a:defRPr>
            </a:lvl5pPr>
            <a:lvl6pPr marL="21767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6339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0911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5483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0" hangingPunct="0">
              <a:lnSpc>
                <a:spcPct val="90000"/>
              </a:lnSpc>
              <a:spcBef>
                <a:spcPct val="50000"/>
              </a:spcBef>
              <a:buFontTx/>
              <a:buNone/>
            </a:pPr>
            <a:r>
              <a:rPr kumimoji="0" lang="zh-CN" altLang="en-US" sz="1300" b="1">
                <a:solidFill>
                  <a:schemeClr val="accent1"/>
                </a:solidFill>
                <a:effectLst>
                  <a:outerShdw blurRad="38100" dist="25400" dir="5400000" algn="ctr" rotWithShape="0">
                    <a:srgbClr val="6E747A">
                      <a:alpha val="43000"/>
                    </a:srgbClr>
                  </a:outerShdw>
                </a:effectLst>
              </a:rPr>
              <a:t>间断工作区                </a:t>
            </a:r>
            <a:endParaRPr kumimoji="0" lang="zh-CN" altLang="en-US" sz="1300" b="1">
              <a:solidFill>
                <a:schemeClr val="accent1"/>
              </a:solidFill>
              <a:effectLst>
                <a:outerShdw blurRad="38100" dist="25400" dir="5400000" algn="ctr" rotWithShape="0">
                  <a:srgbClr val="6E747A">
                    <a:alpha val="43000"/>
                  </a:srgbClr>
                </a:outerShdw>
              </a:effectLst>
              <a:latin typeface="仿宋_GB2312" panose="02010609030101010101" pitchFamily="49" charset="-122"/>
              <a:ea typeface="仿宋_GB2312" panose="02010609030101010101" pitchFamily="49" charset="-122"/>
            </a:endParaRPr>
          </a:p>
        </p:txBody>
      </p:sp>
      <p:sp>
        <p:nvSpPr>
          <p:cNvPr id="13" name="Text Box 633"/>
          <p:cNvSpPr txBox="1">
            <a:spLocks noChangeArrowheads="1"/>
          </p:cNvSpPr>
          <p:nvPr/>
        </p:nvSpPr>
        <p:spPr bwMode="auto">
          <a:xfrm>
            <a:off x="2811236" y="614970"/>
            <a:ext cx="1049111" cy="255710"/>
          </a:xfrm>
          <a:prstGeom prst="rect">
            <a:avLst/>
          </a:prstGeom>
          <a:noFill/>
          <a:ln>
            <a:noFill/>
          </a:ln>
          <a:effectLst/>
          <a:extLst>
            <a:ext uri="{909E8E84-426E-40DD-AFC4-6F175D3DCCD1}">
              <a14:hiddenFill xmlns:a14="http://schemas.microsoft.com/office/drawing/2010/main">
                <a:gradFill rotWithShape="0">
                  <a:gsLst>
                    <a:gs pos="0">
                      <a:srgbClr val="003366">
                        <a:gamma/>
                        <a:shade val="46275"/>
                        <a:invGamma/>
                      </a:srgbClr>
                    </a:gs>
                    <a:gs pos="100000">
                      <a:srgbClr val="003366"/>
                    </a:gs>
                  </a:gsLst>
                  <a:lin ang="5400000" scaled="1"/>
                </a:gradFill>
              </a14:hiddenFill>
            </a:ext>
            <a:ext uri="{91240B29-F687-4F45-9708-019B960494DF}">
              <a14:hiddenLine xmlns:a14="http://schemas.microsoft.com/office/drawing/2010/main" w="9525">
                <a:solidFill>
                  <a:srgbClr val="FFFF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74630" tIns="37315" rIns="74630" bIns="37315">
            <a:spAutoFit/>
            <a:scene3d>
              <a:camera prst="orthographicFront"/>
              <a:lightRig rig="threePt" dir="t"/>
            </a:scene3d>
          </a:bodyPr>
          <a:lstStyle>
            <a:lvl1pPr algn="l" defTabSz="860425">
              <a:spcBef>
                <a:spcPct val="0"/>
              </a:spcBef>
              <a:defRPr kumimoji="1" sz="2400">
                <a:solidFill>
                  <a:schemeClr val="tx1"/>
                </a:solidFill>
                <a:latin typeface="Times New Roman" panose="02020603050405020304" pitchFamily="18" charset="0"/>
                <a:ea typeface="宋体" panose="02010600030101010101" pitchFamily="2" charset="-122"/>
              </a:defRPr>
            </a:lvl1pPr>
            <a:lvl2pPr marL="430530" algn="l" defTabSz="860425">
              <a:spcBef>
                <a:spcPct val="0"/>
              </a:spcBef>
              <a:defRPr kumimoji="1" sz="2400">
                <a:solidFill>
                  <a:schemeClr val="tx1"/>
                </a:solidFill>
                <a:latin typeface="Times New Roman" panose="02020603050405020304" pitchFamily="18" charset="0"/>
                <a:ea typeface="宋体" panose="02010600030101010101" pitchFamily="2" charset="-122"/>
              </a:defRPr>
            </a:lvl2pPr>
            <a:lvl3pPr marL="860425" algn="l" defTabSz="860425">
              <a:spcBef>
                <a:spcPct val="0"/>
              </a:spcBef>
              <a:defRPr kumimoji="1" sz="2400">
                <a:solidFill>
                  <a:schemeClr val="tx1"/>
                </a:solidFill>
                <a:latin typeface="Times New Roman" panose="02020603050405020304" pitchFamily="18" charset="0"/>
                <a:ea typeface="宋体" panose="02010600030101010101" pitchFamily="2" charset="-122"/>
              </a:defRPr>
            </a:lvl3pPr>
            <a:lvl4pPr marL="1290955" algn="l" defTabSz="860425">
              <a:spcBef>
                <a:spcPct val="0"/>
              </a:spcBef>
              <a:defRPr kumimoji="1" sz="2400">
                <a:solidFill>
                  <a:schemeClr val="tx1"/>
                </a:solidFill>
                <a:latin typeface="Times New Roman" panose="02020603050405020304" pitchFamily="18" charset="0"/>
                <a:ea typeface="宋体" panose="02010600030101010101" pitchFamily="2" charset="-122"/>
              </a:defRPr>
            </a:lvl4pPr>
            <a:lvl5pPr marL="1719580" algn="l" defTabSz="860425">
              <a:spcBef>
                <a:spcPct val="0"/>
              </a:spcBef>
              <a:defRPr kumimoji="1" sz="2400">
                <a:solidFill>
                  <a:schemeClr val="tx1"/>
                </a:solidFill>
                <a:latin typeface="Times New Roman" panose="02020603050405020304" pitchFamily="18" charset="0"/>
                <a:ea typeface="宋体" panose="02010600030101010101" pitchFamily="2" charset="-122"/>
              </a:defRPr>
            </a:lvl5pPr>
            <a:lvl6pPr marL="21767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6339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0911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5483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0" hangingPunct="0">
              <a:lnSpc>
                <a:spcPct val="90000"/>
              </a:lnSpc>
              <a:spcBef>
                <a:spcPct val="50000"/>
              </a:spcBef>
              <a:buFontTx/>
              <a:buNone/>
            </a:pPr>
            <a:r>
              <a:rPr kumimoji="0" lang="zh-CN" altLang="en-US" sz="1300" b="1" dirty="0">
                <a:solidFill>
                  <a:schemeClr val="accent1"/>
                </a:solidFill>
                <a:effectLst>
                  <a:outerShdw blurRad="38100" dist="25400" dir="5400000" algn="ctr" rotWithShape="0">
                    <a:srgbClr val="6E747A">
                      <a:alpha val="43000"/>
                    </a:srgbClr>
                  </a:outerShdw>
                </a:effectLst>
              </a:rPr>
              <a:t>连续工作区                </a:t>
            </a:r>
            <a:endParaRPr kumimoji="0" lang="zh-CN" altLang="en-US" sz="1300" b="1" dirty="0">
              <a:solidFill>
                <a:schemeClr val="accent1"/>
              </a:solidFill>
              <a:effectLst>
                <a:outerShdw blurRad="38100" dist="25400" dir="5400000" algn="ctr" rotWithShape="0">
                  <a:srgbClr val="6E747A">
                    <a:alpha val="43000"/>
                  </a:srgbClr>
                </a:outerShdw>
              </a:effectLst>
              <a:latin typeface="仿宋_GB2312" panose="02010609030101010101" pitchFamily="49" charset="-122"/>
              <a:ea typeface="仿宋_GB2312" panose="02010609030101010101" pitchFamily="49" charset="-122"/>
            </a:endParaRPr>
          </a:p>
        </p:txBody>
      </p:sp>
      <p:sp>
        <p:nvSpPr>
          <p:cNvPr id="2" name="TextBox 1"/>
          <p:cNvSpPr txBox="1"/>
          <p:nvPr/>
        </p:nvSpPr>
        <p:spPr>
          <a:xfrm>
            <a:off x="692696" y="1208584"/>
            <a:ext cx="864096" cy="369332"/>
          </a:xfrm>
          <a:prstGeom prst="rect">
            <a:avLst/>
          </a:prstGeom>
          <a:solidFill>
            <a:schemeClr val="bg1"/>
          </a:solidFill>
        </p:spPr>
        <p:txBody>
          <a:bodyPr wrap="square" rtlCol="0">
            <a:spAutoFit/>
          </a:bodyPr>
          <a:lstStyle/>
          <a:p>
            <a:endParaRPr lang="zh-CN" altLang="en-US" dirty="0"/>
          </a:p>
        </p:txBody>
      </p:sp>
      <p:sp>
        <p:nvSpPr>
          <p:cNvPr id="17" name="TextBox 16"/>
          <p:cNvSpPr txBox="1"/>
          <p:nvPr/>
        </p:nvSpPr>
        <p:spPr>
          <a:xfrm>
            <a:off x="3356992" y="1249284"/>
            <a:ext cx="864096" cy="369332"/>
          </a:xfrm>
          <a:prstGeom prst="rect">
            <a:avLst/>
          </a:prstGeom>
          <a:solidFill>
            <a:schemeClr val="bg1"/>
          </a:solidFill>
        </p:spPr>
        <p:txBody>
          <a:bodyPr wrap="square" rtlCol="0">
            <a:spAutoFit/>
          </a:bodyPr>
          <a:lstStyle/>
          <a:p>
            <a:endParaRPr lang="zh-CN" altLang="en-US" dirty="0"/>
          </a:p>
        </p:txBody>
      </p:sp>
      <p:sp>
        <p:nvSpPr>
          <p:cNvPr id="18" name="TextBox 17"/>
          <p:cNvSpPr txBox="1"/>
          <p:nvPr/>
        </p:nvSpPr>
        <p:spPr>
          <a:xfrm>
            <a:off x="620688" y="4575333"/>
            <a:ext cx="864096" cy="369332"/>
          </a:xfrm>
          <a:prstGeom prst="rect">
            <a:avLst/>
          </a:prstGeom>
          <a:solidFill>
            <a:schemeClr val="bg1"/>
          </a:solidFill>
        </p:spPr>
        <p:txBody>
          <a:bodyPr wrap="square" rtlCol="0">
            <a:spAutoFit/>
          </a:bodyPr>
          <a:lstStyle/>
          <a:p>
            <a:endParaRPr lang="zh-CN" altLang="en-US" dirty="0"/>
          </a:p>
        </p:txBody>
      </p:sp>
      <p:sp>
        <p:nvSpPr>
          <p:cNvPr id="3" name="TextBox 2"/>
          <p:cNvSpPr txBox="1"/>
          <p:nvPr/>
        </p:nvSpPr>
        <p:spPr>
          <a:xfrm>
            <a:off x="764704" y="1136576"/>
            <a:ext cx="720080" cy="225366"/>
          </a:xfrm>
          <a:prstGeom prst="rect">
            <a:avLst/>
          </a:prstGeom>
          <a:solidFill>
            <a:schemeClr val="bg1"/>
          </a:solidFill>
        </p:spPr>
        <p:txBody>
          <a:bodyPr wrap="square" rtlCol="0">
            <a:spAutoFit/>
          </a:bodyPr>
          <a:lstStyle/>
          <a:p>
            <a:endParaRPr lang="zh-CN" altLang="en-US" dirty="0"/>
          </a:p>
        </p:txBody>
      </p:sp>
      <p:sp>
        <p:nvSpPr>
          <p:cNvPr id="23" name="TextBox 22"/>
          <p:cNvSpPr txBox="1"/>
          <p:nvPr/>
        </p:nvSpPr>
        <p:spPr>
          <a:xfrm>
            <a:off x="692696" y="6311810"/>
            <a:ext cx="864096" cy="225366"/>
          </a:xfrm>
          <a:prstGeom prst="rect">
            <a:avLst/>
          </a:prstGeom>
          <a:solidFill>
            <a:schemeClr val="bg1"/>
          </a:solidFill>
        </p:spPr>
        <p:txBody>
          <a:bodyPr wrap="square" rtlCol="0">
            <a:spAutoFit/>
          </a:bodyPr>
          <a:lstStyle/>
          <a:p>
            <a:endParaRPr lang="zh-CN" altLang="en-US" dirty="0"/>
          </a:p>
        </p:txBody>
      </p:sp>
      <p:sp>
        <p:nvSpPr>
          <p:cNvPr id="24" name="TextBox 23"/>
          <p:cNvSpPr txBox="1"/>
          <p:nvPr/>
        </p:nvSpPr>
        <p:spPr>
          <a:xfrm>
            <a:off x="3519669" y="3728864"/>
            <a:ext cx="845435" cy="225366"/>
          </a:xfrm>
          <a:prstGeom prst="rect">
            <a:avLst/>
          </a:prstGeom>
          <a:solidFill>
            <a:schemeClr val="bg1"/>
          </a:solidFill>
        </p:spPr>
        <p:txBody>
          <a:bodyPr wrap="square" rtlCol="0">
            <a:spAutoFit/>
          </a:bodyPr>
          <a:lstStyle/>
          <a:p>
            <a:endParaRPr lang="zh-CN" altLang="en-US" dirty="0"/>
          </a:p>
        </p:txBody>
      </p:sp>
      <p:sp>
        <p:nvSpPr>
          <p:cNvPr id="25" name="TextBox 24"/>
          <p:cNvSpPr txBox="1"/>
          <p:nvPr/>
        </p:nvSpPr>
        <p:spPr>
          <a:xfrm>
            <a:off x="764704" y="3728864"/>
            <a:ext cx="792088" cy="225366"/>
          </a:xfrm>
          <a:prstGeom prst="rect">
            <a:avLst/>
          </a:prstGeom>
          <a:solidFill>
            <a:schemeClr val="bg1"/>
          </a:solidFill>
        </p:spPr>
        <p:txBody>
          <a:bodyPr wrap="square" rtlCol="0">
            <a:spAutoFit/>
          </a:bodyPr>
          <a:lstStyle/>
          <a:p>
            <a:endParaRPr lang="zh-CN" altLang="en-US" dirty="0"/>
          </a:p>
        </p:txBody>
      </p:sp>
      <p:sp>
        <p:nvSpPr>
          <p:cNvPr id="26" name="TextBox 25"/>
          <p:cNvSpPr txBox="1"/>
          <p:nvPr/>
        </p:nvSpPr>
        <p:spPr>
          <a:xfrm>
            <a:off x="3429000" y="1136576"/>
            <a:ext cx="720080" cy="225366"/>
          </a:xfrm>
          <a:prstGeom prst="rect">
            <a:avLst/>
          </a:prstGeom>
          <a:solidFill>
            <a:schemeClr val="bg1"/>
          </a:solidFill>
        </p:spPr>
        <p:txBody>
          <a:bodyPr wrap="square" rtlCol="0">
            <a:spAutoFit/>
          </a:bodyPr>
          <a:lstStyle/>
          <a:p>
            <a:endParaRPr lang="zh-CN" altLang="en-US" dirty="0"/>
          </a:p>
        </p:txBody>
      </p:sp>
      <p:pic>
        <p:nvPicPr>
          <p:cNvPr id="1026" name="Picture 2" descr="D:/Pictures/BMT/250.png250"/>
          <p:cNvPicPr>
            <a:picLocks noChangeAspect="1" noChangeArrowheads="1"/>
          </p:cNvPicPr>
          <p:nvPr/>
        </p:nvPicPr>
        <p:blipFill>
          <a:blip r:embed="rId1"/>
          <a:srcRect l="230" r="230"/>
          <a:stretch>
            <a:fillRect/>
          </a:stretch>
        </p:blipFill>
        <p:spPr bwMode="auto">
          <a:xfrm>
            <a:off x="165735" y="900430"/>
            <a:ext cx="3068320" cy="29292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028" name="Picture 4" descr="D:/Pictures/BMT/630.png630"/>
          <p:cNvPicPr>
            <a:picLocks noChangeAspect="1" noChangeArrowheads="1"/>
          </p:cNvPicPr>
          <p:nvPr/>
        </p:nvPicPr>
        <p:blipFill>
          <a:blip r:embed="rId2"/>
          <a:srcRect l="478" r="478"/>
          <a:stretch>
            <a:fillRect/>
          </a:stretch>
        </p:blipFill>
        <p:spPr bwMode="auto">
          <a:xfrm>
            <a:off x="85090" y="6586220"/>
            <a:ext cx="3049905" cy="291846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030" name="Picture 6" descr="D:/Pictures/BMT/400.png400"/>
          <p:cNvPicPr>
            <a:picLocks noChangeAspect="1" noChangeArrowheads="1"/>
          </p:cNvPicPr>
          <p:nvPr/>
        </p:nvPicPr>
        <p:blipFill>
          <a:blip r:embed="rId3"/>
          <a:srcRect t="1019" b="1019"/>
          <a:stretch>
            <a:fillRect/>
          </a:stretch>
        </p:blipFill>
        <p:spPr bwMode="auto">
          <a:xfrm>
            <a:off x="116205" y="3772535"/>
            <a:ext cx="3026410" cy="290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30" name="组合 29"/>
          <p:cNvGrpSpPr/>
          <p:nvPr/>
        </p:nvGrpSpPr>
        <p:grpSpPr>
          <a:xfrm>
            <a:off x="6021288" y="9417496"/>
            <a:ext cx="776312" cy="369332"/>
            <a:chOff x="6021288" y="9417496"/>
            <a:chExt cx="776312" cy="369332"/>
          </a:xfrm>
        </p:grpSpPr>
        <p:sp>
          <p:nvSpPr>
            <p:cNvPr id="31" name="圆角矩形 30"/>
            <p:cNvSpPr/>
            <p:nvPr/>
          </p:nvSpPr>
          <p:spPr>
            <a:xfrm>
              <a:off x="6021288" y="9525218"/>
              <a:ext cx="214482" cy="153888"/>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 name="TextBox 31"/>
            <p:cNvSpPr txBox="1"/>
            <p:nvPr/>
          </p:nvSpPr>
          <p:spPr>
            <a:xfrm>
              <a:off x="6235770" y="9417496"/>
              <a:ext cx="561830" cy="369332"/>
            </a:xfrm>
            <a:prstGeom prst="rect">
              <a:avLst/>
            </a:prstGeom>
            <a:noFill/>
          </p:spPr>
          <p:txBody>
            <a:bodyPr wrap="square" rtlCol="0">
              <a:spAutoFit/>
            </a:bodyPr>
            <a:lstStyle/>
            <a:p>
              <a:r>
                <a:rPr lang="en-US" altLang="zh-CN" dirty="0"/>
                <a:t>77</a:t>
              </a:r>
              <a:endParaRPr lang="zh-CN" altLang="en-US" dirty="0"/>
            </a:p>
          </p:txBody>
        </p:sp>
      </p:grpSp>
      <p:pic>
        <p:nvPicPr>
          <p:cNvPr id="14" name="图片 13"/>
          <p:cNvPicPr>
            <a:picLocks noChangeAspect="1"/>
          </p:cNvPicPr>
          <p:nvPr/>
        </p:nvPicPr>
        <p:blipFill rotWithShape="1">
          <a:blip r:embed="rId4">
            <a:extLst>
              <a:ext uri="{28A0092B-C50C-407E-A947-70E740481C1C}">
                <a14:useLocalDpi xmlns:a14="http://schemas.microsoft.com/office/drawing/2010/main" val="0"/>
              </a:ext>
            </a:extLst>
          </a:blip>
          <a:srcRect l="8001" t="9788" r="10800" b="33915"/>
          <a:stretch>
            <a:fillRect/>
          </a:stretch>
        </p:blipFill>
        <p:spPr>
          <a:xfrm>
            <a:off x="3644987" y="79214"/>
            <a:ext cx="1008151" cy="486694"/>
          </a:xfrm>
          <a:prstGeom prst="rect">
            <a:avLst/>
          </a:prstGeom>
        </p:spPr>
      </p:pic>
      <p:sp>
        <p:nvSpPr>
          <p:cNvPr id="28" name="AutoShape 10"/>
          <p:cNvSpPr>
            <a:spLocks noChangeArrowheads="1"/>
          </p:cNvSpPr>
          <p:nvPr/>
        </p:nvSpPr>
        <p:spPr bwMode="auto">
          <a:xfrm>
            <a:off x="2564785" y="3817511"/>
            <a:ext cx="872217" cy="291202"/>
          </a:xfrm>
          <a:prstGeom prst="wedgeRoundRectCallout">
            <a:avLst>
              <a:gd name="adj1" fmla="val -46727"/>
              <a:gd name="adj2" fmla="val -96694"/>
              <a:gd name="adj3" fmla="val 16667"/>
            </a:avLst>
          </a:prstGeom>
          <a:noFill/>
          <a:ln w="9525">
            <a:solidFill>
              <a:schemeClr val="tx1"/>
            </a:solidFill>
            <a:miter lim="800000"/>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lIns="58394" tIns="30366" rIns="58394" bIns="30366"/>
          <a:lstStyle/>
          <a:p>
            <a:pPr defTabSz="793750">
              <a:spcBef>
                <a:spcPct val="0"/>
              </a:spcBef>
              <a:buNone/>
            </a:pPr>
            <a:r>
              <a:rPr lang="zh-CN" altLang="en-US" sz="800" b="1" dirty="0">
                <a:solidFill>
                  <a:srgbClr val="0000FF"/>
                </a:solidFill>
              </a:rPr>
              <a:t>扭矩</a:t>
            </a:r>
            <a:r>
              <a:rPr lang="en-US" altLang="zh-CN" sz="800" b="1" dirty="0">
                <a:solidFill>
                  <a:srgbClr val="0000FF"/>
                </a:solidFill>
              </a:rPr>
              <a:t>686 Nm   </a:t>
            </a:r>
            <a:endParaRPr lang="en-US" altLang="zh-CN" sz="800" b="1" dirty="0">
              <a:solidFill>
                <a:srgbClr val="0000FF"/>
              </a:solidFill>
            </a:endParaRPr>
          </a:p>
          <a:p>
            <a:pPr defTabSz="793750">
              <a:spcBef>
                <a:spcPct val="0"/>
              </a:spcBef>
              <a:buNone/>
            </a:pPr>
            <a:r>
              <a:rPr lang="zh-CN" altLang="en-US" sz="800" b="1" dirty="0">
                <a:solidFill>
                  <a:srgbClr val="0000FF"/>
                </a:solidFill>
              </a:rPr>
              <a:t>转速</a:t>
            </a:r>
            <a:r>
              <a:rPr lang="en-US" altLang="zh-CN" sz="800" b="1" dirty="0">
                <a:solidFill>
                  <a:srgbClr val="0000FF"/>
                </a:solidFill>
              </a:rPr>
              <a:t> 565 rpm</a:t>
            </a:r>
            <a:endParaRPr lang="en-US" altLang="zh-CN" sz="800" b="1" dirty="0">
              <a:solidFill>
                <a:srgbClr val="0000FF"/>
              </a:solidFill>
            </a:endParaRPr>
          </a:p>
        </p:txBody>
      </p:sp>
      <p:pic>
        <p:nvPicPr>
          <p:cNvPr id="19" name="图片 18" descr="800"/>
          <p:cNvPicPr>
            <a:picLocks noChangeAspect="1"/>
          </p:cNvPicPr>
          <p:nvPr/>
        </p:nvPicPr>
        <p:blipFill>
          <a:blip r:embed="rId5"/>
          <a:stretch>
            <a:fillRect/>
          </a:stretch>
        </p:blipFill>
        <p:spPr>
          <a:xfrm>
            <a:off x="3309620" y="6543040"/>
            <a:ext cx="3078480" cy="2933065"/>
          </a:xfrm>
          <a:prstGeom prst="rect">
            <a:avLst/>
          </a:prstGeom>
        </p:spPr>
      </p:pic>
      <p:pic>
        <p:nvPicPr>
          <p:cNvPr id="21" name="图片 20" descr="315"/>
          <p:cNvPicPr>
            <a:picLocks noChangeAspect="1"/>
          </p:cNvPicPr>
          <p:nvPr/>
        </p:nvPicPr>
        <p:blipFill>
          <a:blip r:embed="rId6"/>
          <a:stretch>
            <a:fillRect/>
          </a:stretch>
        </p:blipFill>
        <p:spPr>
          <a:xfrm>
            <a:off x="3212465" y="914400"/>
            <a:ext cx="3175635" cy="2840355"/>
          </a:xfrm>
          <a:prstGeom prst="rect">
            <a:avLst/>
          </a:prstGeom>
        </p:spPr>
      </p:pic>
      <p:pic>
        <p:nvPicPr>
          <p:cNvPr id="1031" name="Picture 7" descr="D:/Pictures/BMT/500.png500"/>
          <p:cNvPicPr>
            <a:picLocks noChangeAspect="1" noChangeArrowheads="1"/>
          </p:cNvPicPr>
          <p:nvPr/>
        </p:nvPicPr>
        <p:blipFill>
          <a:blip r:embed="rId7"/>
          <a:srcRect t="2390" b="2390"/>
          <a:stretch>
            <a:fillRect/>
          </a:stretch>
        </p:blipFill>
        <p:spPr bwMode="auto">
          <a:xfrm>
            <a:off x="3317875" y="3728720"/>
            <a:ext cx="3081020" cy="28695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cSld>
  <p:clrMapOvr>
    <a:masterClrMapping/>
  </p:clrMapOvr>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平行四边形 3"/>
          <p:cNvSpPr/>
          <p:nvPr/>
        </p:nvSpPr>
        <p:spPr>
          <a:xfrm>
            <a:off x="403122" y="318099"/>
            <a:ext cx="1801742" cy="69027"/>
          </a:xfrm>
          <a:prstGeom prst="parallelogram">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TextBox 5"/>
          <p:cNvSpPr txBox="1"/>
          <p:nvPr/>
        </p:nvSpPr>
        <p:spPr>
          <a:xfrm>
            <a:off x="4581128" y="159821"/>
            <a:ext cx="2321446" cy="384721"/>
          </a:xfrm>
          <a:prstGeom prst="rect">
            <a:avLst/>
          </a:prstGeom>
          <a:noFill/>
        </p:spPr>
        <p:txBody>
          <a:bodyPr wrap="square" rtlCol="0">
            <a:spAutoFit/>
          </a:bodyPr>
          <a:lstStyle/>
          <a:p>
            <a:r>
              <a:rPr lang="zh-CN" altLang="en-US" sz="1000" b="1" kern="1400" spc="110" dirty="0">
                <a:latin typeface="+mn-ea"/>
              </a:rPr>
              <a:t>济宁钧华液压机械有限公司</a:t>
            </a:r>
            <a:endParaRPr lang="en-US" altLang="zh-CN" sz="1000" b="1" kern="1400" spc="110" dirty="0">
              <a:latin typeface="+mn-ea"/>
            </a:endParaRPr>
          </a:p>
          <a:p>
            <a:r>
              <a:rPr lang="en-US" altLang="zh-CN" sz="900" dirty="0">
                <a:latin typeface="Arial Unicode MS" panose="020B0604020202020204" pitchFamily="34" charset="-122"/>
                <a:ea typeface="Arial Unicode MS" panose="020B0604020202020204" pitchFamily="34" charset="-122"/>
                <a:cs typeface="Arial Unicode MS" panose="020B0604020202020204" pitchFamily="34" charset="-122"/>
              </a:rPr>
              <a:t>Jining  </a:t>
            </a:r>
            <a:r>
              <a:rPr lang="en-US" altLang="zh-CN" sz="900" dirty="0" err="1">
                <a:latin typeface="Arial Unicode MS" panose="020B0604020202020204" pitchFamily="34" charset="-122"/>
                <a:ea typeface="Arial Unicode MS" panose="020B0604020202020204" pitchFamily="34" charset="-122"/>
                <a:cs typeface="Arial Unicode MS" panose="020B0604020202020204" pitchFamily="34" charset="-122"/>
              </a:rPr>
              <a:t>JunHua</a:t>
            </a:r>
            <a:r>
              <a:rPr lang="en-US" altLang="zh-CN" sz="900" dirty="0">
                <a:latin typeface="Arial Unicode MS" panose="020B0604020202020204" pitchFamily="34" charset="-122"/>
                <a:ea typeface="Arial Unicode MS" panose="020B0604020202020204" pitchFamily="34" charset="-122"/>
                <a:cs typeface="Arial Unicode MS" panose="020B0604020202020204" pitchFamily="34" charset="-122"/>
              </a:rPr>
              <a:t> Hydraulic Co.,Ltd</a:t>
            </a:r>
            <a:endParaRPr lang="zh-CN" altLang="en-US" sz="900" dirty="0">
              <a:latin typeface="Arial Unicode MS" panose="020B0604020202020204" pitchFamily="34" charset="-122"/>
              <a:ea typeface="Arial Unicode MS" panose="020B0604020202020204" pitchFamily="34" charset="-122"/>
              <a:cs typeface="Arial Unicode MS" panose="020B0604020202020204" pitchFamily="34" charset="-122"/>
            </a:endParaRPr>
          </a:p>
        </p:txBody>
      </p:sp>
      <p:sp>
        <p:nvSpPr>
          <p:cNvPr id="7" name="平行四边形 6"/>
          <p:cNvSpPr/>
          <p:nvPr/>
        </p:nvSpPr>
        <p:spPr>
          <a:xfrm>
            <a:off x="2276872" y="315026"/>
            <a:ext cx="1368152" cy="72100"/>
          </a:xfrm>
          <a:prstGeom prst="parallelogram">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 name="Text Box 8"/>
          <p:cNvSpPr txBox="1">
            <a:spLocks noChangeArrowheads="1"/>
          </p:cNvSpPr>
          <p:nvPr/>
        </p:nvSpPr>
        <p:spPr bwMode="auto">
          <a:xfrm>
            <a:off x="342900" y="488504"/>
            <a:ext cx="1975757" cy="536436"/>
          </a:xfrm>
          <a:prstGeom prst="rect">
            <a:avLst/>
          </a:prstGeom>
          <a:noFill/>
          <a:ln>
            <a:noFill/>
          </a:ln>
          <a:effectLst/>
          <a:extLst>
            <a:ext uri="{909E8E84-426E-40DD-AFC4-6F175D3DCCD1}">
              <a14:hiddenFill xmlns:a14="http://schemas.microsoft.com/office/drawing/2010/main">
                <a:solidFill>
                  <a:schemeClr val="accent5"/>
                </a:solidFill>
              </a14:hiddenFill>
            </a:ext>
            <a:ext uri="{91240B29-F687-4F45-9708-019B960494DF}">
              <a14:hiddenLine xmlns:a14="http://schemas.microsoft.com/office/drawing/2010/main" w="9525">
                <a:solidFill>
                  <a:srgbClr val="FFFF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74630" tIns="37315" rIns="74630" bIns="37315">
            <a:spAutoFit/>
            <a:scene3d>
              <a:camera prst="orthographicFront"/>
              <a:lightRig rig="threePt" dir="t"/>
            </a:scene3d>
          </a:bodyPr>
          <a:lstStyle>
            <a:lvl1pPr algn="l" defTabSz="860425">
              <a:spcBef>
                <a:spcPct val="0"/>
              </a:spcBef>
              <a:defRPr kumimoji="1" sz="2400">
                <a:solidFill>
                  <a:schemeClr val="tx1"/>
                </a:solidFill>
                <a:latin typeface="Times New Roman" panose="02020603050405020304" pitchFamily="18" charset="0"/>
                <a:ea typeface="宋体" panose="02010600030101010101" pitchFamily="2" charset="-122"/>
              </a:defRPr>
            </a:lvl1pPr>
            <a:lvl2pPr marL="430530" algn="l" defTabSz="860425">
              <a:spcBef>
                <a:spcPct val="0"/>
              </a:spcBef>
              <a:defRPr kumimoji="1" sz="2400">
                <a:solidFill>
                  <a:schemeClr val="tx1"/>
                </a:solidFill>
                <a:latin typeface="Times New Roman" panose="02020603050405020304" pitchFamily="18" charset="0"/>
                <a:ea typeface="宋体" panose="02010600030101010101" pitchFamily="2" charset="-122"/>
              </a:defRPr>
            </a:lvl2pPr>
            <a:lvl3pPr marL="860425" algn="l" defTabSz="860425">
              <a:spcBef>
                <a:spcPct val="0"/>
              </a:spcBef>
              <a:defRPr kumimoji="1" sz="2400">
                <a:solidFill>
                  <a:schemeClr val="tx1"/>
                </a:solidFill>
                <a:latin typeface="Times New Roman" panose="02020603050405020304" pitchFamily="18" charset="0"/>
                <a:ea typeface="宋体" panose="02010600030101010101" pitchFamily="2" charset="-122"/>
              </a:defRPr>
            </a:lvl3pPr>
            <a:lvl4pPr marL="1290955" algn="l" defTabSz="860425">
              <a:spcBef>
                <a:spcPct val="0"/>
              </a:spcBef>
              <a:defRPr kumimoji="1" sz="2400">
                <a:solidFill>
                  <a:schemeClr val="tx1"/>
                </a:solidFill>
                <a:latin typeface="Times New Roman" panose="02020603050405020304" pitchFamily="18" charset="0"/>
                <a:ea typeface="宋体" panose="02010600030101010101" pitchFamily="2" charset="-122"/>
              </a:defRPr>
            </a:lvl4pPr>
            <a:lvl5pPr marL="1719580" algn="l" defTabSz="860425">
              <a:spcBef>
                <a:spcPct val="0"/>
              </a:spcBef>
              <a:defRPr kumimoji="1" sz="2400">
                <a:solidFill>
                  <a:schemeClr val="tx1"/>
                </a:solidFill>
                <a:latin typeface="Times New Roman" panose="02020603050405020304" pitchFamily="18" charset="0"/>
                <a:ea typeface="宋体" panose="02010600030101010101" pitchFamily="2" charset="-122"/>
              </a:defRPr>
            </a:lvl5pPr>
            <a:lvl6pPr marL="21767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6339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0911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5483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0" hangingPunct="0">
              <a:lnSpc>
                <a:spcPct val="90000"/>
              </a:lnSpc>
              <a:spcBef>
                <a:spcPct val="50000"/>
              </a:spcBef>
              <a:buFontTx/>
              <a:buNone/>
            </a:pPr>
            <a:r>
              <a:rPr kumimoji="0" lang="en-US" altLang="zh-CN" sz="1300" b="1" dirty="0">
                <a:solidFill>
                  <a:schemeClr val="accent1"/>
                </a:solidFill>
                <a:effectLst>
                  <a:outerShdw blurRad="38100" dist="25400" dir="5400000" algn="ctr" rotWithShape="0">
                    <a:srgbClr val="6E747A">
                      <a:alpha val="43000"/>
                    </a:srgbClr>
                  </a:outerShdw>
                </a:effectLst>
              </a:rPr>
              <a:t>BMT </a:t>
            </a:r>
            <a:r>
              <a:rPr kumimoji="0" lang="zh-CN" altLang="en-US" sz="1300" b="1" dirty="0">
                <a:solidFill>
                  <a:schemeClr val="accent1"/>
                </a:solidFill>
                <a:effectLst>
                  <a:outerShdw blurRad="38100" dist="25400" dir="5400000" algn="ctr" rotWithShape="0">
                    <a:srgbClr val="6E747A">
                      <a:alpha val="43000"/>
                    </a:srgbClr>
                  </a:outerShdw>
                </a:effectLst>
              </a:rPr>
              <a:t>系列马达外形图  </a:t>
            </a:r>
            <a:endParaRPr kumimoji="0" lang="zh-CN" altLang="en-US" sz="1300" b="1" dirty="0">
              <a:solidFill>
                <a:schemeClr val="accent1"/>
              </a:solidFill>
              <a:effectLst>
                <a:outerShdw blurRad="38100" dist="25400" dir="5400000" algn="ctr" rotWithShape="0">
                  <a:srgbClr val="6E747A">
                    <a:alpha val="43000"/>
                  </a:srgbClr>
                </a:outerShdw>
              </a:effectLst>
            </a:endParaRPr>
          </a:p>
          <a:p>
            <a:pPr eaLnBrk="0" hangingPunct="0">
              <a:lnSpc>
                <a:spcPct val="90000"/>
              </a:lnSpc>
              <a:spcBef>
                <a:spcPct val="50000"/>
              </a:spcBef>
              <a:buFontTx/>
              <a:buNone/>
            </a:pPr>
            <a:r>
              <a:rPr kumimoji="0" lang="zh-CN" altLang="en-US" sz="1300" b="1" dirty="0">
                <a:solidFill>
                  <a:schemeClr val="accent1"/>
                </a:solidFill>
                <a:effectLst>
                  <a:outerShdw blurRad="38100" dist="25400" dir="5400000" algn="ctr" rotWithShape="0">
                    <a:srgbClr val="6E747A">
                      <a:alpha val="43000"/>
                    </a:srgbClr>
                  </a:outerShdw>
                </a:effectLst>
              </a:rPr>
              <a:t>         </a:t>
            </a:r>
            <a:r>
              <a:rPr kumimoji="0" lang="en-US" altLang="zh-CN" sz="1300" b="1" dirty="0">
                <a:solidFill>
                  <a:schemeClr val="accent1"/>
                </a:solidFill>
                <a:effectLst>
                  <a:outerShdw blurRad="38100" dist="25400" dir="5400000" algn="ctr" rotWithShape="0">
                    <a:srgbClr val="6E747A">
                      <a:alpha val="43000"/>
                    </a:srgbClr>
                  </a:outerShdw>
                </a:effectLst>
              </a:rPr>
              <a:t>              </a:t>
            </a:r>
            <a:endParaRPr kumimoji="0" lang="en-US" altLang="zh-CN" sz="1300" b="1" dirty="0">
              <a:solidFill>
                <a:schemeClr val="accent1"/>
              </a:solidFill>
              <a:effectLst>
                <a:outerShdw blurRad="38100" dist="25400" dir="5400000" algn="ctr" rotWithShape="0">
                  <a:srgbClr val="6E747A">
                    <a:alpha val="43000"/>
                  </a:srgbClr>
                </a:outerShdw>
              </a:effectLst>
              <a:latin typeface="仿宋_GB2312" panose="02010609030101010101" pitchFamily="49" charset="-122"/>
              <a:ea typeface="仿宋_GB2312" panose="02010609030101010101" pitchFamily="49" charset="-122"/>
            </a:endParaRPr>
          </a:p>
        </p:txBody>
      </p:sp>
      <p:pic>
        <p:nvPicPr>
          <p:cNvPr id="17" name="Picture 9"/>
          <p:cNvPicPr>
            <a:picLocks noChangeAspect="1" noChangeArrowheads="1"/>
          </p:cNvPicPr>
          <p:nvPr/>
        </p:nvPicPr>
        <p:blipFill>
          <a:blip r:embed="rId1">
            <a:extLst>
              <a:ext uri="{28A0092B-C50C-407E-A947-70E740481C1C}">
                <a14:useLocalDpi xmlns:a14="http://schemas.microsoft.com/office/drawing/2010/main" val="0"/>
              </a:ext>
            </a:extLst>
          </a:blip>
          <a:srcRect/>
          <a:stretch>
            <a:fillRect/>
          </a:stretch>
        </p:blipFill>
        <p:spPr bwMode="auto">
          <a:xfrm>
            <a:off x="548680" y="8913440"/>
            <a:ext cx="2566558" cy="46630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29" name="Picture 3"/>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764704" y="848544"/>
            <a:ext cx="5658196" cy="186624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30" name="TextBox 29"/>
          <p:cNvSpPr txBox="1"/>
          <p:nvPr/>
        </p:nvSpPr>
        <p:spPr>
          <a:xfrm>
            <a:off x="116632" y="848544"/>
            <a:ext cx="504056" cy="246221"/>
          </a:xfrm>
          <a:prstGeom prst="rect">
            <a:avLst/>
          </a:prstGeom>
          <a:noFill/>
        </p:spPr>
        <p:txBody>
          <a:bodyPr wrap="square" rtlCol="0">
            <a:spAutoFit/>
          </a:bodyPr>
          <a:lstStyle/>
          <a:p>
            <a:pPr>
              <a:buNone/>
            </a:pPr>
            <a:r>
              <a:rPr lang="en-US" altLang="zh-CN" sz="1000" b="1" dirty="0"/>
              <a:t>A</a:t>
            </a:r>
            <a:r>
              <a:rPr lang="zh-CN" altLang="en-US" sz="1000" b="1" dirty="0"/>
              <a:t>型</a:t>
            </a:r>
            <a:endParaRPr lang="zh-CN" altLang="en-US" sz="1000" b="1" dirty="0"/>
          </a:p>
        </p:txBody>
      </p:sp>
      <p:pic>
        <p:nvPicPr>
          <p:cNvPr id="31" name="Picture 4"/>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36712" y="3275033"/>
            <a:ext cx="5384152" cy="20300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32" name="Picture 7"/>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844141" y="5809099"/>
            <a:ext cx="5499322" cy="20242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35" name="TextBox 34"/>
          <p:cNvSpPr txBox="1"/>
          <p:nvPr/>
        </p:nvSpPr>
        <p:spPr>
          <a:xfrm>
            <a:off x="188640" y="5909132"/>
            <a:ext cx="504056" cy="246221"/>
          </a:xfrm>
          <a:prstGeom prst="rect">
            <a:avLst/>
          </a:prstGeom>
          <a:noFill/>
        </p:spPr>
        <p:txBody>
          <a:bodyPr wrap="square" rtlCol="0">
            <a:spAutoFit/>
          </a:bodyPr>
          <a:lstStyle/>
          <a:p>
            <a:pPr>
              <a:buNone/>
            </a:pPr>
            <a:r>
              <a:rPr lang="en-US" altLang="zh-CN" sz="1000" b="1" dirty="0"/>
              <a:t>C</a:t>
            </a:r>
            <a:r>
              <a:rPr lang="zh-CN" altLang="en-US" sz="1000" b="1" dirty="0"/>
              <a:t>型</a:t>
            </a:r>
            <a:endParaRPr lang="zh-CN" altLang="en-US" sz="1000" b="1" dirty="0"/>
          </a:p>
        </p:txBody>
      </p:sp>
      <p:sp>
        <p:nvSpPr>
          <p:cNvPr id="36" name="TextBox 35"/>
          <p:cNvSpPr txBox="1"/>
          <p:nvPr/>
        </p:nvSpPr>
        <p:spPr>
          <a:xfrm>
            <a:off x="188640" y="3347041"/>
            <a:ext cx="504056" cy="246221"/>
          </a:xfrm>
          <a:prstGeom prst="rect">
            <a:avLst/>
          </a:prstGeom>
          <a:noFill/>
        </p:spPr>
        <p:txBody>
          <a:bodyPr wrap="square" rtlCol="0">
            <a:spAutoFit/>
          </a:bodyPr>
          <a:lstStyle/>
          <a:p>
            <a:pPr>
              <a:buNone/>
            </a:pPr>
            <a:r>
              <a:rPr lang="en-US" altLang="zh-CN" sz="1000" b="1" dirty="0"/>
              <a:t>B</a:t>
            </a:r>
            <a:r>
              <a:rPr lang="zh-CN" altLang="en-US" sz="1000" b="1" dirty="0"/>
              <a:t>型</a:t>
            </a:r>
            <a:endParaRPr lang="zh-CN" altLang="en-US" sz="1000" b="1" dirty="0"/>
          </a:p>
        </p:txBody>
      </p:sp>
      <p:pic>
        <p:nvPicPr>
          <p:cNvPr id="37" name="Picture 9"/>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623146" y="8265368"/>
            <a:ext cx="3738653" cy="57606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19" name="组合 18"/>
          <p:cNvGrpSpPr/>
          <p:nvPr/>
        </p:nvGrpSpPr>
        <p:grpSpPr>
          <a:xfrm>
            <a:off x="6021288" y="9417496"/>
            <a:ext cx="776312" cy="369332"/>
            <a:chOff x="6021288" y="9417496"/>
            <a:chExt cx="776312" cy="369332"/>
          </a:xfrm>
        </p:grpSpPr>
        <p:sp>
          <p:nvSpPr>
            <p:cNvPr id="20" name="圆角矩形 19"/>
            <p:cNvSpPr/>
            <p:nvPr/>
          </p:nvSpPr>
          <p:spPr>
            <a:xfrm>
              <a:off x="6021288" y="9525218"/>
              <a:ext cx="214482" cy="153888"/>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1" name="TextBox 20"/>
            <p:cNvSpPr txBox="1"/>
            <p:nvPr/>
          </p:nvSpPr>
          <p:spPr>
            <a:xfrm>
              <a:off x="6235770" y="9417496"/>
              <a:ext cx="561830" cy="369332"/>
            </a:xfrm>
            <a:prstGeom prst="rect">
              <a:avLst/>
            </a:prstGeom>
            <a:noFill/>
          </p:spPr>
          <p:txBody>
            <a:bodyPr wrap="square" rtlCol="0">
              <a:spAutoFit/>
            </a:bodyPr>
            <a:lstStyle/>
            <a:p>
              <a:r>
                <a:rPr lang="en-US" altLang="zh-CN" dirty="0"/>
                <a:t>78</a:t>
              </a:r>
              <a:endParaRPr lang="zh-CN" altLang="en-US" dirty="0"/>
            </a:p>
          </p:txBody>
        </p:sp>
      </p:grpSp>
      <p:pic>
        <p:nvPicPr>
          <p:cNvPr id="14" name="图片 13"/>
          <p:cNvPicPr>
            <a:picLocks noChangeAspect="1"/>
          </p:cNvPicPr>
          <p:nvPr/>
        </p:nvPicPr>
        <p:blipFill rotWithShape="1">
          <a:blip r:embed="rId6">
            <a:extLst>
              <a:ext uri="{28A0092B-C50C-407E-A947-70E740481C1C}">
                <a14:useLocalDpi xmlns:a14="http://schemas.microsoft.com/office/drawing/2010/main" val="0"/>
              </a:ext>
            </a:extLst>
          </a:blip>
          <a:srcRect l="8001" t="9788" r="10800" b="33915"/>
          <a:stretch>
            <a:fillRect/>
          </a:stretch>
        </p:blipFill>
        <p:spPr>
          <a:xfrm>
            <a:off x="3644987" y="79214"/>
            <a:ext cx="1008151" cy="486694"/>
          </a:xfrm>
          <a:prstGeom prst="rect">
            <a:avLst/>
          </a:prstGeom>
        </p:spPr>
      </p:pic>
    </p:spTree>
  </p:cSld>
  <p:clrMapOvr>
    <a:masterClrMapping/>
  </p:clrMapOvr>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平行四边形 3"/>
          <p:cNvSpPr/>
          <p:nvPr/>
        </p:nvSpPr>
        <p:spPr>
          <a:xfrm>
            <a:off x="403122" y="318099"/>
            <a:ext cx="1801742" cy="69027"/>
          </a:xfrm>
          <a:prstGeom prst="parallelogram">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TextBox 5"/>
          <p:cNvSpPr txBox="1"/>
          <p:nvPr/>
        </p:nvSpPr>
        <p:spPr>
          <a:xfrm>
            <a:off x="4581128" y="159821"/>
            <a:ext cx="2321446" cy="384721"/>
          </a:xfrm>
          <a:prstGeom prst="rect">
            <a:avLst/>
          </a:prstGeom>
          <a:noFill/>
        </p:spPr>
        <p:txBody>
          <a:bodyPr wrap="square" rtlCol="0">
            <a:spAutoFit/>
          </a:bodyPr>
          <a:lstStyle/>
          <a:p>
            <a:r>
              <a:rPr lang="zh-CN" altLang="en-US" sz="1000" b="1" kern="1400" spc="110" dirty="0">
                <a:latin typeface="+mn-ea"/>
              </a:rPr>
              <a:t>济宁钧华液压机械有限公司</a:t>
            </a:r>
            <a:endParaRPr lang="en-US" altLang="zh-CN" sz="1000" b="1" kern="1400" spc="110" dirty="0">
              <a:latin typeface="+mn-ea"/>
            </a:endParaRPr>
          </a:p>
          <a:p>
            <a:r>
              <a:rPr lang="en-US" altLang="zh-CN" sz="900" dirty="0">
                <a:latin typeface="Arial Unicode MS" panose="020B0604020202020204" pitchFamily="34" charset="-122"/>
                <a:ea typeface="Arial Unicode MS" panose="020B0604020202020204" pitchFamily="34" charset="-122"/>
                <a:cs typeface="Arial Unicode MS" panose="020B0604020202020204" pitchFamily="34" charset="-122"/>
              </a:rPr>
              <a:t>Jining  </a:t>
            </a:r>
            <a:r>
              <a:rPr lang="en-US" altLang="zh-CN" sz="900" dirty="0" err="1">
                <a:latin typeface="Arial Unicode MS" panose="020B0604020202020204" pitchFamily="34" charset="-122"/>
                <a:ea typeface="Arial Unicode MS" panose="020B0604020202020204" pitchFamily="34" charset="-122"/>
                <a:cs typeface="Arial Unicode MS" panose="020B0604020202020204" pitchFamily="34" charset="-122"/>
              </a:rPr>
              <a:t>JunHua</a:t>
            </a:r>
            <a:r>
              <a:rPr lang="en-US" altLang="zh-CN" sz="900" dirty="0">
                <a:latin typeface="Arial Unicode MS" panose="020B0604020202020204" pitchFamily="34" charset="-122"/>
                <a:ea typeface="Arial Unicode MS" panose="020B0604020202020204" pitchFamily="34" charset="-122"/>
                <a:cs typeface="Arial Unicode MS" panose="020B0604020202020204" pitchFamily="34" charset="-122"/>
              </a:rPr>
              <a:t> Hydraulic Co.,Ltd</a:t>
            </a:r>
            <a:endParaRPr lang="zh-CN" altLang="en-US" sz="900" dirty="0">
              <a:latin typeface="Arial Unicode MS" panose="020B0604020202020204" pitchFamily="34" charset="-122"/>
              <a:ea typeface="Arial Unicode MS" panose="020B0604020202020204" pitchFamily="34" charset="-122"/>
              <a:cs typeface="Arial Unicode MS" panose="020B0604020202020204" pitchFamily="34" charset="-122"/>
            </a:endParaRPr>
          </a:p>
        </p:txBody>
      </p:sp>
      <p:sp>
        <p:nvSpPr>
          <p:cNvPr id="7" name="平行四边形 6"/>
          <p:cNvSpPr/>
          <p:nvPr/>
        </p:nvSpPr>
        <p:spPr>
          <a:xfrm>
            <a:off x="2276872" y="315026"/>
            <a:ext cx="1368152" cy="72100"/>
          </a:xfrm>
          <a:prstGeom prst="parallelogram">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 name="Text Box 8"/>
          <p:cNvSpPr txBox="1">
            <a:spLocks noChangeArrowheads="1"/>
          </p:cNvSpPr>
          <p:nvPr/>
        </p:nvSpPr>
        <p:spPr bwMode="auto">
          <a:xfrm>
            <a:off x="342900" y="488504"/>
            <a:ext cx="1975757" cy="536436"/>
          </a:xfrm>
          <a:prstGeom prst="rect">
            <a:avLst/>
          </a:prstGeom>
          <a:noFill/>
          <a:ln>
            <a:noFill/>
          </a:ln>
          <a:effectLst/>
          <a:extLst>
            <a:ext uri="{909E8E84-426E-40DD-AFC4-6F175D3DCCD1}">
              <a14:hiddenFill xmlns:a14="http://schemas.microsoft.com/office/drawing/2010/main">
                <a:gradFill rotWithShape="0">
                  <a:gsLst>
                    <a:gs pos="0">
                      <a:srgbClr val="003366">
                        <a:gamma/>
                        <a:shade val="46275"/>
                        <a:invGamma/>
                      </a:srgbClr>
                    </a:gs>
                    <a:gs pos="100000">
                      <a:srgbClr val="003366"/>
                    </a:gs>
                  </a:gsLst>
                  <a:lin ang="5400000" scaled="1"/>
                </a:gradFill>
              </a14:hiddenFill>
            </a:ext>
            <a:ext uri="{91240B29-F687-4F45-9708-019B960494DF}">
              <a14:hiddenLine xmlns:a14="http://schemas.microsoft.com/office/drawing/2010/main" w="9525">
                <a:solidFill>
                  <a:srgbClr val="FFFF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74630" tIns="37315" rIns="74630" bIns="37315">
            <a:spAutoFit/>
            <a:scene3d>
              <a:camera prst="orthographicFront"/>
              <a:lightRig rig="threePt" dir="t"/>
            </a:scene3d>
          </a:bodyPr>
          <a:lstStyle>
            <a:lvl1pPr algn="l" defTabSz="860425">
              <a:spcBef>
                <a:spcPct val="0"/>
              </a:spcBef>
              <a:defRPr kumimoji="1" sz="2400">
                <a:solidFill>
                  <a:schemeClr val="tx1"/>
                </a:solidFill>
                <a:latin typeface="Times New Roman" panose="02020603050405020304" pitchFamily="18" charset="0"/>
                <a:ea typeface="宋体" panose="02010600030101010101" pitchFamily="2" charset="-122"/>
              </a:defRPr>
            </a:lvl1pPr>
            <a:lvl2pPr marL="430530" algn="l" defTabSz="860425">
              <a:spcBef>
                <a:spcPct val="0"/>
              </a:spcBef>
              <a:defRPr kumimoji="1" sz="2400">
                <a:solidFill>
                  <a:schemeClr val="tx1"/>
                </a:solidFill>
                <a:latin typeface="Times New Roman" panose="02020603050405020304" pitchFamily="18" charset="0"/>
                <a:ea typeface="宋体" panose="02010600030101010101" pitchFamily="2" charset="-122"/>
              </a:defRPr>
            </a:lvl2pPr>
            <a:lvl3pPr marL="860425" algn="l" defTabSz="860425">
              <a:spcBef>
                <a:spcPct val="0"/>
              </a:spcBef>
              <a:defRPr kumimoji="1" sz="2400">
                <a:solidFill>
                  <a:schemeClr val="tx1"/>
                </a:solidFill>
                <a:latin typeface="Times New Roman" panose="02020603050405020304" pitchFamily="18" charset="0"/>
                <a:ea typeface="宋体" panose="02010600030101010101" pitchFamily="2" charset="-122"/>
              </a:defRPr>
            </a:lvl3pPr>
            <a:lvl4pPr marL="1290955" algn="l" defTabSz="860425">
              <a:spcBef>
                <a:spcPct val="0"/>
              </a:spcBef>
              <a:defRPr kumimoji="1" sz="2400">
                <a:solidFill>
                  <a:schemeClr val="tx1"/>
                </a:solidFill>
                <a:latin typeface="Times New Roman" panose="02020603050405020304" pitchFamily="18" charset="0"/>
                <a:ea typeface="宋体" panose="02010600030101010101" pitchFamily="2" charset="-122"/>
              </a:defRPr>
            </a:lvl4pPr>
            <a:lvl5pPr marL="1719580" algn="l" defTabSz="860425">
              <a:spcBef>
                <a:spcPct val="0"/>
              </a:spcBef>
              <a:defRPr kumimoji="1" sz="2400">
                <a:solidFill>
                  <a:schemeClr val="tx1"/>
                </a:solidFill>
                <a:latin typeface="Times New Roman" panose="02020603050405020304" pitchFamily="18" charset="0"/>
                <a:ea typeface="宋体" panose="02010600030101010101" pitchFamily="2" charset="-122"/>
              </a:defRPr>
            </a:lvl5pPr>
            <a:lvl6pPr marL="21767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6339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0911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5483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0" hangingPunct="0">
              <a:lnSpc>
                <a:spcPct val="90000"/>
              </a:lnSpc>
              <a:spcBef>
                <a:spcPct val="50000"/>
              </a:spcBef>
              <a:buFontTx/>
              <a:buNone/>
            </a:pPr>
            <a:r>
              <a:rPr kumimoji="0" lang="en-US" altLang="zh-CN" sz="1300" b="1" dirty="0">
                <a:solidFill>
                  <a:schemeClr val="accent1"/>
                </a:solidFill>
                <a:effectLst>
                  <a:outerShdw blurRad="38100" dist="25400" dir="5400000" algn="ctr" rotWithShape="0">
                    <a:srgbClr val="6E747A">
                      <a:alpha val="43000"/>
                    </a:srgbClr>
                  </a:outerShdw>
                </a:effectLst>
              </a:rPr>
              <a:t>BMT </a:t>
            </a:r>
            <a:r>
              <a:rPr kumimoji="0" lang="zh-CN" altLang="en-US" sz="1300" b="1" dirty="0">
                <a:solidFill>
                  <a:schemeClr val="accent1"/>
                </a:solidFill>
                <a:effectLst>
                  <a:outerShdw blurRad="38100" dist="25400" dir="5400000" algn="ctr" rotWithShape="0">
                    <a:srgbClr val="6E747A">
                      <a:alpha val="43000"/>
                    </a:srgbClr>
                  </a:outerShdw>
                </a:effectLst>
              </a:rPr>
              <a:t>系列马达外形图  </a:t>
            </a:r>
            <a:endParaRPr kumimoji="0" lang="zh-CN" altLang="en-US" sz="1300" b="1" dirty="0">
              <a:solidFill>
                <a:schemeClr val="accent1"/>
              </a:solidFill>
              <a:effectLst>
                <a:outerShdw blurRad="38100" dist="25400" dir="5400000" algn="ctr" rotWithShape="0">
                  <a:srgbClr val="6E747A">
                    <a:alpha val="43000"/>
                  </a:srgbClr>
                </a:outerShdw>
              </a:effectLst>
            </a:endParaRPr>
          </a:p>
          <a:p>
            <a:pPr eaLnBrk="0" hangingPunct="0">
              <a:lnSpc>
                <a:spcPct val="90000"/>
              </a:lnSpc>
              <a:spcBef>
                <a:spcPct val="50000"/>
              </a:spcBef>
              <a:buFontTx/>
              <a:buNone/>
            </a:pPr>
            <a:r>
              <a:rPr kumimoji="0" lang="zh-CN" altLang="en-US" sz="1300" b="1" dirty="0">
                <a:solidFill>
                  <a:schemeClr val="accent1"/>
                </a:solidFill>
                <a:effectLst>
                  <a:outerShdw blurRad="38100" dist="25400" dir="5400000" algn="ctr" rotWithShape="0">
                    <a:srgbClr val="6E747A">
                      <a:alpha val="43000"/>
                    </a:srgbClr>
                  </a:outerShdw>
                </a:effectLst>
              </a:rPr>
              <a:t>         </a:t>
            </a:r>
            <a:r>
              <a:rPr kumimoji="0" lang="en-US" altLang="zh-CN" sz="1300" b="1" dirty="0">
                <a:solidFill>
                  <a:schemeClr val="accent1"/>
                </a:solidFill>
                <a:effectLst>
                  <a:outerShdw blurRad="38100" dist="25400" dir="5400000" algn="ctr" rotWithShape="0">
                    <a:srgbClr val="6E747A">
                      <a:alpha val="43000"/>
                    </a:srgbClr>
                  </a:outerShdw>
                </a:effectLst>
              </a:rPr>
              <a:t>              </a:t>
            </a:r>
            <a:endParaRPr kumimoji="0" lang="en-US" altLang="zh-CN" sz="1300" b="1" dirty="0">
              <a:solidFill>
                <a:schemeClr val="accent1"/>
              </a:solidFill>
              <a:effectLst>
                <a:outerShdw blurRad="38100" dist="25400" dir="5400000" algn="ctr" rotWithShape="0">
                  <a:srgbClr val="6E747A">
                    <a:alpha val="43000"/>
                  </a:srgbClr>
                </a:outerShdw>
              </a:effectLst>
              <a:latin typeface="仿宋_GB2312" panose="02010609030101010101" pitchFamily="49" charset="-122"/>
              <a:ea typeface="仿宋_GB2312" panose="02010609030101010101" pitchFamily="49" charset="-122"/>
            </a:endParaRPr>
          </a:p>
        </p:txBody>
      </p:sp>
      <p:pic>
        <p:nvPicPr>
          <p:cNvPr id="33" name="Picture 8"/>
          <p:cNvPicPr>
            <a:picLocks noChangeAspect="1" noChangeArrowheads="1"/>
          </p:cNvPicPr>
          <p:nvPr/>
        </p:nvPicPr>
        <p:blipFill>
          <a:blip r:embed="rId1">
            <a:extLst>
              <a:ext uri="{28A0092B-C50C-407E-A947-70E740481C1C}">
                <a14:useLocalDpi xmlns:a14="http://schemas.microsoft.com/office/drawing/2010/main" val="0"/>
              </a:ext>
            </a:extLst>
          </a:blip>
          <a:srcRect/>
          <a:stretch>
            <a:fillRect/>
          </a:stretch>
        </p:blipFill>
        <p:spPr bwMode="auto">
          <a:xfrm>
            <a:off x="732371" y="924645"/>
            <a:ext cx="5291397" cy="208413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34" name="TextBox 33"/>
          <p:cNvSpPr txBox="1"/>
          <p:nvPr/>
        </p:nvSpPr>
        <p:spPr>
          <a:xfrm>
            <a:off x="188640" y="1038464"/>
            <a:ext cx="504056" cy="246221"/>
          </a:xfrm>
          <a:prstGeom prst="rect">
            <a:avLst/>
          </a:prstGeom>
          <a:noFill/>
        </p:spPr>
        <p:txBody>
          <a:bodyPr wrap="square" rtlCol="0">
            <a:spAutoFit/>
          </a:bodyPr>
          <a:lstStyle/>
          <a:p>
            <a:pPr>
              <a:buNone/>
            </a:pPr>
            <a:r>
              <a:rPr lang="en-US" altLang="zh-CN" sz="1000" b="1" dirty="0"/>
              <a:t>D</a:t>
            </a:r>
            <a:r>
              <a:rPr lang="zh-CN" altLang="en-US" sz="1000" b="1" dirty="0"/>
              <a:t>型</a:t>
            </a:r>
            <a:endParaRPr lang="zh-CN" altLang="en-US" sz="1000" b="1" dirty="0"/>
          </a:p>
        </p:txBody>
      </p:sp>
      <p:sp>
        <p:nvSpPr>
          <p:cNvPr id="18" name="Text Box 7"/>
          <p:cNvSpPr txBox="1">
            <a:spLocks noChangeArrowheads="1"/>
          </p:cNvSpPr>
          <p:nvPr/>
        </p:nvSpPr>
        <p:spPr bwMode="auto">
          <a:xfrm>
            <a:off x="342900" y="3309430"/>
            <a:ext cx="2653393" cy="536436"/>
          </a:xfrm>
          <a:prstGeom prst="rect">
            <a:avLst/>
          </a:prstGeom>
          <a:noFill/>
          <a:ln>
            <a:noFill/>
          </a:ln>
          <a:effectLst/>
          <a:extLst>
            <a:ext uri="{909E8E84-426E-40DD-AFC4-6F175D3DCCD1}">
              <a14:hiddenFill xmlns:a14="http://schemas.microsoft.com/office/drawing/2010/main">
                <a:gradFill rotWithShape="0">
                  <a:gsLst>
                    <a:gs pos="0">
                      <a:srgbClr val="003366">
                        <a:gamma/>
                        <a:shade val="46275"/>
                        <a:invGamma/>
                      </a:srgbClr>
                    </a:gs>
                    <a:gs pos="100000">
                      <a:srgbClr val="003366"/>
                    </a:gs>
                  </a:gsLst>
                  <a:lin ang="5400000" scaled="1"/>
                </a:gradFill>
              </a14:hiddenFill>
            </a:ext>
            <a:ext uri="{91240B29-F687-4F45-9708-019B960494DF}">
              <a14:hiddenLine xmlns:a14="http://schemas.microsoft.com/office/drawing/2010/main" w="9525">
                <a:solidFill>
                  <a:srgbClr val="FFFF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74630" tIns="37315" rIns="74630" bIns="37315">
            <a:spAutoFit/>
            <a:scene3d>
              <a:camera prst="orthographicFront"/>
              <a:lightRig rig="threePt" dir="t"/>
            </a:scene3d>
          </a:bodyPr>
          <a:lstStyle>
            <a:lvl1pPr algn="l" defTabSz="860425">
              <a:spcBef>
                <a:spcPct val="0"/>
              </a:spcBef>
              <a:defRPr kumimoji="1" sz="2400">
                <a:solidFill>
                  <a:schemeClr val="tx1"/>
                </a:solidFill>
                <a:latin typeface="Times New Roman" panose="02020603050405020304" pitchFamily="18" charset="0"/>
                <a:ea typeface="宋体" panose="02010600030101010101" pitchFamily="2" charset="-122"/>
              </a:defRPr>
            </a:lvl1pPr>
            <a:lvl2pPr marL="430530" algn="l" defTabSz="860425">
              <a:spcBef>
                <a:spcPct val="0"/>
              </a:spcBef>
              <a:defRPr kumimoji="1" sz="2400">
                <a:solidFill>
                  <a:schemeClr val="tx1"/>
                </a:solidFill>
                <a:latin typeface="Times New Roman" panose="02020603050405020304" pitchFamily="18" charset="0"/>
                <a:ea typeface="宋体" panose="02010600030101010101" pitchFamily="2" charset="-122"/>
              </a:defRPr>
            </a:lvl2pPr>
            <a:lvl3pPr marL="860425" algn="l" defTabSz="860425">
              <a:spcBef>
                <a:spcPct val="0"/>
              </a:spcBef>
              <a:defRPr kumimoji="1" sz="2400">
                <a:solidFill>
                  <a:schemeClr val="tx1"/>
                </a:solidFill>
                <a:latin typeface="Times New Roman" panose="02020603050405020304" pitchFamily="18" charset="0"/>
                <a:ea typeface="宋体" panose="02010600030101010101" pitchFamily="2" charset="-122"/>
              </a:defRPr>
            </a:lvl3pPr>
            <a:lvl4pPr marL="1290955" algn="l" defTabSz="860425">
              <a:spcBef>
                <a:spcPct val="0"/>
              </a:spcBef>
              <a:defRPr kumimoji="1" sz="2400">
                <a:solidFill>
                  <a:schemeClr val="tx1"/>
                </a:solidFill>
                <a:latin typeface="Times New Roman" panose="02020603050405020304" pitchFamily="18" charset="0"/>
                <a:ea typeface="宋体" panose="02010600030101010101" pitchFamily="2" charset="-122"/>
              </a:defRPr>
            </a:lvl4pPr>
            <a:lvl5pPr marL="1719580" algn="l" defTabSz="860425">
              <a:spcBef>
                <a:spcPct val="0"/>
              </a:spcBef>
              <a:defRPr kumimoji="1" sz="2400">
                <a:solidFill>
                  <a:schemeClr val="tx1"/>
                </a:solidFill>
                <a:latin typeface="Times New Roman" panose="02020603050405020304" pitchFamily="18" charset="0"/>
                <a:ea typeface="宋体" panose="02010600030101010101" pitchFamily="2" charset="-122"/>
              </a:defRPr>
            </a:lvl5pPr>
            <a:lvl6pPr marL="21767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6339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0911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5483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0" hangingPunct="0">
              <a:lnSpc>
                <a:spcPct val="90000"/>
              </a:lnSpc>
              <a:spcBef>
                <a:spcPct val="50000"/>
              </a:spcBef>
              <a:buFontTx/>
              <a:buNone/>
            </a:pPr>
            <a:r>
              <a:rPr kumimoji="0" lang="en-US" altLang="zh-CN" sz="1300" b="1" dirty="0">
                <a:solidFill>
                  <a:schemeClr val="accent1"/>
                </a:solidFill>
                <a:effectLst>
                  <a:outerShdw blurRad="38100" dist="25400" dir="5400000" algn="ctr" rotWithShape="0">
                    <a:srgbClr val="6E747A">
                      <a:alpha val="43000"/>
                    </a:srgbClr>
                  </a:outerShdw>
                </a:effectLst>
              </a:rPr>
              <a:t>BMT </a:t>
            </a:r>
            <a:r>
              <a:rPr kumimoji="0" lang="zh-CN" altLang="en-US" sz="1300" b="1" dirty="0">
                <a:solidFill>
                  <a:schemeClr val="accent1"/>
                </a:solidFill>
                <a:effectLst>
                  <a:outerShdw blurRad="38100" dist="25400" dir="5400000" algn="ctr" rotWithShape="0">
                    <a:srgbClr val="6E747A">
                      <a:alpha val="43000"/>
                    </a:srgbClr>
                  </a:outerShdw>
                </a:effectLst>
              </a:rPr>
              <a:t>连接尺寸  </a:t>
            </a:r>
            <a:r>
              <a:rPr kumimoji="0" lang="en-US" altLang="zh-CN" sz="1300" b="1" dirty="0">
                <a:solidFill>
                  <a:schemeClr val="accent1"/>
                </a:solidFill>
                <a:effectLst>
                  <a:outerShdw blurRad="38100" dist="25400" dir="5400000" algn="ctr" rotWithShape="0">
                    <a:srgbClr val="6E747A">
                      <a:alpha val="43000"/>
                    </a:srgbClr>
                  </a:outerShdw>
                </a:effectLst>
              </a:rPr>
              <a:t>----</a:t>
            </a:r>
            <a:r>
              <a:rPr kumimoji="0" lang="zh-CN" altLang="en-US" sz="1300" b="1" dirty="0">
                <a:solidFill>
                  <a:schemeClr val="accent1"/>
                </a:solidFill>
                <a:effectLst>
                  <a:outerShdw blurRad="38100" dist="25400" dir="5400000" algn="ctr" rotWithShape="0">
                    <a:srgbClr val="6E747A">
                      <a:alpha val="43000"/>
                    </a:srgbClr>
                  </a:outerShdw>
                </a:effectLst>
              </a:rPr>
              <a:t>输出轴</a:t>
            </a:r>
            <a:endParaRPr kumimoji="0" lang="zh-CN" altLang="en-US" sz="1300" b="1" dirty="0">
              <a:solidFill>
                <a:schemeClr val="accent1"/>
              </a:solidFill>
              <a:effectLst>
                <a:outerShdw blurRad="38100" dist="25400" dir="5400000" algn="ctr" rotWithShape="0">
                  <a:srgbClr val="6E747A">
                    <a:alpha val="43000"/>
                  </a:srgbClr>
                </a:outerShdw>
              </a:effectLst>
            </a:endParaRPr>
          </a:p>
          <a:p>
            <a:pPr eaLnBrk="0" hangingPunct="0">
              <a:lnSpc>
                <a:spcPct val="90000"/>
              </a:lnSpc>
              <a:spcBef>
                <a:spcPct val="50000"/>
              </a:spcBef>
              <a:buFontTx/>
              <a:buNone/>
            </a:pPr>
            <a:r>
              <a:rPr kumimoji="0" lang="zh-CN" altLang="en-US" sz="1300" b="1" dirty="0">
                <a:solidFill>
                  <a:schemeClr val="accent1"/>
                </a:solidFill>
                <a:effectLst>
                  <a:outerShdw blurRad="38100" dist="25400" dir="5400000" algn="ctr" rotWithShape="0">
                    <a:srgbClr val="6E747A">
                      <a:alpha val="43000"/>
                    </a:srgbClr>
                  </a:outerShdw>
                </a:effectLst>
              </a:rPr>
              <a:t>         </a:t>
            </a:r>
            <a:r>
              <a:rPr kumimoji="0" lang="zh-CN" altLang="en-US" sz="1000" b="1" dirty="0">
                <a:solidFill>
                  <a:schemeClr val="accent1"/>
                </a:solidFill>
                <a:effectLst>
                  <a:outerShdw blurRad="38100" dist="25400" dir="5400000" algn="ctr" rotWithShape="0">
                    <a:srgbClr val="6E747A">
                      <a:alpha val="43000"/>
                    </a:srgbClr>
                  </a:outerShdw>
                </a:effectLst>
              </a:rPr>
              <a:t> </a:t>
            </a:r>
            <a:r>
              <a:rPr kumimoji="0" lang="en-US" altLang="zh-CN" sz="1000" b="1" dirty="0">
                <a:solidFill>
                  <a:schemeClr val="accent1"/>
                </a:solidFill>
                <a:effectLst>
                  <a:outerShdw blurRad="38100" dist="25400" dir="5400000" algn="ctr" rotWithShape="0">
                    <a:srgbClr val="6E747A">
                      <a:alpha val="43000"/>
                    </a:srgbClr>
                  </a:outerShdw>
                </a:effectLst>
              </a:rPr>
              <a:t>Shaft</a:t>
            </a:r>
            <a:r>
              <a:rPr kumimoji="0" lang="en-US" altLang="zh-CN" sz="1300" b="1" dirty="0">
                <a:solidFill>
                  <a:schemeClr val="accent1"/>
                </a:solidFill>
                <a:effectLst>
                  <a:outerShdw blurRad="38100" dist="25400" dir="5400000" algn="ctr" rotWithShape="0">
                    <a:srgbClr val="6E747A">
                      <a:alpha val="43000"/>
                    </a:srgbClr>
                  </a:outerShdw>
                </a:effectLst>
              </a:rPr>
              <a:t>     </a:t>
            </a:r>
            <a:endParaRPr kumimoji="0" lang="en-US" altLang="zh-CN" sz="1300" b="1" dirty="0">
              <a:solidFill>
                <a:schemeClr val="accent1"/>
              </a:solidFill>
              <a:effectLst>
                <a:outerShdw blurRad="38100" dist="25400" dir="5400000" algn="ctr" rotWithShape="0">
                  <a:srgbClr val="6E747A">
                    <a:alpha val="43000"/>
                  </a:srgbClr>
                </a:outerShdw>
              </a:effectLst>
              <a:latin typeface="仿宋_GB2312" panose="02010609030101010101" pitchFamily="49" charset="-122"/>
              <a:ea typeface="仿宋_GB2312" panose="02010609030101010101" pitchFamily="49" charset="-122"/>
            </a:endParaRPr>
          </a:p>
        </p:txBody>
      </p:sp>
      <p:grpSp>
        <p:nvGrpSpPr>
          <p:cNvPr id="15" name="组合 14"/>
          <p:cNvGrpSpPr/>
          <p:nvPr/>
        </p:nvGrpSpPr>
        <p:grpSpPr>
          <a:xfrm>
            <a:off x="6021288" y="9417496"/>
            <a:ext cx="776312" cy="369332"/>
            <a:chOff x="6021288" y="9417496"/>
            <a:chExt cx="776312" cy="369332"/>
          </a:xfrm>
        </p:grpSpPr>
        <p:sp>
          <p:nvSpPr>
            <p:cNvPr id="16" name="圆角矩形 15"/>
            <p:cNvSpPr/>
            <p:nvPr/>
          </p:nvSpPr>
          <p:spPr>
            <a:xfrm>
              <a:off x="6021288" y="9525218"/>
              <a:ext cx="214482" cy="153888"/>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 name="TextBox 16"/>
            <p:cNvSpPr txBox="1"/>
            <p:nvPr/>
          </p:nvSpPr>
          <p:spPr>
            <a:xfrm>
              <a:off x="6235770" y="9417496"/>
              <a:ext cx="561830" cy="369332"/>
            </a:xfrm>
            <a:prstGeom prst="rect">
              <a:avLst/>
            </a:prstGeom>
            <a:noFill/>
          </p:spPr>
          <p:txBody>
            <a:bodyPr wrap="square" rtlCol="0">
              <a:spAutoFit/>
            </a:bodyPr>
            <a:lstStyle/>
            <a:p>
              <a:r>
                <a:rPr lang="en-US" altLang="zh-CN" dirty="0"/>
                <a:t>79</a:t>
              </a:r>
              <a:endParaRPr lang="zh-CN" altLang="en-US" dirty="0"/>
            </a:p>
          </p:txBody>
        </p:sp>
      </p:grpSp>
      <p:pic>
        <p:nvPicPr>
          <p:cNvPr id="2051" name="Picture 3"/>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548680" y="4016896"/>
            <a:ext cx="5544616" cy="470160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4" name="图片 13"/>
          <p:cNvPicPr>
            <a:picLocks noChangeAspect="1"/>
          </p:cNvPicPr>
          <p:nvPr/>
        </p:nvPicPr>
        <p:blipFill rotWithShape="1">
          <a:blip r:embed="rId3">
            <a:extLst>
              <a:ext uri="{28A0092B-C50C-407E-A947-70E740481C1C}">
                <a14:useLocalDpi xmlns:a14="http://schemas.microsoft.com/office/drawing/2010/main" val="0"/>
              </a:ext>
            </a:extLst>
          </a:blip>
          <a:srcRect l="8001" t="9788" r="10800" b="33915"/>
          <a:stretch>
            <a:fillRect/>
          </a:stretch>
        </p:blipFill>
        <p:spPr>
          <a:xfrm>
            <a:off x="3644987" y="79214"/>
            <a:ext cx="1008151" cy="486694"/>
          </a:xfrm>
          <a:prstGeom prst="rect">
            <a:avLst/>
          </a:prstGeom>
        </p:spPr>
      </p:pic>
    </p:spTree>
  </p:cSld>
  <p:clrMapOvr>
    <a:masterClrMapping/>
  </p:clrMapOvr>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平行四边形 3"/>
          <p:cNvSpPr/>
          <p:nvPr/>
        </p:nvSpPr>
        <p:spPr>
          <a:xfrm>
            <a:off x="403122" y="318099"/>
            <a:ext cx="1801742" cy="69027"/>
          </a:xfrm>
          <a:prstGeom prst="parallelogram">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TextBox 5"/>
          <p:cNvSpPr txBox="1"/>
          <p:nvPr/>
        </p:nvSpPr>
        <p:spPr>
          <a:xfrm>
            <a:off x="4581128" y="159821"/>
            <a:ext cx="2321446" cy="384721"/>
          </a:xfrm>
          <a:prstGeom prst="rect">
            <a:avLst/>
          </a:prstGeom>
          <a:noFill/>
        </p:spPr>
        <p:txBody>
          <a:bodyPr wrap="square" rtlCol="0">
            <a:spAutoFit/>
          </a:bodyPr>
          <a:lstStyle/>
          <a:p>
            <a:r>
              <a:rPr lang="zh-CN" altLang="en-US" sz="1000" b="1" kern="1400" spc="110" dirty="0">
                <a:latin typeface="+mn-ea"/>
              </a:rPr>
              <a:t>济宁钧华液压机械有限公司</a:t>
            </a:r>
            <a:endParaRPr lang="en-US" altLang="zh-CN" sz="1000" b="1" kern="1400" spc="110" dirty="0">
              <a:latin typeface="+mn-ea"/>
            </a:endParaRPr>
          </a:p>
          <a:p>
            <a:r>
              <a:rPr lang="en-US" altLang="zh-CN" sz="900" dirty="0">
                <a:latin typeface="Arial Unicode MS" panose="020B0604020202020204" pitchFamily="34" charset="-122"/>
                <a:ea typeface="Arial Unicode MS" panose="020B0604020202020204" pitchFamily="34" charset="-122"/>
                <a:cs typeface="Arial Unicode MS" panose="020B0604020202020204" pitchFamily="34" charset="-122"/>
              </a:rPr>
              <a:t>Jining  </a:t>
            </a:r>
            <a:r>
              <a:rPr lang="en-US" altLang="zh-CN" sz="900" dirty="0" err="1">
                <a:latin typeface="Arial Unicode MS" panose="020B0604020202020204" pitchFamily="34" charset="-122"/>
                <a:ea typeface="Arial Unicode MS" panose="020B0604020202020204" pitchFamily="34" charset="-122"/>
                <a:cs typeface="Arial Unicode MS" panose="020B0604020202020204" pitchFamily="34" charset="-122"/>
              </a:rPr>
              <a:t>JunHua</a:t>
            </a:r>
            <a:r>
              <a:rPr lang="en-US" altLang="zh-CN" sz="900" dirty="0">
                <a:latin typeface="Arial Unicode MS" panose="020B0604020202020204" pitchFamily="34" charset="-122"/>
                <a:ea typeface="Arial Unicode MS" panose="020B0604020202020204" pitchFamily="34" charset="-122"/>
                <a:cs typeface="Arial Unicode MS" panose="020B0604020202020204" pitchFamily="34" charset="-122"/>
              </a:rPr>
              <a:t> Hydraulic Co.,Ltd</a:t>
            </a:r>
            <a:endParaRPr lang="zh-CN" altLang="en-US" sz="900" dirty="0">
              <a:latin typeface="Arial Unicode MS" panose="020B0604020202020204" pitchFamily="34" charset="-122"/>
              <a:ea typeface="Arial Unicode MS" panose="020B0604020202020204" pitchFamily="34" charset="-122"/>
              <a:cs typeface="Arial Unicode MS" panose="020B0604020202020204" pitchFamily="34" charset="-122"/>
            </a:endParaRPr>
          </a:p>
        </p:txBody>
      </p:sp>
      <p:sp>
        <p:nvSpPr>
          <p:cNvPr id="7" name="平行四边形 6"/>
          <p:cNvSpPr/>
          <p:nvPr/>
        </p:nvSpPr>
        <p:spPr>
          <a:xfrm>
            <a:off x="2276872" y="315026"/>
            <a:ext cx="1368152" cy="72100"/>
          </a:xfrm>
          <a:prstGeom prst="parallelogram">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 name="Text Box 7"/>
          <p:cNvSpPr txBox="1">
            <a:spLocks noChangeArrowheads="1"/>
          </p:cNvSpPr>
          <p:nvPr/>
        </p:nvSpPr>
        <p:spPr bwMode="auto">
          <a:xfrm>
            <a:off x="342900" y="488504"/>
            <a:ext cx="2653393" cy="536436"/>
          </a:xfrm>
          <a:prstGeom prst="rect">
            <a:avLst/>
          </a:prstGeom>
          <a:noFill/>
          <a:ln>
            <a:noFill/>
          </a:ln>
          <a:effectLst/>
          <a:extLst>
            <a:ext uri="{909E8E84-426E-40DD-AFC4-6F175D3DCCD1}">
              <a14:hiddenFill xmlns:a14="http://schemas.microsoft.com/office/drawing/2010/main">
                <a:gradFill rotWithShape="0">
                  <a:gsLst>
                    <a:gs pos="0">
                      <a:srgbClr val="003366">
                        <a:gamma/>
                        <a:shade val="46275"/>
                        <a:invGamma/>
                      </a:srgbClr>
                    </a:gs>
                    <a:gs pos="100000">
                      <a:srgbClr val="003366"/>
                    </a:gs>
                  </a:gsLst>
                  <a:lin ang="5400000" scaled="1"/>
                </a:gradFill>
              </a14:hiddenFill>
            </a:ext>
            <a:ext uri="{91240B29-F687-4F45-9708-019B960494DF}">
              <a14:hiddenLine xmlns:a14="http://schemas.microsoft.com/office/drawing/2010/main" w="9525">
                <a:solidFill>
                  <a:srgbClr val="FFFF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74630" tIns="37315" rIns="74630" bIns="37315">
            <a:spAutoFit/>
            <a:scene3d>
              <a:camera prst="orthographicFront"/>
              <a:lightRig rig="threePt" dir="t"/>
            </a:scene3d>
          </a:bodyPr>
          <a:lstStyle>
            <a:lvl1pPr algn="l" defTabSz="860425">
              <a:spcBef>
                <a:spcPct val="0"/>
              </a:spcBef>
              <a:defRPr kumimoji="1" sz="2400">
                <a:solidFill>
                  <a:schemeClr val="tx1"/>
                </a:solidFill>
                <a:latin typeface="Times New Roman" panose="02020603050405020304" pitchFamily="18" charset="0"/>
                <a:ea typeface="宋体" panose="02010600030101010101" pitchFamily="2" charset="-122"/>
              </a:defRPr>
            </a:lvl1pPr>
            <a:lvl2pPr marL="430530" algn="l" defTabSz="860425">
              <a:spcBef>
                <a:spcPct val="0"/>
              </a:spcBef>
              <a:defRPr kumimoji="1" sz="2400">
                <a:solidFill>
                  <a:schemeClr val="tx1"/>
                </a:solidFill>
                <a:latin typeface="Times New Roman" panose="02020603050405020304" pitchFamily="18" charset="0"/>
                <a:ea typeface="宋体" panose="02010600030101010101" pitchFamily="2" charset="-122"/>
              </a:defRPr>
            </a:lvl2pPr>
            <a:lvl3pPr marL="860425" algn="l" defTabSz="860425">
              <a:spcBef>
                <a:spcPct val="0"/>
              </a:spcBef>
              <a:defRPr kumimoji="1" sz="2400">
                <a:solidFill>
                  <a:schemeClr val="tx1"/>
                </a:solidFill>
                <a:latin typeface="Times New Roman" panose="02020603050405020304" pitchFamily="18" charset="0"/>
                <a:ea typeface="宋体" panose="02010600030101010101" pitchFamily="2" charset="-122"/>
              </a:defRPr>
            </a:lvl3pPr>
            <a:lvl4pPr marL="1290955" algn="l" defTabSz="860425">
              <a:spcBef>
                <a:spcPct val="0"/>
              </a:spcBef>
              <a:defRPr kumimoji="1" sz="2400">
                <a:solidFill>
                  <a:schemeClr val="tx1"/>
                </a:solidFill>
                <a:latin typeface="Times New Roman" panose="02020603050405020304" pitchFamily="18" charset="0"/>
                <a:ea typeface="宋体" panose="02010600030101010101" pitchFamily="2" charset="-122"/>
              </a:defRPr>
            </a:lvl4pPr>
            <a:lvl5pPr marL="1719580" algn="l" defTabSz="860425">
              <a:spcBef>
                <a:spcPct val="0"/>
              </a:spcBef>
              <a:defRPr kumimoji="1" sz="2400">
                <a:solidFill>
                  <a:schemeClr val="tx1"/>
                </a:solidFill>
                <a:latin typeface="Times New Roman" panose="02020603050405020304" pitchFamily="18" charset="0"/>
                <a:ea typeface="宋体" panose="02010600030101010101" pitchFamily="2" charset="-122"/>
              </a:defRPr>
            </a:lvl5pPr>
            <a:lvl6pPr marL="21767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6339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0911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5483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0" hangingPunct="0">
              <a:lnSpc>
                <a:spcPct val="90000"/>
              </a:lnSpc>
              <a:spcBef>
                <a:spcPct val="50000"/>
              </a:spcBef>
              <a:buFontTx/>
              <a:buNone/>
            </a:pPr>
            <a:r>
              <a:rPr kumimoji="0" lang="en-US" altLang="zh-CN" sz="1300" b="1" dirty="0">
                <a:solidFill>
                  <a:schemeClr val="accent1"/>
                </a:solidFill>
                <a:effectLst>
                  <a:outerShdw blurRad="38100" dist="25400" dir="5400000" algn="ctr" rotWithShape="0">
                    <a:srgbClr val="6E747A">
                      <a:alpha val="43000"/>
                    </a:srgbClr>
                  </a:outerShdw>
                </a:effectLst>
              </a:rPr>
              <a:t>BMT </a:t>
            </a:r>
            <a:r>
              <a:rPr kumimoji="0" lang="zh-CN" altLang="en-US" sz="1300" b="1" dirty="0">
                <a:solidFill>
                  <a:schemeClr val="accent1"/>
                </a:solidFill>
                <a:effectLst>
                  <a:outerShdw blurRad="38100" dist="25400" dir="5400000" algn="ctr" rotWithShape="0">
                    <a:srgbClr val="6E747A">
                      <a:alpha val="43000"/>
                    </a:srgbClr>
                  </a:outerShdw>
                </a:effectLst>
              </a:rPr>
              <a:t>连接尺寸  </a:t>
            </a:r>
            <a:r>
              <a:rPr kumimoji="0" lang="en-US" altLang="zh-CN" sz="1300" b="1" dirty="0">
                <a:solidFill>
                  <a:schemeClr val="accent1"/>
                </a:solidFill>
                <a:effectLst>
                  <a:outerShdw blurRad="38100" dist="25400" dir="5400000" algn="ctr" rotWithShape="0">
                    <a:srgbClr val="6E747A">
                      <a:alpha val="43000"/>
                    </a:srgbClr>
                  </a:outerShdw>
                </a:effectLst>
              </a:rPr>
              <a:t>----</a:t>
            </a:r>
            <a:r>
              <a:rPr kumimoji="0" lang="zh-CN" altLang="en-US" sz="1300" b="1" dirty="0">
                <a:solidFill>
                  <a:schemeClr val="accent1"/>
                </a:solidFill>
                <a:effectLst>
                  <a:outerShdw blurRad="38100" dist="25400" dir="5400000" algn="ctr" rotWithShape="0">
                    <a:srgbClr val="6E747A">
                      <a:alpha val="43000"/>
                    </a:srgbClr>
                  </a:outerShdw>
                </a:effectLst>
              </a:rPr>
              <a:t>油口</a:t>
            </a:r>
            <a:endParaRPr kumimoji="0" lang="zh-CN" altLang="en-US" sz="1300" b="1" dirty="0">
              <a:solidFill>
                <a:schemeClr val="accent1"/>
              </a:solidFill>
              <a:effectLst>
                <a:outerShdw blurRad="38100" dist="25400" dir="5400000" algn="ctr" rotWithShape="0">
                  <a:srgbClr val="6E747A">
                    <a:alpha val="43000"/>
                  </a:srgbClr>
                </a:outerShdw>
              </a:effectLst>
            </a:endParaRPr>
          </a:p>
          <a:p>
            <a:pPr eaLnBrk="0" hangingPunct="0">
              <a:lnSpc>
                <a:spcPct val="90000"/>
              </a:lnSpc>
              <a:spcBef>
                <a:spcPct val="50000"/>
              </a:spcBef>
              <a:buFontTx/>
              <a:buNone/>
            </a:pPr>
            <a:r>
              <a:rPr kumimoji="0" lang="zh-CN" altLang="en-US" sz="1300" b="1" dirty="0">
                <a:solidFill>
                  <a:schemeClr val="accent1"/>
                </a:solidFill>
                <a:effectLst>
                  <a:outerShdw blurRad="38100" dist="25400" dir="5400000" algn="ctr" rotWithShape="0">
                    <a:srgbClr val="6E747A">
                      <a:alpha val="43000"/>
                    </a:srgbClr>
                  </a:outerShdw>
                </a:effectLst>
              </a:rPr>
              <a:t>         </a:t>
            </a:r>
            <a:r>
              <a:rPr kumimoji="0" lang="zh-CN" altLang="en-US" sz="1000" b="1" dirty="0">
                <a:solidFill>
                  <a:schemeClr val="accent1"/>
                </a:solidFill>
                <a:effectLst>
                  <a:outerShdw blurRad="38100" dist="25400" dir="5400000" algn="ctr" rotWithShape="0">
                    <a:srgbClr val="6E747A">
                      <a:alpha val="43000"/>
                    </a:srgbClr>
                  </a:outerShdw>
                </a:effectLst>
              </a:rPr>
              <a:t> </a:t>
            </a:r>
            <a:r>
              <a:rPr kumimoji="0" lang="en-US" altLang="zh-CN" sz="1000" b="1" dirty="0">
                <a:solidFill>
                  <a:schemeClr val="accent1"/>
                </a:solidFill>
                <a:effectLst>
                  <a:outerShdw blurRad="38100" dist="25400" dir="5400000" algn="ctr" rotWithShape="0">
                    <a:srgbClr val="6E747A">
                      <a:alpha val="43000"/>
                    </a:srgbClr>
                  </a:outerShdw>
                </a:effectLst>
              </a:rPr>
              <a:t>Port</a:t>
            </a:r>
            <a:r>
              <a:rPr kumimoji="0" lang="en-US" altLang="zh-CN" sz="1300" b="1" dirty="0">
                <a:solidFill>
                  <a:schemeClr val="accent1"/>
                </a:solidFill>
                <a:effectLst>
                  <a:outerShdw blurRad="38100" dist="25400" dir="5400000" algn="ctr" rotWithShape="0">
                    <a:srgbClr val="6E747A">
                      <a:alpha val="43000"/>
                    </a:srgbClr>
                  </a:outerShdw>
                </a:effectLst>
              </a:rPr>
              <a:t>     </a:t>
            </a:r>
            <a:endParaRPr kumimoji="0" lang="en-US" altLang="zh-CN" sz="1300" b="1" dirty="0">
              <a:solidFill>
                <a:schemeClr val="accent1"/>
              </a:solidFill>
              <a:effectLst>
                <a:outerShdw blurRad="38100" dist="25400" dir="5400000" algn="ctr" rotWithShape="0">
                  <a:srgbClr val="6E747A">
                    <a:alpha val="43000"/>
                  </a:srgbClr>
                </a:outerShdw>
              </a:effectLst>
              <a:latin typeface="仿宋_GB2312" panose="02010609030101010101" pitchFamily="49" charset="-122"/>
              <a:ea typeface="仿宋_GB2312" panose="02010609030101010101" pitchFamily="49" charset="-122"/>
            </a:endParaRPr>
          </a:p>
        </p:txBody>
      </p:sp>
      <p:pic>
        <p:nvPicPr>
          <p:cNvPr id="17" name="Picture 3"/>
          <p:cNvPicPr>
            <a:picLocks noChangeAspect="1" noChangeArrowheads="1"/>
          </p:cNvPicPr>
          <p:nvPr/>
        </p:nvPicPr>
        <p:blipFill>
          <a:blip r:embed="rId1">
            <a:extLst>
              <a:ext uri="{28A0092B-C50C-407E-A947-70E740481C1C}">
                <a14:useLocalDpi xmlns:a14="http://schemas.microsoft.com/office/drawing/2010/main" val="0"/>
              </a:ext>
            </a:extLst>
          </a:blip>
          <a:srcRect/>
          <a:stretch>
            <a:fillRect/>
          </a:stretch>
        </p:blipFill>
        <p:spPr bwMode="auto">
          <a:xfrm>
            <a:off x="721653" y="1064568"/>
            <a:ext cx="2239296" cy="281257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8" name="Picture 4"/>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077072" y="1064568"/>
            <a:ext cx="2305435" cy="266677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9" name="Picture 5"/>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51191" y="4394448"/>
            <a:ext cx="1980220" cy="23420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14" name="组合 13"/>
          <p:cNvGrpSpPr/>
          <p:nvPr/>
        </p:nvGrpSpPr>
        <p:grpSpPr>
          <a:xfrm>
            <a:off x="6021288" y="9417496"/>
            <a:ext cx="776312" cy="369332"/>
            <a:chOff x="6021288" y="9417496"/>
            <a:chExt cx="776312" cy="369332"/>
          </a:xfrm>
        </p:grpSpPr>
        <p:sp>
          <p:nvSpPr>
            <p:cNvPr id="15" name="圆角矩形 14"/>
            <p:cNvSpPr/>
            <p:nvPr/>
          </p:nvSpPr>
          <p:spPr>
            <a:xfrm>
              <a:off x="6021288" y="9525218"/>
              <a:ext cx="214482" cy="153888"/>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 name="TextBox 15"/>
            <p:cNvSpPr txBox="1"/>
            <p:nvPr/>
          </p:nvSpPr>
          <p:spPr>
            <a:xfrm>
              <a:off x="6235770" y="9417496"/>
              <a:ext cx="561830" cy="369332"/>
            </a:xfrm>
            <a:prstGeom prst="rect">
              <a:avLst/>
            </a:prstGeom>
            <a:noFill/>
          </p:spPr>
          <p:txBody>
            <a:bodyPr wrap="square" rtlCol="0">
              <a:spAutoFit/>
            </a:bodyPr>
            <a:lstStyle/>
            <a:p>
              <a:r>
                <a:rPr lang="en-US" altLang="zh-CN" dirty="0"/>
                <a:t>80</a:t>
              </a:r>
              <a:endParaRPr lang="zh-CN" altLang="en-US" dirty="0"/>
            </a:p>
          </p:txBody>
        </p:sp>
      </p:grpSp>
      <p:pic>
        <p:nvPicPr>
          <p:cNvPr id="3" name="图片 2"/>
          <p:cNvPicPr>
            <a:picLocks noChangeAspect="1"/>
          </p:cNvPicPr>
          <p:nvPr/>
        </p:nvPicPr>
        <p:blipFill rotWithShape="1">
          <a:blip r:embed="rId4">
            <a:extLst>
              <a:ext uri="{28A0092B-C50C-407E-A947-70E740481C1C}">
                <a14:useLocalDpi xmlns:a14="http://schemas.microsoft.com/office/drawing/2010/main" val="0"/>
              </a:ext>
            </a:extLst>
          </a:blip>
          <a:srcRect l="8001" t="9788" r="10800" b="33915"/>
          <a:stretch>
            <a:fillRect/>
          </a:stretch>
        </p:blipFill>
        <p:spPr>
          <a:xfrm>
            <a:off x="3644987" y="79214"/>
            <a:ext cx="1008151" cy="486694"/>
          </a:xfrm>
          <a:prstGeom prst="rect">
            <a:avLst/>
          </a:prstGeom>
        </p:spPr>
      </p:pic>
    </p:spTree>
  </p:cSld>
  <p:clrMapOvr>
    <a:masterClrMapping/>
  </p:clrMapOvr>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平行四边形 3"/>
          <p:cNvSpPr/>
          <p:nvPr/>
        </p:nvSpPr>
        <p:spPr>
          <a:xfrm>
            <a:off x="403122" y="318099"/>
            <a:ext cx="1801742" cy="69027"/>
          </a:xfrm>
          <a:prstGeom prst="parallelogram">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TextBox 5"/>
          <p:cNvSpPr txBox="1"/>
          <p:nvPr/>
        </p:nvSpPr>
        <p:spPr>
          <a:xfrm>
            <a:off x="4581128" y="159821"/>
            <a:ext cx="2321446" cy="384721"/>
          </a:xfrm>
          <a:prstGeom prst="rect">
            <a:avLst/>
          </a:prstGeom>
          <a:noFill/>
        </p:spPr>
        <p:txBody>
          <a:bodyPr wrap="square" rtlCol="0">
            <a:spAutoFit/>
          </a:bodyPr>
          <a:lstStyle/>
          <a:p>
            <a:r>
              <a:rPr lang="zh-CN" altLang="en-US" sz="1000" b="1" kern="1400" spc="110" dirty="0">
                <a:latin typeface="+mn-ea"/>
              </a:rPr>
              <a:t>济宁钧华液压机械有限公司</a:t>
            </a:r>
            <a:endParaRPr lang="en-US" altLang="zh-CN" sz="1000" b="1" kern="1400" spc="110" dirty="0">
              <a:latin typeface="+mn-ea"/>
            </a:endParaRPr>
          </a:p>
          <a:p>
            <a:r>
              <a:rPr lang="en-US" altLang="zh-CN" sz="900" dirty="0">
                <a:latin typeface="Arial Unicode MS" panose="020B0604020202020204" pitchFamily="34" charset="-122"/>
                <a:ea typeface="Arial Unicode MS" panose="020B0604020202020204" pitchFamily="34" charset="-122"/>
                <a:cs typeface="Arial Unicode MS" panose="020B0604020202020204" pitchFamily="34" charset="-122"/>
              </a:rPr>
              <a:t>Jining  </a:t>
            </a:r>
            <a:r>
              <a:rPr lang="en-US" altLang="zh-CN" sz="900" dirty="0" err="1">
                <a:latin typeface="Arial Unicode MS" panose="020B0604020202020204" pitchFamily="34" charset="-122"/>
                <a:ea typeface="Arial Unicode MS" panose="020B0604020202020204" pitchFamily="34" charset="-122"/>
                <a:cs typeface="Arial Unicode MS" panose="020B0604020202020204" pitchFamily="34" charset="-122"/>
              </a:rPr>
              <a:t>JunHua</a:t>
            </a:r>
            <a:r>
              <a:rPr lang="en-US" altLang="zh-CN" sz="900" dirty="0">
                <a:latin typeface="Arial Unicode MS" panose="020B0604020202020204" pitchFamily="34" charset="-122"/>
                <a:ea typeface="Arial Unicode MS" panose="020B0604020202020204" pitchFamily="34" charset="-122"/>
                <a:cs typeface="Arial Unicode MS" panose="020B0604020202020204" pitchFamily="34" charset="-122"/>
              </a:rPr>
              <a:t> Hydraulic Co.,Ltd</a:t>
            </a:r>
            <a:endParaRPr lang="zh-CN" altLang="en-US" sz="900" dirty="0">
              <a:latin typeface="Arial Unicode MS" panose="020B0604020202020204" pitchFamily="34" charset="-122"/>
              <a:ea typeface="Arial Unicode MS" panose="020B0604020202020204" pitchFamily="34" charset="-122"/>
              <a:cs typeface="Arial Unicode MS" panose="020B0604020202020204" pitchFamily="34" charset="-122"/>
            </a:endParaRPr>
          </a:p>
        </p:txBody>
      </p:sp>
      <p:sp>
        <p:nvSpPr>
          <p:cNvPr id="7" name="平行四边形 6"/>
          <p:cNvSpPr/>
          <p:nvPr/>
        </p:nvSpPr>
        <p:spPr>
          <a:xfrm>
            <a:off x="2276872" y="315026"/>
            <a:ext cx="1368152" cy="72100"/>
          </a:xfrm>
          <a:prstGeom prst="parallelogram">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aphicFrame>
        <p:nvGraphicFramePr>
          <p:cNvPr id="9" name="Group 6453"/>
          <p:cNvGraphicFramePr/>
          <p:nvPr/>
        </p:nvGraphicFramePr>
        <p:xfrm>
          <a:off x="258056" y="1214915"/>
          <a:ext cx="6292577" cy="7380516"/>
        </p:xfrm>
        <a:graphic>
          <a:graphicData uri="http://schemas.openxmlformats.org/drawingml/2006/table">
            <a:tbl>
              <a:tblPr/>
              <a:tblGrid>
                <a:gridCol w="182154"/>
                <a:gridCol w="481693"/>
                <a:gridCol w="182154"/>
                <a:gridCol w="429986"/>
                <a:gridCol w="182154"/>
                <a:gridCol w="992723"/>
                <a:gridCol w="261674"/>
                <a:gridCol w="1034470"/>
                <a:gridCol w="216024"/>
                <a:gridCol w="540206"/>
                <a:gridCol w="185057"/>
                <a:gridCol w="432707"/>
                <a:gridCol w="185057"/>
                <a:gridCol w="421821"/>
                <a:gridCol w="194583"/>
                <a:gridCol w="370114"/>
              </a:tblGrid>
              <a:tr h="200121">
                <a:tc gridSpan="2">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1" i="0" u="none" strike="noStrike" cap="none" normalizeH="0" baseline="0" dirty="0">
                          <a:ln>
                            <a:noFill/>
                          </a:ln>
                          <a:solidFill>
                            <a:schemeClr val="tx1"/>
                          </a:solidFill>
                          <a:effectLst/>
                          <a:latin typeface="宋体" panose="02010600030101010101" pitchFamily="2" charset="-122"/>
                          <a:ea typeface="宋体" panose="02010600030101010101" pitchFamily="2" charset="-122"/>
                        </a:rPr>
                        <a:t>  </a:t>
                      </a:r>
                      <a:r>
                        <a:rPr kumimoji="1" lang="en-US" altLang="zh-CN" sz="800" b="1" i="0" u="none" strike="noStrike" cap="none" normalizeH="0" baseline="0" dirty="0" err="1">
                          <a:ln>
                            <a:noFill/>
                          </a:ln>
                          <a:solidFill>
                            <a:schemeClr val="tx1"/>
                          </a:solidFill>
                          <a:effectLst/>
                          <a:latin typeface="宋体" panose="02010600030101010101" pitchFamily="2" charset="-122"/>
                          <a:ea typeface="宋体" panose="02010600030101010101" pitchFamily="2" charset="-122"/>
                        </a:rPr>
                        <a:t>pos</a:t>
                      </a:r>
                      <a:r>
                        <a:rPr kumimoji="1" lang="en-US" altLang="zh-CN" sz="800" b="1" i="0" u="none" strike="noStrike" cap="none" normalizeH="0" baseline="0" dirty="0">
                          <a:ln>
                            <a:noFill/>
                          </a:ln>
                          <a:solidFill>
                            <a:schemeClr val="tx1"/>
                          </a:solidFill>
                          <a:effectLst/>
                          <a:latin typeface="宋体" panose="02010600030101010101" pitchFamily="2" charset="-122"/>
                          <a:ea typeface="宋体" panose="02010600030101010101" pitchFamily="2" charset="-122"/>
                        </a:rPr>
                        <a:t> 1</a:t>
                      </a:r>
                      <a:endParaRPr kumimoji="1" lang="en-US" altLang="zh-CN" sz="2100" b="1"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solidFill>
                  </a:tcPr>
                </a:tc>
                <a:tc hMerge="1">
                  <a:tcPr/>
                </a:tc>
                <a:tc gridSpan="2">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1" i="0" u="none" strike="noStrike" cap="none" normalizeH="0" baseline="0" dirty="0">
                          <a:ln>
                            <a:noFill/>
                          </a:ln>
                          <a:solidFill>
                            <a:schemeClr val="tx1"/>
                          </a:solidFill>
                          <a:effectLst/>
                          <a:latin typeface="宋体" panose="02010600030101010101" pitchFamily="2" charset="-122"/>
                          <a:ea typeface="宋体" panose="02010600030101010101" pitchFamily="2" charset="-122"/>
                        </a:rPr>
                        <a:t>2</a:t>
                      </a:r>
                      <a:endParaRPr kumimoji="1" lang="en-US" altLang="zh-CN" sz="2100" b="1"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solidFill>
                  </a:tcPr>
                </a:tc>
                <a:tc hMerge="1">
                  <a:tcPr/>
                </a:tc>
                <a:tc gridSpan="2">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1" i="0" u="none" strike="noStrike" cap="none" normalizeH="0" baseline="0">
                          <a:ln>
                            <a:noFill/>
                          </a:ln>
                          <a:solidFill>
                            <a:schemeClr val="tx1"/>
                          </a:solidFill>
                          <a:effectLst/>
                          <a:latin typeface="宋体" panose="02010600030101010101" pitchFamily="2" charset="-122"/>
                          <a:ea typeface="宋体" panose="02010600030101010101" pitchFamily="2" charset="-122"/>
                        </a:rPr>
                        <a:t>3</a:t>
                      </a:r>
                      <a:endParaRPr kumimoji="1" lang="en-US" altLang="zh-CN" sz="2100" b="1"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solidFill>
                  </a:tcPr>
                </a:tc>
                <a:tc hMerge="1">
                  <a:tcPr/>
                </a:tc>
                <a:tc gridSpan="2">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1" i="0" u="none" strike="noStrike" cap="none" normalizeH="0" baseline="0">
                          <a:ln>
                            <a:noFill/>
                          </a:ln>
                          <a:solidFill>
                            <a:schemeClr val="tx1"/>
                          </a:solidFill>
                          <a:effectLst/>
                          <a:latin typeface="宋体" panose="02010600030101010101" pitchFamily="2" charset="-122"/>
                          <a:ea typeface="宋体" panose="02010600030101010101" pitchFamily="2" charset="-122"/>
                        </a:rPr>
                        <a:t>4</a:t>
                      </a:r>
                      <a:endParaRPr kumimoji="1" lang="en-US" altLang="zh-CN" sz="2100" b="1"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solidFill>
                  </a:tcPr>
                </a:tc>
                <a:tc hMerge="1">
                  <a:tcPr/>
                </a:tc>
                <a:tc gridSpan="2">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1" i="0" u="none" strike="noStrike" cap="none" normalizeH="0" baseline="0">
                          <a:ln>
                            <a:noFill/>
                          </a:ln>
                          <a:solidFill>
                            <a:schemeClr val="tx1"/>
                          </a:solidFill>
                          <a:effectLst/>
                          <a:latin typeface="宋体" panose="02010600030101010101" pitchFamily="2" charset="-122"/>
                          <a:ea typeface="宋体" panose="02010600030101010101" pitchFamily="2" charset="-122"/>
                        </a:rPr>
                        <a:t>5</a:t>
                      </a:r>
                      <a:endParaRPr kumimoji="1" lang="en-US" altLang="zh-CN" sz="2100" b="1"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solidFill>
                  </a:tcPr>
                </a:tc>
                <a:tc hMerge="1">
                  <a:tcPr/>
                </a:tc>
                <a:tc gridSpan="2">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1" i="0" u="none" strike="noStrike" cap="none" normalizeH="0" baseline="0">
                          <a:ln>
                            <a:noFill/>
                          </a:ln>
                          <a:solidFill>
                            <a:schemeClr val="tx1"/>
                          </a:solidFill>
                          <a:effectLst/>
                          <a:latin typeface="宋体" panose="02010600030101010101" pitchFamily="2" charset="-122"/>
                          <a:ea typeface="宋体" panose="02010600030101010101" pitchFamily="2" charset="-122"/>
                        </a:rPr>
                        <a:t>6</a:t>
                      </a:r>
                      <a:endParaRPr kumimoji="1" lang="en-US" altLang="zh-CN" sz="2100" b="1"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solidFill>
                  </a:tcPr>
                </a:tc>
                <a:tc hMerge="1">
                  <a:tcPr/>
                </a:tc>
                <a:tc gridSpan="2">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1" i="0" u="none" strike="noStrike" cap="none" normalizeH="0" baseline="0">
                          <a:ln>
                            <a:noFill/>
                          </a:ln>
                          <a:solidFill>
                            <a:schemeClr val="tx1"/>
                          </a:solidFill>
                          <a:effectLst/>
                          <a:latin typeface="宋体" panose="02010600030101010101" pitchFamily="2" charset="-122"/>
                          <a:ea typeface="宋体" panose="02010600030101010101" pitchFamily="2" charset="-122"/>
                        </a:rPr>
                        <a:t>7</a:t>
                      </a:r>
                      <a:endParaRPr kumimoji="1" lang="en-US" altLang="zh-CN" sz="2100" b="1"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solidFill>
                  </a:tcPr>
                </a:tc>
                <a:tc hMerge="1">
                  <a:tcPr/>
                </a:tc>
                <a:tc gridSpan="2">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1" i="0" u="none" strike="noStrike" cap="none" normalizeH="0" baseline="0" dirty="0">
                          <a:ln>
                            <a:noFill/>
                          </a:ln>
                          <a:solidFill>
                            <a:schemeClr val="tx1"/>
                          </a:solidFill>
                          <a:effectLst/>
                          <a:latin typeface="宋体" panose="02010600030101010101" pitchFamily="2" charset="-122"/>
                          <a:ea typeface="宋体" panose="02010600030101010101" pitchFamily="2" charset="-122"/>
                        </a:rPr>
                        <a:t>8</a:t>
                      </a:r>
                      <a:endParaRPr kumimoji="1" lang="en-US" altLang="zh-CN" sz="2100" b="1"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solidFill>
                  </a:tcPr>
                </a:tc>
                <a:tc hMerge="1">
                  <a:tcPr/>
                </a:tc>
              </a:tr>
              <a:tr h="346877">
                <a:tc gridSpan="2">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900" b="1" i="0" u="none" strike="noStrike" cap="none" normalizeH="0" baseline="0" dirty="0">
                          <a:ln>
                            <a:noFill/>
                          </a:ln>
                          <a:solidFill>
                            <a:schemeClr val="tx1"/>
                          </a:solidFill>
                          <a:effectLst/>
                          <a:latin typeface="宋体" panose="02010600030101010101" pitchFamily="2" charset="-122"/>
                          <a:ea typeface="宋体" panose="02010600030101010101" pitchFamily="2" charset="-122"/>
                        </a:rPr>
                        <a:t>外形</a:t>
                      </a:r>
                      <a:endParaRPr kumimoji="1" lang="zh-CN" altLang="en-US" sz="2100" b="1"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hMerge="1">
                  <a:tcPr/>
                </a:tc>
                <a:tc gridSpan="2">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900" b="1" i="0" u="none" strike="noStrike" cap="none" normalizeH="0" baseline="0">
                          <a:ln>
                            <a:noFill/>
                          </a:ln>
                          <a:solidFill>
                            <a:schemeClr val="tx1"/>
                          </a:solidFill>
                          <a:effectLst/>
                          <a:latin typeface="宋体" panose="02010600030101010101" pitchFamily="2" charset="-122"/>
                          <a:ea typeface="宋体" panose="02010600030101010101" pitchFamily="2" charset="-122"/>
                        </a:rPr>
                        <a:t>排量</a:t>
                      </a:r>
                      <a:r>
                        <a:rPr kumimoji="1" lang="zh-CN" altLang="en-US" sz="900" b="1" i="0" u="none" strike="noStrike" cap="none" normalizeH="0" baseline="0">
                          <a:ln>
                            <a:noFill/>
                          </a:ln>
                          <a:solidFill>
                            <a:schemeClr val="tx1"/>
                          </a:solidFill>
                          <a:effectLst/>
                          <a:latin typeface="Times New Roman" panose="02020603050405020304" pitchFamily="18" charset="0"/>
                          <a:ea typeface="宋体" panose="02010600030101010101" pitchFamily="2" charset="-122"/>
                          <a:cs typeface="Times New Roman" panose="02020603050405020304" pitchFamily="18" charset="0"/>
                        </a:rPr>
                        <a:t>  </a:t>
                      </a:r>
                      <a:r>
                        <a:rPr kumimoji="1" lang="en-US" altLang="zh-CN" sz="900" b="1" i="0" u="none" strike="noStrike" cap="none" normalizeH="0" baseline="0">
                          <a:ln>
                            <a:noFill/>
                          </a:ln>
                          <a:solidFill>
                            <a:schemeClr val="tx1"/>
                          </a:solidFill>
                          <a:effectLst/>
                          <a:latin typeface="Times New Roman" panose="02020603050405020304" pitchFamily="18" charset="0"/>
                          <a:ea typeface="宋体" panose="02010600030101010101" pitchFamily="2" charset="-122"/>
                          <a:cs typeface="Times New Roman" panose="02020603050405020304" pitchFamily="18" charset="0"/>
                        </a:rPr>
                        <a:t>(ml/r)</a:t>
                      </a:r>
                      <a:endParaRPr kumimoji="1" lang="en-US" altLang="zh-CN" sz="2100" b="1"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hMerge="1">
                  <a:tcPr/>
                </a:tc>
                <a:tc gridSpan="2">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900" b="1" i="0" u="none" strike="noStrike" cap="none" normalizeH="0" baseline="0" dirty="0">
                          <a:ln>
                            <a:noFill/>
                          </a:ln>
                          <a:solidFill>
                            <a:schemeClr val="tx1"/>
                          </a:solidFill>
                          <a:effectLst/>
                          <a:latin typeface="宋体" panose="02010600030101010101" pitchFamily="2" charset="-122"/>
                          <a:ea typeface="宋体" panose="02010600030101010101" pitchFamily="2" charset="-122"/>
                        </a:rPr>
                        <a:t>法兰</a:t>
                      </a:r>
                      <a:r>
                        <a:rPr kumimoji="1" lang="en-US" altLang="zh-CN" sz="900" b="1"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cs typeface="Times New Roman" panose="02020603050405020304" pitchFamily="18" charset="0"/>
                        </a:rPr>
                        <a:t>&amp;</a:t>
                      </a:r>
                      <a:r>
                        <a:rPr kumimoji="1" lang="zh-CN" altLang="en-US" sz="900" b="1" i="0" u="none" strike="noStrike" cap="none" normalizeH="0" baseline="0" dirty="0">
                          <a:ln>
                            <a:noFill/>
                          </a:ln>
                          <a:solidFill>
                            <a:schemeClr val="tx1"/>
                          </a:solidFill>
                          <a:effectLst/>
                          <a:latin typeface="宋体" panose="02010600030101010101" pitchFamily="2" charset="-122"/>
                          <a:ea typeface="宋体" panose="02010600030101010101" pitchFamily="2" charset="-122"/>
                        </a:rPr>
                        <a:t>止口</a:t>
                      </a:r>
                      <a:r>
                        <a:rPr kumimoji="1" lang="zh-CN" altLang="en-US" sz="900" b="1"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cs typeface="Times New Roman" panose="02020603050405020304" pitchFamily="18" charset="0"/>
                        </a:rPr>
                        <a:t> </a:t>
                      </a:r>
                      <a:r>
                        <a:rPr kumimoji="1" lang="en-US" altLang="zh-CN" sz="900" b="1"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cs typeface="Times New Roman" panose="02020603050405020304" pitchFamily="18" charset="0"/>
                        </a:rPr>
                        <a:t>(mm)</a:t>
                      </a:r>
                      <a:endParaRPr kumimoji="1" lang="en-US" altLang="zh-CN" sz="2100" b="1"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hMerge="1">
                  <a:tcPr/>
                </a:tc>
                <a:tc gridSpan="2">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900" b="1"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cs typeface="Times New Roman" panose="02020603050405020304" pitchFamily="18" charset="0"/>
                        </a:rPr>
                        <a:t>     </a:t>
                      </a:r>
                      <a:r>
                        <a:rPr kumimoji="1" lang="zh-CN" altLang="en-US" sz="900" b="1" i="0" u="none" strike="noStrike" cap="none" normalizeH="0" baseline="0" dirty="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轴</a:t>
                      </a:r>
                      <a:r>
                        <a:rPr kumimoji="1" lang="en-US" altLang="zh-CN" sz="900" b="1"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cs typeface="Times New Roman" panose="02020603050405020304" pitchFamily="18" charset="0"/>
                        </a:rPr>
                        <a:t>&amp;</a:t>
                      </a:r>
                      <a:r>
                        <a:rPr kumimoji="1" lang="zh-CN" altLang="en-US" sz="900" b="1" i="0" u="none" strike="noStrike" cap="none" normalizeH="0" baseline="0" dirty="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键</a:t>
                      </a:r>
                      <a:r>
                        <a:rPr kumimoji="1" lang="zh-CN" altLang="en-US" sz="900" b="1"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cs typeface="Times New Roman" panose="02020603050405020304" pitchFamily="18" charset="0"/>
                        </a:rPr>
                        <a:t> </a:t>
                      </a:r>
                      <a:r>
                        <a:rPr kumimoji="1" lang="en-US" altLang="zh-CN" sz="900" b="1"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cs typeface="Times New Roman" panose="02020603050405020304" pitchFamily="18" charset="0"/>
                        </a:rPr>
                        <a:t>(mm)</a:t>
                      </a:r>
                      <a:endParaRPr kumimoji="1" lang="en-US" altLang="zh-CN" sz="2100" b="1"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hMerge="1">
                  <a:tcPr/>
                </a:tc>
                <a:tc gridSpan="2">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900" b="1" i="0" u="none" strike="noStrike" cap="none" normalizeH="0" baseline="0" dirty="0">
                          <a:ln>
                            <a:noFill/>
                          </a:ln>
                          <a:solidFill>
                            <a:schemeClr val="tx1"/>
                          </a:solidFill>
                          <a:effectLst/>
                          <a:latin typeface="宋体" panose="02010600030101010101" pitchFamily="2" charset="-122"/>
                          <a:ea typeface="宋体" panose="02010600030101010101" pitchFamily="2" charset="-122"/>
                        </a:rPr>
                        <a:t>后壳体</a:t>
                      </a:r>
                      <a:endParaRPr kumimoji="1" lang="zh-CN" altLang="en-US" sz="2100" b="1"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hMerge="1">
                  <a:tcPr/>
                </a:tc>
                <a:tc gridSpan="2">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900" b="1" i="0" u="none" strike="noStrike" cap="none" normalizeH="0" baseline="0" dirty="0">
                          <a:ln>
                            <a:noFill/>
                          </a:ln>
                          <a:solidFill>
                            <a:schemeClr val="tx1"/>
                          </a:solidFill>
                          <a:effectLst/>
                          <a:latin typeface="宋体" panose="02010600030101010101" pitchFamily="2" charset="-122"/>
                          <a:ea typeface="宋体" panose="02010600030101010101" pitchFamily="2" charset="-122"/>
                        </a:rPr>
                        <a:t>油口</a:t>
                      </a:r>
                      <a:endParaRPr kumimoji="1" lang="zh-CN" altLang="en-US" sz="2100" b="1"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hMerge="1">
                  <a:tcPr/>
                </a:tc>
                <a:tc gridSpan="2">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900" b="1" i="0" u="none" strike="noStrike" cap="none" normalizeH="0" baseline="0" dirty="0">
                          <a:ln>
                            <a:noFill/>
                          </a:ln>
                          <a:solidFill>
                            <a:schemeClr val="tx1"/>
                          </a:solidFill>
                          <a:effectLst/>
                          <a:latin typeface="宋体" panose="02010600030101010101" pitchFamily="2" charset="-122"/>
                          <a:ea typeface="宋体" panose="02010600030101010101" pitchFamily="2" charset="-122"/>
                        </a:rPr>
                        <a:t>油口面外           连螺纹            </a:t>
                      </a:r>
                      <a:endParaRPr kumimoji="1" lang="zh-CN" altLang="en-US" sz="2100" b="1"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hMerge="1">
                  <a:tcPr/>
                </a:tc>
                <a:tc gridSpan="2">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900" b="1" i="0" u="none" strike="noStrike" cap="none" normalizeH="0" baseline="0" dirty="0">
                          <a:ln>
                            <a:noFill/>
                          </a:ln>
                          <a:solidFill>
                            <a:schemeClr val="tx1"/>
                          </a:solidFill>
                          <a:effectLst/>
                          <a:latin typeface="宋体" panose="02010600030101010101" pitchFamily="2" charset="-122"/>
                          <a:ea typeface="宋体" panose="02010600030101010101" pitchFamily="2" charset="-122"/>
                        </a:rPr>
                        <a:t>外泄口</a:t>
                      </a:r>
                      <a:endParaRPr kumimoji="1" lang="zh-CN" altLang="en-US" sz="2100" b="1"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hMerge="1">
                  <a:tcPr/>
                </a:tc>
              </a:tr>
              <a:tr h="560339">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A</a:t>
                      </a: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标准</a:t>
                      </a:r>
                      <a:endParaRPr kumimoji="1" lang="zh-CN" altLang="en-US"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A</a:t>
                      </a: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1" lang="en-US" altLang="zh-CN" sz="900" b="0" i="0" u="none" strike="noStrike" cap="none" normalizeH="0" baseline="0">
                          <a:ln>
                            <a:noFill/>
                          </a:ln>
                          <a:solidFill>
                            <a:schemeClr val="tx1"/>
                          </a:solidFill>
                          <a:effectLst/>
                          <a:latin typeface="宋体" panose="02010600030101010101" pitchFamily="2" charset="-122"/>
                          <a:ea typeface="宋体" panose="02010600030101010101" pitchFamily="2" charset="-122"/>
                        </a:rPr>
                        <a:t>250</a:t>
                      </a: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A</a:t>
                      </a: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方法兰 </a:t>
                      </a: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140X140,                  4-</a:t>
                      </a:r>
                      <a:r>
                        <a:rPr kumimoji="1" lang="el-GR"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φ</a:t>
                      </a: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13  </a:t>
                      </a:r>
                      <a:r>
                        <a:rPr kumimoji="1" lang="zh-CN" altLang="en-US"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分度圆</a:t>
                      </a:r>
                      <a:r>
                        <a:rPr kumimoji="1" lang="el-GR"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φ</a:t>
                      </a: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160,           </a:t>
                      </a:r>
                      <a:r>
                        <a:rPr kumimoji="1" lang="zh-CN" altLang="en-US"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止口</a:t>
                      </a:r>
                      <a:r>
                        <a:rPr kumimoji="1" lang="el-GR"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φ</a:t>
                      </a: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125X9</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A</a:t>
                      </a: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t" latinLnBrk="0" hangingPunct="1">
                        <a:lnSpc>
                          <a:spcPct val="100000"/>
                        </a:lnSpc>
                        <a:spcBef>
                          <a:spcPct val="0"/>
                        </a:spcBef>
                        <a:spcAft>
                          <a:spcPct val="0"/>
                        </a:spcAft>
                        <a:buClrTx/>
                        <a:buSzTx/>
                        <a:buFontTx/>
                        <a:buNone/>
                      </a:pPr>
                      <a:r>
                        <a:rPr kumimoji="1" lang="zh-CN" altLang="en-US"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圆柱轴</a:t>
                      </a: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a:t>
                      </a:r>
                      <a:r>
                        <a:rPr kumimoji="1" lang="el-GR"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φ</a:t>
                      </a: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32X57,         </a:t>
                      </a:r>
                      <a:r>
                        <a:rPr kumimoji="1" lang="zh-CN" altLang="en-US"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平键</a:t>
                      </a: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:10X8X45,     </a:t>
                      </a:r>
                      <a:r>
                        <a:rPr kumimoji="1" lang="zh-CN" altLang="en-US"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轴端螺纹  </a:t>
                      </a: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:M8</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A</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参照图示</a:t>
                      </a:r>
                      <a:endParaRPr kumimoji="1" lang="zh-CN" altLang="en-US"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A</a:t>
                      </a: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2-G3/4</a:t>
                      </a: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A</a:t>
                      </a: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无</a:t>
                      </a:r>
                      <a:endParaRPr kumimoji="1" lang="zh-CN" altLang="en-US"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A</a:t>
                      </a: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无</a:t>
                      </a:r>
                      <a:endParaRPr kumimoji="1" lang="zh-CN" altLang="en-US"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466949">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B</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标准</a:t>
                      </a:r>
                      <a:endParaRPr kumimoji="1" lang="zh-CN" altLang="en-US"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B</a:t>
                      </a: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1" lang="en-US" altLang="zh-CN" sz="900" b="0" i="0" u="none" strike="noStrike" cap="none" normalizeH="0" baseline="0">
                          <a:ln>
                            <a:noFill/>
                          </a:ln>
                          <a:solidFill>
                            <a:schemeClr val="tx1"/>
                          </a:solidFill>
                          <a:effectLst/>
                          <a:latin typeface="宋体" panose="02010600030101010101" pitchFamily="2" charset="-122"/>
                          <a:ea typeface="宋体" panose="02010600030101010101" pitchFamily="2" charset="-122"/>
                        </a:rPr>
                        <a:t>315</a:t>
                      </a: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B</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方法兰 </a:t>
                      </a: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140X140,                  4-</a:t>
                      </a:r>
                      <a:r>
                        <a:rPr kumimoji="1" lang="el-GR"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φ</a:t>
                      </a: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13  </a:t>
                      </a:r>
                      <a:r>
                        <a:rPr kumimoji="1" lang="zh-CN" altLang="en-US"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分度圆</a:t>
                      </a:r>
                      <a:r>
                        <a:rPr kumimoji="1" lang="el-GR"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φ</a:t>
                      </a: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160,           </a:t>
                      </a:r>
                      <a:r>
                        <a:rPr kumimoji="1" lang="zh-CN" altLang="en-US"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止口</a:t>
                      </a:r>
                      <a:r>
                        <a:rPr kumimoji="1" lang="el-GR"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φ</a:t>
                      </a: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125X8</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B</a:t>
                      </a: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渐开线花键</a:t>
                      </a: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a:t>
                      </a:r>
                      <a:r>
                        <a:rPr kumimoji="1" lang="el-GR"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φ</a:t>
                      </a: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38.1x79,  17</a:t>
                      </a:r>
                      <a:r>
                        <a:rPr kumimoji="1" lang="zh-CN" altLang="en-US"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齿</a:t>
                      </a: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,DP12/24 ,</a:t>
                      </a:r>
                      <a:r>
                        <a:rPr kumimoji="1" lang="zh-CN" altLang="en-US"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轴端螺纹  </a:t>
                      </a: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:3/8-16UNC</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B</a:t>
                      </a: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参照图示</a:t>
                      </a:r>
                      <a:endParaRPr kumimoji="1" lang="zh-CN" altLang="en-US"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B</a:t>
                      </a: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2-M27X2</a:t>
                      </a: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B</a:t>
                      </a: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4-M10</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B</a:t>
                      </a: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G1/4</a:t>
                      </a: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655953">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C</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标准</a:t>
                      </a:r>
                      <a:endParaRPr kumimoji="1" lang="zh-CN" altLang="en-US"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C</a:t>
                      </a: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1" lang="en-US" altLang="zh-CN" sz="900" b="0" i="0" u="none" strike="noStrike" cap="none" normalizeH="0" baseline="0">
                          <a:ln>
                            <a:noFill/>
                          </a:ln>
                          <a:solidFill>
                            <a:schemeClr val="tx1"/>
                          </a:solidFill>
                          <a:effectLst/>
                          <a:latin typeface="宋体" panose="02010600030101010101" pitchFamily="2" charset="-122"/>
                          <a:ea typeface="宋体" panose="02010600030101010101" pitchFamily="2" charset="-122"/>
                        </a:rPr>
                        <a:t>400</a:t>
                      </a: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C</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方法兰</a:t>
                      </a: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120X120, 4-</a:t>
                      </a:r>
                      <a:r>
                        <a:rPr kumimoji="1" lang="el-GR"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φ</a:t>
                      </a: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13  </a:t>
                      </a:r>
                      <a:r>
                        <a:rPr kumimoji="1" lang="zh-CN" altLang="en-US"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分布</a:t>
                      </a: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90X90,                  </a:t>
                      </a:r>
                      <a:r>
                        <a:rPr kumimoji="1" lang="zh-CN" altLang="en-US"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止口</a:t>
                      </a:r>
                      <a:r>
                        <a:rPr kumimoji="1" lang="el-GR"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φ</a:t>
                      </a: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100X6</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C</a:t>
                      </a: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圆柱轴</a:t>
                      </a: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a:t>
                      </a:r>
                      <a:r>
                        <a:rPr kumimoji="1" lang="el-GR" altLang="zh-CN"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φ</a:t>
                      </a:r>
                      <a:r>
                        <a:rPr kumimoji="1" lang="en-US" altLang="zh-CN"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40X79,               </a:t>
                      </a:r>
                      <a:r>
                        <a:rPr kumimoji="1" lang="zh-CN" altLang="en-US"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平键</a:t>
                      </a: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:12X8X70 ,           </a:t>
                      </a:r>
                      <a:r>
                        <a:rPr kumimoji="1" lang="zh-CN" altLang="en-US"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轴端螺纹  </a:t>
                      </a: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:M12 </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C</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参照图示</a:t>
                      </a:r>
                      <a:endParaRPr kumimoji="1" lang="zh-CN" altLang="en-US"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C</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2-1-1/16-12UN</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C</a:t>
                      </a: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M14X1.5</a:t>
                      </a: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560339">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D</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标准</a:t>
                      </a:r>
                      <a:endParaRPr kumimoji="1" lang="zh-CN" altLang="en-US"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D</a:t>
                      </a: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1" lang="en-US" altLang="zh-CN" sz="900" b="0" i="0" u="none" strike="noStrike" cap="none" normalizeH="0" baseline="0">
                          <a:ln>
                            <a:noFill/>
                          </a:ln>
                          <a:solidFill>
                            <a:schemeClr val="tx1"/>
                          </a:solidFill>
                          <a:effectLst/>
                          <a:latin typeface="宋体" panose="02010600030101010101" pitchFamily="2" charset="-122"/>
                          <a:ea typeface="宋体" panose="02010600030101010101" pitchFamily="2" charset="-122"/>
                        </a:rPr>
                        <a:t>500</a:t>
                      </a: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D</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2</a:t>
                      </a:r>
                      <a:r>
                        <a:rPr kumimoji="1" lang="zh-CN" altLang="en-US"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孔菱形法兰</a:t>
                      </a: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120X120, 2-</a:t>
                      </a:r>
                      <a:r>
                        <a:rPr kumimoji="1" lang="el-GR"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φ</a:t>
                      </a: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14  </a:t>
                      </a:r>
                      <a:r>
                        <a:rPr kumimoji="1" lang="zh-CN" altLang="en-US"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中心距</a:t>
                      </a: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140,                  </a:t>
                      </a:r>
                      <a:r>
                        <a:rPr kumimoji="1" lang="zh-CN" altLang="en-US"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止口</a:t>
                      </a:r>
                      <a:r>
                        <a:rPr kumimoji="1" lang="el-GR"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φ</a:t>
                      </a: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100X9</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D</a:t>
                      </a: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defRPr/>
                      </a:pPr>
                      <a:r>
                        <a:rPr kumimoji="1" lang="zh-CN" altLang="en-US"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矩形花键 </a:t>
                      </a: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a:t>
                      </a:r>
                      <a:r>
                        <a:rPr kumimoji="1" lang="el-GR"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φ</a:t>
                      </a: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35X65,              6-35X29X10 ,               </a:t>
                      </a:r>
                      <a:r>
                        <a:rPr kumimoji="1" lang="zh-CN" altLang="en-US"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轴端螺纹  </a:t>
                      </a: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:M8</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　</a:t>
                      </a:r>
                      <a:endParaRPr kumimoji="1" lang="zh-CN" altLang="en-US"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　</a:t>
                      </a:r>
                      <a:endParaRPr kumimoji="1" lang="zh-CN" altLang="en-US"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　</a:t>
                      </a:r>
                      <a:endParaRPr kumimoji="1" lang="zh-CN" altLang="en-US"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　</a:t>
                      </a:r>
                      <a:endParaRPr kumimoji="1" lang="zh-CN" altLang="en-US"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D</a:t>
                      </a: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7/16-20UNF</a:t>
                      </a: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560062">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　</a:t>
                      </a:r>
                      <a:endParaRPr kumimoji="1" lang="zh-CN" altLang="en-US"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　</a:t>
                      </a:r>
                      <a:endParaRPr kumimoji="1" lang="zh-CN" altLang="en-US"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E</a:t>
                      </a: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1" lang="en-US" altLang="zh-CN" sz="900" b="0" i="0" u="none" strike="noStrike" cap="none" normalizeH="0" baseline="0">
                          <a:ln>
                            <a:noFill/>
                          </a:ln>
                          <a:solidFill>
                            <a:schemeClr val="tx1"/>
                          </a:solidFill>
                          <a:effectLst/>
                          <a:latin typeface="宋体" panose="02010600030101010101" pitchFamily="2" charset="-122"/>
                          <a:ea typeface="宋体" panose="02010600030101010101" pitchFamily="2" charset="-122"/>
                        </a:rPr>
                        <a:t>630</a:t>
                      </a: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　</a:t>
                      </a:r>
                      <a:endParaRPr kumimoji="1" lang="zh-CN" altLang="en-US"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　</a:t>
                      </a:r>
                      <a:endParaRPr kumimoji="1" lang="zh-CN" altLang="en-US"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E</a:t>
                      </a: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圆柱轴</a:t>
                      </a: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a:t>
                      </a:r>
                      <a:r>
                        <a:rPr kumimoji="1" lang="el-GR"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φ</a:t>
                      </a: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40X65 ,           </a:t>
                      </a:r>
                      <a:r>
                        <a:rPr kumimoji="1" lang="zh-CN" altLang="en-US"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平键</a:t>
                      </a: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:12X8X50 ,                </a:t>
                      </a:r>
                      <a:r>
                        <a:rPr kumimoji="1" lang="zh-CN" altLang="en-US"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轴端螺纹  </a:t>
                      </a: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:M12  </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　</a:t>
                      </a:r>
                      <a:endParaRPr kumimoji="1" lang="zh-CN" altLang="en-US"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　</a:t>
                      </a:r>
                      <a:endParaRPr kumimoji="1" lang="zh-CN" altLang="en-US"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　</a:t>
                      </a:r>
                      <a:endParaRPr kumimoji="1" lang="zh-CN" altLang="en-US"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　</a:t>
                      </a:r>
                      <a:endParaRPr kumimoji="1" lang="zh-CN" altLang="en-US"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　</a:t>
                      </a:r>
                      <a:endParaRPr kumimoji="1" lang="zh-CN" altLang="en-US"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　</a:t>
                      </a:r>
                      <a:endParaRPr kumimoji="1" lang="zh-CN" altLang="en-US"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440267">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　</a:t>
                      </a:r>
                      <a:endParaRPr kumimoji="1" lang="zh-CN" altLang="en-US"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　</a:t>
                      </a:r>
                      <a:endParaRPr kumimoji="1" lang="zh-CN" altLang="en-US"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F</a:t>
                      </a: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1" lang="en-US" altLang="zh-CN" sz="900" b="0" i="0" u="none" strike="noStrike" cap="none" normalizeH="0" baseline="0">
                          <a:ln>
                            <a:noFill/>
                          </a:ln>
                          <a:solidFill>
                            <a:schemeClr val="tx1"/>
                          </a:solidFill>
                          <a:effectLst/>
                          <a:latin typeface="宋体" panose="02010600030101010101" pitchFamily="2" charset="-122"/>
                          <a:ea typeface="宋体" panose="02010600030101010101" pitchFamily="2" charset="-122"/>
                        </a:rPr>
                        <a:t>800</a:t>
                      </a: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　</a:t>
                      </a:r>
                      <a:endParaRPr kumimoji="1" lang="zh-CN" altLang="en-US"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　</a:t>
                      </a:r>
                      <a:endParaRPr kumimoji="1" lang="zh-CN" altLang="en-US"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F</a:t>
                      </a: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矩形花键 </a:t>
                      </a: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a:t>
                      </a:r>
                      <a:r>
                        <a:rPr kumimoji="1" lang="el-GR"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φ</a:t>
                      </a: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32X56</a:t>
                      </a:r>
                      <a:r>
                        <a:rPr kumimoji="1" lang="zh-CN" altLang="en-US"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          </a:t>
                      </a: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6D-32X26X6 ,            </a:t>
                      </a:r>
                      <a:r>
                        <a:rPr kumimoji="1" lang="zh-CN" altLang="en-US"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轴端螺纹  </a:t>
                      </a: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:M8</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　</a:t>
                      </a:r>
                      <a:endParaRPr kumimoji="1" lang="zh-CN" altLang="en-US"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　</a:t>
                      </a:r>
                      <a:endParaRPr kumimoji="1" lang="zh-CN" altLang="en-US"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　</a:t>
                      </a:r>
                      <a:endParaRPr kumimoji="1" lang="zh-CN" altLang="en-US"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　</a:t>
                      </a:r>
                      <a:endParaRPr kumimoji="1" lang="zh-CN" altLang="en-US"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　</a:t>
                      </a:r>
                      <a:endParaRPr kumimoji="1" lang="zh-CN" altLang="en-US"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　</a:t>
                      </a:r>
                      <a:endParaRPr kumimoji="1" lang="zh-CN" altLang="en-US"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440267">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　</a:t>
                      </a:r>
                      <a:endParaRPr kumimoji="1" lang="zh-CN" altLang="en-US"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　</a:t>
                      </a:r>
                      <a:endParaRPr kumimoji="1" lang="zh-CN" altLang="en-US"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　</a:t>
                      </a:r>
                      <a:endParaRPr kumimoji="1" lang="zh-CN" altLang="en-US"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1" lang="zh-CN" altLang="en-US" sz="900" b="0" i="0" u="none" strike="noStrike" cap="none" normalizeH="0" baseline="0">
                          <a:ln>
                            <a:noFill/>
                          </a:ln>
                          <a:solidFill>
                            <a:schemeClr val="tx1"/>
                          </a:solidFill>
                          <a:effectLst/>
                          <a:latin typeface="宋体" panose="02010600030101010101" pitchFamily="2" charset="-122"/>
                          <a:ea typeface="宋体" panose="02010600030101010101" pitchFamily="2" charset="-122"/>
                        </a:rPr>
                        <a:t>　</a:t>
                      </a:r>
                      <a:endParaRPr kumimoji="1" lang="zh-CN" altLang="en-US"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　</a:t>
                      </a:r>
                      <a:endParaRPr kumimoji="1" lang="zh-CN" altLang="en-US"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　</a:t>
                      </a:r>
                      <a:endParaRPr kumimoji="1" lang="zh-CN" altLang="en-US"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t" latinLnBrk="0" hangingPunct="1">
                        <a:lnSpc>
                          <a:spcPct val="100000"/>
                        </a:lnSpc>
                        <a:spcBef>
                          <a:spcPct val="0"/>
                        </a:spcBef>
                        <a:spcAft>
                          <a:spcPct val="0"/>
                        </a:spcAft>
                        <a:buClrTx/>
                        <a:buSzTx/>
                        <a:buFontTx/>
                        <a:buNone/>
                      </a:pP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　</a:t>
                      </a:r>
                      <a:endParaRPr kumimoji="1" lang="zh-CN" altLang="en-US"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　</a:t>
                      </a:r>
                      <a:endParaRPr kumimoji="1" lang="zh-CN" altLang="en-US"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　</a:t>
                      </a:r>
                      <a:endParaRPr kumimoji="1" lang="zh-CN" altLang="en-US"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　</a:t>
                      </a:r>
                      <a:endParaRPr kumimoji="1" lang="zh-CN" altLang="en-US"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　</a:t>
                      </a:r>
                      <a:endParaRPr kumimoji="1" lang="zh-CN" altLang="en-US"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　</a:t>
                      </a:r>
                      <a:endParaRPr kumimoji="1" lang="zh-CN" altLang="en-US"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560339">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　</a:t>
                      </a:r>
                      <a:endParaRPr kumimoji="1" lang="zh-CN" altLang="en-US"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　</a:t>
                      </a:r>
                      <a:endParaRPr kumimoji="1" lang="zh-CN" altLang="en-US"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　</a:t>
                      </a:r>
                      <a:endParaRPr kumimoji="1" lang="zh-CN" altLang="en-US"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1" lang="zh-CN" altLang="en-US" sz="900" b="0" i="0" u="none" strike="noStrike" cap="none" normalizeH="0" baseline="0">
                          <a:ln>
                            <a:noFill/>
                          </a:ln>
                          <a:solidFill>
                            <a:schemeClr val="tx1"/>
                          </a:solidFill>
                          <a:effectLst/>
                          <a:latin typeface="宋体" panose="02010600030101010101" pitchFamily="2" charset="-122"/>
                          <a:ea typeface="宋体" panose="02010600030101010101" pitchFamily="2" charset="-122"/>
                        </a:rPr>
                        <a:t>　</a:t>
                      </a:r>
                      <a:endParaRPr kumimoji="1" lang="zh-CN" altLang="en-US"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　</a:t>
                      </a:r>
                      <a:endParaRPr kumimoji="1" lang="zh-CN" altLang="en-US"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　</a:t>
                      </a:r>
                      <a:endParaRPr kumimoji="1" lang="zh-CN" altLang="en-US"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　</a:t>
                      </a:r>
                      <a:endParaRPr kumimoji="1" lang="zh-CN" altLang="en-US"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　</a:t>
                      </a:r>
                      <a:endParaRPr kumimoji="1" lang="zh-CN" altLang="en-US"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　</a:t>
                      </a:r>
                      <a:endParaRPr kumimoji="1" lang="zh-CN" altLang="en-US"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　</a:t>
                      </a:r>
                      <a:endParaRPr kumimoji="1" lang="zh-CN" altLang="en-US"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　</a:t>
                      </a:r>
                      <a:endParaRPr kumimoji="1" lang="zh-CN" altLang="en-US"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　</a:t>
                      </a:r>
                      <a:endParaRPr kumimoji="1" lang="zh-CN" altLang="en-US"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560339">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　</a:t>
                      </a:r>
                      <a:endParaRPr kumimoji="1" lang="zh-CN" altLang="en-US"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　</a:t>
                      </a:r>
                      <a:endParaRPr kumimoji="1" lang="zh-CN" altLang="en-US"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　</a:t>
                      </a:r>
                      <a:endParaRPr kumimoji="1" lang="zh-CN" altLang="en-US"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　</a:t>
                      </a:r>
                      <a:endParaRPr kumimoji="1" lang="zh-CN" altLang="en-US"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　</a:t>
                      </a:r>
                      <a:endParaRPr kumimoji="1" lang="zh-CN" altLang="en-US"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　</a:t>
                      </a:r>
                      <a:endParaRPr kumimoji="1" lang="zh-CN" altLang="en-US"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　</a:t>
                      </a:r>
                      <a:endParaRPr kumimoji="1" lang="zh-CN" altLang="en-US"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　</a:t>
                      </a:r>
                      <a:endParaRPr kumimoji="1" lang="zh-CN" altLang="en-US"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　</a:t>
                      </a:r>
                      <a:endParaRPr kumimoji="1" lang="zh-CN" altLang="en-US"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　</a:t>
                      </a:r>
                      <a:endParaRPr kumimoji="1" lang="zh-CN" altLang="en-US"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　</a:t>
                      </a:r>
                      <a:endParaRPr kumimoji="1" lang="zh-CN" altLang="en-US"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　</a:t>
                      </a:r>
                      <a:endParaRPr kumimoji="1" lang="zh-CN" altLang="en-US"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　</a:t>
                      </a:r>
                      <a:endParaRPr kumimoji="1" lang="zh-CN" altLang="en-US"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　</a:t>
                      </a:r>
                      <a:endParaRPr kumimoji="1" lang="zh-CN" altLang="en-US"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440267">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　</a:t>
                      </a:r>
                      <a:endParaRPr kumimoji="1" lang="zh-CN" altLang="en-US"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　</a:t>
                      </a:r>
                      <a:endParaRPr kumimoji="1" lang="zh-CN" altLang="en-US"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　</a:t>
                      </a:r>
                      <a:endParaRPr kumimoji="1" lang="zh-CN" altLang="en-US"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　</a:t>
                      </a:r>
                      <a:endParaRPr kumimoji="1" lang="zh-CN" altLang="en-US"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　</a:t>
                      </a:r>
                      <a:endParaRPr kumimoji="1" lang="zh-CN" altLang="en-US"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　</a:t>
                      </a:r>
                      <a:endParaRPr kumimoji="1" lang="zh-CN" altLang="en-US"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t" latinLnBrk="0" hangingPunct="1">
                        <a:lnSpc>
                          <a:spcPct val="100000"/>
                        </a:lnSpc>
                        <a:spcBef>
                          <a:spcPct val="0"/>
                        </a:spcBef>
                        <a:spcAft>
                          <a:spcPct val="0"/>
                        </a:spcAft>
                        <a:buClrTx/>
                        <a:buSzTx/>
                        <a:buFontTx/>
                        <a:buNone/>
                      </a:pP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　</a:t>
                      </a:r>
                      <a:endParaRPr kumimoji="1" lang="zh-CN" altLang="en-US"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　</a:t>
                      </a:r>
                      <a:endParaRPr kumimoji="1" lang="zh-CN" altLang="en-US"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　</a:t>
                      </a:r>
                      <a:endParaRPr kumimoji="1" lang="zh-CN" altLang="en-US"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　</a:t>
                      </a:r>
                      <a:endParaRPr kumimoji="1" lang="zh-CN" altLang="en-US"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　</a:t>
                      </a:r>
                      <a:endParaRPr kumimoji="1" lang="zh-CN" altLang="en-US"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　</a:t>
                      </a:r>
                      <a:endParaRPr kumimoji="1" lang="zh-CN" altLang="en-US"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　</a:t>
                      </a:r>
                      <a:endParaRPr kumimoji="1" lang="zh-CN" altLang="en-US"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　</a:t>
                      </a:r>
                      <a:endParaRPr kumimoji="1" lang="zh-CN" altLang="en-US"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440267">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　</a:t>
                      </a:r>
                      <a:endParaRPr kumimoji="1" lang="zh-CN" altLang="en-US"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　</a:t>
                      </a:r>
                      <a:endParaRPr kumimoji="1" lang="zh-CN" altLang="en-US"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　</a:t>
                      </a:r>
                      <a:endParaRPr kumimoji="1" lang="zh-CN" altLang="en-US"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　</a:t>
                      </a:r>
                      <a:endParaRPr kumimoji="1" lang="zh-CN" altLang="en-US"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　</a:t>
                      </a:r>
                      <a:endParaRPr kumimoji="1" lang="zh-CN" altLang="en-US"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　</a:t>
                      </a:r>
                      <a:endParaRPr kumimoji="1" lang="zh-CN" altLang="en-US"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　</a:t>
                      </a:r>
                      <a:endParaRPr kumimoji="1" lang="zh-CN" altLang="en-US"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　</a:t>
                      </a:r>
                      <a:endParaRPr kumimoji="1" lang="zh-CN" altLang="en-US"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　</a:t>
                      </a:r>
                      <a:endParaRPr kumimoji="1" lang="zh-CN" altLang="en-US"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　</a:t>
                      </a:r>
                      <a:endParaRPr kumimoji="1" lang="zh-CN" altLang="en-US"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　</a:t>
                      </a:r>
                      <a:endParaRPr kumimoji="1" lang="zh-CN" altLang="en-US"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　</a:t>
                      </a:r>
                      <a:endParaRPr kumimoji="1" lang="zh-CN" altLang="en-US"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　</a:t>
                      </a:r>
                      <a:endParaRPr kumimoji="1" lang="zh-CN" altLang="en-US"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　</a:t>
                      </a:r>
                      <a:endParaRPr kumimoji="1" lang="zh-CN" altLang="en-US"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440267">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　</a:t>
                      </a:r>
                      <a:endParaRPr kumimoji="1" lang="zh-CN" altLang="en-US"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　</a:t>
                      </a:r>
                      <a:endParaRPr kumimoji="1" lang="zh-CN" altLang="en-US"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　</a:t>
                      </a:r>
                      <a:endParaRPr kumimoji="1" lang="zh-CN" altLang="en-US"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　</a:t>
                      </a:r>
                      <a:endParaRPr kumimoji="1" lang="zh-CN" altLang="en-US"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　</a:t>
                      </a:r>
                      <a:endParaRPr kumimoji="1" lang="zh-CN" altLang="en-US"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　</a:t>
                      </a:r>
                      <a:endParaRPr kumimoji="1" lang="zh-CN" altLang="en-US"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　</a:t>
                      </a:r>
                      <a:endParaRPr kumimoji="1" lang="zh-CN" altLang="en-US"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　</a:t>
                      </a:r>
                      <a:endParaRPr kumimoji="1" lang="zh-CN" altLang="en-US"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　</a:t>
                      </a:r>
                      <a:endParaRPr kumimoji="1" lang="zh-CN" altLang="en-US"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　</a:t>
                      </a:r>
                      <a:endParaRPr kumimoji="1" lang="zh-CN" altLang="en-US"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　</a:t>
                      </a:r>
                      <a:endParaRPr kumimoji="1" lang="zh-CN" altLang="en-US"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　</a:t>
                      </a:r>
                      <a:endParaRPr kumimoji="1" lang="zh-CN" altLang="en-US"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　</a:t>
                      </a:r>
                      <a:endParaRPr kumimoji="1" lang="zh-CN" altLang="en-US"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　</a:t>
                      </a:r>
                      <a:endParaRPr kumimoji="1" lang="zh-CN" altLang="en-US"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440267">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　</a:t>
                      </a:r>
                      <a:endParaRPr kumimoji="1" lang="zh-CN" altLang="en-US"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　</a:t>
                      </a:r>
                      <a:endParaRPr kumimoji="1" lang="zh-CN" altLang="en-US"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　</a:t>
                      </a:r>
                      <a:endParaRPr kumimoji="1" lang="zh-CN" altLang="en-US"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　</a:t>
                      </a:r>
                      <a:endParaRPr kumimoji="1" lang="zh-CN" altLang="en-US"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　</a:t>
                      </a:r>
                      <a:endParaRPr kumimoji="1" lang="zh-CN" altLang="en-US"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　</a:t>
                      </a:r>
                      <a:endParaRPr kumimoji="1" lang="zh-CN" altLang="en-US"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　</a:t>
                      </a:r>
                      <a:endParaRPr kumimoji="1" lang="zh-CN" altLang="en-US"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　</a:t>
                      </a:r>
                      <a:endParaRPr kumimoji="1" lang="zh-CN" altLang="en-US"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　</a:t>
                      </a:r>
                      <a:endParaRPr kumimoji="1" lang="zh-CN" altLang="en-US"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　</a:t>
                      </a:r>
                      <a:endParaRPr kumimoji="1" lang="zh-CN" altLang="en-US"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　</a:t>
                      </a:r>
                      <a:endParaRPr kumimoji="1" lang="zh-CN" altLang="en-US"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　</a:t>
                      </a:r>
                      <a:endParaRPr kumimoji="1" lang="zh-CN" altLang="en-US"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　</a:t>
                      </a:r>
                      <a:endParaRPr kumimoji="1" lang="zh-CN" altLang="en-US"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　</a:t>
                      </a:r>
                      <a:endParaRPr kumimoji="1" lang="zh-CN" altLang="en-US"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bl>
          </a:graphicData>
        </a:graphic>
      </p:graphicFrame>
      <p:sp>
        <p:nvSpPr>
          <p:cNvPr id="10" name="Text Box 6437"/>
          <p:cNvSpPr txBox="1">
            <a:spLocks noChangeArrowheads="1"/>
          </p:cNvSpPr>
          <p:nvPr/>
        </p:nvSpPr>
        <p:spPr bwMode="auto">
          <a:xfrm>
            <a:off x="157780" y="488504"/>
            <a:ext cx="2653393" cy="475288"/>
          </a:xfrm>
          <a:prstGeom prst="rect">
            <a:avLst/>
          </a:prstGeom>
          <a:noFill/>
          <a:ln>
            <a:noFill/>
          </a:ln>
          <a:effectLst/>
          <a:extLst>
            <a:ext uri="{909E8E84-426E-40DD-AFC4-6F175D3DCCD1}">
              <a14:hiddenFill xmlns:a14="http://schemas.microsoft.com/office/drawing/2010/main">
                <a:gradFill rotWithShape="0">
                  <a:gsLst>
                    <a:gs pos="0">
                      <a:srgbClr val="003366">
                        <a:gamma/>
                        <a:shade val="46275"/>
                        <a:invGamma/>
                      </a:srgbClr>
                    </a:gs>
                    <a:gs pos="100000">
                      <a:srgbClr val="003366"/>
                    </a:gs>
                  </a:gsLst>
                  <a:lin ang="5400000" scaled="1"/>
                </a:gradFill>
              </a14:hiddenFill>
            </a:ext>
            <a:ext uri="{91240B29-F687-4F45-9708-019B960494DF}">
              <a14:hiddenLine xmlns:a14="http://schemas.microsoft.com/office/drawing/2010/main" w="9525">
                <a:solidFill>
                  <a:srgbClr val="FFFF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74630" tIns="37315" rIns="74630" bIns="37315">
            <a:spAutoFit/>
            <a:scene3d>
              <a:camera prst="orthographicFront"/>
              <a:lightRig rig="threePt" dir="t"/>
            </a:scene3d>
          </a:bodyPr>
          <a:lstStyle>
            <a:lvl1pPr algn="l" defTabSz="860425">
              <a:spcBef>
                <a:spcPct val="0"/>
              </a:spcBef>
              <a:defRPr kumimoji="1" sz="2400">
                <a:solidFill>
                  <a:schemeClr val="tx1"/>
                </a:solidFill>
                <a:latin typeface="Times New Roman" panose="02020603050405020304" pitchFamily="18" charset="0"/>
                <a:ea typeface="宋体" panose="02010600030101010101" pitchFamily="2" charset="-122"/>
              </a:defRPr>
            </a:lvl1pPr>
            <a:lvl2pPr marL="430530" algn="l" defTabSz="860425">
              <a:spcBef>
                <a:spcPct val="0"/>
              </a:spcBef>
              <a:defRPr kumimoji="1" sz="2400">
                <a:solidFill>
                  <a:schemeClr val="tx1"/>
                </a:solidFill>
                <a:latin typeface="Times New Roman" panose="02020603050405020304" pitchFamily="18" charset="0"/>
                <a:ea typeface="宋体" panose="02010600030101010101" pitchFamily="2" charset="-122"/>
              </a:defRPr>
            </a:lvl2pPr>
            <a:lvl3pPr marL="860425" algn="l" defTabSz="860425">
              <a:spcBef>
                <a:spcPct val="0"/>
              </a:spcBef>
              <a:defRPr kumimoji="1" sz="2400">
                <a:solidFill>
                  <a:schemeClr val="tx1"/>
                </a:solidFill>
                <a:latin typeface="Times New Roman" panose="02020603050405020304" pitchFamily="18" charset="0"/>
                <a:ea typeface="宋体" panose="02010600030101010101" pitchFamily="2" charset="-122"/>
              </a:defRPr>
            </a:lvl3pPr>
            <a:lvl4pPr marL="1290955" algn="l" defTabSz="860425">
              <a:spcBef>
                <a:spcPct val="0"/>
              </a:spcBef>
              <a:defRPr kumimoji="1" sz="2400">
                <a:solidFill>
                  <a:schemeClr val="tx1"/>
                </a:solidFill>
                <a:latin typeface="Times New Roman" panose="02020603050405020304" pitchFamily="18" charset="0"/>
                <a:ea typeface="宋体" panose="02010600030101010101" pitchFamily="2" charset="-122"/>
              </a:defRPr>
            </a:lvl4pPr>
            <a:lvl5pPr marL="1719580" algn="l" defTabSz="860425">
              <a:spcBef>
                <a:spcPct val="0"/>
              </a:spcBef>
              <a:defRPr kumimoji="1" sz="2400">
                <a:solidFill>
                  <a:schemeClr val="tx1"/>
                </a:solidFill>
                <a:latin typeface="Times New Roman" panose="02020603050405020304" pitchFamily="18" charset="0"/>
                <a:ea typeface="宋体" panose="02010600030101010101" pitchFamily="2" charset="-122"/>
              </a:defRPr>
            </a:lvl5pPr>
            <a:lvl6pPr marL="21767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6339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0911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5483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0" hangingPunct="0">
              <a:lnSpc>
                <a:spcPct val="75000"/>
              </a:lnSpc>
              <a:spcBef>
                <a:spcPct val="50000"/>
              </a:spcBef>
              <a:buFontTx/>
              <a:buNone/>
            </a:pPr>
            <a:r>
              <a:rPr kumimoji="0" lang="en-US" altLang="zh-CN" sz="1300" b="1" dirty="0">
                <a:solidFill>
                  <a:schemeClr val="accent1"/>
                </a:solidFill>
                <a:effectLst>
                  <a:outerShdw blurRad="38100" dist="25400" dir="5400000" algn="ctr" rotWithShape="0">
                    <a:srgbClr val="6E747A">
                      <a:alpha val="43000"/>
                    </a:srgbClr>
                  </a:outerShdw>
                </a:effectLst>
              </a:rPr>
              <a:t>BMT</a:t>
            </a:r>
            <a:r>
              <a:rPr kumimoji="0" lang="zh-CN" altLang="en-US" sz="1300" b="1" dirty="0">
                <a:solidFill>
                  <a:schemeClr val="accent1"/>
                </a:solidFill>
                <a:effectLst>
                  <a:outerShdw blurRad="38100" dist="25400" dir="5400000" algn="ctr" rotWithShape="0">
                    <a:srgbClr val="6E747A">
                      <a:alpha val="43000"/>
                    </a:srgbClr>
                  </a:outerShdw>
                </a:effectLst>
              </a:rPr>
              <a:t>订货信息（八位代码形式）</a:t>
            </a:r>
            <a:endParaRPr kumimoji="0" lang="zh-CN" altLang="en-US" sz="1300" b="1" dirty="0">
              <a:solidFill>
                <a:schemeClr val="accent1"/>
              </a:solidFill>
              <a:effectLst>
                <a:outerShdw blurRad="38100" dist="25400" dir="5400000" algn="ctr" rotWithShape="0">
                  <a:srgbClr val="6E747A">
                    <a:alpha val="43000"/>
                  </a:srgbClr>
                </a:outerShdw>
              </a:effectLst>
            </a:endParaRPr>
          </a:p>
          <a:p>
            <a:pPr eaLnBrk="0" hangingPunct="0">
              <a:lnSpc>
                <a:spcPct val="75000"/>
              </a:lnSpc>
              <a:spcBef>
                <a:spcPct val="50000"/>
              </a:spcBef>
              <a:buFontTx/>
              <a:buNone/>
            </a:pPr>
            <a:r>
              <a:rPr kumimoji="0" lang="zh-CN" altLang="en-US" sz="1300" b="1" dirty="0">
                <a:solidFill>
                  <a:schemeClr val="accent1"/>
                </a:solidFill>
                <a:effectLst>
                  <a:outerShdw blurRad="38100" dist="25400" dir="5400000" algn="ctr" rotWithShape="0">
                    <a:srgbClr val="6E747A">
                      <a:alpha val="43000"/>
                    </a:srgbClr>
                  </a:outerShdw>
                </a:effectLst>
              </a:rPr>
              <a:t>         </a:t>
            </a:r>
            <a:r>
              <a:rPr kumimoji="0" lang="zh-CN" altLang="en-US" sz="1000" b="1" dirty="0">
                <a:solidFill>
                  <a:schemeClr val="accent1"/>
                </a:solidFill>
                <a:effectLst>
                  <a:outerShdw blurRad="38100" dist="25400" dir="5400000" algn="ctr" rotWithShape="0">
                    <a:srgbClr val="6E747A">
                      <a:alpha val="43000"/>
                    </a:srgbClr>
                  </a:outerShdw>
                </a:effectLst>
              </a:rPr>
              <a:t> </a:t>
            </a:r>
            <a:r>
              <a:rPr kumimoji="0" lang="en-US" altLang="zh-CN" sz="1000" b="1" dirty="0">
                <a:solidFill>
                  <a:schemeClr val="accent1"/>
                </a:solidFill>
                <a:effectLst>
                  <a:outerShdw blurRad="38100" dist="25400" dir="5400000" algn="ctr" rotWithShape="0">
                    <a:srgbClr val="6E747A">
                      <a:alpha val="43000"/>
                    </a:srgbClr>
                  </a:outerShdw>
                </a:effectLst>
              </a:rPr>
              <a:t>Ordering Information</a:t>
            </a:r>
            <a:r>
              <a:rPr kumimoji="0" lang="en-US" altLang="zh-CN" sz="1300" b="1" dirty="0">
                <a:solidFill>
                  <a:schemeClr val="accent1"/>
                </a:solidFill>
                <a:effectLst>
                  <a:outerShdw blurRad="38100" dist="25400" dir="5400000" algn="ctr" rotWithShape="0">
                    <a:srgbClr val="6E747A">
                      <a:alpha val="43000"/>
                    </a:srgbClr>
                  </a:outerShdw>
                </a:effectLst>
              </a:rPr>
              <a:t>        </a:t>
            </a:r>
            <a:endParaRPr kumimoji="0" lang="en-US" altLang="zh-CN" sz="1300" b="1" dirty="0">
              <a:solidFill>
                <a:schemeClr val="accent1"/>
              </a:solidFill>
              <a:effectLst>
                <a:outerShdw blurRad="38100" dist="25400" dir="5400000" algn="ctr" rotWithShape="0">
                  <a:srgbClr val="6E747A">
                    <a:alpha val="43000"/>
                  </a:srgbClr>
                </a:outerShdw>
              </a:effectLst>
              <a:latin typeface="仿宋_GB2312" panose="02010609030101010101" pitchFamily="49" charset="-122"/>
              <a:ea typeface="仿宋_GB2312" panose="02010609030101010101" pitchFamily="49" charset="-122"/>
            </a:endParaRPr>
          </a:p>
        </p:txBody>
      </p:sp>
      <p:sp>
        <p:nvSpPr>
          <p:cNvPr id="11" name="Text Box 6438"/>
          <p:cNvSpPr txBox="1">
            <a:spLocks noChangeArrowheads="1"/>
          </p:cNvSpPr>
          <p:nvPr/>
        </p:nvSpPr>
        <p:spPr bwMode="auto">
          <a:xfrm>
            <a:off x="4005064" y="774603"/>
            <a:ext cx="2313937" cy="255408"/>
          </a:xfrm>
          <a:prstGeom prst="rect">
            <a:avLst/>
          </a:prstGeom>
          <a:noFill/>
          <a:ln w="9525">
            <a:solidFill>
              <a:srgbClr val="000000"/>
            </a:solidFill>
            <a:miter lim="800000"/>
          </a:ln>
          <a:effectLst/>
          <a:extLst>
            <a:ext uri="{909E8E84-426E-40DD-AFC4-6F175D3DCCD1}">
              <a14:hiddenFill xmlns:a14="http://schemas.microsoft.com/office/drawing/2010/main">
                <a:solidFill>
                  <a:srgbClr val="003366"/>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lIns="74630" tIns="37315" rIns="74630" bIns="37315">
            <a:spAutoFit/>
            <a:scene3d>
              <a:camera prst="orthographicFront"/>
              <a:lightRig rig="threePt" dir="t"/>
            </a:scene3d>
          </a:bodyPr>
          <a:lstStyle>
            <a:lvl1pPr algn="l" defTabSz="860425">
              <a:spcBef>
                <a:spcPct val="0"/>
              </a:spcBef>
              <a:defRPr kumimoji="1" sz="2400">
                <a:solidFill>
                  <a:schemeClr val="tx1"/>
                </a:solidFill>
                <a:latin typeface="Times New Roman" panose="02020603050405020304" pitchFamily="18" charset="0"/>
                <a:ea typeface="宋体" panose="02010600030101010101" pitchFamily="2" charset="-122"/>
              </a:defRPr>
            </a:lvl1pPr>
            <a:lvl2pPr marL="430530" algn="l" defTabSz="860425">
              <a:spcBef>
                <a:spcPct val="0"/>
              </a:spcBef>
              <a:defRPr kumimoji="1" sz="2400">
                <a:solidFill>
                  <a:schemeClr val="tx1"/>
                </a:solidFill>
                <a:latin typeface="Times New Roman" panose="02020603050405020304" pitchFamily="18" charset="0"/>
                <a:ea typeface="宋体" panose="02010600030101010101" pitchFamily="2" charset="-122"/>
              </a:defRPr>
            </a:lvl2pPr>
            <a:lvl3pPr marL="860425" algn="l" defTabSz="860425">
              <a:spcBef>
                <a:spcPct val="0"/>
              </a:spcBef>
              <a:defRPr kumimoji="1" sz="2400">
                <a:solidFill>
                  <a:schemeClr val="tx1"/>
                </a:solidFill>
                <a:latin typeface="Times New Roman" panose="02020603050405020304" pitchFamily="18" charset="0"/>
                <a:ea typeface="宋体" panose="02010600030101010101" pitchFamily="2" charset="-122"/>
              </a:defRPr>
            </a:lvl3pPr>
            <a:lvl4pPr marL="1290955" algn="l" defTabSz="860425">
              <a:spcBef>
                <a:spcPct val="0"/>
              </a:spcBef>
              <a:defRPr kumimoji="1" sz="2400">
                <a:solidFill>
                  <a:schemeClr val="tx1"/>
                </a:solidFill>
                <a:latin typeface="Times New Roman" panose="02020603050405020304" pitchFamily="18" charset="0"/>
                <a:ea typeface="宋体" panose="02010600030101010101" pitchFamily="2" charset="-122"/>
              </a:defRPr>
            </a:lvl4pPr>
            <a:lvl5pPr marL="1719580" algn="l" defTabSz="860425">
              <a:spcBef>
                <a:spcPct val="0"/>
              </a:spcBef>
              <a:defRPr kumimoji="1" sz="2400">
                <a:solidFill>
                  <a:schemeClr val="tx1"/>
                </a:solidFill>
                <a:latin typeface="Times New Roman" panose="02020603050405020304" pitchFamily="18" charset="0"/>
                <a:ea typeface="宋体" panose="02010600030101010101" pitchFamily="2" charset="-122"/>
              </a:defRPr>
            </a:lvl5pPr>
            <a:lvl6pPr marL="21767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6339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0911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5483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ctr" eaLnBrk="0" hangingPunct="0">
              <a:lnSpc>
                <a:spcPct val="90000"/>
              </a:lnSpc>
              <a:spcBef>
                <a:spcPct val="50000"/>
              </a:spcBef>
              <a:buFontTx/>
              <a:buNone/>
            </a:pPr>
            <a:r>
              <a:rPr kumimoji="0" lang="en-US" altLang="zh-CN" sz="1300" b="1" dirty="0">
                <a:solidFill>
                  <a:schemeClr val="accent1"/>
                </a:solidFill>
                <a:effectLst>
                  <a:outerShdw blurRad="38100" dist="25400" dir="5400000" algn="ctr" rotWithShape="0">
                    <a:srgbClr val="6E747A">
                      <a:alpha val="43000"/>
                    </a:srgbClr>
                  </a:outerShdw>
                </a:effectLst>
              </a:rPr>
              <a:t>BMT   1   2   3   4   5   6    7   8</a:t>
            </a:r>
            <a:endParaRPr kumimoji="0" lang="en-US" altLang="zh-CN" sz="1300" b="1" dirty="0">
              <a:solidFill>
                <a:schemeClr val="accent1"/>
              </a:solidFill>
              <a:effectLst>
                <a:outerShdw blurRad="38100" dist="25400" dir="5400000" algn="ctr" rotWithShape="0">
                  <a:srgbClr val="6E747A">
                    <a:alpha val="43000"/>
                  </a:srgbClr>
                </a:outerShdw>
              </a:effectLst>
              <a:latin typeface="仿宋_GB2312" panose="02010609030101010101" pitchFamily="49" charset="-122"/>
              <a:ea typeface="仿宋_GB2312" panose="02010609030101010101" pitchFamily="49" charset="-122"/>
            </a:endParaRPr>
          </a:p>
        </p:txBody>
      </p:sp>
      <p:sp>
        <p:nvSpPr>
          <p:cNvPr id="12" name="Line 6440"/>
          <p:cNvSpPr>
            <a:spLocks noChangeShapeType="1"/>
          </p:cNvSpPr>
          <p:nvPr/>
        </p:nvSpPr>
        <p:spPr bwMode="auto">
          <a:xfrm>
            <a:off x="4601936" y="776536"/>
            <a:ext cx="0" cy="251542"/>
          </a:xfrm>
          <a:prstGeom prst="line">
            <a:avLst/>
          </a:prstGeom>
          <a:noFill/>
          <a:ln w="9525">
            <a:solidFill>
              <a:schemeClr val="tx1"/>
            </a:solidFill>
            <a:rou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79352" tIns="39676" rIns="79352" bIns="39676" anchor="ctr"/>
          <a:lstStyle/>
          <a:p>
            <a:endParaRPr lang="zh-CN" altLang="en-US"/>
          </a:p>
        </p:txBody>
      </p:sp>
      <p:sp>
        <p:nvSpPr>
          <p:cNvPr id="13" name="Line 6441"/>
          <p:cNvSpPr>
            <a:spLocks noChangeShapeType="1"/>
          </p:cNvSpPr>
          <p:nvPr/>
        </p:nvSpPr>
        <p:spPr bwMode="auto">
          <a:xfrm>
            <a:off x="4786993" y="776536"/>
            <a:ext cx="0" cy="251542"/>
          </a:xfrm>
          <a:prstGeom prst="line">
            <a:avLst/>
          </a:prstGeom>
          <a:noFill/>
          <a:ln w="9525">
            <a:solidFill>
              <a:schemeClr val="tx1"/>
            </a:solidFill>
            <a:rou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79352" tIns="39676" rIns="79352" bIns="39676" anchor="ctr"/>
          <a:lstStyle/>
          <a:p>
            <a:endParaRPr lang="zh-CN" altLang="en-US"/>
          </a:p>
        </p:txBody>
      </p:sp>
      <p:sp>
        <p:nvSpPr>
          <p:cNvPr id="14" name="Line 6442"/>
          <p:cNvSpPr>
            <a:spLocks noChangeShapeType="1"/>
          </p:cNvSpPr>
          <p:nvPr/>
        </p:nvSpPr>
        <p:spPr bwMode="auto">
          <a:xfrm>
            <a:off x="5033283" y="776536"/>
            <a:ext cx="0" cy="251542"/>
          </a:xfrm>
          <a:prstGeom prst="line">
            <a:avLst/>
          </a:prstGeom>
          <a:noFill/>
          <a:ln w="9525">
            <a:solidFill>
              <a:schemeClr val="tx1"/>
            </a:solidFill>
            <a:rou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79352" tIns="39676" rIns="79352" bIns="39676" anchor="ctr"/>
          <a:lstStyle/>
          <a:p>
            <a:endParaRPr lang="zh-CN" altLang="en-US"/>
          </a:p>
        </p:txBody>
      </p:sp>
      <p:sp>
        <p:nvSpPr>
          <p:cNvPr id="15" name="Line 6443"/>
          <p:cNvSpPr>
            <a:spLocks noChangeShapeType="1"/>
          </p:cNvSpPr>
          <p:nvPr/>
        </p:nvSpPr>
        <p:spPr bwMode="auto">
          <a:xfrm>
            <a:off x="5218340" y="776536"/>
            <a:ext cx="0" cy="251542"/>
          </a:xfrm>
          <a:prstGeom prst="line">
            <a:avLst/>
          </a:prstGeom>
          <a:noFill/>
          <a:ln w="9525">
            <a:solidFill>
              <a:schemeClr val="tx1"/>
            </a:solidFill>
            <a:rou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79352" tIns="39676" rIns="79352" bIns="39676" anchor="ctr"/>
          <a:lstStyle/>
          <a:p>
            <a:endParaRPr lang="zh-CN" altLang="en-US"/>
          </a:p>
        </p:txBody>
      </p:sp>
      <p:sp>
        <p:nvSpPr>
          <p:cNvPr id="16" name="Line 6444"/>
          <p:cNvSpPr>
            <a:spLocks noChangeShapeType="1"/>
          </p:cNvSpPr>
          <p:nvPr/>
        </p:nvSpPr>
        <p:spPr bwMode="auto">
          <a:xfrm>
            <a:off x="5445224" y="776536"/>
            <a:ext cx="0" cy="251542"/>
          </a:xfrm>
          <a:prstGeom prst="line">
            <a:avLst/>
          </a:prstGeom>
          <a:noFill/>
          <a:ln w="9525">
            <a:solidFill>
              <a:schemeClr val="tx1"/>
            </a:solidFill>
            <a:rou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79352" tIns="39676" rIns="79352" bIns="39676" anchor="ctr"/>
          <a:lstStyle/>
          <a:p>
            <a:endParaRPr lang="zh-CN" altLang="en-US"/>
          </a:p>
        </p:txBody>
      </p:sp>
      <p:sp>
        <p:nvSpPr>
          <p:cNvPr id="17" name="Line 6445"/>
          <p:cNvSpPr>
            <a:spLocks noChangeShapeType="1"/>
          </p:cNvSpPr>
          <p:nvPr/>
        </p:nvSpPr>
        <p:spPr bwMode="auto">
          <a:xfrm>
            <a:off x="5651047" y="776536"/>
            <a:ext cx="0" cy="251542"/>
          </a:xfrm>
          <a:prstGeom prst="line">
            <a:avLst/>
          </a:prstGeom>
          <a:noFill/>
          <a:ln w="9525">
            <a:solidFill>
              <a:schemeClr val="tx1"/>
            </a:solidFill>
            <a:rou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79352" tIns="39676" rIns="79352" bIns="39676" anchor="ctr"/>
          <a:lstStyle/>
          <a:p>
            <a:endParaRPr lang="zh-CN" altLang="en-US"/>
          </a:p>
        </p:txBody>
      </p:sp>
      <p:sp>
        <p:nvSpPr>
          <p:cNvPr id="18" name="Line 6446"/>
          <p:cNvSpPr>
            <a:spLocks noChangeShapeType="1"/>
          </p:cNvSpPr>
          <p:nvPr/>
        </p:nvSpPr>
        <p:spPr bwMode="auto">
          <a:xfrm>
            <a:off x="5877272" y="776536"/>
            <a:ext cx="0" cy="251542"/>
          </a:xfrm>
          <a:prstGeom prst="line">
            <a:avLst/>
          </a:prstGeom>
          <a:noFill/>
          <a:ln w="9525">
            <a:solidFill>
              <a:schemeClr val="tx1"/>
            </a:solidFill>
            <a:rou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79352" tIns="39676" rIns="79352" bIns="39676" anchor="ctr"/>
          <a:lstStyle/>
          <a:p>
            <a:endParaRPr lang="zh-CN" altLang="en-US"/>
          </a:p>
        </p:txBody>
      </p:sp>
      <p:sp>
        <p:nvSpPr>
          <p:cNvPr id="19" name="Line 6447"/>
          <p:cNvSpPr>
            <a:spLocks noChangeShapeType="1"/>
          </p:cNvSpPr>
          <p:nvPr/>
        </p:nvSpPr>
        <p:spPr bwMode="auto">
          <a:xfrm>
            <a:off x="6093296" y="776536"/>
            <a:ext cx="0" cy="251542"/>
          </a:xfrm>
          <a:prstGeom prst="line">
            <a:avLst/>
          </a:prstGeom>
          <a:noFill/>
          <a:ln w="9525">
            <a:solidFill>
              <a:schemeClr val="tx1"/>
            </a:solidFill>
            <a:rou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79352" tIns="39676" rIns="79352" bIns="39676" anchor="ctr"/>
          <a:lstStyle/>
          <a:p>
            <a:endParaRPr lang="zh-CN" altLang="en-US"/>
          </a:p>
        </p:txBody>
      </p:sp>
      <p:grpSp>
        <p:nvGrpSpPr>
          <p:cNvPr id="21" name="组合 20"/>
          <p:cNvGrpSpPr/>
          <p:nvPr/>
        </p:nvGrpSpPr>
        <p:grpSpPr>
          <a:xfrm>
            <a:off x="6021288" y="9417496"/>
            <a:ext cx="776312" cy="369332"/>
            <a:chOff x="6021288" y="9417496"/>
            <a:chExt cx="776312" cy="369332"/>
          </a:xfrm>
        </p:grpSpPr>
        <p:sp>
          <p:nvSpPr>
            <p:cNvPr id="22" name="圆角矩形 21"/>
            <p:cNvSpPr/>
            <p:nvPr/>
          </p:nvSpPr>
          <p:spPr>
            <a:xfrm>
              <a:off x="6021288" y="9525218"/>
              <a:ext cx="214482" cy="153888"/>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 name="TextBox 22"/>
            <p:cNvSpPr txBox="1"/>
            <p:nvPr/>
          </p:nvSpPr>
          <p:spPr>
            <a:xfrm>
              <a:off x="6235770" y="9417496"/>
              <a:ext cx="561830" cy="369332"/>
            </a:xfrm>
            <a:prstGeom prst="rect">
              <a:avLst/>
            </a:prstGeom>
            <a:noFill/>
          </p:spPr>
          <p:txBody>
            <a:bodyPr wrap="square" rtlCol="0">
              <a:spAutoFit/>
            </a:bodyPr>
            <a:lstStyle/>
            <a:p>
              <a:r>
                <a:rPr lang="en-US" altLang="zh-CN" dirty="0"/>
                <a:t>81</a:t>
              </a:r>
              <a:endParaRPr lang="zh-CN" altLang="en-US" dirty="0"/>
            </a:p>
          </p:txBody>
        </p:sp>
      </p:grpSp>
      <p:pic>
        <p:nvPicPr>
          <p:cNvPr id="3" name="图片 2"/>
          <p:cNvPicPr>
            <a:picLocks noChangeAspect="1"/>
          </p:cNvPicPr>
          <p:nvPr/>
        </p:nvPicPr>
        <p:blipFill rotWithShape="1">
          <a:blip r:embed="rId1">
            <a:extLst>
              <a:ext uri="{28A0092B-C50C-407E-A947-70E740481C1C}">
                <a14:useLocalDpi xmlns:a14="http://schemas.microsoft.com/office/drawing/2010/main" val="0"/>
              </a:ext>
            </a:extLst>
          </a:blip>
          <a:srcRect l="8001" t="9788" r="10800" b="33915"/>
          <a:stretch>
            <a:fillRect/>
          </a:stretch>
        </p:blipFill>
        <p:spPr>
          <a:xfrm>
            <a:off x="3644987" y="79214"/>
            <a:ext cx="1008151" cy="486694"/>
          </a:xfrm>
          <a:prstGeom prst="rect">
            <a:avLst/>
          </a:prstGeom>
        </p:spPr>
      </p:pic>
    </p:spTree>
  </p:cSld>
  <p:clrMapOvr>
    <a:masterClrMapping/>
  </p:clrMapOvr>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平行四边形 3"/>
          <p:cNvSpPr/>
          <p:nvPr/>
        </p:nvSpPr>
        <p:spPr>
          <a:xfrm>
            <a:off x="403122" y="318099"/>
            <a:ext cx="1801742" cy="69027"/>
          </a:xfrm>
          <a:prstGeom prst="parallelogram">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TextBox 5"/>
          <p:cNvSpPr txBox="1"/>
          <p:nvPr/>
        </p:nvSpPr>
        <p:spPr>
          <a:xfrm>
            <a:off x="4581128" y="159821"/>
            <a:ext cx="2321446" cy="384721"/>
          </a:xfrm>
          <a:prstGeom prst="rect">
            <a:avLst/>
          </a:prstGeom>
          <a:noFill/>
        </p:spPr>
        <p:txBody>
          <a:bodyPr wrap="square" rtlCol="0">
            <a:spAutoFit/>
          </a:bodyPr>
          <a:lstStyle/>
          <a:p>
            <a:r>
              <a:rPr lang="zh-CN" altLang="en-US" sz="1000" b="1" kern="1400" spc="110" dirty="0">
                <a:latin typeface="+mn-ea"/>
              </a:rPr>
              <a:t>济宁钧华液压机械有限公司</a:t>
            </a:r>
            <a:endParaRPr lang="en-US" altLang="zh-CN" sz="1000" b="1" kern="1400" spc="110" dirty="0">
              <a:latin typeface="+mn-ea"/>
            </a:endParaRPr>
          </a:p>
          <a:p>
            <a:r>
              <a:rPr lang="en-US" altLang="zh-CN" sz="900" dirty="0">
                <a:latin typeface="Arial Unicode MS" panose="020B0604020202020204" pitchFamily="34" charset="-122"/>
                <a:ea typeface="Arial Unicode MS" panose="020B0604020202020204" pitchFamily="34" charset="-122"/>
                <a:cs typeface="Arial Unicode MS" panose="020B0604020202020204" pitchFamily="34" charset="-122"/>
              </a:rPr>
              <a:t>Jining  </a:t>
            </a:r>
            <a:r>
              <a:rPr lang="en-US" altLang="zh-CN" sz="900" dirty="0" err="1">
                <a:latin typeface="Arial Unicode MS" panose="020B0604020202020204" pitchFamily="34" charset="-122"/>
                <a:ea typeface="Arial Unicode MS" panose="020B0604020202020204" pitchFamily="34" charset="-122"/>
                <a:cs typeface="Arial Unicode MS" panose="020B0604020202020204" pitchFamily="34" charset="-122"/>
              </a:rPr>
              <a:t>JunHua</a:t>
            </a:r>
            <a:r>
              <a:rPr lang="en-US" altLang="zh-CN" sz="900" dirty="0">
                <a:latin typeface="Arial Unicode MS" panose="020B0604020202020204" pitchFamily="34" charset="-122"/>
                <a:ea typeface="Arial Unicode MS" panose="020B0604020202020204" pitchFamily="34" charset="-122"/>
                <a:cs typeface="Arial Unicode MS" panose="020B0604020202020204" pitchFamily="34" charset="-122"/>
              </a:rPr>
              <a:t> Hydraulic Co.,Ltd</a:t>
            </a:r>
            <a:endParaRPr lang="zh-CN" altLang="en-US" sz="900" dirty="0">
              <a:latin typeface="Arial Unicode MS" panose="020B0604020202020204" pitchFamily="34" charset="-122"/>
              <a:ea typeface="Arial Unicode MS" panose="020B0604020202020204" pitchFamily="34" charset="-122"/>
              <a:cs typeface="Arial Unicode MS" panose="020B0604020202020204" pitchFamily="34" charset="-122"/>
            </a:endParaRPr>
          </a:p>
        </p:txBody>
      </p:sp>
      <p:sp>
        <p:nvSpPr>
          <p:cNvPr id="7" name="平行四边形 6"/>
          <p:cNvSpPr/>
          <p:nvPr/>
        </p:nvSpPr>
        <p:spPr>
          <a:xfrm>
            <a:off x="2276872" y="315026"/>
            <a:ext cx="1368152" cy="72100"/>
          </a:xfrm>
          <a:prstGeom prst="parallelogram">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 name="Text Box 4"/>
          <p:cNvSpPr txBox="1">
            <a:spLocks noChangeArrowheads="1"/>
          </p:cNvSpPr>
          <p:nvPr/>
        </p:nvSpPr>
        <p:spPr bwMode="auto">
          <a:xfrm>
            <a:off x="219501" y="560512"/>
            <a:ext cx="2653393" cy="536436"/>
          </a:xfrm>
          <a:prstGeom prst="rect">
            <a:avLst/>
          </a:prstGeom>
          <a:noFill/>
          <a:ln>
            <a:noFill/>
          </a:ln>
          <a:effectLst/>
          <a:extLst>
            <a:ext uri="{909E8E84-426E-40DD-AFC4-6F175D3DCCD1}">
              <a14:hiddenFill xmlns:a14="http://schemas.microsoft.com/office/drawing/2010/main">
                <a:gradFill rotWithShape="0">
                  <a:gsLst>
                    <a:gs pos="0">
                      <a:srgbClr val="003366">
                        <a:gamma/>
                        <a:shade val="46275"/>
                        <a:invGamma/>
                      </a:srgbClr>
                    </a:gs>
                    <a:gs pos="100000">
                      <a:srgbClr val="003366"/>
                    </a:gs>
                  </a:gsLst>
                  <a:lin ang="5400000" scaled="1"/>
                </a:gradFill>
              </a14:hiddenFill>
            </a:ext>
            <a:ext uri="{91240B29-F687-4F45-9708-019B960494DF}">
              <a14:hiddenLine xmlns:a14="http://schemas.microsoft.com/office/drawing/2010/main" w="9525">
                <a:solidFill>
                  <a:srgbClr val="FFFF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74630" tIns="37315" rIns="74630" bIns="37315">
            <a:spAutoFit/>
            <a:scene3d>
              <a:camera prst="orthographicFront"/>
              <a:lightRig rig="threePt" dir="t"/>
            </a:scene3d>
          </a:bodyPr>
          <a:lstStyle>
            <a:lvl1pPr algn="l" defTabSz="860425">
              <a:spcBef>
                <a:spcPct val="0"/>
              </a:spcBef>
              <a:defRPr kumimoji="1" sz="2400">
                <a:solidFill>
                  <a:schemeClr val="tx1"/>
                </a:solidFill>
                <a:latin typeface="Times New Roman" panose="02020603050405020304" pitchFamily="18" charset="0"/>
                <a:ea typeface="宋体" panose="02010600030101010101" pitchFamily="2" charset="-122"/>
              </a:defRPr>
            </a:lvl1pPr>
            <a:lvl2pPr marL="430530" algn="l" defTabSz="860425">
              <a:spcBef>
                <a:spcPct val="0"/>
              </a:spcBef>
              <a:defRPr kumimoji="1" sz="2400">
                <a:solidFill>
                  <a:schemeClr val="tx1"/>
                </a:solidFill>
                <a:latin typeface="Times New Roman" panose="02020603050405020304" pitchFamily="18" charset="0"/>
                <a:ea typeface="宋体" panose="02010600030101010101" pitchFamily="2" charset="-122"/>
              </a:defRPr>
            </a:lvl2pPr>
            <a:lvl3pPr marL="860425" algn="l" defTabSz="860425">
              <a:spcBef>
                <a:spcPct val="0"/>
              </a:spcBef>
              <a:defRPr kumimoji="1" sz="2400">
                <a:solidFill>
                  <a:schemeClr val="tx1"/>
                </a:solidFill>
                <a:latin typeface="Times New Roman" panose="02020603050405020304" pitchFamily="18" charset="0"/>
                <a:ea typeface="宋体" panose="02010600030101010101" pitchFamily="2" charset="-122"/>
              </a:defRPr>
            </a:lvl3pPr>
            <a:lvl4pPr marL="1290955" algn="l" defTabSz="860425">
              <a:spcBef>
                <a:spcPct val="0"/>
              </a:spcBef>
              <a:defRPr kumimoji="1" sz="2400">
                <a:solidFill>
                  <a:schemeClr val="tx1"/>
                </a:solidFill>
                <a:latin typeface="Times New Roman" panose="02020603050405020304" pitchFamily="18" charset="0"/>
                <a:ea typeface="宋体" panose="02010600030101010101" pitchFamily="2" charset="-122"/>
              </a:defRPr>
            </a:lvl4pPr>
            <a:lvl5pPr marL="1719580" algn="l" defTabSz="860425">
              <a:spcBef>
                <a:spcPct val="0"/>
              </a:spcBef>
              <a:defRPr kumimoji="1" sz="2400">
                <a:solidFill>
                  <a:schemeClr val="tx1"/>
                </a:solidFill>
                <a:latin typeface="Times New Roman" panose="02020603050405020304" pitchFamily="18" charset="0"/>
                <a:ea typeface="宋体" panose="02010600030101010101" pitchFamily="2" charset="-122"/>
              </a:defRPr>
            </a:lvl5pPr>
            <a:lvl6pPr marL="21767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6339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0911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5483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0" hangingPunct="0">
              <a:lnSpc>
                <a:spcPct val="90000"/>
              </a:lnSpc>
              <a:spcBef>
                <a:spcPct val="50000"/>
              </a:spcBef>
              <a:buFontTx/>
              <a:buNone/>
            </a:pPr>
            <a:r>
              <a:rPr kumimoji="0" lang="en-US" altLang="zh-CN" sz="1300" b="1" dirty="0">
                <a:solidFill>
                  <a:schemeClr val="accent1"/>
                </a:solidFill>
                <a:effectLst>
                  <a:outerShdw blurRad="38100" dist="25400" dir="5400000" algn="ctr" rotWithShape="0">
                    <a:srgbClr val="6E747A">
                      <a:alpha val="43000"/>
                    </a:srgbClr>
                  </a:outerShdw>
                </a:effectLst>
              </a:rPr>
              <a:t>BMT </a:t>
            </a:r>
            <a:r>
              <a:rPr kumimoji="0" lang="zh-CN" altLang="en-US" sz="1300" b="1" dirty="0">
                <a:solidFill>
                  <a:schemeClr val="accent1"/>
                </a:solidFill>
                <a:effectLst>
                  <a:outerShdw blurRad="38100" dist="25400" dir="5400000" algn="ctr" rotWithShape="0">
                    <a:srgbClr val="6E747A">
                      <a:alpha val="43000"/>
                    </a:srgbClr>
                  </a:outerShdw>
                </a:effectLst>
              </a:rPr>
              <a:t>订货信息</a:t>
            </a:r>
            <a:endParaRPr kumimoji="0" lang="zh-CN" altLang="en-US" sz="1300" b="1" dirty="0">
              <a:solidFill>
                <a:schemeClr val="accent1"/>
              </a:solidFill>
              <a:effectLst>
                <a:outerShdw blurRad="38100" dist="25400" dir="5400000" algn="ctr" rotWithShape="0">
                  <a:srgbClr val="6E747A">
                    <a:alpha val="43000"/>
                  </a:srgbClr>
                </a:outerShdw>
              </a:effectLst>
            </a:endParaRPr>
          </a:p>
          <a:p>
            <a:pPr eaLnBrk="0" hangingPunct="0">
              <a:lnSpc>
                <a:spcPct val="90000"/>
              </a:lnSpc>
              <a:spcBef>
                <a:spcPct val="50000"/>
              </a:spcBef>
              <a:buFontTx/>
              <a:buNone/>
            </a:pPr>
            <a:r>
              <a:rPr kumimoji="0" lang="zh-CN" altLang="en-US" sz="1300" b="1" dirty="0">
                <a:solidFill>
                  <a:schemeClr val="accent1"/>
                </a:solidFill>
                <a:effectLst>
                  <a:outerShdw blurRad="38100" dist="25400" dir="5400000" algn="ctr" rotWithShape="0">
                    <a:srgbClr val="6E747A">
                      <a:alpha val="43000"/>
                    </a:srgbClr>
                  </a:outerShdw>
                </a:effectLst>
              </a:rPr>
              <a:t>         </a:t>
            </a:r>
            <a:r>
              <a:rPr kumimoji="0" lang="zh-CN" altLang="en-US" sz="1000" b="1" dirty="0">
                <a:solidFill>
                  <a:schemeClr val="accent1"/>
                </a:solidFill>
                <a:effectLst>
                  <a:outerShdw blurRad="38100" dist="25400" dir="5400000" algn="ctr" rotWithShape="0">
                    <a:srgbClr val="6E747A">
                      <a:alpha val="43000"/>
                    </a:srgbClr>
                  </a:outerShdw>
                </a:effectLst>
              </a:rPr>
              <a:t> </a:t>
            </a:r>
            <a:r>
              <a:rPr kumimoji="0" lang="en-US" altLang="zh-CN" sz="1000" b="1" dirty="0">
                <a:solidFill>
                  <a:schemeClr val="accent1"/>
                </a:solidFill>
                <a:effectLst>
                  <a:outerShdw blurRad="38100" dist="25400" dir="5400000" algn="ctr" rotWithShape="0">
                    <a:srgbClr val="6E747A">
                      <a:alpha val="43000"/>
                    </a:srgbClr>
                  </a:outerShdw>
                </a:effectLst>
              </a:rPr>
              <a:t>Ordering Information</a:t>
            </a:r>
            <a:r>
              <a:rPr kumimoji="0" lang="en-US" altLang="zh-CN" sz="1300" b="1" dirty="0">
                <a:solidFill>
                  <a:schemeClr val="accent1"/>
                </a:solidFill>
                <a:effectLst>
                  <a:outerShdw blurRad="38100" dist="25400" dir="5400000" algn="ctr" rotWithShape="0">
                    <a:srgbClr val="6E747A">
                      <a:alpha val="43000"/>
                    </a:srgbClr>
                  </a:outerShdw>
                </a:effectLst>
              </a:rPr>
              <a:t>        </a:t>
            </a:r>
            <a:endParaRPr kumimoji="0" lang="en-US" altLang="zh-CN" sz="1300" b="1" dirty="0">
              <a:solidFill>
                <a:schemeClr val="accent1"/>
              </a:solidFill>
              <a:effectLst>
                <a:outerShdw blurRad="38100" dist="25400" dir="5400000" algn="ctr" rotWithShape="0">
                  <a:srgbClr val="6E747A">
                    <a:alpha val="43000"/>
                  </a:srgbClr>
                </a:outerShdw>
              </a:effectLst>
              <a:latin typeface="仿宋_GB2312" panose="02010609030101010101" pitchFamily="49" charset="-122"/>
              <a:ea typeface="仿宋_GB2312" panose="02010609030101010101" pitchFamily="49" charset="-122"/>
            </a:endParaRPr>
          </a:p>
        </p:txBody>
      </p:sp>
      <p:sp>
        <p:nvSpPr>
          <p:cNvPr id="10" name="Text Box 6"/>
          <p:cNvSpPr txBox="1">
            <a:spLocks noChangeArrowheads="1"/>
          </p:cNvSpPr>
          <p:nvPr/>
        </p:nvSpPr>
        <p:spPr bwMode="auto">
          <a:xfrm>
            <a:off x="3490233" y="647467"/>
            <a:ext cx="3237139" cy="444073"/>
          </a:xfrm>
          <a:prstGeom prst="rect">
            <a:avLst/>
          </a:prstGeom>
          <a:noFill/>
          <a:ln>
            <a:noFill/>
          </a:ln>
          <a:effectLst/>
          <a:extLst>
            <a:ext uri="{909E8E84-426E-40DD-AFC4-6F175D3DCCD1}">
              <a14:hiddenFill xmlns:a14="http://schemas.microsoft.com/office/drawing/2010/main">
                <a:no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79352" tIns="39676" rIns="79352" bIns="39676">
            <a:spAutoFit/>
            <a:scene3d>
              <a:camera prst="orthographicFront"/>
              <a:lightRig rig="threePt" dir="t"/>
            </a:scene3d>
          </a:bodyPr>
          <a:lstStyle/>
          <a:p>
            <a:pPr algn="l">
              <a:spcBef>
                <a:spcPct val="50000"/>
              </a:spcBef>
              <a:buFontTx/>
              <a:buNone/>
            </a:pPr>
            <a:r>
              <a:rPr lang="zh-CN" altLang="en-US" sz="1100" b="1" dirty="0">
                <a:solidFill>
                  <a:schemeClr val="accent1"/>
                </a:solidFill>
                <a:effectLst>
                  <a:outerShdw blurRad="38100" dist="25400" dir="5400000" algn="ctr" rotWithShape="0">
                    <a:srgbClr val="6E747A">
                      <a:alpha val="43000"/>
                    </a:srgbClr>
                  </a:outerShdw>
                </a:effectLst>
                <a:latin typeface="黑体" panose="02010609060101010101" pitchFamily="49" charset="-122"/>
                <a:ea typeface="黑体" panose="02010609060101010101" pitchFamily="49" charset="-122"/>
              </a:rPr>
              <a:t>订货说明</a:t>
            </a:r>
            <a:r>
              <a:rPr lang="en-US" altLang="zh-CN" sz="1100" b="1" dirty="0">
                <a:solidFill>
                  <a:schemeClr val="accent1"/>
                </a:solidFill>
                <a:effectLst>
                  <a:outerShdw blurRad="38100" dist="25400" dir="5400000" algn="ctr" rotWithShape="0">
                    <a:srgbClr val="6E747A">
                      <a:alpha val="43000"/>
                    </a:srgbClr>
                  </a:outerShdw>
                </a:effectLst>
                <a:latin typeface="黑体" panose="02010609060101010101" pitchFamily="49" charset="-122"/>
                <a:ea typeface="黑体" panose="02010609060101010101" pitchFamily="49" charset="-122"/>
              </a:rPr>
              <a:t>:         </a:t>
            </a:r>
            <a:r>
              <a:rPr lang="en-US" altLang="zh-CN" sz="1100" dirty="0">
                <a:solidFill>
                  <a:schemeClr val="accent1"/>
                </a:solidFill>
                <a:effectLst>
                  <a:outerShdw blurRad="38100" dist="25400" dir="5400000" algn="ctr" rotWithShape="0">
                    <a:srgbClr val="6E747A">
                      <a:alpha val="43000"/>
                    </a:srgbClr>
                  </a:outerShdw>
                </a:effectLst>
                <a:latin typeface="楷体_GB2312" panose="02010609030101010101" pitchFamily="49" charset="-122"/>
                <a:ea typeface="楷体_GB2312" panose="02010609030101010101" pitchFamily="49" charset="-122"/>
              </a:rPr>
              <a:t>170 </a:t>
            </a:r>
            <a:r>
              <a:rPr lang="en-US" altLang="zh-CN" sz="1100" dirty="0">
                <a:solidFill>
                  <a:schemeClr val="accent1"/>
                </a:solidFill>
                <a:effectLst>
                  <a:outerShdw blurRad="38100" dist="25400" dir="5400000" algn="ctr" rotWithShape="0">
                    <a:srgbClr val="6E747A">
                      <a:alpha val="43000"/>
                    </a:srgbClr>
                  </a:outerShdw>
                </a:effectLst>
                <a:latin typeface="Times New Roman" panose="02020603050405020304"/>
                <a:ea typeface="楷体_GB2312" panose="02010609030101010101" pitchFamily="49" charset="-122"/>
              </a:rPr>
              <a:t>–</a:t>
            </a:r>
            <a:r>
              <a:rPr lang="en-US" altLang="zh-CN" sz="1100" dirty="0">
                <a:solidFill>
                  <a:schemeClr val="accent1"/>
                </a:solidFill>
                <a:effectLst>
                  <a:outerShdw blurRad="38100" dist="25400" dir="5400000" algn="ctr" rotWithShape="0">
                    <a:srgbClr val="6E747A">
                      <a:alpha val="43000"/>
                    </a:srgbClr>
                  </a:outerShdw>
                </a:effectLst>
                <a:latin typeface="楷体_GB2312" panose="02010609030101010101" pitchFamily="49" charset="-122"/>
                <a:ea typeface="楷体_GB2312" panose="02010609030101010101" pitchFamily="49" charset="-122"/>
              </a:rPr>
              <a:t> 0062</a:t>
            </a:r>
            <a:endParaRPr lang="en-US" altLang="zh-CN" sz="1100" dirty="0">
              <a:solidFill>
                <a:schemeClr val="accent1"/>
              </a:solidFill>
              <a:effectLst>
                <a:outerShdw blurRad="38100" dist="25400" dir="5400000" algn="ctr" rotWithShape="0">
                  <a:srgbClr val="6E747A">
                    <a:alpha val="43000"/>
                  </a:srgbClr>
                </a:outerShdw>
              </a:effectLst>
              <a:latin typeface="楷体_GB2312" panose="02010609030101010101" pitchFamily="49" charset="-122"/>
              <a:ea typeface="楷体_GB2312" panose="02010609030101010101" pitchFamily="49" charset="-122"/>
            </a:endParaRPr>
          </a:p>
          <a:p>
            <a:pPr algn="l">
              <a:lnSpc>
                <a:spcPct val="65000"/>
              </a:lnSpc>
              <a:spcBef>
                <a:spcPct val="50000"/>
              </a:spcBef>
              <a:buFontTx/>
              <a:buNone/>
            </a:pPr>
            <a:r>
              <a:rPr lang="en-US" altLang="zh-CN" sz="1100" dirty="0">
                <a:solidFill>
                  <a:schemeClr val="accent1"/>
                </a:solidFill>
                <a:effectLst>
                  <a:outerShdw blurRad="38100" dist="25400" dir="5400000" algn="ctr" rotWithShape="0">
                    <a:srgbClr val="6E747A">
                      <a:alpha val="43000"/>
                    </a:srgbClr>
                  </a:outerShdw>
                </a:effectLst>
                <a:latin typeface="楷体_GB2312" panose="02010609030101010101" pitchFamily="49" charset="-122"/>
                <a:ea typeface="楷体_GB2312" panose="02010609030101010101" pitchFamily="49" charset="-122"/>
              </a:rPr>
              <a:t>        </a:t>
            </a:r>
            <a:r>
              <a:rPr lang="zh-CN" altLang="en-US" sz="1100" dirty="0">
                <a:solidFill>
                  <a:schemeClr val="accent1"/>
                </a:solidFill>
                <a:effectLst>
                  <a:outerShdw blurRad="38100" dist="25400" dir="5400000" algn="ctr" rotWithShape="0">
                    <a:srgbClr val="6E747A">
                      <a:alpha val="43000"/>
                    </a:srgbClr>
                  </a:outerShdw>
                </a:effectLst>
                <a:latin typeface="楷体_GB2312" panose="02010609030101010101" pitchFamily="49" charset="-122"/>
                <a:ea typeface="楷体_GB2312" panose="02010609030101010101" pitchFamily="49" charset="-122"/>
              </a:rPr>
              <a:t>系列代号            规格编号</a:t>
            </a:r>
            <a:endParaRPr lang="zh-CN" altLang="en-US" sz="1100" dirty="0">
              <a:solidFill>
                <a:schemeClr val="accent1"/>
              </a:solidFill>
              <a:effectLst>
                <a:outerShdw blurRad="38100" dist="25400" dir="5400000" algn="ctr" rotWithShape="0">
                  <a:srgbClr val="6E747A">
                    <a:alpha val="43000"/>
                  </a:srgbClr>
                </a:outerShdw>
              </a:effectLst>
              <a:latin typeface="楷体_GB2312" panose="02010609030101010101" pitchFamily="49" charset="-122"/>
              <a:ea typeface="楷体_GB2312" panose="02010609030101010101" pitchFamily="49" charset="-122"/>
            </a:endParaRPr>
          </a:p>
        </p:txBody>
      </p:sp>
      <p:graphicFrame>
        <p:nvGraphicFramePr>
          <p:cNvPr id="11" name="Group 3081"/>
          <p:cNvGraphicFramePr/>
          <p:nvPr/>
        </p:nvGraphicFramePr>
        <p:xfrm>
          <a:off x="404663" y="1280592"/>
          <a:ext cx="6110313" cy="5988400"/>
        </p:xfrm>
        <a:graphic>
          <a:graphicData uri="http://schemas.openxmlformats.org/drawingml/2006/table">
            <a:tbl>
              <a:tblPr/>
              <a:tblGrid>
                <a:gridCol w="724674"/>
                <a:gridCol w="1235112"/>
                <a:gridCol w="1153017"/>
                <a:gridCol w="561347"/>
                <a:gridCol w="487233"/>
                <a:gridCol w="487232"/>
                <a:gridCol w="487233"/>
                <a:gridCol w="487232"/>
                <a:gridCol w="487233"/>
              </a:tblGrid>
              <a:tr h="344903">
                <a:tc gridSpan="3">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zh-CN" altLang="en-US" sz="1200" b="1" i="0" u="none" strike="noStrike" cap="none" normalizeH="0" baseline="0" dirty="0">
                          <a:ln>
                            <a:noFill/>
                          </a:ln>
                          <a:solidFill>
                            <a:schemeClr val="tx1"/>
                          </a:solidFill>
                          <a:effectLst/>
                          <a:latin typeface="仿宋体" charset="-122"/>
                          <a:ea typeface="仿宋_GB2312" panose="02010609030101010101" pitchFamily="49" charset="-122"/>
                        </a:rPr>
                        <a:t>产品特征</a:t>
                      </a:r>
                      <a:endParaRPr kumimoji="1" lang="zh-CN" altLang="en-US" sz="1200" b="1"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solidFill>
                  </a:tcPr>
                </a:tc>
                <a:tc hMerge="1">
                  <a:tcPr/>
                </a:tc>
                <a:tc hMerge="1">
                  <a:tcPr/>
                </a:tc>
                <a:tc gridSpan="6">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zh-CN" altLang="en-US" sz="1200" b="1" i="0" u="none" strike="noStrike" cap="none" normalizeH="0" baseline="0" dirty="0">
                          <a:ln>
                            <a:noFill/>
                          </a:ln>
                          <a:solidFill>
                            <a:schemeClr val="tx1"/>
                          </a:solidFill>
                          <a:effectLst/>
                          <a:latin typeface="仿宋体" charset="-122"/>
                          <a:ea typeface="仿宋_GB2312" panose="02010609030101010101" pitchFamily="49" charset="-122"/>
                        </a:rPr>
                        <a:t>排量</a:t>
                      </a:r>
                      <a:r>
                        <a:rPr kumimoji="1" lang="en-US" altLang="zh-CN" sz="1200" b="1" i="0" u="none" strike="noStrike" cap="none" normalizeH="0" baseline="0" dirty="0">
                          <a:ln>
                            <a:noFill/>
                          </a:ln>
                          <a:solidFill>
                            <a:schemeClr val="tx1"/>
                          </a:solidFill>
                          <a:effectLst/>
                          <a:latin typeface="Times New Roman" panose="02020603050405020304" pitchFamily="18" charset="0"/>
                          <a:ea typeface="仿宋体" charset="-122"/>
                        </a:rPr>
                        <a:t>/</a:t>
                      </a:r>
                      <a:r>
                        <a:rPr kumimoji="1" lang="zh-CN" altLang="en-US" sz="1200" b="1" i="0" u="none" strike="noStrike" cap="none" normalizeH="0" baseline="0" dirty="0">
                          <a:ln>
                            <a:noFill/>
                          </a:ln>
                          <a:solidFill>
                            <a:schemeClr val="tx1"/>
                          </a:solidFill>
                          <a:effectLst/>
                          <a:latin typeface="仿宋体" charset="-122"/>
                          <a:ea typeface="仿宋_GB2312" panose="02010609030101010101" pitchFamily="49" charset="-122"/>
                        </a:rPr>
                        <a:t>编号</a:t>
                      </a:r>
                      <a:endParaRPr kumimoji="1" lang="zh-CN" altLang="en-US" sz="1200" b="1"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solidFill>
                  </a:tcPr>
                </a:tc>
                <a:tc hMerge="1">
                  <a:tcPr/>
                </a:tc>
                <a:tc hMerge="1">
                  <a:tcPr/>
                </a:tc>
                <a:tc hMerge="1">
                  <a:tcPr/>
                </a:tc>
                <a:tc hMerge="1">
                  <a:tcPr/>
                </a:tc>
                <a:tc hMerge="1">
                  <a:tcPr/>
                </a:tc>
              </a:tr>
              <a:tr h="303577">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zh-CN" altLang="en-US" sz="1000" b="1" i="0" u="none" strike="noStrike" cap="none" normalizeH="0" baseline="0" dirty="0">
                          <a:ln>
                            <a:noFill/>
                          </a:ln>
                          <a:solidFill>
                            <a:schemeClr val="tx1"/>
                          </a:solidFill>
                          <a:effectLst/>
                          <a:latin typeface="仿宋体" charset="-122"/>
                          <a:ea typeface="仿宋_GB2312" panose="02010609030101010101" pitchFamily="49" charset="-122"/>
                        </a:rPr>
                        <a:t>法兰</a:t>
                      </a:r>
                      <a:endParaRPr kumimoji="1" lang="zh-CN" altLang="en-US" sz="1000" b="1"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zh-CN" altLang="en-US" sz="1000" b="1" i="0" u="none" strike="noStrike" cap="none" normalizeH="0" baseline="0" dirty="0">
                          <a:ln>
                            <a:noFill/>
                          </a:ln>
                          <a:solidFill>
                            <a:schemeClr val="tx1"/>
                          </a:solidFill>
                          <a:effectLst/>
                          <a:latin typeface="仿宋体" charset="-122"/>
                          <a:ea typeface="仿宋_GB2312" panose="02010609030101010101" pitchFamily="49" charset="-122"/>
                        </a:rPr>
                        <a:t>输出轴</a:t>
                      </a:r>
                      <a:endParaRPr kumimoji="1" lang="zh-CN" altLang="en-US" sz="1000" b="1"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zh-CN" altLang="en-US" sz="1000" b="1" i="0" u="none" strike="noStrike" cap="none" normalizeH="0" baseline="0" dirty="0">
                          <a:ln>
                            <a:noFill/>
                          </a:ln>
                          <a:solidFill>
                            <a:schemeClr val="tx1"/>
                          </a:solidFill>
                          <a:effectLst/>
                          <a:latin typeface="仿宋体" charset="-122"/>
                          <a:ea typeface="仿宋_GB2312" panose="02010609030101010101" pitchFamily="49" charset="-122"/>
                        </a:rPr>
                        <a:t>油口</a:t>
                      </a:r>
                      <a:endParaRPr kumimoji="1" lang="zh-CN" altLang="en-US" sz="1000" b="1"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1000" b="1" i="0" u="none" strike="noStrike" cap="none" normalizeH="0" baseline="0" dirty="0">
                          <a:ln>
                            <a:noFill/>
                          </a:ln>
                          <a:solidFill>
                            <a:schemeClr val="tx1"/>
                          </a:solidFill>
                          <a:effectLst/>
                          <a:latin typeface="Times New Roman" panose="02020603050405020304" pitchFamily="18" charset="0"/>
                          <a:ea typeface="仿宋体" charset="-122"/>
                        </a:rPr>
                        <a:t>250</a:t>
                      </a:r>
                      <a:endParaRPr kumimoji="1" lang="en-US" altLang="zh-CN" sz="1000" b="1"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1000" b="1" i="0" u="none" strike="noStrike" cap="none" normalizeH="0" baseline="0" dirty="0">
                          <a:ln>
                            <a:noFill/>
                          </a:ln>
                          <a:solidFill>
                            <a:schemeClr val="tx1"/>
                          </a:solidFill>
                          <a:effectLst/>
                          <a:latin typeface="Times New Roman" panose="02020603050405020304" pitchFamily="18" charset="0"/>
                          <a:ea typeface="仿宋体" charset="-122"/>
                        </a:rPr>
                        <a:t>315</a:t>
                      </a:r>
                      <a:endParaRPr kumimoji="1" lang="en-US" altLang="zh-CN" sz="1000" b="1"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1000" b="1" i="0" u="none" strike="noStrike" cap="none" normalizeH="0" baseline="0" dirty="0">
                          <a:ln>
                            <a:noFill/>
                          </a:ln>
                          <a:solidFill>
                            <a:schemeClr val="tx1"/>
                          </a:solidFill>
                          <a:effectLst/>
                          <a:latin typeface="Times New Roman" panose="02020603050405020304" pitchFamily="18" charset="0"/>
                          <a:ea typeface="仿宋体" charset="-122"/>
                        </a:rPr>
                        <a:t>400</a:t>
                      </a:r>
                      <a:endParaRPr kumimoji="1" lang="en-US" altLang="zh-CN" sz="1000" b="1"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1000" b="1" i="0" u="none" strike="noStrike" cap="none" normalizeH="0" baseline="0" dirty="0">
                          <a:ln>
                            <a:noFill/>
                          </a:ln>
                          <a:solidFill>
                            <a:schemeClr val="tx1"/>
                          </a:solidFill>
                          <a:effectLst/>
                          <a:latin typeface="Times New Roman" panose="02020603050405020304" pitchFamily="18" charset="0"/>
                          <a:ea typeface="仿宋体" charset="-122"/>
                        </a:rPr>
                        <a:t>500</a:t>
                      </a:r>
                      <a:endParaRPr kumimoji="1" lang="en-US" altLang="zh-CN" sz="1000" b="1"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1000" b="1" i="0" u="none" strike="noStrike" cap="none" normalizeH="0" baseline="0" dirty="0">
                          <a:ln>
                            <a:noFill/>
                          </a:ln>
                          <a:solidFill>
                            <a:schemeClr val="tx1"/>
                          </a:solidFill>
                          <a:effectLst/>
                          <a:latin typeface="Times New Roman" panose="02020603050405020304" pitchFamily="18" charset="0"/>
                          <a:ea typeface="仿宋体" charset="-122"/>
                        </a:rPr>
                        <a:t>630</a:t>
                      </a:r>
                      <a:endParaRPr kumimoji="1" lang="en-US" altLang="zh-CN" sz="1000" b="1"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1000" b="1" i="0" u="none" strike="noStrike" cap="none" normalizeH="0" baseline="0" dirty="0">
                          <a:ln>
                            <a:noFill/>
                          </a:ln>
                          <a:solidFill>
                            <a:schemeClr val="tx1"/>
                          </a:solidFill>
                          <a:effectLst/>
                          <a:latin typeface="Times New Roman" panose="02020603050405020304" pitchFamily="18" charset="0"/>
                          <a:ea typeface="仿宋体" charset="-122"/>
                        </a:rPr>
                        <a:t>800</a:t>
                      </a:r>
                      <a:endParaRPr kumimoji="1" lang="en-US" altLang="zh-CN" sz="1000" b="1"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609985">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zh-CN"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方法兰</a:t>
                      </a:r>
                      <a:r>
                        <a:rPr kumimoji="1" lang="en-US"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140</a:t>
                      </a:r>
                      <a:r>
                        <a:rPr kumimoji="1" lang="zh-CN"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a:t>
                      </a:r>
                      <a:r>
                        <a:rPr kumimoji="1" lang="en-US"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140,4-Φ13</a:t>
                      </a:r>
                      <a:r>
                        <a:rPr kumimoji="1" lang="zh-CN"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a:t>
                      </a:r>
                      <a:endParaRPr kumimoji="1" lang="zh-CN"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endParaRPr>
                    </a:p>
                    <a:p>
                      <a:pPr marL="0" marR="0" lvl="0" indent="0" algn="l" defTabSz="914400" rtl="0" eaLnBrk="1" fontAlgn="base" latinLnBrk="0" hangingPunct="1">
                        <a:lnSpc>
                          <a:spcPct val="100000"/>
                        </a:lnSpc>
                        <a:spcBef>
                          <a:spcPct val="0"/>
                        </a:spcBef>
                        <a:spcAft>
                          <a:spcPct val="0"/>
                        </a:spcAft>
                        <a:buClrTx/>
                        <a:buSzTx/>
                        <a:buFontTx/>
                        <a:buNone/>
                      </a:pPr>
                      <a:r>
                        <a:rPr kumimoji="1" lang="zh-CN"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分布圆</a:t>
                      </a:r>
                      <a:r>
                        <a:rPr kumimoji="1" lang="en-US"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Φ160</a:t>
                      </a:r>
                      <a:endParaRPr kumimoji="1" lang="zh-CN"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endParaRPr>
                    </a:p>
                    <a:p>
                      <a:pPr marL="0" marR="0" lvl="0" indent="0" algn="l" defTabSz="914400" rtl="0" eaLnBrk="1" fontAlgn="base" latinLnBrk="0" hangingPunct="1">
                        <a:lnSpc>
                          <a:spcPct val="100000"/>
                        </a:lnSpc>
                        <a:spcBef>
                          <a:spcPct val="0"/>
                        </a:spcBef>
                        <a:spcAft>
                          <a:spcPct val="0"/>
                        </a:spcAft>
                        <a:buClrTx/>
                        <a:buSzTx/>
                        <a:buFontTx/>
                        <a:buNone/>
                      </a:pPr>
                      <a:r>
                        <a:rPr kumimoji="1" lang="zh-CN"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止口</a:t>
                      </a:r>
                      <a:r>
                        <a:rPr kumimoji="1" lang="en-US"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Φ125x9</a:t>
                      </a:r>
                      <a:endParaRPr kumimoji="1" lang="zh-CN"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zh-CN"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Φ</a:t>
                      </a:r>
                      <a:r>
                        <a:rPr kumimoji="1" lang="en-US"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40</a:t>
                      </a:r>
                      <a:r>
                        <a:rPr kumimoji="1" lang="zh-CN"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a:t>
                      </a:r>
                      <a:r>
                        <a:rPr kumimoji="1" lang="en-US"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79</a:t>
                      </a:r>
                      <a:r>
                        <a:rPr kumimoji="1" lang="zh-CN"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直轴</a:t>
                      </a:r>
                      <a:endParaRPr kumimoji="1" lang="zh-CN"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endParaRPr>
                    </a:p>
                    <a:p>
                      <a:pPr marL="0" marR="0" lvl="0" indent="0" algn="l" defTabSz="914400" rtl="0" eaLnBrk="1" fontAlgn="base" latinLnBrk="0" hangingPunct="1">
                        <a:lnSpc>
                          <a:spcPct val="100000"/>
                        </a:lnSpc>
                        <a:spcBef>
                          <a:spcPct val="0"/>
                        </a:spcBef>
                        <a:spcAft>
                          <a:spcPct val="0"/>
                        </a:spcAft>
                        <a:buClrTx/>
                        <a:buSzTx/>
                        <a:buFontTx/>
                        <a:buNone/>
                      </a:pPr>
                      <a:r>
                        <a:rPr kumimoji="1" lang="zh-CN"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单键</a:t>
                      </a:r>
                      <a:r>
                        <a:rPr kumimoji="1" lang="en-US"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12</a:t>
                      </a:r>
                      <a:r>
                        <a:rPr kumimoji="1" lang="zh-CN"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a:t>
                      </a:r>
                      <a:r>
                        <a:rPr kumimoji="1" lang="en-US"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8</a:t>
                      </a:r>
                      <a:r>
                        <a:rPr kumimoji="1" lang="zh-CN"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a:t>
                      </a:r>
                      <a:r>
                        <a:rPr kumimoji="1" lang="en-US"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70</a:t>
                      </a:r>
                      <a:endParaRPr kumimoji="1" lang="zh-CN"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endParaRPr>
                    </a:p>
                    <a:p>
                      <a:pPr marL="0" marR="0" lvl="0" indent="0" algn="l" defTabSz="914400" rtl="0" eaLnBrk="1" fontAlgn="base" latinLnBrk="0" hangingPunct="1">
                        <a:lnSpc>
                          <a:spcPct val="100000"/>
                        </a:lnSpc>
                        <a:spcBef>
                          <a:spcPct val="0"/>
                        </a:spcBef>
                        <a:spcAft>
                          <a:spcPct val="0"/>
                        </a:spcAft>
                        <a:buClrTx/>
                        <a:buSzTx/>
                        <a:buFontTx/>
                        <a:buNone/>
                      </a:pPr>
                      <a:r>
                        <a:rPr kumimoji="1" lang="zh-CN"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前盖分体式</a:t>
                      </a:r>
                      <a:endParaRPr kumimoji="1" lang="zh-CN"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zh-CN"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油口</a:t>
                      </a:r>
                      <a:r>
                        <a:rPr kumimoji="1" lang="en-US"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2-1-1/16-12UN</a:t>
                      </a:r>
                      <a:endParaRPr kumimoji="1" lang="zh-CN"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endParaRPr>
                    </a:p>
                    <a:p>
                      <a:pPr marL="0" marR="0" lvl="0" indent="0" algn="l" defTabSz="914400" rtl="0" eaLnBrk="1" fontAlgn="base" latinLnBrk="0" hangingPunct="1">
                        <a:lnSpc>
                          <a:spcPct val="100000"/>
                        </a:lnSpc>
                        <a:spcBef>
                          <a:spcPct val="0"/>
                        </a:spcBef>
                        <a:spcAft>
                          <a:spcPct val="0"/>
                        </a:spcAft>
                        <a:buClrTx/>
                        <a:buSzTx/>
                        <a:buFontTx/>
                        <a:buNone/>
                      </a:pPr>
                      <a:r>
                        <a:rPr kumimoji="1" lang="en-US"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       </a:t>
                      </a:r>
                      <a:r>
                        <a:rPr kumimoji="1" lang="zh-CN" altLang="en-US"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螺孔</a:t>
                      </a:r>
                      <a:r>
                        <a:rPr kumimoji="1" lang="en-US"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4-M10</a:t>
                      </a:r>
                      <a:endParaRPr kumimoji="1" lang="zh-CN"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endParaRPr>
                    </a:p>
                    <a:p>
                      <a:pPr marL="0" marR="0" lvl="0" indent="0" algn="l" defTabSz="914400" rtl="0" eaLnBrk="1" fontAlgn="base" latinLnBrk="0" hangingPunct="1">
                        <a:lnSpc>
                          <a:spcPct val="100000"/>
                        </a:lnSpc>
                        <a:spcBef>
                          <a:spcPct val="0"/>
                        </a:spcBef>
                        <a:spcAft>
                          <a:spcPct val="0"/>
                        </a:spcAft>
                        <a:buClrTx/>
                        <a:buSzTx/>
                        <a:buFontTx/>
                        <a:buNone/>
                      </a:pPr>
                      <a:r>
                        <a:rPr kumimoji="1" lang="zh-CN"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外泄口</a:t>
                      </a:r>
                      <a:r>
                        <a:rPr kumimoji="1" lang="en-US"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7/16-20UNF</a:t>
                      </a:r>
                      <a:endParaRPr kumimoji="1" lang="zh-CN"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endParaRPr>
                    </a:p>
                    <a:p>
                      <a:pPr marL="0" marR="0" lvl="0" indent="0" algn="l" defTabSz="914400" rtl="0" eaLnBrk="1" fontAlgn="base" latinLnBrk="0" hangingPunct="1">
                        <a:lnSpc>
                          <a:spcPct val="100000"/>
                        </a:lnSpc>
                        <a:spcBef>
                          <a:spcPct val="0"/>
                        </a:spcBef>
                        <a:spcAft>
                          <a:spcPct val="0"/>
                        </a:spcAft>
                        <a:buClrTx/>
                        <a:buSzTx/>
                        <a:buFontTx/>
                        <a:buNone/>
                      </a:pPr>
                      <a:r>
                        <a:rPr kumimoji="1" lang="en-US"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 </a:t>
                      </a:r>
                      <a:endParaRPr kumimoji="1" lang="zh-CN"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en-US"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170-0061</a:t>
                      </a:r>
                      <a:endParaRPr kumimoji="1" lang="zh-CN"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en-US"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-0062</a:t>
                      </a:r>
                      <a:endParaRPr kumimoji="1" lang="zh-CN"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en-US"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-0063</a:t>
                      </a:r>
                      <a:endParaRPr kumimoji="1" lang="zh-CN"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en-US"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-0064</a:t>
                      </a:r>
                      <a:endParaRPr kumimoji="1" lang="zh-CN"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en-US"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-0065</a:t>
                      </a:r>
                      <a:endParaRPr kumimoji="1" lang="zh-CN"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en-US"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-0066</a:t>
                      </a:r>
                      <a:endParaRPr kumimoji="1" lang="zh-CN"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525857">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zh-CN" sz="800" b="0" i="0" u="none" strike="noStrike" kern="1200" cap="none" normalizeH="0" baseline="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方法兰</a:t>
                      </a:r>
                      <a:endParaRPr kumimoji="1" lang="zh-CN" sz="800" b="0" i="0" u="none" strike="noStrike" kern="1200" cap="none" normalizeH="0" baseline="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endParaRPr>
                    </a:p>
                    <a:p>
                      <a:pPr marL="0" marR="0" lvl="0" indent="0" algn="l" defTabSz="914400" rtl="0" eaLnBrk="1" fontAlgn="base" latinLnBrk="0" hangingPunct="1">
                        <a:lnSpc>
                          <a:spcPct val="100000"/>
                        </a:lnSpc>
                        <a:spcBef>
                          <a:spcPct val="0"/>
                        </a:spcBef>
                        <a:spcAft>
                          <a:spcPct val="0"/>
                        </a:spcAft>
                        <a:buClrTx/>
                        <a:buSzTx/>
                        <a:buFontTx/>
                        <a:buNone/>
                      </a:pPr>
                      <a:r>
                        <a:rPr kumimoji="1" lang="en-US" sz="800" b="0" i="0" u="none" strike="noStrike" kern="1200" cap="none" normalizeH="0" baseline="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140</a:t>
                      </a:r>
                      <a:r>
                        <a:rPr kumimoji="1" lang="zh-CN" sz="800" b="0" i="0" u="none" strike="noStrike" kern="1200" cap="none" normalizeH="0" baseline="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a:t>
                      </a:r>
                      <a:r>
                        <a:rPr kumimoji="1" lang="en-US" sz="800" b="0" i="0" u="none" strike="noStrike" kern="1200" cap="none" normalizeH="0" baseline="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140</a:t>
                      </a:r>
                      <a:endParaRPr kumimoji="1" lang="zh-CN" sz="800" b="0" i="0" u="none" strike="noStrike" kern="1200" cap="none" normalizeH="0" baseline="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endParaRPr>
                    </a:p>
                    <a:p>
                      <a:pPr marL="0" marR="0" lvl="0" indent="0" algn="l" defTabSz="914400" rtl="0" eaLnBrk="1" fontAlgn="base" latinLnBrk="0" hangingPunct="1">
                        <a:lnSpc>
                          <a:spcPct val="100000"/>
                        </a:lnSpc>
                        <a:spcBef>
                          <a:spcPct val="0"/>
                        </a:spcBef>
                        <a:spcAft>
                          <a:spcPct val="0"/>
                        </a:spcAft>
                        <a:buClrTx/>
                        <a:buSzTx/>
                        <a:buFontTx/>
                        <a:buNone/>
                      </a:pPr>
                      <a:r>
                        <a:rPr kumimoji="1" lang="zh-CN" sz="800" b="0" i="0" u="none" strike="noStrike" kern="1200" cap="none" normalizeH="0" baseline="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止口</a:t>
                      </a:r>
                      <a:r>
                        <a:rPr kumimoji="1" lang="en-US" sz="800" b="0" i="0" u="none" strike="noStrike" kern="1200" cap="none" normalizeH="0" baseline="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Φ125X8</a:t>
                      </a:r>
                      <a:endParaRPr kumimoji="1" lang="zh-CN" sz="800" b="0" i="0" u="none" strike="noStrike" kern="1200" cap="none" normalizeH="0" baseline="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zh-CN"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Φ</a:t>
                      </a:r>
                      <a:r>
                        <a:rPr kumimoji="1" lang="en-US"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40</a:t>
                      </a:r>
                      <a:r>
                        <a:rPr kumimoji="1" lang="zh-CN"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a:t>
                      </a:r>
                      <a:r>
                        <a:rPr kumimoji="1" lang="en-US"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79</a:t>
                      </a:r>
                      <a:r>
                        <a:rPr kumimoji="1" lang="zh-CN"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直轴</a:t>
                      </a:r>
                      <a:endParaRPr kumimoji="1" lang="zh-CN"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endParaRPr>
                    </a:p>
                    <a:p>
                      <a:pPr marL="0" marR="0" lvl="0" indent="0" algn="l" defTabSz="914400" rtl="0" eaLnBrk="1" fontAlgn="base" latinLnBrk="0" hangingPunct="1">
                        <a:lnSpc>
                          <a:spcPct val="100000"/>
                        </a:lnSpc>
                        <a:spcBef>
                          <a:spcPct val="0"/>
                        </a:spcBef>
                        <a:spcAft>
                          <a:spcPct val="0"/>
                        </a:spcAft>
                        <a:buClrTx/>
                        <a:buSzTx/>
                        <a:buFontTx/>
                        <a:buNone/>
                      </a:pPr>
                      <a:r>
                        <a:rPr kumimoji="1" lang="zh-CN"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单键</a:t>
                      </a:r>
                      <a:r>
                        <a:rPr kumimoji="1" lang="en-US"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12</a:t>
                      </a:r>
                      <a:r>
                        <a:rPr kumimoji="1" lang="zh-CN"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a:t>
                      </a:r>
                      <a:r>
                        <a:rPr kumimoji="1" lang="en-US"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8</a:t>
                      </a:r>
                      <a:r>
                        <a:rPr kumimoji="1" lang="zh-CN"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a:t>
                      </a:r>
                      <a:r>
                        <a:rPr kumimoji="1" lang="en-US"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70</a:t>
                      </a:r>
                      <a:endParaRPr kumimoji="1" lang="zh-CN"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endParaRPr>
                    </a:p>
                    <a:p>
                      <a:pPr marL="0" marR="0" lvl="0" indent="0" algn="l" defTabSz="914400" rtl="0" eaLnBrk="1" fontAlgn="base" latinLnBrk="0" hangingPunct="1">
                        <a:lnSpc>
                          <a:spcPct val="100000"/>
                        </a:lnSpc>
                        <a:spcBef>
                          <a:spcPct val="0"/>
                        </a:spcBef>
                        <a:spcAft>
                          <a:spcPct val="0"/>
                        </a:spcAft>
                        <a:buClrTx/>
                        <a:buSzTx/>
                        <a:buFontTx/>
                        <a:buNone/>
                      </a:pPr>
                      <a:r>
                        <a:rPr kumimoji="1" lang="zh-CN"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前盖整体式</a:t>
                      </a:r>
                      <a:endParaRPr kumimoji="1" lang="zh-CN"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zh-CN" altLang="zh-CN"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油口</a:t>
                      </a:r>
                      <a:r>
                        <a:rPr kumimoji="1" lang="en-US"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2-G3/4</a:t>
                      </a:r>
                      <a:endParaRPr kumimoji="1" lang="zh-CN"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endParaRPr>
                    </a:p>
                    <a:p>
                      <a:pPr marL="0" marR="0" lvl="0" indent="0" algn="l" defTabSz="914400" rtl="0" eaLnBrk="1" fontAlgn="base" latinLnBrk="0" hangingPunct="1">
                        <a:lnSpc>
                          <a:spcPct val="100000"/>
                        </a:lnSpc>
                        <a:spcBef>
                          <a:spcPct val="0"/>
                        </a:spcBef>
                        <a:spcAft>
                          <a:spcPct val="0"/>
                        </a:spcAft>
                        <a:buClrTx/>
                        <a:buSzTx/>
                        <a:buFontTx/>
                        <a:buNone/>
                      </a:pPr>
                      <a:r>
                        <a:rPr kumimoji="1" lang="en-US"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 4-M10</a:t>
                      </a:r>
                      <a:endParaRPr kumimoji="1" lang="zh-CN"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endParaRPr>
                    </a:p>
                    <a:p>
                      <a:pPr marL="0" marR="0" lvl="0" indent="0" algn="l" defTabSz="914400" rtl="0" eaLnBrk="1" fontAlgn="base" latinLnBrk="0" hangingPunct="1">
                        <a:lnSpc>
                          <a:spcPct val="100000"/>
                        </a:lnSpc>
                        <a:spcBef>
                          <a:spcPct val="0"/>
                        </a:spcBef>
                        <a:spcAft>
                          <a:spcPct val="0"/>
                        </a:spcAft>
                        <a:buClrTx/>
                        <a:buSzTx/>
                        <a:buFontTx/>
                        <a:buNone/>
                      </a:pPr>
                      <a:r>
                        <a:rPr kumimoji="1" lang="zh-CN"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外泄口</a:t>
                      </a:r>
                      <a:r>
                        <a:rPr kumimoji="1" lang="en-US"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G1/4”</a:t>
                      </a:r>
                      <a:endParaRPr kumimoji="1" lang="zh-CN"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endParaRPr>
                    </a:p>
                    <a:p>
                      <a:pPr marL="0" marR="0" lvl="0" indent="0" algn="l" defTabSz="914400" rtl="0" eaLnBrk="1" fontAlgn="base" latinLnBrk="0" hangingPunct="1">
                        <a:lnSpc>
                          <a:spcPct val="100000"/>
                        </a:lnSpc>
                        <a:spcBef>
                          <a:spcPct val="0"/>
                        </a:spcBef>
                        <a:spcAft>
                          <a:spcPct val="0"/>
                        </a:spcAft>
                        <a:buClrTx/>
                        <a:buSzTx/>
                        <a:buFontTx/>
                        <a:buNone/>
                      </a:pPr>
                      <a:r>
                        <a:rPr kumimoji="1" lang="en-US"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 </a:t>
                      </a:r>
                      <a:endParaRPr kumimoji="1" lang="zh-CN"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en-US"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170-0071</a:t>
                      </a:r>
                      <a:endParaRPr kumimoji="1" lang="zh-CN"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en-US" sz="800" b="0" i="0" u="none" strike="noStrike" kern="1200" cap="none" normalizeH="0" baseline="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-0072</a:t>
                      </a:r>
                      <a:endParaRPr kumimoji="1" lang="zh-CN" sz="800" b="0" i="0" u="none" strike="noStrike" kern="1200" cap="none" normalizeH="0" baseline="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en-US" sz="800" b="0" i="0" u="none" strike="noStrike" kern="1200" cap="none" normalizeH="0" baseline="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-0073</a:t>
                      </a:r>
                      <a:endParaRPr kumimoji="1" lang="zh-CN" sz="800" b="0" i="0" u="none" strike="noStrike" kern="1200" cap="none" normalizeH="0" baseline="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en-US" sz="800" b="0" i="0" u="none" strike="noStrike" kern="1200" cap="none" normalizeH="0" baseline="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-0074</a:t>
                      </a:r>
                      <a:endParaRPr kumimoji="1" lang="zh-CN" sz="800" b="0" i="0" u="none" strike="noStrike" kern="1200" cap="none" normalizeH="0" baseline="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en-US" sz="800" b="0" i="0" u="none" strike="noStrike" kern="1200" cap="none" normalizeH="0" baseline="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-0075</a:t>
                      </a:r>
                      <a:endParaRPr kumimoji="1" lang="zh-CN" sz="800" b="0" i="0" u="none" strike="noStrike" kern="1200" cap="none" normalizeH="0" baseline="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en-US"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-0076</a:t>
                      </a:r>
                      <a:endParaRPr kumimoji="1" lang="zh-CN"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609985">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zh-CN" sz="800" b="0" i="0" u="none" strike="noStrike" kern="1200" cap="none" normalizeH="0" baseline="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方法兰</a:t>
                      </a:r>
                      <a:r>
                        <a:rPr kumimoji="1" lang="en-US" sz="800" b="0" i="0" u="none" strike="noStrike" kern="1200" cap="none" normalizeH="0" baseline="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140</a:t>
                      </a:r>
                      <a:r>
                        <a:rPr kumimoji="1" lang="zh-CN" sz="800" b="0" i="0" u="none" strike="noStrike" kern="1200" cap="none" normalizeH="0" baseline="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a:t>
                      </a:r>
                      <a:r>
                        <a:rPr kumimoji="1" lang="en-US" sz="800" b="0" i="0" u="none" strike="noStrike" kern="1200" cap="none" normalizeH="0" baseline="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140,4-Φ13</a:t>
                      </a:r>
                      <a:r>
                        <a:rPr kumimoji="1" lang="zh-CN" sz="800" b="0" i="0" u="none" strike="noStrike" kern="1200" cap="none" normalizeH="0" baseline="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a:t>
                      </a:r>
                      <a:endParaRPr kumimoji="1" lang="zh-CN" sz="800" b="0" i="0" u="none" strike="noStrike" kern="1200" cap="none" normalizeH="0" baseline="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endParaRPr>
                    </a:p>
                    <a:p>
                      <a:pPr marL="0" marR="0" lvl="0" indent="0" algn="l" defTabSz="914400" rtl="0" eaLnBrk="1" fontAlgn="base" latinLnBrk="0" hangingPunct="1">
                        <a:lnSpc>
                          <a:spcPct val="100000"/>
                        </a:lnSpc>
                        <a:spcBef>
                          <a:spcPct val="0"/>
                        </a:spcBef>
                        <a:spcAft>
                          <a:spcPct val="0"/>
                        </a:spcAft>
                        <a:buClrTx/>
                        <a:buSzTx/>
                        <a:buFontTx/>
                        <a:buNone/>
                      </a:pPr>
                      <a:r>
                        <a:rPr kumimoji="1" lang="zh-CN" sz="800" b="0" i="0" u="none" strike="noStrike" kern="1200" cap="none" normalizeH="0" baseline="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分布圆</a:t>
                      </a:r>
                      <a:r>
                        <a:rPr kumimoji="1" lang="en-US" sz="800" b="0" i="0" u="none" strike="noStrike" kern="1200" cap="none" normalizeH="0" baseline="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Φ160</a:t>
                      </a:r>
                      <a:endParaRPr kumimoji="1" lang="zh-CN" sz="800" b="0" i="0" u="none" strike="noStrike" kern="1200" cap="none" normalizeH="0" baseline="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endParaRPr>
                    </a:p>
                    <a:p>
                      <a:pPr marL="0" marR="0" lvl="0" indent="0" algn="l" defTabSz="914400" rtl="0" eaLnBrk="1" fontAlgn="base" latinLnBrk="0" hangingPunct="1">
                        <a:lnSpc>
                          <a:spcPct val="100000"/>
                        </a:lnSpc>
                        <a:spcBef>
                          <a:spcPct val="0"/>
                        </a:spcBef>
                        <a:spcAft>
                          <a:spcPct val="0"/>
                        </a:spcAft>
                        <a:buClrTx/>
                        <a:buSzTx/>
                        <a:buFontTx/>
                        <a:buNone/>
                      </a:pPr>
                      <a:r>
                        <a:rPr kumimoji="1" lang="zh-CN" sz="800" b="0" i="0" u="none" strike="noStrike" kern="1200" cap="none" normalizeH="0" baseline="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止口</a:t>
                      </a:r>
                      <a:r>
                        <a:rPr kumimoji="1" lang="en-US" sz="800" b="0" i="0" u="none" strike="noStrike" kern="1200" cap="none" normalizeH="0" baseline="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Φ125x9</a:t>
                      </a:r>
                      <a:endParaRPr kumimoji="1" lang="zh-CN" sz="800" b="0" i="0" u="none" strike="noStrike" kern="1200" cap="none" normalizeH="0" baseline="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zh-CN"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Φ</a:t>
                      </a:r>
                      <a:r>
                        <a:rPr kumimoji="1" lang="en-US"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40</a:t>
                      </a:r>
                      <a:r>
                        <a:rPr kumimoji="1" lang="zh-CN"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a:t>
                      </a:r>
                      <a:r>
                        <a:rPr kumimoji="1" lang="en-US"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79</a:t>
                      </a:r>
                      <a:r>
                        <a:rPr kumimoji="1" lang="zh-CN"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直轴</a:t>
                      </a:r>
                      <a:endParaRPr kumimoji="1" lang="zh-CN"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endParaRPr>
                    </a:p>
                    <a:p>
                      <a:pPr marL="0" marR="0" lvl="0" indent="0" algn="l" defTabSz="914400" rtl="0" eaLnBrk="1" fontAlgn="base" latinLnBrk="0" hangingPunct="1">
                        <a:lnSpc>
                          <a:spcPct val="100000"/>
                        </a:lnSpc>
                        <a:spcBef>
                          <a:spcPct val="0"/>
                        </a:spcBef>
                        <a:spcAft>
                          <a:spcPct val="0"/>
                        </a:spcAft>
                        <a:buClrTx/>
                        <a:buSzTx/>
                        <a:buFontTx/>
                        <a:buNone/>
                      </a:pPr>
                      <a:r>
                        <a:rPr kumimoji="1" lang="zh-CN"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单键</a:t>
                      </a:r>
                      <a:r>
                        <a:rPr kumimoji="1" lang="en-US"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12</a:t>
                      </a:r>
                      <a:r>
                        <a:rPr kumimoji="1" lang="zh-CN"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a:t>
                      </a:r>
                      <a:r>
                        <a:rPr kumimoji="1" lang="en-US"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8</a:t>
                      </a:r>
                      <a:r>
                        <a:rPr kumimoji="1" lang="zh-CN"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a:t>
                      </a:r>
                      <a:r>
                        <a:rPr kumimoji="1" lang="en-US"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70</a:t>
                      </a:r>
                      <a:endParaRPr kumimoji="1" lang="zh-CN"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endParaRPr>
                    </a:p>
                    <a:p>
                      <a:pPr marL="0" marR="0" lvl="0" indent="0" algn="l" defTabSz="914400" rtl="0" eaLnBrk="1" fontAlgn="base" latinLnBrk="0" hangingPunct="1">
                        <a:lnSpc>
                          <a:spcPct val="100000"/>
                        </a:lnSpc>
                        <a:spcBef>
                          <a:spcPct val="0"/>
                        </a:spcBef>
                        <a:spcAft>
                          <a:spcPct val="0"/>
                        </a:spcAft>
                        <a:buClrTx/>
                        <a:buSzTx/>
                        <a:buFontTx/>
                        <a:buNone/>
                      </a:pPr>
                      <a:r>
                        <a:rPr kumimoji="1" lang="zh-CN"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前盖分体式</a:t>
                      </a:r>
                      <a:endParaRPr kumimoji="1" lang="zh-CN"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zh-CN" altLang="zh-CN"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油口</a:t>
                      </a:r>
                      <a:r>
                        <a:rPr kumimoji="1" lang="en-US"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2-G3/4</a:t>
                      </a:r>
                      <a:endParaRPr kumimoji="1" lang="zh-CN"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endParaRPr>
                    </a:p>
                    <a:p>
                      <a:pPr marL="0" marR="0" lvl="0" indent="0" algn="l" defTabSz="914400" rtl="0" eaLnBrk="1" fontAlgn="base" latinLnBrk="0" hangingPunct="1">
                        <a:lnSpc>
                          <a:spcPct val="100000"/>
                        </a:lnSpc>
                        <a:spcBef>
                          <a:spcPct val="0"/>
                        </a:spcBef>
                        <a:spcAft>
                          <a:spcPct val="0"/>
                        </a:spcAft>
                        <a:buClrTx/>
                        <a:buSzTx/>
                        <a:buFontTx/>
                        <a:buNone/>
                      </a:pPr>
                      <a:r>
                        <a:rPr kumimoji="1" lang="en-US"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       </a:t>
                      </a:r>
                      <a:r>
                        <a:rPr kumimoji="1" lang="en-US" altLang="zh-CN"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 </a:t>
                      </a:r>
                      <a:r>
                        <a:rPr kumimoji="1" lang="zh-CN" altLang="en-US"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螺孔</a:t>
                      </a:r>
                      <a:r>
                        <a:rPr kumimoji="1" lang="en-US"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4-M10</a:t>
                      </a:r>
                      <a:endParaRPr kumimoji="1" lang="zh-CN"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endParaRPr>
                    </a:p>
                    <a:p>
                      <a:pPr marL="0" marR="0" lvl="0" indent="0" algn="l" defTabSz="914400" rtl="0" eaLnBrk="1" fontAlgn="base" latinLnBrk="0" hangingPunct="1">
                        <a:lnSpc>
                          <a:spcPct val="100000"/>
                        </a:lnSpc>
                        <a:spcBef>
                          <a:spcPct val="0"/>
                        </a:spcBef>
                        <a:spcAft>
                          <a:spcPct val="0"/>
                        </a:spcAft>
                        <a:buClrTx/>
                        <a:buSzTx/>
                        <a:buFontTx/>
                        <a:buNone/>
                      </a:pPr>
                      <a:r>
                        <a:rPr kumimoji="1" lang="zh-CN"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外泄口</a:t>
                      </a:r>
                      <a:r>
                        <a:rPr kumimoji="1" lang="en-US"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G1/4”</a:t>
                      </a:r>
                      <a:endParaRPr kumimoji="1" lang="zh-CN"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endParaRPr>
                    </a:p>
                    <a:p>
                      <a:pPr marL="0" marR="0" lvl="0" indent="0" algn="l" defTabSz="914400" rtl="0" eaLnBrk="1" fontAlgn="base" latinLnBrk="0" hangingPunct="1">
                        <a:lnSpc>
                          <a:spcPct val="100000"/>
                        </a:lnSpc>
                        <a:spcBef>
                          <a:spcPct val="0"/>
                        </a:spcBef>
                        <a:spcAft>
                          <a:spcPct val="0"/>
                        </a:spcAft>
                        <a:buClrTx/>
                        <a:buSzTx/>
                        <a:buFontTx/>
                        <a:buNone/>
                      </a:pPr>
                      <a:r>
                        <a:rPr kumimoji="1" lang="en-US"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 </a:t>
                      </a:r>
                      <a:endParaRPr kumimoji="1" lang="zh-CN"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en-US"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170-0081</a:t>
                      </a:r>
                      <a:endParaRPr kumimoji="1" lang="zh-CN"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en-US"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-0082</a:t>
                      </a:r>
                      <a:endParaRPr kumimoji="1" lang="zh-CN"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en-US"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-0083</a:t>
                      </a:r>
                      <a:endParaRPr kumimoji="1" lang="zh-CN"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en-US"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-0084</a:t>
                      </a:r>
                      <a:endParaRPr kumimoji="1" lang="zh-CN"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en-US"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-0085</a:t>
                      </a:r>
                      <a:endParaRPr kumimoji="1" lang="zh-CN"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en-US"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-0086</a:t>
                      </a:r>
                      <a:endParaRPr kumimoji="1" lang="zh-CN"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525857">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zh-CN" sz="800" b="0" i="0" u="none" strike="noStrike" kern="1200" cap="none" normalizeH="0" baseline="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方法兰</a:t>
                      </a:r>
                      <a:endParaRPr kumimoji="1" lang="zh-CN" sz="800" b="0" i="0" u="none" strike="noStrike" kern="1200" cap="none" normalizeH="0" baseline="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endParaRPr>
                    </a:p>
                    <a:p>
                      <a:pPr marL="0" marR="0" lvl="0" indent="0" algn="l" defTabSz="914400" rtl="0" eaLnBrk="1" fontAlgn="base" latinLnBrk="0" hangingPunct="1">
                        <a:lnSpc>
                          <a:spcPct val="100000"/>
                        </a:lnSpc>
                        <a:spcBef>
                          <a:spcPct val="0"/>
                        </a:spcBef>
                        <a:spcAft>
                          <a:spcPct val="0"/>
                        </a:spcAft>
                        <a:buClrTx/>
                        <a:buSzTx/>
                        <a:buFontTx/>
                        <a:buNone/>
                      </a:pPr>
                      <a:r>
                        <a:rPr kumimoji="1" lang="en-US" sz="800" b="0" i="0" u="none" strike="noStrike" kern="1200" cap="none" normalizeH="0" baseline="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140</a:t>
                      </a:r>
                      <a:r>
                        <a:rPr kumimoji="1" lang="zh-CN" sz="800" b="0" i="0" u="none" strike="noStrike" kern="1200" cap="none" normalizeH="0" baseline="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a:t>
                      </a:r>
                      <a:r>
                        <a:rPr kumimoji="1" lang="en-US" sz="800" b="0" i="0" u="none" strike="noStrike" kern="1200" cap="none" normalizeH="0" baseline="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140</a:t>
                      </a:r>
                      <a:endParaRPr kumimoji="1" lang="zh-CN" sz="800" b="0" i="0" u="none" strike="noStrike" kern="1200" cap="none" normalizeH="0" baseline="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endParaRPr>
                    </a:p>
                    <a:p>
                      <a:pPr marL="0" marR="0" lvl="0" indent="0" algn="l" defTabSz="914400" rtl="0" eaLnBrk="1" fontAlgn="base" latinLnBrk="0" hangingPunct="1">
                        <a:lnSpc>
                          <a:spcPct val="100000"/>
                        </a:lnSpc>
                        <a:spcBef>
                          <a:spcPct val="0"/>
                        </a:spcBef>
                        <a:spcAft>
                          <a:spcPct val="0"/>
                        </a:spcAft>
                        <a:buClrTx/>
                        <a:buSzTx/>
                        <a:buFontTx/>
                        <a:buNone/>
                      </a:pPr>
                      <a:r>
                        <a:rPr kumimoji="1" lang="zh-CN" sz="800" b="0" i="0" u="none" strike="noStrike" kern="1200" cap="none" normalizeH="0" baseline="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止口</a:t>
                      </a:r>
                      <a:r>
                        <a:rPr kumimoji="1" lang="en-US" sz="800" b="0" i="0" u="none" strike="noStrike" kern="1200" cap="none" normalizeH="0" baseline="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Φ125X8</a:t>
                      </a:r>
                      <a:endParaRPr kumimoji="1" lang="zh-CN" sz="800" b="0" i="0" u="none" strike="noStrike" kern="1200" cap="none" normalizeH="0" baseline="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zh-CN"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Φ</a:t>
                      </a:r>
                      <a:r>
                        <a:rPr kumimoji="1" lang="en-US"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40</a:t>
                      </a:r>
                      <a:r>
                        <a:rPr kumimoji="1" lang="zh-CN"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a:t>
                      </a:r>
                      <a:r>
                        <a:rPr kumimoji="1" lang="en-US"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79</a:t>
                      </a:r>
                      <a:r>
                        <a:rPr kumimoji="1" lang="zh-CN"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直轴</a:t>
                      </a:r>
                      <a:endParaRPr kumimoji="1" lang="zh-CN"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endParaRPr>
                    </a:p>
                    <a:p>
                      <a:pPr marL="0" marR="0" lvl="0" indent="0" algn="l" defTabSz="914400" rtl="0" eaLnBrk="1" fontAlgn="base" latinLnBrk="0" hangingPunct="1">
                        <a:lnSpc>
                          <a:spcPct val="100000"/>
                        </a:lnSpc>
                        <a:spcBef>
                          <a:spcPct val="0"/>
                        </a:spcBef>
                        <a:spcAft>
                          <a:spcPct val="0"/>
                        </a:spcAft>
                        <a:buClrTx/>
                        <a:buSzTx/>
                        <a:buFontTx/>
                        <a:buNone/>
                      </a:pPr>
                      <a:r>
                        <a:rPr kumimoji="1" lang="zh-CN"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单键</a:t>
                      </a:r>
                      <a:r>
                        <a:rPr kumimoji="1" lang="en-US"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12</a:t>
                      </a:r>
                      <a:r>
                        <a:rPr kumimoji="1" lang="zh-CN"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a:t>
                      </a:r>
                      <a:r>
                        <a:rPr kumimoji="1" lang="en-US"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8</a:t>
                      </a:r>
                      <a:r>
                        <a:rPr kumimoji="1" lang="zh-CN"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a:t>
                      </a:r>
                      <a:r>
                        <a:rPr kumimoji="1" lang="en-US"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70</a:t>
                      </a:r>
                      <a:endParaRPr kumimoji="1" lang="zh-CN"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endParaRPr>
                    </a:p>
                    <a:p>
                      <a:pPr marL="0" marR="0" lvl="0" indent="0" algn="l" defTabSz="914400" rtl="0" eaLnBrk="1" fontAlgn="base" latinLnBrk="0" hangingPunct="1">
                        <a:lnSpc>
                          <a:spcPct val="100000"/>
                        </a:lnSpc>
                        <a:spcBef>
                          <a:spcPct val="0"/>
                        </a:spcBef>
                        <a:spcAft>
                          <a:spcPct val="0"/>
                        </a:spcAft>
                        <a:buClrTx/>
                        <a:buSzTx/>
                        <a:buFontTx/>
                        <a:buNone/>
                      </a:pPr>
                      <a:r>
                        <a:rPr kumimoji="1" lang="zh-CN"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前盖整体式</a:t>
                      </a:r>
                      <a:endParaRPr kumimoji="1" lang="zh-CN"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zh-CN" altLang="zh-CN"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油口</a:t>
                      </a:r>
                      <a:r>
                        <a:rPr kumimoji="1" lang="en-US"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2-G3/4</a:t>
                      </a:r>
                      <a:r>
                        <a:rPr kumimoji="1" lang="zh-CN"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（中心距</a:t>
                      </a:r>
                      <a:r>
                        <a:rPr kumimoji="1" lang="en-US"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40</a:t>
                      </a:r>
                      <a:r>
                        <a:rPr kumimoji="1" lang="zh-CN"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a:t>
                      </a:r>
                      <a:endParaRPr kumimoji="1" lang="zh-CN"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endParaRPr>
                    </a:p>
                    <a:p>
                      <a:pPr marL="0" marR="0" lvl="0" indent="0" algn="l" defTabSz="914400" rtl="0" eaLnBrk="1" fontAlgn="base" latinLnBrk="0" hangingPunct="1">
                        <a:lnSpc>
                          <a:spcPct val="100000"/>
                        </a:lnSpc>
                        <a:spcBef>
                          <a:spcPct val="0"/>
                        </a:spcBef>
                        <a:spcAft>
                          <a:spcPct val="0"/>
                        </a:spcAft>
                        <a:buClrTx/>
                        <a:buSzTx/>
                        <a:buFontTx/>
                        <a:buNone/>
                      </a:pPr>
                      <a:r>
                        <a:rPr kumimoji="1" lang="zh-CN" altLang="en-US"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螺孔</a:t>
                      </a:r>
                      <a:r>
                        <a:rPr kumimoji="1" lang="en-US"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4-M10</a:t>
                      </a:r>
                      <a:endParaRPr kumimoji="1" lang="zh-CN"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endParaRPr>
                    </a:p>
                    <a:p>
                      <a:pPr marL="0" marR="0" lvl="0" indent="0" algn="l" defTabSz="914400" rtl="0" eaLnBrk="1" fontAlgn="base" latinLnBrk="0" hangingPunct="1">
                        <a:lnSpc>
                          <a:spcPct val="100000"/>
                        </a:lnSpc>
                        <a:spcBef>
                          <a:spcPct val="0"/>
                        </a:spcBef>
                        <a:spcAft>
                          <a:spcPct val="0"/>
                        </a:spcAft>
                        <a:buClrTx/>
                        <a:buSzTx/>
                        <a:buFontTx/>
                        <a:buNone/>
                      </a:pPr>
                      <a:r>
                        <a:rPr kumimoji="1" lang="zh-CN"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外泄口</a:t>
                      </a:r>
                      <a:r>
                        <a:rPr kumimoji="1" lang="en-US"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G1/4”</a:t>
                      </a:r>
                      <a:endParaRPr kumimoji="1" lang="zh-CN"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endParaRPr>
                    </a:p>
                    <a:p>
                      <a:pPr marL="0" marR="0" lvl="0" indent="0" algn="l" defTabSz="914400" rtl="0" eaLnBrk="1" fontAlgn="base" latinLnBrk="0" hangingPunct="1">
                        <a:lnSpc>
                          <a:spcPct val="100000"/>
                        </a:lnSpc>
                        <a:spcBef>
                          <a:spcPct val="0"/>
                        </a:spcBef>
                        <a:spcAft>
                          <a:spcPct val="0"/>
                        </a:spcAft>
                        <a:buClrTx/>
                        <a:buSzTx/>
                        <a:buFontTx/>
                        <a:buNone/>
                      </a:pPr>
                      <a:r>
                        <a:rPr kumimoji="1" lang="en-US"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 </a:t>
                      </a:r>
                      <a:endParaRPr kumimoji="1" lang="zh-CN"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en-US"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170-0111</a:t>
                      </a:r>
                      <a:endParaRPr kumimoji="1" lang="zh-CN"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en-US" sz="800" b="0" i="0" u="none" strike="noStrike" kern="1200" cap="none" normalizeH="0" baseline="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-0112</a:t>
                      </a:r>
                      <a:endParaRPr kumimoji="1" lang="zh-CN" sz="800" b="0" i="0" u="none" strike="noStrike" kern="1200" cap="none" normalizeH="0" baseline="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en-US" sz="800" b="0" i="0" u="none" strike="noStrike" kern="1200" cap="none" normalizeH="0" baseline="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-0113</a:t>
                      </a:r>
                      <a:endParaRPr kumimoji="1" lang="zh-CN" sz="800" b="0" i="0" u="none" strike="noStrike" kern="1200" cap="none" normalizeH="0" baseline="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en-US" sz="800" b="0" i="0" u="none" strike="noStrike" kern="1200" cap="none" normalizeH="0" baseline="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-0114</a:t>
                      </a:r>
                      <a:endParaRPr kumimoji="1" lang="zh-CN" sz="800" b="0" i="0" u="none" strike="noStrike" kern="1200" cap="none" normalizeH="0" baseline="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en-US"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-0115</a:t>
                      </a:r>
                      <a:endParaRPr kumimoji="1" lang="zh-CN"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en-US"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-0116</a:t>
                      </a:r>
                      <a:endParaRPr kumimoji="1" lang="zh-CN"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493053">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zh-CN" sz="800" b="0" i="0" u="none" strike="noStrike" kern="1200" cap="none" normalizeH="0" baseline="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方法兰</a:t>
                      </a:r>
                      <a:endParaRPr kumimoji="1" lang="zh-CN" sz="800" b="0" i="0" u="none" strike="noStrike" kern="1200" cap="none" normalizeH="0" baseline="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endParaRPr>
                    </a:p>
                    <a:p>
                      <a:pPr marL="0" marR="0" lvl="0" indent="0" algn="l" defTabSz="914400" rtl="0" eaLnBrk="1" fontAlgn="base" latinLnBrk="0" hangingPunct="1">
                        <a:lnSpc>
                          <a:spcPct val="100000"/>
                        </a:lnSpc>
                        <a:spcBef>
                          <a:spcPct val="0"/>
                        </a:spcBef>
                        <a:spcAft>
                          <a:spcPct val="0"/>
                        </a:spcAft>
                        <a:buClrTx/>
                        <a:buSzTx/>
                        <a:buFontTx/>
                        <a:buNone/>
                      </a:pPr>
                      <a:r>
                        <a:rPr kumimoji="1" lang="en-US" sz="800" b="0" i="0" u="none" strike="noStrike" kern="1200" cap="none" normalizeH="0" baseline="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140</a:t>
                      </a:r>
                      <a:r>
                        <a:rPr kumimoji="1" lang="zh-CN" sz="800" b="0" i="0" u="none" strike="noStrike" kern="1200" cap="none" normalizeH="0" baseline="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a:t>
                      </a:r>
                      <a:r>
                        <a:rPr kumimoji="1" lang="en-US" sz="800" b="0" i="0" u="none" strike="noStrike" kern="1200" cap="none" normalizeH="0" baseline="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140</a:t>
                      </a:r>
                      <a:endParaRPr kumimoji="1" lang="zh-CN" sz="800" b="0" i="0" u="none" strike="noStrike" kern="1200" cap="none" normalizeH="0" baseline="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endParaRPr>
                    </a:p>
                    <a:p>
                      <a:pPr marL="0" marR="0" lvl="0" indent="0" algn="l" defTabSz="914400" rtl="0" eaLnBrk="1" fontAlgn="base" latinLnBrk="0" hangingPunct="1">
                        <a:lnSpc>
                          <a:spcPct val="100000"/>
                        </a:lnSpc>
                        <a:spcBef>
                          <a:spcPct val="0"/>
                        </a:spcBef>
                        <a:spcAft>
                          <a:spcPct val="0"/>
                        </a:spcAft>
                        <a:buClrTx/>
                        <a:buSzTx/>
                        <a:buFontTx/>
                        <a:buNone/>
                      </a:pPr>
                      <a:r>
                        <a:rPr kumimoji="1" lang="zh-CN" sz="800" b="0" i="0" u="none" strike="noStrike" kern="1200" cap="none" normalizeH="0" baseline="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止口</a:t>
                      </a:r>
                      <a:r>
                        <a:rPr kumimoji="1" lang="en-US" sz="800" b="0" i="0" u="none" strike="noStrike" kern="1200" cap="none" normalizeH="0" baseline="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Φ90X8</a:t>
                      </a:r>
                      <a:endParaRPr kumimoji="1" lang="zh-CN" sz="800" b="0" i="0" u="none" strike="noStrike" kern="1200" cap="none" normalizeH="0" baseline="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zh-CN"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Φ</a:t>
                      </a:r>
                      <a:r>
                        <a:rPr kumimoji="1" lang="en-US"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32</a:t>
                      </a:r>
                      <a:r>
                        <a:rPr kumimoji="1" lang="zh-CN"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a:t>
                      </a:r>
                      <a:r>
                        <a:rPr kumimoji="1" lang="en-US"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57</a:t>
                      </a:r>
                      <a:r>
                        <a:rPr kumimoji="1" lang="zh-CN"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直轴</a:t>
                      </a:r>
                      <a:endParaRPr kumimoji="1" lang="zh-CN"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endParaRPr>
                    </a:p>
                    <a:p>
                      <a:pPr marL="0" marR="0" lvl="0" indent="0" algn="l" defTabSz="914400" rtl="0" eaLnBrk="1" fontAlgn="base" latinLnBrk="0" hangingPunct="1">
                        <a:lnSpc>
                          <a:spcPct val="100000"/>
                        </a:lnSpc>
                        <a:spcBef>
                          <a:spcPct val="0"/>
                        </a:spcBef>
                        <a:spcAft>
                          <a:spcPct val="0"/>
                        </a:spcAft>
                        <a:buClrTx/>
                        <a:buSzTx/>
                        <a:buFontTx/>
                        <a:buNone/>
                      </a:pPr>
                      <a:r>
                        <a:rPr kumimoji="1" lang="zh-CN"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单键</a:t>
                      </a:r>
                      <a:r>
                        <a:rPr kumimoji="1" lang="en-US"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10</a:t>
                      </a:r>
                      <a:r>
                        <a:rPr kumimoji="1" lang="zh-CN"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a:t>
                      </a:r>
                      <a:r>
                        <a:rPr kumimoji="1" lang="en-US"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8</a:t>
                      </a:r>
                      <a:r>
                        <a:rPr kumimoji="1" lang="zh-CN"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a:t>
                      </a:r>
                      <a:r>
                        <a:rPr kumimoji="1" lang="en-US"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45</a:t>
                      </a:r>
                      <a:endParaRPr kumimoji="1" lang="zh-CN"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endParaRPr>
                    </a:p>
                    <a:p>
                      <a:pPr marL="0" marR="0" lvl="0" indent="0" algn="l" defTabSz="914400" rtl="0" eaLnBrk="1" fontAlgn="base" latinLnBrk="0" hangingPunct="1">
                        <a:lnSpc>
                          <a:spcPct val="100000"/>
                        </a:lnSpc>
                        <a:spcBef>
                          <a:spcPct val="0"/>
                        </a:spcBef>
                        <a:spcAft>
                          <a:spcPct val="0"/>
                        </a:spcAft>
                        <a:buClrTx/>
                        <a:buSzTx/>
                        <a:buFontTx/>
                        <a:buNone/>
                      </a:pPr>
                      <a:r>
                        <a:rPr kumimoji="1" lang="zh-CN"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前盖整体式</a:t>
                      </a:r>
                      <a:endParaRPr kumimoji="1" lang="zh-CN"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zh-CN" altLang="zh-CN"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油口</a:t>
                      </a:r>
                      <a:r>
                        <a:rPr kumimoji="1" lang="en-US"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2-G3/4</a:t>
                      </a:r>
                      <a:r>
                        <a:rPr kumimoji="1" lang="zh-CN"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（中心距</a:t>
                      </a:r>
                      <a:r>
                        <a:rPr kumimoji="1" lang="en-US"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40</a:t>
                      </a:r>
                      <a:r>
                        <a:rPr kumimoji="1" lang="zh-CN"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a:t>
                      </a:r>
                      <a:endParaRPr kumimoji="1" lang="zh-CN"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endParaRPr>
                    </a:p>
                    <a:p>
                      <a:pPr marL="0" marR="0" lvl="0" indent="0" algn="l" defTabSz="914400" rtl="0" eaLnBrk="1" fontAlgn="base" latinLnBrk="0" hangingPunct="1">
                        <a:lnSpc>
                          <a:spcPct val="100000"/>
                        </a:lnSpc>
                        <a:spcBef>
                          <a:spcPct val="0"/>
                        </a:spcBef>
                        <a:spcAft>
                          <a:spcPct val="0"/>
                        </a:spcAft>
                        <a:buClrTx/>
                        <a:buSzTx/>
                        <a:buFontTx/>
                        <a:buNone/>
                      </a:pPr>
                      <a:r>
                        <a:rPr kumimoji="1" lang="zh-CN" altLang="en-US"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螺孔</a:t>
                      </a:r>
                      <a:r>
                        <a:rPr kumimoji="1" lang="en-US"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4-M10</a:t>
                      </a:r>
                      <a:endParaRPr kumimoji="1" lang="zh-CN"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endParaRPr>
                    </a:p>
                    <a:p>
                      <a:pPr marL="0" marR="0" lvl="0" indent="0" algn="l" defTabSz="914400" rtl="0" eaLnBrk="1" fontAlgn="base" latinLnBrk="0" hangingPunct="1">
                        <a:lnSpc>
                          <a:spcPct val="100000"/>
                        </a:lnSpc>
                        <a:spcBef>
                          <a:spcPct val="0"/>
                        </a:spcBef>
                        <a:spcAft>
                          <a:spcPct val="0"/>
                        </a:spcAft>
                        <a:buClrTx/>
                        <a:buSzTx/>
                        <a:buFontTx/>
                        <a:buNone/>
                      </a:pPr>
                      <a:r>
                        <a:rPr kumimoji="1" lang="zh-CN"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外泄口</a:t>
                      </a:r>
                      <a:r>
                        <a:rPr kumimoji="1" lang="en-US"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G1/4”</a:t>
                      </a:r>
                      <a:endParaRPr kumimoji="1" lang="zh-CN"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en-US"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170-0211</a:t>
                      </a:r>
                      <a:endParaRPr kumimoji="1" lang="zh-CN"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en-US" sz="800" b="0" i="0" u="none" strike="noStrike" kern="1200" cap="none" normalizeH="0" baseline="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-0212</a:t>
                      </a:r>
                      <a:endParaRPr kumimoji="1" lang="zh-CN" sz="800" b="0" i="0" u="none" strike="noStrike" kern="1200" cap="none" normalizeH="0" baseline="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en-US" sz="800" b="0" i="0" u="none" strike="noStrike" kern="1200" cap="none" normalizeH="0" baseline="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-0213</a:t>
                      </a:r>
                      <a:endParaRPr kumimoji="1" lang="zh-CN" sz="800" b="0" i="0" u="none" strike="noStrike" kern="1200" cap="none" normalizeH="0" baseline="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en-US" sz="800" b="0" i="0" u="none" strike="noStrike" kern="1200" cap="none" normalizeH="0" baseline="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-0214</a:t>
                      </a:r>
                      <a:endParaRPr kumimoji="1" lang="zh-CN" sz="800" b="0" i="0" u="none" strike="noStrike" kern="1200" cap="none" normalizeH="0" baseline="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en-US" sz="800" b="0" i="0" u="none" strike="noStrike" kern="1200" cap="none" normalizeH="0" baseline="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-0215</a:t>
                      </a:r>
                      <a:endParaRPr kumimoji="1" lang="zh-CN" sz="800" b="0" i="0" u="none" strike="noStrike" kern="1200" cap="none" normalizeH="0" baseline="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en-US"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-0216</a:t>
                      </a:r>
                      <a:endParaRPr kumimoji="1" lang="zh-CN"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661485">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zh-CN" sz="800" b="0" i="0" u="none" strike="noStrike" kern="1200" cap="none" normalizeH="0" baseline="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方法兰</a:t>
                      </a:r>
                      <a:r>
                        <a:rPr kumimoji="1" lang="en-US" sz="800" b="0" i="0" u="none" strike="noStrike" kern="1200" cap="none" normalizeH="0" baseline="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140</a:t>
                      </a:r>
                      <a:r>
                        <a:rPr kumimoji="1" lang="zh-CN" sz="800" b="0" i="0" u="none" strike="noStrike" kern="1200" cap="none" normalizeH="0" baseline="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a:t>
                      </a:r>
                      <a:r>
                        <a:rPr kumimoji="1" lang="en-US" sz="800" b="0" i="0" u="none" strike="noStrike" kern="1200" cap="none" normalizeH="0" baseline="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140,4-Φ13</a:t>
                      </a:r>
                      <a:r>
                        <a:rPr kumimoji="1" lang="zh-CN" sz="800" b="0" i="0" u="none" strike="noStrike" kern="1200" cap="none" normalizeH="0" baseline="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a:t>
                      </a:r>
                      <a:endParaRPr kumimoji="1" lang="zh-CN" sz="800" b="0" i="0" u="none" strike="noStrike" kern="1200" cap="none" normalizeH="0" baseline="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endParaRPr>
                    </a:p>
                    <a:p>
                      <a:pPr marL="0" marR="0" lvl="0" indent="0" algn="l" defTabSz="914400" rtl="0" eaLnBrk="1" fontAlgn="base" latinLnBrk="0" hangingPunct="1">
                        <a:lnSpc>
                          <a:spcPct val="100000"/>
                        </a:lnSpc>
                        <a:spcBef>
                          <a:spcPct val="0"/>
                        </a:spcBef>
                        <a:spcAft>
                          <a:spcPct val="0"/>
                        </a:spcAft>
                        <a:buClrTx/>
                        <a:buSzTx/>
                        <a:buFontTx/>
                        <a:buNone/>
                      </a:pPr>
                      <a:r>
                        <a:rPr kumimoji="1" lang="zh-CN" sz="800" b="0" i="0" u="none" strike="noStrike" kern="1200" cap="none" normalizeH="0" baseline="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分布圆</a:t>
                      </a:r>
                      <a:r>
                        <a:rPr kumimoji="1" lang="en-US" sz="800" b="0" i="0" u="none" strike="noStrike" kern="1200" cap="none" normalizeH="0" baseline="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Φ160</a:t>
                      </a:r>
                      <a:endParaRPr kumimoji="1" lang="zh-CN" sz="800" b="0" i="0" u="none" strike="noStrike" kern="1200" cap="none" normalizeH="0" baseline="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endParaRPr>
                    </a:p>
                    <a:p>
                      <a:pPr marL="0" marR="0" lvl="0" indent="0" algn="l" defTabSz="914400" rtl="0" eaLnBrk="1" fontAlgn="base" latinLnBrk="0" hangingPunct="1">
                        <a:lnSpc>
                          <a:spcPct val="100000"/>
                        </a:lnSpc>
                        <a:spcBef>
                          <a:spcPct val="0"/>
                        </a:spcBef>
                        <a:spcAft>
                          <a:spcPct val="0"/>
                        </a:spcAft>
                        <a:buClrTx/>
                        <a:buSzTx/>
                        <a:buFontTx/>
                        <a:buNone/>
                      </a:pPr>
                      <a:r>
                        <a:rPr kumimoji="1" lang="zh-CN" sz="800" b="0" i="0" u="none" strike="noStrike" kern="1200" cap="none" normalizeH="0" baseline="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止口</a:t>
                      </a:r>
                      <a:r>
                        <a:rPr kumimoji="1" lang="en-US" sz="800" b="0" i="0" u="none" strike="noStrike" kern="1200" cap="none" normalizeH="0" baseline="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Φ125x8</a:t>
                      </a:r>
                      <a:endParaRPr kumimoji="1" lang="zh-CN" sz="800" b="0" i="0" u="none" strike="noStrike" kern="1200" cap="none" normalizeH="0" baseline="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en-US"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6D-35X29X10</a:t>
                      </a:r>
                      <a:endParaRPr kumimoji="1" lang="zh-CN"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endParaRPr>
                    </a:p>
                    <a:p>
                      <a:pPr marL="0" marR="0" lvl="0" indent="0" algn="l" defTabSz="914400" rtl="0" eaLnBrk="1" fontAlgn="base" latinLnBrk="0" hangingPunct="1">
                        <a:lnSpc>
                          <a:spcPct val="100000"/>
                        </a:lnSpc>
                        <a:spcBef>
                          <a:spcPct val="0"/>
                        </a:spcBef>
                        <a:spcAft>
                          <a:spcPct val="0"/>
                        </a:spcAft>
                        <a:buClrTx/>
                        <a:buSzTx/>
                        <a:buFontTx/>
                        <a:buNone/>
                      </a:pPr>
                      <a:r>
                        <a:rPr kumimoji="1" lang="zh-CN"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轴端螺纹</a:t>
                      </a:r>
                      <a:r>
                        <a:rPr kumimoji="1" lang="en-US"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M8</a:t>
                      </a:r>
                      <a:endParaRPr kumimoji="1" lang="zh-CN"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endParaRPr>
                    </a:p>
                    <a:p>
                      <a:pPr marL="0" marR="0" lvl="0" indent="0" algn="l" defTabSz="914400" rtl="0" eaLnBrk="1" fontAlgn="base" latinLnBrk="0" hangingPunct="1">
                        <a:lnSpc>
                          <a:spcPct val="100000"/>
                        </a:lnSpc>
                        <a:spcBef>
                          <a:spcPct val="0"/>
                        </a:spcBef>
                        <a:spcAft>
                          <a:spcPct val="0"/>
                        </a:spcAft>
                        <a:buClrTx/>
                        <a:buSzTx/>
                        <a:buFontTx/>
                        <a:buNone/>
                      </a:pPr>
                      <a:r>
                        <a:rPr kumimoji="1" lang="zh-CN"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前盖分体式</a:t>
                      </a:r>
                      <a:endParaRPr kumimoji="1" lang="zh-CN"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zh-CN" sz="800" b="0" i="0" u="none" strike="noStrike" kern="1200" cap="none" normalizeH="0" baseline="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油口</a:t>
                      </a:r>
                      <a:r>
                        <a:rPr kumimoji="1" lang="en-US" sz="800" b="0" i="0" u="none" strike="noStrike" kern="1200" cap="none" normalizeH="0" baseline="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2-M27X2</a:t>
                      </a:r>
                      <a:endParaRPr kumimoji="1" lang="zh-CN" sz="800" b="0" i="0" u="none" strike="noStrike" kern="1200" cap="none" normalizeH="0" baseline="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endParaRPr>
                    </a:p>
                    <a:p>
                      <a:pPr marL="0" marR="0" lvl="0" indent="0" algn="l" defTabSz="914400" rtl="0" eaLnBrk="1" fontAlgn="base" latinLnBrk="0" hangingPunct="1">
                        <a:lnSpc>
                          <a:spcPct val="100000"/>
                        </a:lnSpc>
                        <a:spcBef>
                          <a:spcPct val="0"/>
                        </a:spcBef>
                        <a:spcAft>
                          <a:spcPct val="0"/>
                        </a:spcAft>
                        <a:buClrTx/>
                        <a:buSzTx/>
                        <a:buFontTx/>
                        <a:buNone/>
                      </a:pPr>
                      <a:r>
                        <a:rPr kumimoji="1" lang="en-US" sz="800" b="0" i="0" u="none" strike="noStrike" kern="1200" cap="none" normalizeH="0" baseline="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4-M10</a:t>
                      </a:r>
                      <a:endParaRPr kumimoji="1" lang="zh-CN" sz="800" b="0" i="0" u="none" strike="noStrike" kern="1200" cap="none" normalizeH="0" baseline="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endParaRPr>
                    </a:p>
                    <a:p>
                      <a:pPr marL="0" marR="0" lvl="0" indent="0" algn="l" defTabSz="914400" rtl="0" eaLnBrk="1" fontAlgn="base" latinLnBrk="0" hangingPunct="1">
                        <a:lnSpc>
                          <a:spcPct val="100000"/>
                        </a:lnSpc>
                        <a:spcBef>
                          <a:spcPct val="0"/>
                        </a:spcBef>
                        <a:spcAft>
                          <a:spcPct val="0"/>
                        </a:spcAft>
                        <a:buClrTx/>
                        <a:buSzTx/>
                        <a:buFontTx/>
                        <a:buNone/>
                      </a:pPr>
                      <a:r>
                        <a:rPr kumimoji="1" lang="en-US" sz="800" b="0" i="0" u="none" strike="noStrike" kern="1200" cap="none" normalizeH="0" baseline="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外泄口M14X1.5</a:t>
                      </a:r>
                      <a:endParaRPr kumimoji="1" lang="zh-CN" sz="800" b="0" i="0" u="none" strike="noStrike" kern="1200" cap="none" normalizeH="0" baseline="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en-US"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170-1031</a:t>
                      </a:r>
                      <a:endParaRPr kumimoji="1" lang="zh-CN"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en-US" sz="800" b="0" i="0" u="none" strike="noStrike" kern="1200" cap="none" normalizeH="0" baseline="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-1032</a:t>
                      </a:r>
                      <a:endParaRPr kumimoji="1" lang="zh-CN" sz="800" b="0" i="0" u="none" strike="noStrike" kern="1200" cap="none" normalizeH="0" baseline="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en-US" sz="800" b="0" i="0" u="none" strike="noStrike" kern="1200" cap="none" normalizeH="0" baseline="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-1033</a:t>
                      </a:r>
                      <a:endParaRPr kumimoji="1" lang="zh-CN" sz="800" b="0" i="0" u="none" strike="noStrike" kern="1200" cap="none" normalizeH="0" baseline="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en-US" sz="800" b="0" i="0" u="none" strike="noStrike" kern="1200" cap="none" normalizeH="0" baseline="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-1034</a:t>
                      </a:r>
                      <a:endParaRPr kumimoji="1" lang="zh-CN" sz="800" b="0" i="0" u="none" strike="noStrike" kern="1200" cap="none" normalizeH="0" baseline="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en-US"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-1035</a:t>
                      </a:r>
                      <a:endParaRPr kumimoji="1" lang="zh-CN"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en-US"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-1036</a:t>
                      </a:r>
                      <a:endParaRPr kumimoji="1" lang="zh-CN"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609985">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zh-CN"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方法兰</a:t>
                      </a:r>
                      <a:r>
                        <a:rPr kumimoji="1" lang="en-US"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120</a:t>
                      </a:r>
                      <a:r>
                        <a:rPr kumimoji="1" lang="zh-CN"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a:t>
                      </a:r>
                      <a:r>
                        <a:rPr kumimoji="1" lang="en-US"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120,4-Φ13</a:t>
                      </a:r>
                      <a:r>
                        <a:rPr kumimoji="1" lang="zh-CN"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a:t>
                      </a:r>
                      <a:endParaRPr kumimoji="1" lang="zh-CN"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endParaRPr>
                    </a:p>
                    <a:p>
                      <a:pPr marL="0" marR="0" lvl="0" indent="0" algn="l" defTabSz="914400" rtl="0" eaLnBrk="1" fontAlgn="base" latinLnBrk="0" hangingPunct="1">
                        <a:lnSpc>
                          <a:spcPct val="100000"/>
                        </a:lnSpc>
                        <a:spcBef>
                          <a:spcPct val="0"/>
                        </a:spcBef>
                        <a:spcAft>
                          <a:spcPct val="0"/>
                        </a:spcAft>
                        <a:buClrTx/>
                        <a:buSzTx/>
                        <a:buFontTx/>
                        <a:buNone/>
                      </a:pPr>
                      <a:r>
                        <a:rPr kumimoji="1" lang="zh-CN"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孔距</a:t>
                      </a:r>
                      <a:r>
                        <a:rPr kumimoji="1" lang="en-US"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90X90</a:t>
                      </a:r>
                      <a:endParaRPr kumimoji="1" lang="zh-CN"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endParaRPr>
                    </a:p>
                    <a:p>
                      <a:pPr marL="0" marR="0" lvl="0" indent="0" algn="l" defTabSz="914400" rtl="0" eaLnBrk="1" fontAlgn="base" latinLnBrk="0" hangingPunct="1">
                        <a:lnSpc>
                          <a:spcPct val="100000"/>
                        </a:lnSpc>
                        <a:spcBef>
                          <a:spcPct val="0"/>
                        </a:spcBef>
                        <a:spcAft>
                          <a:spcPct val="0"/>
                        </a:spcAft>
                        <a:buClrTx/>
                        <a:buSzTx/>
                        <a:buFontTx/>
                        <a:buNone/>
                      </a:pPr>
                      <a:r>
                        <a:rPr kumimoji="1" lang="zh-CN"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止口</a:t>
                      </a:r>
                      <a:r>
                        <a:rPr kumimoji="1" lang="en-US"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Φ100X6</a:t>
                      </a:r>
                      <a:endParaRPr kumimoji="1" lang="zh-CN"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en-US"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6D-30X26X8</a:t>
                      </a:r>
                      <a:endParaRPr kumimoji="1" lang="zh-CN"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endParaRPr>
                    </a:p>
                    <a:p>
                      <a:pPr marL="0" marR="0" lvl="0" indent="0" algn="l" defTabSz="914400" rtl="0" eaLnBrk="1" fontAlgn="base" latinLnBrk="0" hangingPunct="1">
                        <a:lnSpc>
                          <a:spcPct val="100000"/>
                        </a:lnSpc>
                        <a:spcBef>
                          <a:spcPct val="0"/>
                        </a:spcBef>
                        <a:spcAft>
                          <a:spcPct val="0"/>
                        </a:spcAft>
                        <a:buClrTx/>
                        <a:buSzTx/>
                        <a:buFontTx/>
                        <a:buNone/>
                      </a:pPr>
                      <a:r>
                        <a:rPr kumimoji="1" lang="zh-CN"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轴端螺纹</a:t>
                      </a:r>
                      <a:r>
                        <a:rPr kumimoji="1" lang="en-US"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M8</a:t>
                      </a:r>
                      <a:endParaRPr kumimoji="1" lang="zh-CN"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endParaRPr>
                    </a:p>
                    <a:p>
                      <a:pPr marL="0" marR="0" lvl="0" indent="0" algn="l" defTabSz="914400" rtl="0" eaLnBrk="1" fontAlgn="base" latinLnBrk="0" hangingPunct="1">
                        <a:lnSpc>
                          <a:spcPct val="100000"/>
                        </a:lnSpc>
                        <a:spcBef>
                          <a:spcPct val="0"/>
                        </a:spcBef>
                        <a:spcAft>
                          <a:spcPct val="0"/>
                        </a:spcAft>
                        <a:buClrTx/>
                        <a:buSzTx/>
                        <a:buFontTx/>
                        <a:buNone/>
                      </a:pPr>
                      <a:r>
                        <a:rPr kumimoji="1" lang="zh-CN"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花键有效长度</a:t>
                      </a:r>
                      <a:r>
                        <a:rPr kumimoji="1" lang="en-US"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33</a:t>
                      </a:r>
                      <a:endParaRPr kumimoji="1" lang="zh-CN"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endParaRPr>
                    </a:p>
                    <a:p>
                      <a:pPr marL="0" marR="0" lvl="0" indent="0" algn="l" defTabSz="914400" rtl="0" eaLnBrk="1" fontAlgn="base" latinLnBrk="0" hangingPunct="1">
                        <a:lnSpc>
                          <a:spcPct val="100000"/>
                        </a:lnSpc>
                        <a:spcBef>
                          <a:spcPct val="0"/>
                        </a:spcBef>
                        <a:spcAft>
                          <a:spcPct val="0"/>
                        </a:spcAft>
                        <a:buClrTx/>
                        <a:buSzTx/>
                        <a:buFontTx/>
                        <a:buNone/>
                      </a:pPr>
                      <a:r>
                        <a:rPr kumimoji="1" lang="zh-CN"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前盖整体式</a:t>
                      </a:r>
                      <a:endParaRPr kumimoji="1" lang="zh-CN"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zh-CN"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油口</a:t>
                      </a:r>
                      <a:r>
                        <a:rPr kumimoji="1" lang="en-US"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2-M22X1.5</a:t>
                      </a:r>
                      <a:r>
                        <a:rPr kumimoji="1" lang="zh-CN"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（中心距</a:t>
                      </a:r>
                      <a:r>
                        <a:rPr kumimoji="1" lang="en-US"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40</a:t>
                      </a:r>
                      <a:r>
                        <a:rPr kumimoji="1" lang="zh-CN"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a:t>
                      </a:r>
                      <a:endParaRPr kumimoji="1" lang="zh-CN"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endParaRPr>
                    </a:p>
                    <a:p>
                      <a:pPr marL="0" marR="0" lvl="0" indent="0" algn="l" defTabSz="914400" rtl="0" eaLnBrk="1" fontAlgn="base" latinLnBrk="0" hangingPunct="1">
                        <a:lnSpc>
                          <a:spcPct val="100000"/>
                        </a:lnSpc>
                        <a:spcBef>
                          <a:spcPct val="0"/>
                        </a:spcBef>
                        <a:spcAft>
                          <a:spcPct val="0"/>
                        </a:spcAft>
                        <a:buClrTx/>
                        <a:buSzTx/>
                        <a:buFontTx/>
                        <a:buNone/>
                      </a:pPr>
                      <a:r>
                        <a:rPr kumimoji="1" lang="zh-CN" altLang="en-US"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螺孔</a:t>
                      </a:r>
                      <a:r>
                        <a:rPr kumimoji="1" lang="en-US"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4-M10</a:t>
                      </a:r>
                      <a:endParaRPr kumimoji="1" lang="zh-CN"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endParaRPr>
                    </a:p>
                    <a:p>
                      <a:pPr marL="0" marR="0" lvl="0" indent="0" algn="l" defTabSz="914400" rtl="0" eaLnBrk="1" fontAlgn="base" latinLnBrk="0" hangingPunct="1">
                        <a:lnSpc>
                          <a:spcPct val="100000"/>
                        </a:lnSpc>
                        <a:spcBef>
                          <a:spcPct val="0"/>
                        </a:spcBef>
                        <a:spcAft>
                          <a:spcPct val="0"/>
                        </a:spcAft>
                        <a:buClrTx/>
                        <a:buSzTx/>
                        <a:buFontTx/>
                        <a:buNone/>
                      </a:pPr>
                      <a:r>
                        <a:rPr kumimoji="1" lang="en-US"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外泄口M14X1.5</a:t>
                      </a:r>
                      <a:endParaRPr kumimoji="1" lang="zh-CN"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en-US"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170-1121</a:t>
                      </a:r>
                      <a:endParaRPr kumimoji="1" lang="zh-CN"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en-US"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-1122</a:t>
                      </a:r>
                      <a:endParaRPr kumimoji="1" lang="zh-CN"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en-US"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-1123</a:t>
                      </a:r>
                      <a:endParaRPr kumimoji="1" lang="zh-CN"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en-US"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-1124</a:t>
                      </a:r>
                      <a:endParaRPr kumimoji="1" lang="zh-CN"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en-US"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-1125</a:t>
                      </a:r>
                      <a:endParaRPr kumimoji="1" lang="zh-CN"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en-US"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-1126</a:t>
                      </a:r>
                      <a:endParaRPr kumimoji="1" lang="zh-CN"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609985">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zh-CN"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方法兰</a:t>
                      </a:r>
                      <a:r>
                        <a:rPr kumimoji="1" lang="en-US"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140</a:t>
                      </a:r>
                      <a:r>
                        <a:rPr kumimoji="1" lang="zh-CN"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a:t>
                      </a:r>
                      <a:r>
                        <a:rPr kumimoji="1" lang="en-US"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140,4-Φ13</a:t>
                      </a:r>
                      <a:r>
                        <a:rPr kumimoji="1" lang="zh-CN"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a:t>
                      </a:r>
                      <a:endParaRPr kumimoji="1" lang="zh-CN"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endParaRPr>
                    </a:p>
                    <a:p>
                      <a:pPr marL="0" marR="0" lvl="0" indent="0" algn="l" defTabSz="914400" rtl="0" eaLnBrk="1" fontAlgn="base" latinLnBrk="0" hangingPunct="1">
                        <a:lnSpc>
                          <a:spcPct val="100000"/>
                        </a:lnSpc>
                        <a:spcBef>
                          <a:spcPct val="0"/>
                        </a:spcBef>
                        <a:spcAft>
                          <a:spcPct val="0"/>
                        </a:spcAft>
                        <a:buClrTx/>
                        <a:buSzTx/>
                        <a:buFontTx/>
                        <a:buNone/>
                      </a:pPr>
                      <a:r>
                        <a:rPr kumimoji="1" lang="zh-CN"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分布圆</a:t>
                      </a:r>
                      <a:r>
                        <a:rPr kumimoji="1" lang="en-US"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Φ160</a:t>
                      </a:r>
                      <a:endParaRPr kumimoji="1" lang="zh-CN"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endParaRPr>
                    </a:p>
                    <a:p>
                      <a:pPr marL="0" marR="0" lvl="0" indent="0" algn="l" defTabSz="914400" rtl="0" eaLnBrk="1" fontAlgn="base" latinLnBrk="0" hangingPunct="1">
                        <a:lnSpc>
                          <a:spcPct val="100000"/>
                        </a:lnSpc>
                        <a:spcBef>
                          <a:spcPct val="0"/>
                        </a:spcBef>
                        <a:spcAft>
                          <a:spcPct val="0"/>
                        </a:spcAft>
                        <a:buClrTx/>
                        <a:buSzTx/>
                        <a:buFontTx/>
                        <a:buNone/>
                      </a:pPr>
                      <a:r>
                        <a:rPr kumimoji="1" lang="zh-CN"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止口</a:t>
                      </a:r>
                      <a:r>
                        <a:rPr kumimoji="1" lang="en-US"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Φ125x9</a:t>
                      </a:r>
                      <a:endParaRPr kumimoji="1" lang="zh-CN"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zh-CN"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Φ</a:t>
                      </a:r>
                      <a:r>
                        <a:rPr kumimoji="1" lang="en-US"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38.1</a:t>
                      </a:r>
                      <a:r>
                        <a:rPr kumimoji="1" lang="zh-CN"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渐开线花键</a:t>
                      </a:r>
                      <a:r>
                        <a:rPr kumimoji="1" lang="en-US"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17-DP12/24</a:t>
                      </a:r>
                      <a:r>
                        <a:rPr kumimoji="1" lang="zh-CN"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轴头长</a:t>
                      </a:r>
                      <a:r>
                        <a:rPr kumimoji="1" lang="en-US"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78.5</a:t>
                      </a:r>
                      <a:r>
                        <a:rPr kumimoji="1" lang="zh-CN"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，有效长度</a:t>
                      </a:r>
                      <a:r>
                        <a:rPr kumimoji="1" lang="en-US"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56</a:t>
                      </a:r>
                      <a:r>
                        <a:rPr kumimoji="1" lang="zh-CN"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，轴端螺纹</a:t>
                      </a:r>
                      <a:r>
                        <a:rPr kumimoji="1" lang="en-US"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M12</a:t>
                      </a:r>
                      <a:endParaRPr kumimoji="1" lang="zh-CN"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endParaRPr>
                    </a:p>
                    <a:p>
                      <a:pPr marL="0" marR="0" lvl="0" indent="0" algn="l" defTabSz="914400" rtl="0" eaLnBrk="1" fontAlgn="base" latinLnBrk="0" hangingPunct="1">
                        <a:lnSpc>
                          <a:spcPct val="100000"/>
                        </a:lnSpc>
                        <a:spcBef>
                          <a:spcPct val="0"/>
                        </a:spcBef>
                        <a:spcAft>
                          <a:spcPct val="0"/>
                        </a:spcAft>
                        <a:buClrTx/>
                        <a:buSzTx/>
                        <a:buFontTx/>
                        <a:buNone/>
                      </a:pPr>
                      <a:r>
                        <a:rPr kumimoji="1" lang="zh-CN"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前盖分体式</a:t>
                      </a:r>
                      <a:endParaRPr kumimoji="1" lang="zh-CN"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zh-CN" altLang="zh-CN"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油口</a:t>
                      </a:r>
                      <a:r>
                        <a:rPr kumimoji="1" lang="en-US"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2-G3/4</a:t>
                      </a:r>
                      <a:endParaRPr kumimoji="1" lang="zh-CN"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endParaRPr>
                    </a:p>
                    <a:p>
                      <a:pPr marL="0" marR="0" lvl="0" indent="0" algn="l" defTabSz="914400" rtl="0" eaLnBrk="1" fontAlgn="base" latinLnBrk="0" hangingPunct="1">
                        <a:lnSpc>
                          <a:spcPct val="100000"/>
                        </a:lnSpc>
                        <a:spcBef>
                          <a:spcPct val="0"/>
                        </a:spcBef>
                        <a:spcAft>
                          <a:spcPct val="0"/>
                        </a:spcAft>
                        <a:buClrTx/>
                        <a:buSzTx/>
                        <a:buFontTx/>
                        <a:buNone/>
                      </a:pPr>
                      <a:r>
                        <a:rPr kumimoji="1" lang="zh-CN" altLang="en-US"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螺孔</a:t>
                      </a:r>
                      <a:r>
                        <a:rPr kumimoji="1" lang="en-US"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4-M10</a:t>
                      </a:r>
                      <a:endParaRPr kumimoji="1" lang="zh-CN"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endParaRPr>
                    </a:p>
                    <a:p>
                      <a:pPr marL="0" marR="0" lvl="0" indent="0" algn="l" defTabSz="914400" rtl="0" eaLnBrk="1" fontAlgn="base" latinLnBrk="0" hangingPunct="1">
                        <a:lnSpc>
                          <a:spcPct val="100000"/>
                        </a:lnSpc>
                        <a:spcBef>
                          <a:spcPct val="0"/>
                        </a:spcBef>
                        <a:spcAft>
                          <a:spcPct val="0"/>
                        </a:spcAft>
                        <a:buClrTx/>
                        <a:buSzTx/>
                        <a:buFontTx/>
                        <a:buNone/>
                      </a:pPr>
                      <a:r>
                        <a:rPr kumimoji="1" lang="zh-CN"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外泄口</a:t>
                      </a:r>
                      <a:r>
                        <a:rPr kumimoji="1" lang="en-US"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G1/4”</a:t>
                      </a:r>
                      <a:endParaRPr kumimoji="1" lang="zh-CN"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endParaRPr>
                    </a:p>
                    <a:p>
                      <a:pPr marL="0" marR="0" lvl="0" indent="0" algn="l" defTabSz="914400" rtl="0" eaLnBrk="1" fontAlgn="base" latinLnBrk="0" hangingPunct="1">
                        <a:lnSpc>
                          <a:spcPct val="100000"/>
                        </a:lnSpc>
                        <a:spcBef>
                          <a:spcPct val="0"/>
                        </a:spcBef>
                        <a:spcAft>
                          <a:spcPct val="0"/>
                        </a:spcAft>
                        <a:buClrTx/>
                        <a:buSzTx/>
                        <a:buFontTx/>
                        <a:buNone/>
                      </a:pPr>
                      <a:r>
                        <a:rPr kumimoji="1" lang="en-US"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 </a:t>
                      </a:r>
                      <a:endParaRPr kumimoji="1" lang="zh-CN"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en-US"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170-2011</a:t>
                      </a:r>
                      <a:endParaRPr kumimoji="1" lang="zh-CN"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en-US"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-2012</a:t>
                      </a:r>
                      <a:endParaRPr kumimoji="1" lang="zh-CN"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en-US"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-2013</a:t>
                      </a:r>
                      <a:endParaRPr kumimoji="1" lang="zh-CN"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en-US"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-2014</a:t>
                      </a:r>
                      <a:endParaRPr kumimoji="1" lang="zh-CN"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en-US"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-2015</a:t>
                      </a:r>
                      <a:endParaRPr kumimoji="1" lang="zh-CN"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en-US"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-2016</a:t>
                      </a:r>
                      <a:endParaRPr kumimoji="1" lang="zh-CN"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609985">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zh-CN" sz="800" b="0" i="0" u="none" strike="noStrike" kern="1200" cap="none" normalizeH="0" baseline="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方法兰</a:t>
                      </a:r>
                      <a:r>
                        <a:rPr kumimoji="1" lang="en-US" sz="800" b="0" i="0" u="none" strike="noStrike" kern="1200" cap="none" normalizeH="0" baseline="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140</a:t>
                      </a:r>
                      <a:r>
                        <a:rPr kumimoji="1" lang="zh-CN" sz="800" b="0" i="0" u="none" strike="noStrike" kern="1200" cap="none" normalizeH="0" baseline="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a:t>
                      </a:r>
                      <a:r>
                        <a:rPr kumimoji="1" lang="en-US" sz="800" b="0" i="0" u="none" strike="noStrike" kern="1200" cap="none" normalizeH="0" baseline="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140,4-Φ13</a:t>
                      </a:r>
                      <a:r>
                        <a:rPr kumimoji="1" lang="zh-CN" sz="800" b="0" i="0" u="none" strike="noStrike" kern="1200" cap="none" normalizeH="0" baseline="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a:t>
                      </a:r>
                      <a:endParaRPr kumimoji="1" lang="zh-CN" sz="800" b="0" i="0" u="none" strike="noStrike" kern="1200" cap="none" normalizeH="0" baseline="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endParaRPr>
                    </a:p>
                    <a:p>
                      <a:pPr marL="0" marR="0" lvl="0" indent="0" algn="l" defTabSz="914400" rtl="0" eaLnBrk="1" fontAlgn="base" latinLnBrk="0" hangingPunct="1">
                        <a:lnSpc>
                          <a:spcPct val="100000"/>
                        </a:lnSpc>
                        <a:spcBef>
                          <a:spcPct val="0"/>
                        </a:spcBef>
                        <a:spcAft>
                          <a:spcPct val="0"/>
                        </a:spcAft>
                        <a:buClrTx/>
                        <a:buSzTx/>
                        <a:buFontTx/>
                        <a:buNone/>
                      </a:pPr>
                      <a:r>
                        <a:rPr kumimoji="1" lang="zh-CN" sz="800" b="0" i="0" u="none" strike="noStrike" kern="1200" cap="none" normalizeH="0" baseline="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分布圆</a:t>
                      </a:r>
                      <a:r>
                        <a:rPr kumimoji="1" lang="en-US" sz="800" b="0" i="0" u="none" strike="noStrike" kern="1200" cap="none" normalizeH="0" baseline="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Φ160</a:t>
                      </a:r>
                      <a:endParaRPr kumimoji="1" lang="zh-CN" sz="800" b="0" i="0" u="none" strike="noStrike" kern="1200" cap="none" normalizeH="0" baseline="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endParaRPr>
                    </a:p>
                    <a:p>
                      <a:pPr marL="0" marR="0" lvl="0" indent="0" algn="l" defTabSz="914400" rtl="0" eaLnBrk="1" fontAlgn="base" latinLnBrk="0" hangingPunct="1">
                        <a:lnSpc>
                          <a:spcPct val="100000"/>
                        </a:lnSpc>
                        <a:spcBef>
                          <a:spcPct val="0"/>
                        </a:spcBef>
                        <a:spcAft>
                          <a:spcPct val="0"/>
                        </a:spcAft>
                        <a:buClrTx/>
                        <a:buSzTx/>
                        <a:buFontTx/>
                        <a:buNone/>
                      </a:pPr>
                      <a:r>
                        <a:rPr kumimoji="1" lang="zh-CN" sz="800" b="0" i="0" u="none" strike="noStrike" kern="1200" cap="none" normalizeH="0" baseline="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止口</a:t>
                      </a:r>
                      <a:r>
                        <a:rPr kumimoji="1" lang="en-US" sz="800" b="0" i="0" u="none" strike="noStrike" kern="1200" cap="none" normalizeH="0" baseline="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Φ125x8</a:t>
                      </a:r>
                      <a:endParaRPr kumimoji="1" lang="zh-CN" sz="800" b="0" i="0" u="none" strike="noStrike" kern="1200" cap="none" normalizeH="0" baseline="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zh-CN"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Φ</a:t>
                      </a:r>
                      <a:r>
                        <a:rPr kumimoji="1" lang="en-US"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38.1</a:t>
                      </a:r>
                      <a:r>
                        <a:rPr kumimoji="1" lang="zh-CN"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渐开线花键</a:t>
                      </a:r>
                      <a:r>
                        <a:rPr kumimoji="1" lang="en-US"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17-DP12/24</a:t>
                      </a:r>
                      <a:r>
                        <a:rPr kumimoji="1" lang="zh-CN"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轴头长</a:t>
                      </a:r>
                      <a:r>
                        <a:rPr kumimoji="1" lang="en-US"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78.5</a:t>
                      </a:r>
                      <a:r>
                        <a:rPr kumimoji="1" lang="zh-CN"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，有效长度</a:t>
                      </a:r>
                      <a:r>
                        <a:rPr kumimoji="1" lang="en-US"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56</a:t>
                      </a:r>
                      <a:r>
                        <a:rPr kumimoji="1" lang="zh-CN"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，轴端螺纹</a:t>
                      </a:r>
                      <a:r>
                        <a:rPr kumimoji="1" lang="en-US"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M12</a:t>
                      </a:r>
                      <a:endParaRPr kumimoji="1" lang="zh-CN"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endParaRPr>
                    </a:p>
                    <a:p>
                      <a:pPr marL="0" marR="0" lvl="0" indent="0" algn="l" defTabSz="914400" rtl="0" eaLnBrk="1" fontAlgn="base" latinLnBrk="0" hangingPunct="1">
                        <a:lnSpc>
                          <a:spcPct val="100000"/>
                        </a:lnSpc>
                        <a:spcBef>
                          <a:spcPct val="0"/>
                        </a:spcBef>
                        <a:spcAft>
                          <a:spcPct val="0"/>
                        </a:spcAft>
                        <a:buClrTx/>
                        <a:buSzTx/>
                        <a:buFontTx/>
                        <a:buNone/>
                      </a:pPr>
                      <a:r>
                        <a:rPr kumimoji="1" lang="zh-CN"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前盖整体式</a:t>
                      </a:r>
                      <a:endParaRPr kumimoji="1" lang="zh-CN"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zh-CN" altLang="zh-CN"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油口</a:t>
                      </a:r>
                      <a:r>
                        <a:rPr kumimoji="1" lang="en-US"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2-G3/4</a:t>
                      </a:r>
                      <a:endParaRPr kumimoji="1" lang="zh-CN"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endParaRPr>
                    </a:p>
                    <a:p>
                      <a:pPr marL="0" marR="0" lvl="0" indent="0" algn="l" defTabSz="914400" rtl="0" eaLnBrk="1" fontAlgn="base" latinLnBrk="0" hangingPunct="1">
                        <a:lnSpc>
                          <a:spcPct val="100000"/>
                        </a:lnSpc>
                        <a:spcBef>
                          <a:spcPct val="0"/>
                        </a:spcBef>
                        <a:spcAft>
                          <a:spcPct val="0"/>
                        </a:spcAft>
                        <a:buClrTx/>
                        <a:buSzTx/>
                        <a:buFontTx/>
                        <a:buNone/>
                      </a:pPr>
                      <a:r>
                        <a:rPr kumimoji="1" lang="zh-CN" altLang="en-US"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螺孔</a:t>
                      </a:r>
                      <a:r>
                        <a:rPr kumimoji="1" lang="en-US"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4-M10</a:t>
                      </a:r>
                      <a:r>
                        <a:rPr kumimoji="1" lang="zh-CN"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（油口中心距</a:t>
                      </a:r>
                      <a:r>
                        <a:rPr kumimoji="1" lang="en-US"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40</a:t>
                      </a:r>
                      <a:r>
                        <a:rPr kumimoji="1" lang="zh-CN"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a:t>
                      </a:r>
                      <a:endParaRPr kumimoji="1" lang="zh-CN"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endParaRPr>
                    </a:p>
                    <a:p>
                      <a:pPr marL="0" marR="0" lvl="0" indent="0" algn="l" defTabSz="914400" rtl="0" eaLnBrk="1" fontAlgn="base" latinLnBrk="0" hangingPunct="1">
                        <a:lnSpc>
                          <a:spcPct val="100000"/>
                        </a:lnSpc>
                        <a:spcBef>
                          <a:spcPct val="0"/>
                        </a:spcBef>
                        <a:spcAft>
                          <a:spcPct val="0"/>
                        </a:spcAft>
                        <a:buClrTx/>
                        <a:buSzTx/>
                        <a:buFontTx/>
                        <a:buNone/>
                      </a:pPr>
                      <a:r>
                        <a:rPr kumimoji="1" lang="zh-CN"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外泄口</a:t>
                      </a:r>
                      <a:r>
                        <a:rPr kumimoji="1" lang="en-US"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G1/4”</a:t>
                      </a:r>
                      <a:endParaRPr kumimoji="1" lang="zh-CN"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en-US"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170-2031</a:t>
                      </a:r>
                      <a:endParaRPr kumimoji="1" lang="zh-CN"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en-US"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-2032</a:t>
                      </a:r>
                      <a:endParaRPr kumimoji="1" lang="zh-CN"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en-US"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-2033</a:t>
                      </a:r>
                      <a:endParaRPr kumimoji="1" lang="zh-CN"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en-US"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-2034</a:t>
                      </a:r>
                      <a:endParaRPr kumimoji="1" lang="zh-CN"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en-US"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-2035</a:t>
                      </a:r>
                      <a:endParaRPr kumimoji="1" lang="zh-CN"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en-US"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-2036</a:t>
                      </a:r>
                      <a:endParaRPr kumimoji="1" lang="zh-CN"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bl>
          </a:graphicData>
        </a:graphic>
      </p:graphicFrame>
      <p:sp>
        <p:nvSpPr>
          <p:cNvPr id="12" name="Line 3073"/>
          <p:cNvSpPr>
            <a:spLocks noChangeShapeType="1"/>
          </p:cNvSpPr>
          <p:nvPr/>
        </p:nvSpPr>
        <p:spPr bwMode="auto">
          <a:xfrm>
            <a:off x="4848226" y="836470"/>
            <a:ext cx="247650" cy="0"/>
          </a:xfrm>
          <a:prstGeom prst="line">
            <a:avLst/>
          </a:prstGeom>
          <a:noFill/>
          <a:ln w="9525">
            <a:solidFill>
              <a:schemeClr val="tx1"/>
            </a:solidFill>
            <a:rou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79352" tIns="39676" rIns="79352" bIns="39676" anchor="ctr"/>
          <a:lstStyle/>
          <a:p>
            <a:endParaRPr lang="zh-CN" altLang="en-US"/>
          </a:p>
        </p:txBody>
      </p:sp>
      <p:sp>
        <p:nvSpPr>
          <p:cNvPr id="13" name="Line 3074"/>
          <p:cNvSpPr>
            <a:spLocks noChangeShapeType="1"/>
          </p:cNvSpPr>
          <p:nvPr/>
        </p:nvSpPr>
        <p:spPr bwMode="auto">
          <a:xfrm>
            <a:off x="5218340" y="836470"/>
            <a:ext cx="371475" cy="0"/>
          </a:xfrm>
          <a:prstGeom prst="line">
            <a:avLst/>
          </a:prstGeom>
          <a:noFill/>
          <a:ln w="9525">
            <a:solidFill>
              <a:schemeClr val="tx1"/>
            </a:solidFill>
            <a:rou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79352" tIns="39676" rIns="79352" bIns="39676" anchor="ctr"/>
          <a:lstStyle/>
          <a:p>
            <a:endParaRPr lang="zh-CN" altLang="en-US"/>
          </a:p>
        </p:txBody>
      </p:sp>
      <p:sp>
        <p:nvSpPr>
          <p:cNvPr id="14" name="Line 3075"/>
          <p:cNvSpPr>
            <a:spLocks noChangeShapeType="1"/>
          </p:cNvSpPr>
          <p:nvPr/>
        </p:nvSpPr>
        <p:spPr bwMode="auto">
          <a:xfrm>
            <a:off x="4972050" y="836470"/>
            <a:ext cx="0" cy="189003"/>
          </a:xfrm>
          <a:prstGeom prst="line">
            <a:avLst/>
          </a:prstGeom>
          <a:noFill/>
          <a:ln w="9525">
            <a:solidFill>
              <a:schemeClr val="tx1"/>
            </a:solidFill>
            <a:rou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79352" tIns="39676" rIns="79352" bIns="39676" anchor="ctr"/>
          <a:lstStyle/>
          <a:p>
            <a:endParaRPr lang="zh-CN" altLang="en-US"/>
          </a:p>
        </p:txBody>
      </p:sp>
      <p:sp>
        <p:nvSpPr>
          <p:cNvPr id="15" name="Line 3076"/>
          <p:cNvSpPr>
            <a:spLocks noChangeShapeType="1"/>
          </p:cNvSpPr>
          <p:nvPr/>
        </p:nvSpPr>
        <p:spPr bwMode="auto">
          <a:xfrm>
            <a:off x="5404757" y="836470"/>
            <a:ext cx="0" cy="189003"/>
          </a:xfrm>
          <a:prstGeom prst="line">
            <a:avLst/>
          </a:prstGeom>
          <a:noFill/>
          <a:ln w="9525">
            <a:solidFill>
              <a:schemeClr val="tx1"/>
            </a:solidFill>
            <a:rou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79352" tIns="39676" rIns="79352" bIns="39676" anchor="ctr"/>
          <a:lstStyle/>
          <a:p>
            <a:endParaRPr lang="zh-CN" altLang="en-US"/>
          </a:p>
        </p:txBody>
      </p:sp>
      <p:sp>
        <p:nvSpPr>
          <p:cNvPr id="16" name="Line 3077"/>
          <p:cNvSpPr>
            <a:spLocks noChangeShapeType="1"/>
          </p:cNvSpPr>
          <p:nvPr/>
        </p:nvSpPr>
        <p:spPr bwMode="auto">
          <a:xfrm>
            <a:off x="5404758" y="1025473"/>
            <a:ext cx="122464" cy="0"/>
          </a:xfrm>
          <a:prstGeom prst="line">
            <a:avLst/>
          </a:prstGeom>
          <a:noFill/>
          <a:ln w="9525">
            <a:solidFill>
              <a:schemeClr val="tx1"/>
            </a:solidFill>
            <a:rou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79352" tIns="39676" rIns="79352" bIns="39676" anchor="ctr"/>
          <a:lstStyle/>
          <a:p>
            <a:endParaRPr lang="zh-CN" altLang="en-US"/>
          </a:p>
        </p:txBody>
      </p:sp>
      <p:sp>
        <p:nvSpPr>
          <p:cNvPr id="17" name="Line 3078"/>
          <p:cNvSpPr>
            <a:spLocks noChangeShapeType="1"/>
          </p:cNvSpPr>
          <p:nvPr/>
        </p:nvSpPr>
        <p:spPr bwMode="auto">
          <a:xfrm flipH="1">
            <a:off x="4725762" y="1025473"/>
            <a:ext cx="246289" cy="0"/>
          </a:xfrm>
          <a:prstGeom prst="line">
            <a:avLst/>
          </a:prstGeom>
          <a:noFill/>
          <a:ln w="9525">
            <a:solidFill>
              <a:schemeClr val="tx1"/>
            </a:solidFill>
            <a:rou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79352" tIns="39676" rIns="79352" bIns="39676" anchor="ctr"/>
          <a:lstStyle/>
          <a:p>
            <a:endParaRPr lang="zh-CN" altLang="en-US"/>
          </a:p>
        </p:txBody>
      </p:sp>
      <p:grpSp>
        <p:nvGrpSpPr>
          <p:cNvPr id="19" name="组合 18"/>
          <p:cNvGrpSpPr/>
          <p:nvPr/>
        </p:nvGrpSpPr>
        <p:grpSpPr>
          <a:xfrm>
            <a:off x="6021288" y="9417496"/>
            <a:ext cx="776312" cy="369332"/>
            <a:chOff x="6021288" y="9417496"/>
            <a:chExt cx="776312" cy="369332"/>
          </a:xfrm>
        </p:grpSpPr>
        <p:sp>
          <p:nvSpPr>
            <p:cNvPr id="20" name="圆角矩形 19"/>
            <p:cNvSpPr/>
            <p:nvPr/>
          </p:nvSpPr>
          <p:spPr>
            <a:xfrm>
              <a:off x="6021288" y="9525218"/>
              <a:ext cx="214482" cy="153888"/>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1" name="TextBox 20"/>
            <p:cNvSpPr txBox="1"/>
            <p:nvPr/>
          </p:nvSpPr>
          <p:spPr>
            <a:xfrm>
              <a:off x="6235770" y="9417496"/>
              <a:ext cx="561830" cy="369332"/>
            </a:xfrm>
            <a:prstGeom prst="rect">
              <a:avLst/>
            </a:prstGeom>
            <a:noFill/>
          </p:spPr>
          <p:txBody>
            <a:bodyPr wrap="square" rtlCol="0">
              <a:spAutoFit/>
            </a:bodyPr>
            <a:lstStyle/>
            <a:p>
              <a:r>
                <a:rPr lang="en-US" altLang="zh-CN" dirty="0"/>
                <a:t>82</a:t>
              </a:r>
              <a:endParaRPr lang="zh-CN" altLang="en-US" dirty="0"/>
            </a:p>
          </p:txBody>
        </p:sp>
      </p:grpSp>
      <p:pic>
        <p:nvPicPr>
          <p:cNvPr id="3" name="图片 2"/>
          <p:cNvPicPr>
            <a:picLocks noChangeAspect="1"/>
          </p:cNvPicPr>
          <p:nvPr/>
        </p:nvPicPr>
        <p:blipFill rotWithShape="1">
          <a:blip r:embed="rId1">
            <a:extLst>
              <a:ext uri="{28A0092B-C50C-407E-A947-70E740481C1C}">
                <a14:useLocalDpi xmlns:a14="http://schemas.microsoft.com/office/drawing/2010/main" val="0"/>
              </a:ext>
            </a:extLst>
          </a:blip>
          <a:srcRect l="8001" t="9788" r="10800" b="33915"/>
          <a:stretch>
            <a:fillRect/>
          </a:stretch>
        </p:blipFill>
        <p:spPr>
          <a:xfrm>
            <a:off x="3644987" y="79214"/>
            <a:ext cx="1008151" cy="486694"/>
          </a:xfrm>
          <a:prstGeom prst="rect">
            <a:avLst/>
          </a:prstGeom>
        </p:spPr>
      </p:pic>
    </p:spTree>
  </p:cSld>
  <p:clrMapOvr>
    <a:masterClrMapping/>
  </p:clrMapOvr>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平行四边形 3"/>
          <p:cNvSpPr/>
          <p:nvPr/>
        </p:nvSpPr>
        <p:spPr>
          <a:xfrm>
            <a:off x="403122" y="318099"/>
            <a:ext cx="1801742" cy="69027"/>
          </a:xfrm>
          <a:prstGeom prst="parallelogram">
            <a:avLst/>
          </a:prstGeom>
          <a:noFill/>
          <a:ln>
            <a:noFill/>
          </a:ln>
          <a:extLst>
            <a:ext uri="{909E8E84-426E-40DD-AFC4-6F175D3DCCD1}">
              <a14:hiddenFill xmlns:a14="http://schemas.microsoft.com/office/drawing/2010/main">
                <a:solidFill>
                  <a:schemeClr val="accent6"/>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TextBox 5"/>
          <p:cNvSpPr txBox="1"/>
          <p:nvPr/>
        </p:nvSpPr>
        <p:spPr>
          <a:xfrm>
            <a:off x="4581128" y="159821"/>
            <a:ext cx="2321446" cy="384721"/>
          </a:xfrm>
          <a:prstGeom prst="rect">
            <a:avLst/>
          </a:prstGeom>
          <a:noFill/>
        </p:spPr>
        <p:txBody>
          <a:bodyPr wrap="square" rtlCol="0">
            <a:spAutoFit/>
          </a:bodyPr>
          <a:lstStyle/>
          <a:p>
            <a:r>
              <a:rPr lang="zh-CN" altLang="en-US" sz="1000" b="1" kern="1400" spc="110" dirty="0">
                <a:latin typeface="+mn-ea"/>
              </a:rPr>
              <a:t>济宁钧华液压机械有限公司</a:t>
            </a:r>
            <a:endParaRPr lang="en-US" altLang="zh-CN" sz="1000" b="1" kern="1400" spc="110" dirty="0">
              <a:latin typeface="+mn-ea"/>
            </a:endParaRPr>
          </a:p>
          <a:p>
            <a:r>
              <a:rPr lang="en-US" altLang="zh-CN" sz="900" dirty="0">
                <a:latin typeface="Arial Unicode MS" panose="020B0604020202020204" pitchFamily="34" charset="-122"/>
                <a:ea typeface="Arial Unicode MS" panose="020B0604020202020204" pitchFamily="34" charset="-122"/>
                <a:cs typeface="Arial Unicode MS" panose="020B0604020202020204" pitchFamily="34" charset="-122"/>
              </a:rPr>
              <a:t>Jining  </a:t>
            </a:r>
            <a:r>
              <a:rPr lang="en-US" altLang="zh-CN" sz="900" dirty="0" err="1">
                <a:latin typeface="Arial Unicode MS" panose="020B0604020202020204" pitchFamily="34" charset="-122"/>
                <a:ea typeface="Arial Unicode MS" panose="020B0604020202020204" pitchFamily="34" charset="-122"/>
                <a:cs typeface="Arial Unicode MS" panose="020B0604020202020204" pitchFamily="34" charset="-122"/>
              </a:rPr>
              <a:t>JunHua</a:t>
            </a:r>
            <a:r>
              <a:rPr lang="en-US" altLang="zh-CN" sz="900" dirty="0">
                <a:latin typeface="Arial Unicode MS" panose="020B0604020202020204" pitchFamily="34" charset="-122"/>
                <a:ea typeface="Arial Unicode MS" panose="020B0604020202020204" pitchFamily="34" charset="-122"/>
                <a:cs typeface="Arial Unicode MS" panose="020B0604020202020204" pitchFamily="34" charset="-122"/>
              </a:rPr>
              <a:t> Hydraulic Co.,Ltd</a:t>
            </a:r>
            <a:endParaRPr lang="zh-CN" altLang="en-US" sz="900" dirty="0">
              <a:latin typeface="Arial Unicode MS" panose="020B0604020202020204" pitchFamily="34" charset="-122"/>
              <a:ea typeface="Arial Unicode MS" panose="020B0604020202020204" pitchFamily="34" charset="-122"/>
              <a:cs typeface="Arial Unicode MS" panose="020B0604020202020204" pitchFamily="34" charset="-122"/>
            </a:endParaRPr>
          </a:p>
        </p:txBody>
      </p:sp>
      <p:sp>
        <p:nvSpPr>
          <p:cNvPr id="7" name="平行四边形 6"/>
          <p:cNvSpPr/>
          <p:nvPr/>
        </p:nvSpPr>
        <p:spPr>
          <a:xfrm>
            <a:off x="2276872" y="315026"/>
            <a:ext cx="1368152" cy="72100"/>
          </a:xfrm>
          <a:prstGeom prst="parallelogram">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 name="TextBox 2"/>
          <p:cNvSpPr txBox="1"/>
          <p:nvPr/>
        </p:nvSpPr>
        <p:spPr>
          <a:xfrm>
            <a:off x="764704" y="632520"/>
            <a:ext cx="2520280" cy="369332"/>
          </a:xfrm>
          <a:prstGeom prst="rect">
            <a:avLst/>
          </a:prstGeom>
          <a:noFill/>
        </p:spPr>
        <p:txBody>
          <a:bodyPr wrap="square" rtlCol="0">
            <a:spAutoFit/>
          </a:bodyPr>
          <a:lstStyle/>
          <a:p>
            <a:r>
              <a:rPr lang="en-US" altLang="zh-CN" b="1" dirty="0">
                <a:latin typeface="黑体" panose="02010609060101010101" pitchFamily="49" charset="-122"/>
                <a:ea typeface="黑体" panose="02010609060101010101" pitchFamily="49" charset="-122"/>
              </a:rPr>
              <a:t>BMV</a:t>
            </a:r>
            <a:r>
              <a:rPr lang="zh-CN" altLang="en-US" b="1" dirty="0">
                <a:latin typeface="黑体" panose="02010609060101010101" pitchFamily="49" charset="-122"/>
                <a:ea typeface="黑体" panose="02010609060101010101" pitchFamily="49" charset="-122"/>
              </a:rPr>
              <a:t>系列（</a:t>
            </a:r>
            <a:r>
              <a:rPr lang="en-US" altLang="zh-CN" b="1" dirty="0">
                <a:latin typeface="黑体" panose="02010609060101010101" pitchFamily="49" charset="-122"/>
                <a:ea typeface="黑体" panose="02010609060101010101" pitchFamily="49" charset="-122"/>
              </a:rPr>
              <a:t>Series</a:t>
            </a:r>
            <a:r>
              <a:rPr lang="zh-CN" altLang="en-US" b="1" dirty="0">
                <a:latin typeface="黑体" panose="02010609060101010101" pitchFamily="49" charset="-122"/>
                <a:ea typeface="黑体" panose="02010609060101010101" pitchFamily="49" charset="-122"/>
              </a:rPr>
              <a:t>）</a:t>
            </a:r>
            <a:endParaRPr lang="zh-CN" altLang="en-US" b="1" dirty="0">
              <a:latin typeface="黑体" panose="02010609060101010101" pitchFamily="49" charset="-122"/>
              <a:ea typeface="黑体" panose="02010609060101010101" pitchFamily="49" charset="-122"/>
            </a:endParaRPr>
          </a:p>
        </p:txBody>
      </p:sp>
      <p:sp>
        <p:nvSpPr>
          <p:cNvPr id="9" name="等腰三角形 8"/>
          <p:cNvSpPr/>
          <p:nvPr/>
        </p:nvSpPr>
        <p:spPr>
          <a:xfrm rot="5400000">
            <a:off x="511905" y="724853"/>
            <a:ext cx="217566" cy="184666"/>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 name="TextBox 9"/>
          <p:cNvSpPr txBox="1"/>
          <p:nvPr/>
        </p:nvSpPr>
        <p:spPr>
          <a:xfrm>
            <a:off x="528355" y="1136576"/>
            <a:ext cx="3191322" cy="1123384"/>
          </a:xfrm>
          <a:prstGeom prst="rect">
            <a:avLst/>
          </a:prstGeom>
          <a:noFill/>
        </p:spPr>
        <p:txBody>
          <a:bodyPr wrap="square" rtlCol="0">
            <a:spAutoFit/>
          </a:bodyPr>
          <a:lstStyle/>
          <a:p>
            <a:r>
              <a:rPr lang="zh-CN" altLang="en-US" sz="1600" b="1" dirty="0">
                <a:latin typeface="宋体" panose="02010600030101010101" pitchFamily="2" charset="-122"/>
                <a:ea typeface="宋体" panose="02010600030101010101" pitchFamily="2" charset="-122"/>
              </a:rPr>
              <a:t>结构特点：</a:t>
            </a:r>
            <a:endParaRPr lang="en-US" altLang="zh-CN" sz="1600" b="1" dirty="0">
              <a:latin typeface="宋体" panose="02010600030101010101" pitchFamily="2" charset="-122"/>
              <a:ea typeface="宋体" panose="02010600030101010101" pitchFamily="2" charset="-122"/>
            </a:endParaRPr>
          </a:p>
          <a:p>
            <a:pPr marL="171450" indent="-171450" eaLnBrk="0" hangingPunct="0">
              <a:lnSpc>
                <a:spcPct val="120000"/>
              </a:lnSpc>
              <a:spcBef>
                <a:spcPct val="50000"/>
              </a:spcBef>
              <a:buClr>
                <a:schemeClr val="accent6">
                  <a:lumMod val="75000"/>
                </a:schemeClr>
              </a:buClr>
              <a:buSzPct val="120000"/>
              <a:buFont typeface="Arial" panose="020B0604020202020204" pitchFamily="34" charset="0"/>
              <a:buChar char="•"/>
            </a:pPr>
            <a:r>
              <a:rPr lang="zh-CN" altLang="en-US" sz="1000" dirty="0">
                <a:solidFill>
                  <a:schemeClr val="accent1"/>
                </a:solidFill>
                <a:effectLst>
                  <a:outerShdw blurRad="38100" dist="25400" dir="5400000" algn="ctr" rotWithShape="0">
                    <a:srgbClr val="6E747A">
                      <a:alpha val="43000"/>
                    </a:srgbClr>
                  </a:outerShdw>
                </a:effectLst>
                <a:latin typeface="仿宋_GB2312" panose="02010609030101010101" pitchFamily="49" charset="-122"/>
                <a:ea typeface="仿宋_GB2312" panose="02010609030101010101" pitchFamily="49" charset="-122"/>
              </a:rPr>
              <a:t>采用先进的定转子设计，启动压力低，效率高。</a:t>
            </a:r>
            <a:endParaRPr lang="en-US" altLang="zh-CN" sz="1000" dirty="0">
              <a:solidFill>
                <a:schemeClr val="accent1"/>
              </a:solidFill>
              <a:effectLst>
                <a:outerShdw blurRad="38100" dist="25400" dir="5400000" algn="ctr" rotWithShape="0">
                  <a:srgbClr val="6E747A">
                    <a:alpha val="43000"/>
                  </a:srgbClr>
                </a:outerShdw>
              </a:effectLst>
              <a:latin typeface="仿宋_GB2312" panose="02010609030101010101" pitchFamily="49" charset="-122"/>
              <a:ea typeface="仿宋_GB2312" panose="02010609030101010101" pitchFamily="49" charset="-122"/>
            </a:endParaRPr>
          </a:p>
          <a:p>
            <a:pPr marL="171450" indent="-171450" eaLnBrk="0" hangingPunct="0">
              <a:lnSpc>
                <a:spcPct val="120000"/>
              </a:lnSpc>
              <a:spcBef>
                <a:spcPct val="50000"/>
              </a:spcBef>
              <a:buClr>
                <a:schemeClr val="accent6">
                  <a:lumMod val="75000"/>
                </a:schemeClr>
              </a:buClr>
              <a:buSzPct val="120000"/>
              <a:buFont typeface="Arial" panose="020B0604020202020204" pitchFamily="34" charset="0"/>
              <a:buChar char="•"/>
            </a:pPr>
            <a:r>
              <a:rPr lang="zh-CN" altLang="en-US" sz="1000" dirty="0">
                <a:solidFill>
                  <a:schemeClr val="accent1"/>
                </a:solidFill>
                <a:effectLst>
                  <a:outerShdw blurRad="38100" dist="25400" dir="5400000" algn="ctr" rotWithShape="0">
                    <a:srgbClr val="6E747A">
                      <a:alpha val="43000"/>
                    </a:srgbClr>
                  </a:outerShdw>
                </a:effectLst>
                <a:latin typeface="仿宋_GB2312" panose="02010609030101010101" pitchFamily="49" charset="-122"/>
                <a:ea typeface="仿宋_GB2312" panose="02010609030101010101" pitchFamily="49" charset="-122"/>
              </a:rPr>
              <a:t>工作压力高，输出扭矩大。</a:t>
            </a:r>
            <a:endParaRPr lang="en-US" altLang="zh-CN" sz="1000" dirty="0">
              <a:solidFill>
                <a:schemeClr val="accent1"/>
              </a:solidFill>
              <a:effectLst>
                <a:outerShdw blurRad="38100" dist="25400" dir="5400000" algn="ctr" rotWithShape="0">
                  <a:srgbClr val="6E747A">
                    <a:alpha val="43000"/>
                  </a:srgbClr>
                </a:outerShdw>
              </a:effectLst>
              <a:latin typeface="仿宋_GB2312" panose="02010609030101010101" pitchFamily="49" charset="-122"/>
              <a:ea typeface="仿宋_GB2312" panose="02010609030101010101" pitchFamily="49" charset="-122"/>
            </a:endParaRPr>
          </a:p>
          <a:p>
            <a:pPr marL="171450" indent="-171450" eaLnBrk="0" hangingPunct="0">
              <a:lnSpc>
                <a:spcPct val="120000"/>
              </a:lnSpc>
              <a:spcBef>
                <a:spcPct val="50000"/>
              </a:spcBef>
              <a:buClr>
                <a:schemeClr val="accent6">
                  <a:lumMod val="75000"/>
                </a:schemeClr>
              </a:buClr>
              <a:buSzPct val="120000"/>
              <a:buFont typeface="Arial" panose="020B0604020202020204" pitchFamily="34" charset="0"/>
              <a:buChar char="•"/>
            </a:pPr>
            <a:r>
              <a:rPr lang="zh-CN" altLang="en-US" sz="1000" dirty="0">
                <a:solidFill>
                  <a:schemeClr val="accent1"/>
                </a:solidFill>
                <a:effectLst>
                  <a:outerShdw blurRad="38100" dist="25400" dir="5400000" algn="ctr" rotWithShape="0">
                    <a:srgbClr val="6E747A">
                      <a:alpha val="43000"/>
                    </a:srgbClr>
                  </a:outerShdw>
                </a:effectLst>
                <a:latin typeface="仿宋_GB2312" panose="02010609030101010101" pitchFamily="49" charset="-122"/>
                <a:ea typeface="仿宋_GB2312" panose="02010609030101010101" pitchFamily="49" charset="-122"/>
              </a:rPr>
              <a:t>先进的盘配流结构，自动补偿性能强。</a:t>
            </a:r>
            <a:endParaRPr lang="zh-CN" altLang="en-US" sz="1000" dirty="0">
              <a:solidFill>
                <a:schemeClr val="accent1"/>
              </a:solidFill>
              <a:effectLst>
                <a:outerShdw blurRad="38100" dist="25400" dir="5400000" algn="ctr" rotWithShape="0">
                  <a:srgbClr val="6E747A">
                    <a:alpha val="43000"/>
                  </a:srgbClr>
                </a:outerShdw>
              </a:effectLst>
              <a:latin typeface="仿宋_GB2312" panose="02010609030101010101" pitchFamily="49" charset="-122"/>
              <a:ea typeface="仿宋_GB2312" panose="02010609030101010101" pitchFamily="49" charset="-122"/>
            </a:endParaRPr>
          </a:p>
        </p:txBody>
      </p:sp>
      <p:sp>
        <p:nvSpPr>
          <p:cNvPr id="11" name="Text Box 19"/>
          <p:cNvSpPr txBox="1">
            <a:spLocks noChangeArrowheads="1"/>
          </p:cNvSpPr>
          <p:nvPr/>
        </p:nvSpPr>
        <p:spPr bwMode="auto">
          <a:xfrm>
            <a:off x="342900" y="2936776"/>
            <a:ext cx="5864679" cy="255710"/>
          </a:xfrm>
          <a:prstGeom prst="rect">
            <a:avLst/>
          </a:prstGeom>
          <a:noFill/>
          <a:ln>
            <a:noFill/>
          </a:ln>
          <a:effectLst/>
          <a:extLst>
            <a:ext uri="{909E8E84-426E-40DD-AFC4-6F175D3DCCD1}">
              <a14:hiddenFill xmlns:a14="http://schemas.microsoft.com/office/drawing/2010/main">
                <a:gradFill rotWithShape="0">
                  <a:gsLst>
                    <a:gs pos="0">
                      <a:srgbClr val="003366">
                        <a:gamma/>
                        <a:shade val="46275"/>
                        <a:invGamma/>
                      </a:srgbClr>
                    </a:gs>
                    <a:gs pos="100000">
                      <a:srgbClr val="003366"/>
                    </a:gs>
                  </a:gsLst>
                  <a:lin ang="5400000" scaled="1"/>
                </a:gradFill>
              </a14:hiddenFill>
            </a:ext>
            <a:ext uri="{91240B29-F687-4F45-9708-019B960494DF}">
              <a14:hiddenLine xmlns:a14="http://schemas.microsoft.com/office/drawing/2010/main" w="9525">
                <a:solidFill>
                  <a:srgbClr val="FFFF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74630" tIns="37315" rIns="74630" bIns="37315">
            <a:spAutoFit/>
            <a:scene3d>
              <a:camera prst="orthographicFront"/>
              <a:lightRig rig="threePt" dir="t"/>
            </a:scene3d>
          </a:bodyPr>
          <a:lstStyle>
            <a:lvl1pPr algn="l" defTabSz="860425">
              <a:spcBef>
                <a:spcPct val="0"/>
              </a:spcBef>
              <a:defRPr kumimoji="1" sz="2400">
                <a:solidFill>
                  <a:schemeClr val="tx1"/>
                </a:solidFill>
                <a:latin typeface="Times New Roman" panose="02020603050405020304" pitchFamily="18" charset="0"/>
                <a:ea typeface="宋体" panose="02010600030101010101" pitchFamily="2" charset="-122"/>
              </a:defRPr>
            </a:lvl1pPr>
            <a:lvl2pPr marL="430530" algn="l" defTabSz="860425">
              <a:spcBef>
                <a:spcPct val="0"/>
              </a:spcBef>
              <a:defRPr kumimoji="1" sz="2400">
                <a:solidFill>
                  <a:schemeClr val="tx1"/>
                </a:solidFill>
                <a:latin typeface="Times New Roman" panose="02020603050405020304" pitchFamily="18" charset="0"/>
                <a:ea typeface="宋体" panose="02010600030101010101" pitchFamily="2" charset="-122"/>
              </a:defRPr>
            </a:lvl2pPr>
            <a:lvl3pPr marL="860425" algn="l" defTabSz="860425">
              <a:spcBef>
                <a:spcPct val="0"/>
              </a:spcBef>
              <a:defRPr kumimoji="1" sz="2400">
                <a:solidFill>
                  <a:schemeClr val="tx1"/>
                </a:solidFill>
                <a:latin typeface="Times New Roman" panose="02020603050405020304" pitchFamily="18" charset="0"/>
                <a:ea typeface="宋体" panose="02010600030101010101" pitchFamily="2" charset="-122"/>
              </a:defRPr>
            </a:lvl3pPr>
            <a:lvl4pPr marL="1290955" algn="l" defTabSz="860425">
              <a:spcBef>
                <a:spcPct val="0"/>
              </a:spcBef>
              <a:defRPr kumimoji="1" sz="2400">
                <a:solidFill>
                  <a:schemeClr val="tx1"/>
                </a:solidFill>
                <a:latin typeface="Times New Roman" panose="02020603050405020304" pitchFamily="18" charset="0"/>
                <a:ea typeface="宋体" panose="02010600030101010101" pitchFamily="2" charset="-122"/>
              </a:defRPr>
            </a:lvl4pPr>
            <a:lvl5pPr marL="1719580" algn="l" defTabSz="860425">
              <a:spcBef>
                <a:spcPct val="0"/>
              </a:spcBef>
              <a:defRPr kumimoji="1" sz="2400">
                <a:solidFill>
                  <a:schemeClr val="tx1"/>
                </a:solidFill>
                <a:latin typeface="Times New Roman" panose="02020603050405020304" pitchFamily="18" charset="0"/>
                <a:ea typeface="宋体" panose="02010600030101010101" pitchFamily="2" charset="-122"/>
              </a:defRPr>
            </a:lvl5pPr>
            <a:lvl6pPr marL="21767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6339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0911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5483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0" hangingPunct="0">
              <a:lnSpc>
                <a:spcPct val="90000"/>
              </a:lnSpc>
              <a:spcBef>
                <a:spcPct val="50000"/>
              </a:spcBef>
              <a:buFontTx/>
              <a:buNone/>
            </a:pPr>
            <a:r>
              <a:rPr kumimoji="0" lang="zh-CN" altLang="en-US" sz="1300" b="1" dirty="0">
                <a:solidFill>
                  <a:schemeClr val="accent1"/>
                </a:solidFill>
                <a:effectLst>
                  <a:outerShdw blurRad="38100" dist="25400" dir="5400000" algn="ctr" rotWithShape="0">
                    <a:srgbClr val="6E747A">
                      <a:alpha val="43000"/>
                    </a:srgbClr>
                  </a:outerShdw>
                </a:effectLst>
              </a:rPr>
              <a:t>主要技术参数    </a:t>
            </a:r>
            <a:r>
              <a:rPr kumimoji="0" lang="en-US" altLang="zh-CN" sz="1300" b="1" dirty="0">
                <a:solidFill>
                  <a:schemeClr val="accent1"/>
                </a:solidFill>
                <a:effectLst>
                  <a:outerShdw blurRad="38100" dist="25400" dir="5400000" algn="ctr" rotWithShape="0">
                    <a:srgbClr val="6E747A">
                      <a:alpha val="43000"/>
                    </a:srgbClr>
                  </a:outerShdw>
                </a:effectLst>
              </a:rPr>
              <a:t>Main Specification</a:t>
            </a:r>
            <a:endParaRPr kumimoji="0" lang="en-US" altLang="zh-CN" sz="1300" b="1" dirty="0">
              <a:solidFill>
                <a:schemeClr val="accent1"/>
              </a:solidFill>
              <a:effectLst>
                <a:outerShdw blurRad="38100" dist="25400" dir="5400000" algn="ctr" rotWithShape="0">
                  <a:srgbClr val="6E747A">
                    <a:alpha val="43000"/>
                  </a:srgbClr>
                </a:outerShdw>
              </a:effectLst>
            </a:endParaRPr>
          </a:p>
        </p:txBody>
      </p:sp>
      <p:sp>
        <p:nvSpPr>
          <p:cNvPr id="13" name="Text Box 1482"/>
          <p:cNvSpPr txBox="1">
            <a:spLocks noChangeArrowheads="1"/>
          </p:cNvSpPr>
          <p:nvPr/>
        </p:nvSpPr>
        <p:spPr bwMode="auto">
          <a:xfrm>
            <a:off x="612524" y="7189735"/>
            <a:ext cx="3107153" cy="1075633"/>
          </a:xfrm>
          <a:prstGeom prst="rect">
            <a:avLst/>
          </a:prstGeom>
          <a:noFill/>
          <a:ln>
            <a:noFill/>
          </a:ln>
          <a:effectLst/>
          <a:extLst>
            <a:ext uri="{909E8E84-426E-40DD-AFC4-6F175D3DCCD1}">
              <a14:hiddenFill xmlns:a14="http://schemas.microsoft.com/office/drawing/2010/main">
                <a:gradFill rotWithShape="0">
                  <a:gsLst>
                    <a:gs pos="0">
                      <a:srgbClr val="003366">
                        <a:gamma/>
                        <a:shade val="46275"/>
                        <a:invGamma/>
                      </a:srgbClr>
                    </a:gs>
                    <a:gs pos="100000">
                      <a:srgbClr val="003366"/>
                    </a:gs>
                  </a:gsLst>
                  <a:lin ang="5400000" scaled="1"/>
                </a:gradFill>
              </a14:hiddenFill>
            </a:ext>
            <a:ext uri="{91240B29-F687-4F45-9708-019B960494DF}">
              <a14:hiddenLine xmlns:a14="http://schemas.microsoft.com/office/drawing/2010/main" w="9525">
                <a:solidFill>
                  <a:srgbClr val="FFFF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lIns="74630" tIns="37315" rIns="74630" bIns="37315">
            <a:spAutoFit/>
            <a:scene3d>
              <a:camera prst="orthographicFront"/>
              <a:lightRig rig="threePt" dir="t"/>
            </a:scene3d>
          </a:bodyPr>
          <a:lstStyle>
            <a:lvl1pPr algn="l" defTabSz="860425">
              <a:spcBef>
                <a:spcPct val="0"/>
              </a:spcBef>
              <a:defRPr kumimoji="1" sz="2400">
                <a:solidFill>
                  <a:schemeClr val="tx1"/>
                </a:solidFill>
                <a:latin typeface="Times New Roman" panose="02020603050405020304" pitchFamily="18" charset="0"/>
                <a:ea typeface="宋体" panose="02010600030101010101" pitchFamily="2" charset="-122"/>
              </a:defRPr>
            </a:lvl1pPr>
            <a:lvl2pPr marL="430530" algn="l" defTabSz="860425">
              <a:spcBef>
                <a:spcPct val="0"/>
              </a:spcBef>
              <a:defRPr kumimoji="1" sz="2400">
                <a:solidFill>
                  <a:schemeClr val="tx1"/>
                </a:solidFill>
                <a:latin typeface="Times New Roman" panose="02020603050405020304" pitchFamily="18" charset="0"/>
                <a:ea typeface="宋体" panose="02010600030101010101" pitchFamily="2" charset="-122"/>
              </a:defRPr>
            </a:lvl2pPr>
            <a:lvl3pPr marL="860425" algn="l" defTabSz="860425">
              <a:spcBef>
                <a:spcPct val="0"/>
              </a:spcBef>
              <a:defRPr kumimoji="1" sz="2400">
                <a:solidFill>
                  <a:schemeClr val="tx1"/>
                </a:solidFill>
                <a:latin typeface="Times New Roman" panose="02020603050405020304" pitchFamily="18" charset="0"/>
                <a:ea typeface="宋体" panose="02010600030101010101" pitchFamily="2" charset="-122"/>
              </a:defRPr>
            </a:lvl3pPr>
            <a:lvl4pPr marL="1290955" algn="l" defTabSz="860425">
              <a:spcBef>
                <a:spcPct val="0"/>
              </a:spcBef>
              <a:defRPr kumimoji="1" sz="2400">
                <a:solidFill>
                  <a:schemeClr val="tx1"/>
                </a:solidFill>
                <a:latin typeface="Times New Roman" panose="02020603050405020304" pitchFamily="18" charset="0"/>
                <a:ea typeface="宋体" panose="02010600030101010101" pitchFamily="2" charset="-122"/>
              </a:defRPr>
            </a:lvl4pPr>
            <a:lvl5pPr marL="1719580" algn="l" defTabSz="860425">
              <a:spcBef>
                <a:spcPct val="0"/>
              </a:spcBef>
              <a:defRPr kumimoji="1" sz="2400">
                <a:solidFill>
                  <a:schemeClr val="tx1"/>
                </a:solidFill>
                <a:latin typeface="Times New Roman" panose="02020603050405020304" pitchFamily="18" charset="0"/>
                <a:ea typeface="宋体" panose="02010600030101010101" pitchFamily="2" charset="-122"/>
              </a:defRPr>
            </a:lvl5pPr>
            <a:lvl6pPr marL="21767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6339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0911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5483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0" hangingPunct="0">
              <a:lnSpc>
                <a:spcPct val="90000"/>
              </a:lnSpc>
              <a:spcBef>
                <a:spcPct val="50000"/>
              </a:spcBef>
              <a:buFontTx/>
              <a:buNone/>
            </a:pPr>
            <a:r>
              <a:rPr kumimoji="0" lang="zh-CN" altLang="en-US" sz="1000" dirty="0">
                <a:solidFill>
                  <a:schemeClr val="accent1"/>
                </a:solidFill>
                <a:effectLst>
                  <a:outerShdw blurRad="38100" dist="25400" dir="5400000" algn="ctr" rotWithShape="0">
                    <a:srgbClr val="6E747A">
                      <a:alpha val="43000"/>
                    </a:srgbClr>
                  </a:outerShdw>
                </a:effectLst>
                <a:latin typeface="楷体_GB2312" panose="02010609030101010101" pitchFamily="49" charset="-122"/>
                <a:ea typeface="楷体_GB2312" panose="02010609030101010101" pitchFamily="49" charset="-122"/>
              </a:rPr>
              <a:t>说明</a:t>
            </a:r>
            <a:r>
              <a:rPr kumimoji="0" lang="en-US" altLang="zh-CN" sz="1000" dirty="0">
                <a:solidFill>
                  <a:schemeClr val="accent1"/>
                </a:solidFill>
                <a:effectLst>
                  <a:outerShdw blurRad="38100" dist="25400" dir="5400000" algn="ctr" rotWithShape="0">
                    <a:srgbClr val="6E747A">
                      <a:alpha val="43000"/>
                    </a:srgbClr>
                  </a:outerShdw>
                </a:effectLst>
                <a:latin typeface="楷体_GB2312" panose="02010609030101010101" pitchFamily="49" charset="-122"/>
                <a:ea typeface="楷体_GB2312" panose="02010609030101010101" pitchFamily="49" charset="-122"/>
              </a:rPr>
              <a:t>:</a:t>
            </a:r>
            <a:endParaRPr kumimoji="0" lang="en-US" altLang="zh-CN" sz="1000" dirty="0">
              <a:solidFill>
                <a:schemeClr val="accent1"/>
              </a:solidFill>
              <a:effectLst>
                <a:outerShdw blurRad="38100" dist="25400" dir="5400000" algn="ctr" rotWithShape="0">
                  <a:srgbClr val="6E747A">
                    <a:alpha val="43000"/>
                  </a:srgbClr>
                </a:outerShdw>
              </a:effectLst>
              <a:latin typeface="楷体_GB2312" panose="02010609030101010101" pitchFamily="49" charset="-122"/>
              <a:ea typeface="楷体_GB2312" panose="02010609030101010101" pitchFamily="49" charset="-122"/>
            </a:endParaRPr>
          </a:p>
          <a:p>
            <a:pPr eaLnBrk="0" hangingPunct="0">
              <a:lnSpc>
                <a:spcPct val="90000"/>
              </a:lnSpc>
              <a:spcBef>
                <a:spcPct val="50000"/>
              </a:spcBef>
              <a:buFontTx/>
              <a:buNone/>
            </a:pPr>
            <a:r>
              <a:rPr kumimoji="0" lang="en-US" altLang="zh-CN" sz="1000" dirty="0">
                <a:solidFill>
                  <a:schemeClr val="accent1"/>
                </a:solidFill>
                <a:effectLst>
                  <a:outerShdw blurRad="38100" dist="25400" dir="5400000" algn="ctr" rotWithShape="0">
                    <a:srgbClr val="6E747A">
                      <a:alpha val="43000"/>
                    </a:srgbClr>
                  </a:outerShdw>
                </a:effectLst>
                <a:latin typeface="楷体_GB2312" panose="02010609030101010101" pitchFamily="49" charset="-122"/>
                <a:ea typeface="楷体_GB2312" panose="02010609030101010101" pitchFamily="49" charset="-122"/>
              </a:rPr>
              <a:t>1.</a:t>
            </a:r>
            <a:r>
              <a:rPr kumimoji="0" lang="zh-CN" altLang="en-US" sz="1000" dirty="0">
                <a:solidFill>
                  <a:schemeClr val="accent1"/>
                </a:solidFill>
                <a:effectLst>
                  <a:outerShdw blurRad="38100" dist="25400" dir="5400000" algn="ctr" rotWithShape="0">
                    <a:srgbClr val="6E747A">
                      <a:alpha val="43000"/>
                    </a:srgbClr>
                  </a:outerShdw>
                </a:effectLst>
                <a:latin typeface="楷体_GB2312" panose="02010609030101010101" pitchFamily="49" charset="-122"/>
                <a:ea typeface="楷体_GB2312" panose="02010609030101010101" pitchFamily="49" charset="-122"/>
              </a:rPr>
              <a:t>最大连续值</a:t>
            </a:r>
            <a:r>
              <a:rPr kumimoji="0" lang="en-US" altLang="zh-CN" sz="1000" dirty="0">
                <a:solidFill>
                  <a:schemeClr val="accent1"/>
                </a:solidFill>
                <a:effectLst>
                  <a:outerShdw blurRad="38100" dist="25400" dir="5400000" algn="ctr" rotWithShape="0">
                    <a:srgbClr val="6E747A">
                      <a:alpha val="43000"/>
                    </a:srgbClr>
                  </a:outerShdw>
                </a:effectLst>
                <a:latin typeface="楷体_GB2312" panose="02010609030101010101" pitchFamily="49" charset="-122"/>
                <a:ea typeface="楷体_GB2312" panose="02010609030101010101" pitchFamily="49" charset="-122"/>
              </a:rPr>
              <a:t>:</a:t>
            </a:r>
            <a:r>
              <a:rPr kumimoji="0" lang="zh-CN" altLang="en-US" sz="1000" dirty="0">
                <a:solidFill>
                  <a:schemeClr val="accent1"/>
                </a:solidFill>
                <a:effectLst>
                  <a:outerShdw blurRad="38100" dist="25400" dir="5400000" algn="ctr" rotWithShape="0">
                    <a:srgbClr val="6E747A">
                      <a:alpha val="43000"/>
                    </a:srgbClr>
                  </a:outerShdw>
                </a:effectLst>
                <a:latin typeface="楷体_GB2312" panose="02010609030101010101" pitchFamily="49" charset="-122"/>
                <a:ea typeface="楷体_GB2312" panose="02010609030101010101" pitchFamily="49" charset="-122"/>
              </a:rPr>
              <a:t>马达可以连续工作的最大值</a:t>
            </a:r>
            <a:r>
              <a:rPr kumimoji="0" lang="en-US" altLang="zh-CN" sz="1000" dirty="0">
                <a:solidFill>
                  <a:schemeClr val="accent1"/>
                </a:solidFill>
                <a:effectLst>
                  <a:outerShdw blurRad="38100" dist="25400" dir="5400000" algn="ctr" rotWithShape="0">
                    <a:srgbClr val="6E747A">
                      <a:alpha val="43000"/>
                    </a:srgbClr>
                  </a:outerShdw>
                </a:effectLst>
                <a:latin typeface="楷体_GB2312" panose="02010609030101010101" pitchFamily="49" charset="-122"/>
                <a:ea typeface="楷体_GB2312" panose="02010609030101010101" pitchFamily="49" charset="-122"/>
              </a:rPr>
              <a:t>.</a:t>
            </a:r>
            <a:endParaRPr kumimoji="0" lang="en-US" altLang="zh-CN" sz="1000" dirty="0">
              <a:solidFill>
                <a:schemeClr val="accent1"/>
              </a:solidFill>
              <a:effectLst>
                <a:outerShdw blurRad="38100" dist="25400" dir="5400000" algn="ctr" rotWithShape="0">
                  <a:srgbClr val="6E747A">
                    <a:alpha val="43000"/>
                  </a:srgbClr>
                </a:outerShdw>
              </a:effectLst>
              <a:latin typeface="楷体_GB2312" panose="02010609030101010101" pitchFamily="49" charset="-122"/>
              <a:ea typeface="楷体_GB2312" panose="02010609030101010101" pitchFamily="49" charset="-122"/>
            </a:endParaRPr>
          </a:p>
          <a:p>
            <a:pPr eaLnBrk="0" hangingPunct="0">
              <a:lnSpc>
                <a:spcPct val="90000"/>
              </a:lnSpc>
              <a:spcBef>
                <a:spcPct val="50000"/>
              </a:spcBef>
              <a:buFontTx/>
              <a:buNone/>
            </a:pPr>
            <a:r>
              <a:rPr kumimoji="0" lang="en-US" altLang="zh-CN" sz="1000" dirty="0">
                <a:solidFill>
                  <a:schemeClr val="accent1"/>
                </a:solidFill>
                <a:effectLst>
                  <a:outerShdw blurRad="38100" dist="25400" dir="5400000" algn="ctr" rotWithShape="0">
                    <a:srgbClr val="6E747A">
                      <a:alpha val="43000"/>
                    </a:srgbClr>
                  </a:outerShdw>
                </a:effectLst>
                <a:latin typeface="楷体_GB2312" panose="02010609030101010101" pitchFamily="49" charset="-122"/>
                <a:ea typeface="楷体_GB2312" panose="02010609030101010101" pitchFamily="49" charset="-122"/>
              </a:rPr>
              <a:t>2.</a:t>
            </a:r>
            <a:r>
              <a:rPr kumimoji="0" lang="zh-CN" altLang="en-US" sz="1000" dirty="0">
                <a:solidFill>
                  <a:schemeClr val="accent1"/>
                </a:solidFill>
                <a:effectLst>
                  <a:outerShdw blurRad="38100" dist="25400" dir="5400000" algn="ctr" rotWithShape="0">
                    <a:srgbClr val="6E747A">
                      <a:alpha val="43000"/>
                    </a:srgbClr>
                  </a:outerShdw>
                </a:effectLst>
                <a:latin typeface="楷体_GB2312" panose="02010609030101010101" pitchFamily="49" charset="-122"/>
                <a:ea typeface="楷体_GB2312" panose="02010609030101010101" pitchFamily="49" charset="-122"/>
              </a:rPr>
              <a:t>间断值</a:t>
            </a:r>
            <a:r>
              <a:rPr kumimoji="0" lang="en-US" altLang="zh-CN" sz="1000" dirty="0">
                <a:solidFill>
                  <a:schemeClr val="accent1"/>
                </a:solidFill>
                <a:effectLst>
                  <a:outerShdw blurRad="38100" dist="25400" dir="5400000" algn="ctr" rotWithShape="0">
                    <a:srgbClr val="6E747A">
                      <a:alpha val="43000"/>
                    </a:srgbClr>
                  </a:outerShdw>
                </a:effectLst>
                <a:latin typeface="楷体_GB2312" panose="02010609030101010101" pitchFamily="49" charset="-122"/>
                <a:ea typeface="楷体_GB2312" panose="02010609030101010101" pitchFamily="49" charset="-122"/>
              </a:rPr>
              <a:t>:</a:t>
            </a:r>
            <a:r>
              <a:rPr kumimoji="0" lang="zh-CN" altLang="en-US" sz="1000" dirty="0">
                <a:solidFill>
                  <a:schemeClr val="accent1"/>
                </a:solidFill>
                <a:effectLst>
                  <a:outerShdw blurRad="38100" dist="25400" dir="5400000" algn="ctr" rotWithShape="0">
                    <a:srgbClr val="6E747A">
                      <a:alpha val="43000"/>
                    </a:srgbClr>
                  </a:outerShdw>
                </a:effectLst>
                <a:latin typeface="楷体_GB2312" panose="02010609030101010101" pitchFamily="49" charset="-122"/>
                <a:ea typeface="楷体_GB2312" panose="02010609030101010101" pitchFamily="49" charset="-122"/>
              </a:rPr>
              <a:t>允许马达一分钟内持续</a:t>
            </a:r>
            <a:r>
              <a:rPr kumimoji="0" lang="en-US" altLang="zh-CN" sz="1000" dirty="0">
                <a:solidFill>
                  <a:schemeClr val="accent1"/>
                </a:solidFill>
                <a:effectLst>
                  <a:outerShdw blurRad="38100" dist="25400" dir="5400000" algn="ctr" rotWithShape="0">
                    <a:srgbClr val="6E747A">
                      <a:alpha val="43000"/>
                    </a:srgbClr>
                  </a:outerShdw>
                </a:effectLst>
                <a:latin typeface="楷体_GB2312" panose="02010609030101010101" pitchFamily="49" charset="-122"/>
                <a:ea typeface="楷体_GB2312" panose="02010609030101010101" pitchFamily="49" charset="-122"/>
              </a:rPr>
              <a:t>6</a:t>
            </a:r>
            <a:r>
              <a:rPr kumimoji="0" lang="zh-CN" altLang="en-US" sz="1000" dirty="0">
                <a:solidFill>
                  <a:schemeClr val="accent1"/>
                </a:solidFill>
                <a:effectLst>
                  <a:outerShdw blurRad="38100" dist="25400" dir="5400000" algn="ctr" rotWithShape="0">
                    <a:srgbClr val="6E747A">
                      <a:alpha val="43000"/>
                    </a:srgbClr>
                  </a:outerShdw>
                </a:effectLst>
                <a:latin typeface="楷体_GB2312" panose="02010609030101010101" pitchFamily="49" charset="-122"/>
                <a:ea typeface="楷体_GB2312" panose="02010609030101010101" pitchFamily="49" charset="-122"/>
              </a:rPr>
              <a:t>秒的最大值</a:t>
            </a:r>
            <a:r>
              <a:rPr kumimoji="0" lang="en-US" altLang="zh-CN" sz="1000" dirty="0">
                <a:solidFill>
                  <a:schemeClr val="accent1"/>
                </a:solidFill>
                <a:effectLst>
                  <a:outerShdw blurRad="38100" dist="25400" dir="5400000" algn="ctr" rotWithShape="0">
                    <a:srgbClr val="6E747A">
                      <a:alpha val="43000"/>
                    </a:srgbClr>
                  </a:outerShdw>
                </a:effectLst>
                <a:latin typeface="楷体_GB2312" panose="02010609030101010101" pitchFamily="49" charset="-122"/>
                <a:ea typeface="楷体_GB2312" panose="02010609030101010101" pitchFamily="49" charset="-122"/>
              </a:rPr>
              <a:t>.</a:t>
            </a:r>
            <a:endParaRPr kumimoji="0" lang="en-US" altLang="zh-CN" sz="1000" dirty="0">
              <a:solidFill>
                <a:schemeClr val="accent1"/>
              </a:solidFill>
              <a:effectLst>
                <a:outerShdw blurRad="38100" dist="25400" dir="5400000" algn="ctr" rotWithShape="0">
                  <a:srgbClr val="6E747A">
                    <a:alpha val="43000"/>
                  </a:srgbClr>
                </a:outerShdw>
              </a:effectLst>
              <a:latin typeface="楷体_GB2312" panose="02010609030101010101" pitchFamily="49" charset="-122"/>
              <a:ea typeface="楷体_GB2312" panose="02010609030101010101" pitchFamily="49" charset="-122"/>
            </a:endParaRPr>
          </a:p>
          <a:p>
            <a:pPr eaLnBrk="0" hangingPunct="0">
              <a:lnSpc>
                <a:spcPct val="90000"/>
              </a:lnSpc>
              <a:spcBef>
                <a:spcPct val="50000"/>
              </a:spcBef>
              <a:buFontTx/>
              <a:buNone/>
            </a:pPr>
            <a:r>
              <a:rPr kumimoji="0" lang="en-US" altLang="zh-CN" sz="1000" dirty="0">
                <a:solidFill>
                  <a:schemeClr val="accent1"/>
                </a:solidFill>
                <a:effectLst>
                  <a:outerShdw blurRad="38100" dist="25400" dir="5400000" algn="ctr" rotWithShape="0">
                    <a:srgbClr val="6E747A">
                      <a:alpha val="43000"/>
                    </a:srgbClr>
                  </a:outerShdw>
                </a:effectLst>
                <a:latin typeface="楷体_GB2312" panose="02010609030101010101" pitchFamily="49" charset="-122"/>
                <a:ea typeface="楷体_GB2312" panose="02010609030101010101" pitchFamily="49" charset="-122"/>
              </a:rPr>
              <a:t>3.</a:t>
            </a:r>
            <a:r>
              <a:rPr lang="zh-CN" altLang="en-US" sz="1000" dirty="0">
                <a:solidFill>
                  <a:schemeClr val="accent1"/>
                </a:solidFill>
                <a:effectLst>
                  <a:outerShdw blurRad="38100" dist="25400" dir="5400000" algn="ctr" rotWithShape="0">
                    <a:srgbClr val="6E747A">
                      <a:alpha val="43000"/>
                    </a:srgbClr>
                  </a:outerShdw>
                </a:effectLst>
                <a:latin typeface="楷体_GB2312" panose="02010609030101010101" pitchFamily="49" charset="-122"/>
                <a:ea typeface="楷体_GB2312" panose="02010609030101010101" pitchFamily="49" charset="-122"/>
              </a:rPr>
              <a:t>避免在同时最大速和最高压力的工况下使用</a:t>
            </a:r>
            <a:r>
              <a:rPr lang="en-US" altLang="zh-CN" sz="1000" dirty="0">
                <a:solidFill>
                  <a:schemeClr val="accent1"/>
                </a:solidFill>
                <a:effectLst>
                  <a:outerShdw blurRad="38100" dist="25400" dir="5400000" algn="ctr" rotWithShape="0">
                    <a:srgbClr val="6E747A">
                      <a:alpha val="43000"/>
                    </a:srgbClr>
                  </a:outerShdw>
                </a:effectLst>
                <a:latin typeface="楷体_GB2312" panose="02010609030101010101" pitchFamily="49" charset="-122"/>
                <a:ea typeface="楷体_GB2312" panose="02010609030101010101" pitchFamily="49" charset="-122"/>
              </a:rPr>
              <a:t>.</a:t>
            </a:r>
            <a:endParaRPr lang="en-US" altLang="zh-CN" sz="1000" dirty="0">
              <a:solidFill>
                <a:schemeClr val="accent1"/>
              </a:solidFill>
              <a:effectLst>
                <a:outerShdw blurRad="38100" dist="25400" dir="5400000" algn="ctr" rotWithShape="0">
                  <a:srgbClr val="6E747A">
                    <a:alpha val="43000"/>
                  </a:srgbClr>
                </a:outerShdw>
              </a:effectLst>
              <a:latin typeface="楷体_GB2312" panose="02010609030101010101" pitchFamily="49" charset="-122"/>
              <a:ea typeface="楷体_GB2312" panose="02010609030101010101" pitchFamily="49" charset="-122"/>
            </a:endParaRPr>
          </a:p>
          <a:p>
            <a:pPr eaLnBrk="0" hangingPunct="0">
              <a:lnSpc>
                <a:spcPct val="90000"/>
              </a:lnSpc>
              <a:spcBef>
                <a:spcPct val="50000"/>
              </a:spcBef>
              <a:buFontTx/>
              <a:buNone/>
            </a:pPr>
            <a:r>
              <a:rPr lang="en-US" altLang="zh-CN" sz="1000" dirty="0">
                <a:solidFill>
                  <a:schemeClr val="accent1"/>
                </a:solidFill>
                <a:effectLst>
                  <a:outerShdw blurRad="38100" dist="25400" dir="5400000" algn="ctr" rotWithShape="0">
                    <a:srgbClr val="6E747A">
                      <a:alpha val="43000"/>
                    </a:srgbClr>
                  </a:outerShdw>
                </a:effectLst>
                <a:latin typeface="楷体_GB2312" panose="02010609030101010101" pitchFamily="49" charset="-122"/>
                <a:ea typeface="楷体_GB2312" panose="02010609030101010101" pitchFamily="49" charset="-122"/>
              </a:rPr>
              <a:t>4.</a:t>
            </a:r>
            <a:r>
              <a:rPr lang="zh-CN" altLang="en-US" sz="1000" dirty="0">
                <a:solidFill>
                  <a:schemeClr val="accent1"/>
                </a:solidFill>
                <a:effectLst>
                  <a:outerShdw blurRad="38100" dist="25400" dir="5400000" algn="ctr" rotWithShape="0">
                    <a:srgbClr val="6E747A">
                      <a:alpha val="43000"/>
                    </a:srgbClr>
                  </a:outerShdw>
                </a:effectLst>
                <a:latin typeface="楷体_GB2312" panose="02010609030101010101" pitchFamily="49" charset="-122"/>
                <a:ea typeface="楷体_GB2312" panose="02010609030101010101" pitchFamily="49" charset="-122"/>
              </a:rPr>
              <a:t>马达的最佳工况范围：</a:t>
            </a:r>
            <a:r>
              <a:rPr lang="en-US" altLang="zh-CN" sz="1000" dirty="0">
                <a:solidFill>
                  <a:schemeClr val="accent1"/>
                </a:solidFill>
                <a:effectLst>
                  <a:outerShdw blurRad="38100" dist="25400" dir="5400000" algn="ctr" rotWithShape="0">
                    <a:srgbClr val="6E747A">
                      <a:alpha val="43000"/>
                    </a:srgbClr>
                  </a:outerShdw>
                </a:effectLst>
                <a:latin typeface="楷体_GB2312" panose="02010609030101010101" pitchFamily="49" charset="-122"/>
                <a:ea typeface="楷体_GB2312" panose="02010609030101010101" pitchFamily="49" charset="-122"/>
              </a:rPr>
              <a:t>1/3</a:t>
            </a:r>
            <a:r>
              <a:rPr lang="zh-CN" altLang="en-US" sz="1000" dirty="0">
                <a:solidFill>
                  <a:schemeClr val="accent1"/>
                </a:solidFill>
                <a:effectLst>
                  <a:outerShdw blurRad="38100" dist="25400" dir="5400000" algn="ctr" rotWithShape="0">
                    <a:srgbClr val="6E747A">
                      <a:alpha val="43000"/>
                    </a:srgbClr>
                  </a:outerShdw>
                </a:effectLst>
                <a:latin typeface="楷体_GB2312" panose="02010609030101010101" pitchFamily="49" charset="-122"/>
                <a:ea typeface="楷体_GB2312" panose="02010609030101010101" pitchFamily="49" charset="-122"/>
              </a:rPr>
              <a:t>～</a:t>
            </a:r>
            <a:r>
              <a:rPr lang="en-US" altLang="zh-CN" sz="1000" dirty="0">
                <a:solidFill>
                  <a:schemeClr val="accent1"/>
                </a:solidFill>
                <a:effectLst>
                  <a:outerShdw blurRad="38100" dist="25400" dir="5400000" algn="ctr" rotWithShape="0">
                    <a:srgbClr val="6E747A">
                      <a:alpha val="43000"/>
                    </a:srgbClr>
                  </a:outerShdw>
                </a:effectLst>
                <a:latin typeface="楷体_GB2312" panose="02010609030101010101" pitchFamily="49" charset="-122"/>
                <a:ea typeface="楷体_GB2312" panose="02010609030101010101" pitchFamily="49" charset="-122"/>
              </a:rPr>
              <a:t>2/3</a:t>
            </a:r>
            <a:r>
              <a:rPr lang="zh-CN" altLang="en-US" sz="1000" dirty="0">
                <a:solidFill>
                  <a:schemeClr val="accent1"/>
                </a:solidFill>
                <a:effectLst>
                  <a:outerShdw blurRad="38100" dist="25400" dir="5400000" algn="ctr" rotWithShape="0">
                    <a:srgbClr val="6E747A">
                      <a:alpha val="43000"/>
                    </a:srgbClr>
                  </a:outerShdw>
                </a:effectLst>
                <a:latin typeface="楷体_GB2312" panose="02010609030101010101" pitchFamily="49" charset="-122"/>
                <a:ea typeface="楷体_GB2312" panose="02010609030101010101" pitchFamily="49" charset="-122"/>
              </a:rPr>
              <a:t>连续工作工况</a:t>
            </a:r>
            <a:r>
              <a:rPr lang="en-US" altLang="zh-CN" sz="1000" dirty="0">
                <a:solidFill>
                  <a:schemeClr val="accent1"/>
                </a:solidFill>
                <a:effectLst>
                  <a:outerShdw blurRad="38100" dist="25400" dir="5400000" algn="ctr" rotWithShape="0">
                    <a:srgbClr val="6E747A">
                      <a:alpha val="43000"/>
                    </a:srgbClr>
                  </a:outerShdw>
                </a:effectLst>
                <a:latin typeface="楷体_GB2312" panose="02010609030101010101" pitchFamily="49" charset="-122"/>
                <a:ea typeface="楷体_GB2312" panose="02010609030101010101" pitchFamily="49" charset="-122"/>
              </a:rPr>
              <a:t>.</a:t>
            </a:r>
            <a:endParaRPr lang="en-US" altLang="zh-CN" sz="1000" dirty="0">
              <a:solidFill>
                <a:schemeClr val="accent1"/>
              </a:solidFill>
              <a:effectLst>
                <a:outerShdw blurRad="38100" dist="25400" dir="5400000" algn="ctr" rotWithShape="0">
                  <a:srgbClr val="6E747A">
                    <a:alpha val="43000"/>
                  </a:srgbClr>
                </a:outerShdw>
              </a:effectLst>
              <a:latin typeface="楷体_GB2312" panose="02010609030101010101" pitchFamily="49" charset="-122"/>
              <a:ea typeface="楷体_GB2312" panose="02010609030101010101" pitchFamily="49" charset="-122"/>
            </a:endParaRPr>
          </a:p>
        </p:txBody>
      </p:sp>
      <p:graphicFrame>
        <p:nvGraphicFramePr>
          <p:cNvPr id="15" name="Group 486"/>
          <p:cNvGraphicFramePr/>
          <p:nvPr/>
        </p:nvGraphicFramePr>
        <p:xfrm>
          <a:off x="378281" y="3368824"/>
          <a:ext cx="5829298" cy="2874842"/>
        </p:xfrm>
        <a:graphic>
          <a:graphicData uri="http://schemas.openxmlformats.org/drawingml/2006/table">
            <a:tbl>
              <a:tblPr/>
              <a:tblGrid>
                <a:gridCol w="1240971"/>
                <a:gridCol w="881743"/>
                <a:gridCol w="527957"/>
                <a:gridCol w="623207"/>
                <a:gridCol w="624568"/>
                <a:gridCol w="624567"/>
                <a:gridCol w="624568"/>
                <a:gridCol w="681717"/>
              </a:tblGrid>
              <a:tr h="354382">
                <a:tc gridSpan="2">
                  <a:txBody>
                    <a:bodyPr/>
                    <a:lstStyle/>
                    <a:p>
                      <a:pPr marL="342900" marR="0" lvl="0" indent="-342900" algn="ctr" defTabSz="914400" rtl="0" eaLnBrk="1" fontAlgn="ctr" latinLnBrk="0" hangingPunct="1">
                        <a:lnSpc>
                          <a:spcPct val="100000"/>
                        </a:lnSpc>
                        <a:spcBef>
                          <a:spcPct val="0"/>
                        </a:spcBef>
                        <a:spcAft>
                          <a:spcPct val="0"/>
                        </a:spcAft>
                        <a:buClrTx/>
                        <a:buSzTx/>
                        <a:buFontTx/>
                        <a:buNone/>
                      </a:pPr>
                      <a:r>
                        <a:rPr kumimoji="1" lang="zh-CN" altLang="en-US"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排量（</a:t>
                      </a:r>
                      <a:r>
                        <a:rPr kumimoji="1" lang="en-US" altLang="zh-CN"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ml/r</a:t>
                      </a:r>
                      <a:r>
                        <a:rPr kumimoji="1" lang="zh-CN" altLang="en-US"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a:t>
                      </a:r>
                      <a:endParaRPr kumimoji="1" lang="zh-CN" altLang="en-US"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solidFill>
                  </a:tcPr>
                </a:tc>
                <a:tc hMerge="1">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0" lang="zh-CN" altLang="zh-CN" sz="1100" b="1" i="0" u="none" strike="noStrike" cap="none" normalizeH="0" baseline="0" dirty="0">
                          <a:ln>
                            <a:noFill/>
                          </a:ln>
                          <a:solidFill>
                            <a:schemeClr val="tx1"/>
                          </a:solidFill>
                          <a:effectLst/>
                          <a:latin typeface="宋体" panose="02010600030101010101" pitchFamily="2" charset="-122"/>
                          <a:ea typeface="宋体" panose="02010600030101010101" pitchFamily="2" charset="-122"/>
                        </a:rPr>
                        <a:t>315</a:t>
                      </a:r>
                      <a:endParaRPr kumimoji="0" lang="zh-CN" altLang="zh-CN" sz="1100" b="1" i="0" u="none" strike="noStrike" cap="none" normalizeH="0" baseline="0" dirty="0">
                        <a:ln>
                          <a:noFill/>
                        </a:ln>
                        <a:solidFill>
                          <a:schemeClr val="tx1"/>
                        </a:solidFill>
                        <a:effectLst/>
                        <a:latin typeface="宋体" panose="02010600030101010101" pitchFamily="2" charset="-122"/>
                        <a:ea typeface="宋体" panose="02010600030101010101" pitchFamily="2" charset="-122"/>
                      </a:endParaRPr>
                    </a:p>
                  </a:txBody>
                  <a:tcPr marT="42203" marB="42203"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0" lang="zh-CN" altLang="zh-CN" sz="1100" b="1" i="0" u="none" strike="noStrike" cap="none" normalizeH="0" baseline="0" dirty="0">
                          <a:ln>
                            <a:noFill/>
                          </a:ln>
                          <a:solidFill>
                            <a:schemeClr val="tx1"/>
                          </a:solidFill>
                          <a:effectLst/>
                          <a:latin typeface="宋体" panose="02010600030101010101" pitchFamily="2" charset="-122"/>
                          <a:ea typeface="宋体" panose="02010600030101010101" pitchFamily="2" charset="-122"/>
                        </a:rPr>
                        <a:t>400</a:t>
                      </a:r>
                      <a:endParaRPr kumimoji="0" lang="zh-CN" altLang="zh-CN" sz="1100" b="1" i="0" u="none" strike="noStrike" cap="none" normalizeH="0" baseline="0" dirty="0">
                        <a:ln>
                          <a:noFill/>
                        </a:ln>
                        <a:solidFill>
                          <a:schemeClr val="tx1"/>
                        </a:solidFill>
                        <a:effectLst/>
                        <a:latin typeface="宋体" panose="02010600030101010101" pitchFamily="2" charset="-122"/>
                        <a:ea typeface="宋体" panose="02010600030101010101" pitchFamily="2" charset="-122"/>
                      </a:endParaRPr>
                    </a:p>
                  </a:txBody>
                  <a:tcPr marT="42203" marB="42203"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0" lang="zh-CN" altLang="zh-CN" sz="1100" b="1" i="0" u="none" strike="noStrike" cap="none" normalizeH="0" baseline="0" dirty="0">
                          <a:ln>
                            <a:noFill/>
                          </a:ln>
                          <a:solidFill>
                            <a:schemeClr val="tx1"/>
                          </a:solidFill>
                          <a:effectLst/>
                          <a:latin typeface="宋体" panose="02010600030101010101" pitchFamily="2" charset="-122"/>
                          <a:ea typeface="宋体" panose="02010600030101010101" pitchFamily="2" charset="-122"/>
                        </a:rPr>
                        <a:t>500</a:t>
                      </a:r>
                      <a:endParaRPr kumimoji="0" lang="zh-CN" altLang="zh-CN" sz="1100" b="1" i="0" u="none" strike="noStrike" cap="none" normalizeH="0" baseline="0" dirty="0">
                        <a:ln>
                          <a:noFill/>
                        </a:ln>
                        <a:solidFill>
                          <a:schemeClr val="tx1"/>
                        </a:solidFill>
                        <a:effectLst/>
                        <a:latin typeface="宋体" panose="02010600030101010101" pitchFamily="2" charset="-122"/>
                        <a:ea typeface="宋体" panose="02010600030101010101" pitchFamily="2" charset="-122"/>
                      </a:endParaRPr>
                    </a:p>
                  </a:txBody>
                  <a:tcPr marT="42203" marB="42203"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0" lang="zh-CN" altLang="zh-CN" sz="1100" b="1" i="0" u="none" strike="noStrike" cap="none" normalizeH="0" baseline="0" dirty="0">
                          <a:ln>
                            <a:noFill/>
                          </a:ln>
                          <a:solidFill>
                            <a:schemeClr val="tx1"/>
                          </a:solidFill>
                          <a:effectLst/>
                          <a:latin typeface="宋体" panose="02010600030101010101" pitchFamily="2" charset="-122"/>
                          <a:ea typeface="宋体" panose="02010600030101010101" pitchFamily="2" charset="-122"/>
                        </a:rPr>
                        <a:t>630</a:t>
                      </a:r>
                      <a:endParaRPr kumimoji="0" lang="zh-CN" altLang="zh-CN" sz="1100" b="1" i="0" u="none" strike="noStrike" cap="none" normalizeH="0" baseline="0" dirty="0">
                        <a:ln>
                          <a:noFill/>
                        </a:ln>
                        <a:solidFill>
                          <a:schemeClr val="tx1"/>
                        </a:solidFill>
                        <a:effectLst/>
                        <a:latin typeface="宋体" panose="02010600030101010101" pitchFamily="2" charset="-122"/>
                        <a:ea typeface="宋体" panose="02010600030101010101" pitchFamily="2" charset="-122"/>
                      </a:endParaRPr>
                    </a:p>
                  </a:txBody>
                  <a:tcPr marT="42203" marB="42203"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0" lang="zh-CN" altLang="zh-CN" sz="1100" b="1" i="0" u="none" strike="noStrike" cap="none" normalizeH="0" baseline="0" dirty="0">
                          <a:ln>
                            <a:noFill/>
                          </a:ln>
                          <a:solidFill>
                            <a:schemeClr val="tx1"/>
                          </a:solidFill>
                          <a:effectLst/>
                          <a:latin typeface="宋体" panose="02010600030101010101" pitchFamily="2" charset="-122"/>
                          <a:ea typeface="宋体" panose="02010600030101010101" pitchFamily="2" charset="-122"/>
                        </a:rPr>
                        <a:t>800</a:t>
                      </a:r>
                      <a:endParaRPr kumimoji="0" lang="zh-CN" altLang="zh-CN" sz="2200" b="1" i="0" u="none" strike="noStrike" cap="none" normalizeH="0" baseline="0" dirty="0">
                        <a:ln>
                          <a:noFill/>
                        </a:ln>
                        <a:solidFill>
                          <a:schemeClr val="tx1"/>
                        </a:solidFill>
                        <a:effectLst/>
                        <a:latin typeface="Arial" panose="020B0604020202020204" pitchFamily="34" charset="0"/>
                        <a:ea typeface="宋体" panose="02010600030101010101" pitchFamily="2" charset="-122"/>
                      </a:endParaRPr>
                    </a:p>
                  </a:txBody>
                  <a:tcPr marT="42203" marB="42203"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0" lang="zh-CN" altLang="zh-CN" sz="1100" b="1" i="0" u="none" strike="noStrike" cap="none" normalizeH="0" baseline="0" dirty="0">
                          <a:ln>
                            <a:noFill/>
                          </a:ln>
                          <a:solidFill>
                            <a:schemeClr val="tx1"/>
                          </a:solidFill>
                          <a:effectLst/>
                          <a:latin typeface="宋体" panose="02010600030101010101" pitchFamily="2" charset="-122"/>
                          <a:ea typeface="宋体" panose="02010600030101010101" pitchFamily="2" charset="-122"/>
                        </a:rPr>
                        <a:t>1000</a:t>
                      </a:r>
                      <a:endParaRPr kumimoji="0" lang="zh-CN" altLang="zh-CN" sz="1100" b="1" i="0" u="none" strike="noStrike" cap="none" normalizeH="0" baseline="0" dirty="0">
                        <a:ln>
                          <a:noFill/>
                        </a:ln>
                        <a:solidFill>
                          <a:schemeClr val="tx1"/>
                        </a:solidFill>
                        <a:effectLst/>
                        <a:latin typeface="宋体" panose="02010600030101010101" pitchFamily="2" charset="-122"/>
                        <a:ea typeface="宋体" panose="02010600030101010101" pitchFamily="2" charset="-122"/>
                      </a:endParaRPr>
                    </a:p>
                  </a:txBody>
                  <a:tcPr marT="42203" marB="42203"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solidFill>
                  </a:tcPr>
                </a:tc>
              </a:tr>
              <a:tr h="240145">
                <a:tc rowSpan="2">
                  <a:txBody>
                    <a:bodyPr/>
                    <a:lstStyle/>
                    <a:p>
                      <a:pPr marL="342900" marR="0" lvl="0" indent="-342900" algn="ctr" defTabSz="914400" rtl="0" eaLnBrk="1" fontAlgn="ctr" latinLnBrk="0" hangingPunct="1">
                        <a:lnSpc>
                          <a:spcPct val="100000"/>
                        </a:lnSpc>
                        <a:spcBef>
                          <a:spcPct val="0"/>
                        </a:spcBef>
                        <a:spcAft>
                          <a:spcPct val="0"/>
                        </a:spcAft>
                        <a:buClrTx/>
                        <a:buSzTx/>
                        <a:buFontTx/>
                        <a:buNone/>
                      </a:pPr>
                      <a:r>
                        <a:rPr kumimoji="1" lang="zh-CN" altLang="en-US"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流量</a:t>
                      </a:r>
                      <a:endParaRPr kumimoji="1" lang="zh-CN" altLang="en-US"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p>
                      <a:pPr marL="342900" marR="0" lvl="0" indent="-342900" algn="ctr" defTabSz="914400" rtl="0" eaLnBrk="1" fontAlgn="ctr" latinLnBrk="0" hangingPunct="1">
                        <a:lnSpc>
                          <a:spcPct val="100000"/>
                        </a:lnSpc>
                        <a:spcBef>
                          <a:spcPct val="0"/>
                        </a:spcBef>
                        <a:spcAft>
                          <a:spcPct val="0"/>
                        </a:spcAft>
                        <a:buClrTx/>
                        <a:buSzTx/>
                        <a:buFontTx/>
                        <a:buNone/>
                      </a:pPr>
                      <a:r>
                        <a:rPr kumimoji="1" lang="zh-CN" altLang="en-US"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a:t>
                      </a:r>
                      <a:r>
                        <a:rPr kumimoji="1" lang="en-US" altLang="zh-CN"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LPM</a:t>
                      </a:r>
                      <a:r>
                        <a:rPr kumimoji="1" lang="zh-CN" altLang="en-US"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a:t>
                      </a:r>
                      <a:endParaRPr kumimoji="1" lang="zh-CN" altLang="en-US"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1" fontAlgn="ctr" latinLnBrk="0" hangingPunct="1">
                        <a:lnSpc>
                          <a:spcPct val="100000"/>
                        </a:lnSpc>
                        <a:spcBef>
                          <a:spcPct val="0"/>
                        </a:spcBef>
                        <a:spcAft>
                          <a:spcPct val="0"/>
                        </a:spcAft>
                        <a:buClrTx/>
                        <a:buSzTx/>
                        <a:buFontTx/>
                        <a:buNone/>
                      </a:pPr>
                      <a:r>
                        <a:rPr kumimoji="1" lang="zh-CN" altLang="en-US" sz="1100" b="0" i="0" u="none" strike="noStrike" cap="none" normalizeH="0" baseline="0">
                          <a:ln>
                            <a:noFill/>
                          </a:ln>
                          <a:solidFill>
                            <a:schemeClr val="tx1"/>
                          </a:solidFill>
                          <a:effectLst/>
                          <a:latin typeface="宋体" panose="02010600030101010101" pitchFamily="2" charset="-122"/>
                          <a:ea typeface="宋体" panose="02010600030101010101" pitchFamily="2" charset="-122"/>
                        </a:rPr>
                        <a:t>连续</a:t>
                      </a:r>
                      <a:endParaRPr kumimoji="1" lang="zh-CN" altLang="en-US"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0" lang="zh-CN" altLang="zh-CN"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160</a:t>
                      </a:r>
                      <a:endParaRPr kumimoji="0" lang="zh-CN" altLang="zh-CN"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endParaRPr>
                    </a:p>
                  </a:txBody>
                  <a:tcPr marT="42203" marB="42203"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0" lang="zh-CN" altLang="zh-CN" sz="1100" b="0" i="0" u="none" strike="noStrike" cap="none" normalizeH="0" baseline="0">
                          <a:ln>
                            <a:noFill/>
                          </a:ln>
                          <a:solidFill>
                            <a:schemeClr val="tx1"/>
                          </a:solidFill>
                          <a:effectLst/>
                          <a:latin typeface="宋体" panose="02010600030101010101" pitchFamily="2" charset="-122"/>
                          <a:ea typeface="宋体" panose="02010600030101010101" pitchFamily="2" charset="-122"/>
                        </a:rPr>
                        <a:t>200</a:t>
                      </a:r>
                      <a:endParaRPr kumimoji="0" lang="zh-CN" altLang="zh-CN" sz="1100" b="0" i="0" u="none" strike="noStrike" cap="none" normalizeH="0" baseline="0">
                        <a:ln>
                          <a:noFill/>
                        </a:ln>
                        <a:solidFill>
                          <a:schemeClr val="tx1"/>
                        </a:solidFill>
                        <a:effectLst/>
                        <a:latin typeface="宋体" panose="02010600030101010101" pitchFamily="2" charset="-122"/>
                        <a:ea typeface="宋体" panose="02010600030101010101" pitchFamily="2" charset="-122"/>
                      </a:endParaRPr>
                    </a:p>
                  </a:txBody>
                  <a:tcPr marT="42203" marB="42203"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0" lang="zh-CN" altLang="zh-CN"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200</a:t>
                      </a:r>
                      <a:endParaRPr kumimoji="0" lang="zh-CN" altLang="zh-CN"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endParaRPr>
                    </a:p>
                  </a:txBody>
                  <a:tcPr marT="42203" marB="42203"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0" lang="zh-CN" altLang="zh-CN" sz="1100" b="0" i="0" u="none" strike="noStrike" cap="none" normalizeH="0" baseline="0">
                          <a:ln>
                            <a:noFill/>
                          </a:ln>
                          <a:solidFill>
                            <a:schemeClr val="tx1"/>
                          </a:solidFill>
                          <a:effectLst/>
                          <a:latin typeface="宋体" panose="02010600030101010101" pitchFamily="2" charset="-122"/>
                          <a:ea typeface="宋体" panose="02010600030101010101" pitchFamily="2" charset="-122"/>
                        </a:rPr>
                        <a:t>200</a:t>
                      </a:r>
                      <a:endParaRPr kumimoji="0" lang="zh-CN" altLang="zh-CN" sz="1100" b="0" i="0" u="none" strike="noStrike" cap="none" normalizeH="0" baseline="0">
                        <a:ln>
                          <a:noFill/>
                        </a:ln>
                        <a:solidFill>
                          <a:schemeClr val="tx1"/>
                        </a:solidFill>
                        <a:effectLst/>
                        <a:latin typeface="宋体" panose="02010600030101010101" pitchFamily="2" charset="-122"/>
                        <a:ea typeface="宋体" panose="02010600030101010101" pitchFamily="2" charset="-122"/>
                      </a:endParaRPr>
                    </a:p>
                  </a:txBody>
                  <a:tcPr marT="42203" marB="42203"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0" lang="zh-CN" altLang="zh-CN" sz="1100" b="0" i="0" u="none" strike="noStrike" cap="none" normalizeH="0" baseline="0">
                          <a:ln>
                            <a:noFill/>
                          </a:ln>
                          <a:solidFill>
                            <a:schemeClr val="tx1"/>
                          </a:solidFill>
                          <a:effectLst/>
                          <a:latin typeface="宋体" panose="02010600030101010101" pitchFamily="2" charset="-122"/>
                          <a:ea typeface="宋体" panose="02010600030101010101" pitchFamily="2" charset="-122"/>
                        </a:rPr>
                        <a:t>200</a:t>
                      </a:r>
                      <a:endParaRPr kumimoji="0" lang="zh-CN" altLang="zh-CN" sz="1100" b="0" i="0" u="none" strike="noStrike" cap="none" normalizeH="0" baseline="0">
                        <a:ln>
                          <a:noFill/>
                        </a:ln>
                        <a:solidFill>
                          <a:schemeClr val="tx1"/>
                        </a:solidFill>
                        <a:effectLst/>
                        <a:latin typeface="宋体" panose="02010600030101010101" pitchFamily="2" charset="-122"/>
                        <a:ea typeface="宋体" panose="02010600030101010101" pitchFamily="2" charset="-122"/>
                      </a:endParaRPr>
                    </a:p>
                  </a:txBody>
                  <a:tcPr marT="42203" marB="42203"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0" lang="zh-CN" altLang="zh-CN"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200</a:t>
                      </a:r>
                      <a:endParaRPr kumimoji="0" lang="zh-CN" altLang="zh-CN" sz="2200" b="0" i="0" u="none" strike="noStrike" cap="none" normalizeH="0" baseline="0" dirty="0">
                        <a:ln>
                          <a:noFill/>
                        </a:ln>
                        <a:solidFill>
                          <a:schemeClr val="tx1"/>
                        </a:solidFill>
                        <a:effectLst/>
                        <a:latin typeface="Arial" panose="020B0604020202020204" pitchFamily="34" charset="0"/>
                        <a:ea typeface="宋体" panose="02010600030101010101" pitchFamily="2" charset="-122"/>
                      </a:endParaRPr>
                    </a:p>
                  </a:txBody>
                  <a:tcPr marT="42203" marB="42203"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240145">
                <a:tc vMerge="1">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1" fontAlgn="ctr" latinLnBrk="0" hangingPunct="1">
                        <a:lnSpc>
                          <a:spcPct val="100000"/>
                        </a:lnSpc>
                        <a:spcBef>
                          <a:spcPct val="0"/>
                        </a:spcBef>
                        <a:spcAft>
                          <a:spcPct val="0"/>
                        </a:spcAft>
                        <a:buClrTx/>
                        <a:buSzTx/>
                        <a:buFontTx/>
                        <a:buNone/>
                      </a:pPr>
                      <a:r>
                        <a:rPr kumimoji="1" lang="zh-CN" altLang="en-US" sz="1100" b="0" i="0" u="none" strike="noStrike" cap="none" normalizeH="0" baseline="0">
                          <a:ln>
                            <a:noFill/>
                          </a:ln>
                          <a:solidFill>
                            <a:schemeClr val="tx1"/>
                          </a:solidFill>
                          <a:effectLst/>
                          <a:latin typeface="宋体" panose="02010600030101010101" pitchFamily="2" charset="-122"/>
                          <a:ea typeface="宋体" panose="02010600030101010101" pitchFamily="2" charset="-122"/>
                        </a:rPr>
                        <a:t>间断</a:t>
                      </a:r>
                      <a:endParaRPr kumimoji="1" lang="zh-CN" altLang="en-US"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0" lang="zh-CN" altLang="zh-CN"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200</a:t>
                      </a:r>
                      <a:endParaRPr kumimoji="0" lang="zh-CN" altLang="zh-CN"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endParaRPr>
                    </a:p>
                  </a:txBody>
                  <a:tcPr marT="42203" marB="42203"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0" lang="zh-CN" altLang="zh-CN" sz="1100" b="0" i="0" u="none" strike="noStrike" cap="none" normalizeH="0" baseline="0">
                          <a:ln>
                            <a:noFill/>
                          </a:ln>
                          <a:solidFill>
                            <a:schemeClr val="tx1"/>
                          </a:solidFill>
                          <a:effectLst/>
                          <a:latin typeface="宋体" panose="02010600030101010101" pitchFamily="2" charset="-122"/>
                          <a:ea typeface="宋体" panose="02010600030101010101" pitchFamily="2" charset="-122"/>
                        </a:rPr>
                        <a:t>240</a:t>
                      </a:r>
                      <a:endParaRPr kumimoji="0" lang="zh-CN" altLang="zh-CN" sz="1100" b="0" i="0" u="none" strike="noStrike" cap="none" normalizeH="0" baseline="0">
                        <a:ln>
                          <a:noFill/>
                        </a:ln>
                        <a:solidFill>
                          <a:schemeClr val="tx1"/>
                        </a:solidFill>
                        <a:effectLst/>
                        <a:latin typeface="宋体" panose="02010600030101010101" pitchFamily="2" charset="-122"/>
                        <a:ea typeface="宋体" panose="02010600030101010101" pitchFamily="2" charset="-122"/>
                      </a:endParaRPr>
                    </a:p>
                  </a:txBody>
                  <a:tcPr marT="42203" marB="42203"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0" lang="zh-CN" altLang="zh-CN" sz="1100" b="0" i="0" u="none" strike="noStrike" cap="none" normalizeH="0" baseline="0">
                          <a:ln>
                            <a:noFill/>
                          </a:ln>
                          <a:solidFill>
                            <a:schemeClr val="tx1"/>
                          </a:solidFill>
                          <a:effectLst/>
                          <a:latin typeface="宋体" panose="02010600030101010101" pitchFamily="2" charset="-122"/>
                          <a:ea typeface="宋体" panose="02010600030101010101" pitchFamily="2" charset="-122"/>
                        </a:rPr>
                        <a:t>240</a:t>
                      </a:r>
                      <a:endParaRPr kumimoji="0" lang="zh-CN" altLang="zh-CN" sz="1100" b="0" i="0" u="none" strike="noStrike" cap="none" normalizeH="0" baseline="0">
                        <a:ln>
                          <a:noFill/>
                        </a:ln>
                        <a:solidFill>
                          <a:schemeClr val="tx1"/>
                        </a:solidFill>
                        <a:effectLst/>
                        <a:latin typeface="宋体" panose="02010600030101010101" pitchFamily="2" charset="-122"/>
                        <a:ea typeface="宋体" panose="02010600030101010101" pitchFamily="2" charset="-122"/>
                      </a:endParaRPr>
                    </a:p>
                  </a:txBody>
                  <a:tcPr marT="42203" marB="42203"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0" lang="zh-CN" altLang="zh-CN" sz="1100" b="0" i="0" u="none" strike="noStrike" cap="none" normalizeH="0" baseline="0">
                          <a:ln>
                            <a:noFill/>
                          </a:ln>
                          <a:solidFill>
                            <a:schemeClr val="tx1"/>
                          </a:solidFill>
                          <a:effectLst/>
                          <a:latin typeface="宋体" panose="02010600030101010101" pitchFamily="2" charset="-122"/>
                          <a:ea typeface="宋体" panose="02010600030101010101" pitchFamily="2" charset="-122"/>
                        </a:rPr>
                        <a:t>240</a:t>
                      </a:r>
                      <a:endParaRPr kumimoji="0" lang="zh-CN" altLang="zh-CN" sz="1100" b="0" i="0" u="none" strike="noStrike" cap="none" normalizeH="0" baseline="0">
                        <a:ln>
                          <a:noFill/>
                        </a:ln>
                        <a:solidFill>
                          <a:schemeClr val="tx1"/>
                        </a:solidFill>
                        <a:effectLst/>
                        <a:latin typeface="宋体" panose="02010600030101010101" pitchFamily="2" charset="-122"/>
                        <a:ea typeface="宋体" panose="02010600030101010101" pitchFamily="2" charset="-122"/>
                      </a:endParaRPr>
                    </a:p>
                  </a:txBody>
                  <a:tcPr marT="42203" marB="42203"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0" lang="zh-CN" altLang="zh-CN" sz="1100" b="0" i="0" u="none" strike="noStrike" cap="none" normalizeH="0" baseline="0">
                          <a:ln>
                            <a:noFill/>
                          </a:ln>
                          <a:solidFill>
                            <a:schemeClr val="tx1"/>
                          </a:solidFill>
                          <a:effectLst/>
                          <a:latin typeface="宋体" panose="02010600030101010101" pitchFamily="2" charset="-122"/>
                          <a:ea typeface="宋体" panose="02010600030101010101" pitchFamily="2" charset="-122"/>
                        </a:rPr>
                        <a:t>240</a:t>
                      </a:r>
                      <a:endParaRPr kumimoji="0" lang="zh-CN" altLang="zh-CN" sz="1100" b="0" i="0" u="none" strike="noStrike" cap="none" normalizeH="0" baseline="0">
                        <a:ln>
                          <a:noFill/>
                        </a:ln>
                        <a:solidFill>
                          <a:schemeClr val="tx1"/>
                        </a:solidFill>
                        <a:effectLst/>
                        <a:latin typeface="宋体" panose="02010600030101010101" pitchFamily="2" charset="-122"/>
                        <a:ea typeface="宋体" panose="02010600030101010101" pitchFamily="2" charset="-122"/>
                      </a:endParaRPr>
                    </a:p>
                  </a:txBody>
                  <a:tcPr marT="42203" marB="42203"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0" lang="zh-CN" altLang="zh-CN" sz="1100" b="0" i="0" u="none" strike="noStrike" cap="none" normalizeH="0" baseline="0">
                          <a:ln>
                            <a:noFill/>
                          </a:ln>
                          <a:solidFill>
                            <a:schemeClr val="tx1"/>
                          </a:solidFill>
                          <a:effectLst/>
                          <a:latin typeface="宋体" panose="02010600030101010101" pitchFamily="2" charset="-122"/>
                          <a:ea typeface="宋体" panose="02010600030101010101" pitchFamily="2" charset="-122"/>
                        </a:rPr>
                        <a:t>240</a:t>
                      </a:r>
                      <a:endParaRPr kumimoji="0" lang="zh-CN" altLang="zh-CN" sz="1100" b="0" i="0" u="none" strike="noStrike" cap="none" normalizeH="0" baseline="0">
                        <a:ln>
                          <a:noFill/>
                        </a:ln>
                        <a:solidFill>
                          <a:schemeClr val="tx1"/>
                        </a:solidFill>
                        <a:effectLst/>
                        <a:latin typeface="宋体" panose="02010600030101010101" pitchFamily="2" charset="-122"/>
                        <a:ea typeface="宋体" panose="02010600030101010101" pitchFamily="2" charset="-122"/>
                      </a:endParaRPr>
                    </a:p>
                  </a:txBody>
                  <a:tcPr marT="42203" marB="42203"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240145">
                <a:tc rowSpan="2">
                  <a:txBody>
                    <a:bodyPr/>
                    <a:lstStyle/>
                    <a:p>
                      <a:pPr marL="342900" marR="0" lvl="0" indent="-342900" algn="ctr" defTabSz="914400" rtl="0" eaLnBrk="1" fontAlgn="ctr" latinLnBrk="0" hangingPunct="1">
                        <a:lnSpc>
                          <a:spcPct val="100000"/>
                        </a:lnSpc>
                        <a:spcBef>
                          <a:spcPct val="0"/>
                        </a:spcBef>
                        <a:spcAft>
                          <a:spcPct val="0"/>
                        </a:spcAft>
                        <a:buClrTx/>
                        <a:buSzTx/>
                        <a:buFontTx/>
                        <a:buNone/>
                      </a:pPr>
                      <a:r>
                        <a:rPr kumimoji="1" lang="zh-CN" altLang="en-US"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转速</a:t>
                      </a:r>
                      <a:endParaRPr kumimoji="1" lang="zh-CN" altLang="en-US"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p>
                      <a:pPr marL="342900" marR="0" lvl="0" indent="-342900" algn="ctr" defTabSz="914400" rtl="0" eaLnBrk="1" fontAlgn="ctr" latinLnBrk="0" hangingPunct="1">
                        <a:lnSpc>
                          <a:spcPct val="100000"/>
                        </a:lnSpc>
                        <a:spcBef>
                          <a:spcPct val="0"/>
                        </a:spcBef>
                        <a:spcAft>
                          <a:spcPct val="0"/>
                        </a:spcAft>
                        <a:buClrTx/>
                        <a:buSzTx/>
                        <a:buFontTx/>
                        <a:buNone/>
                      </a:pPr>
                      <a:r>
                        <a:rPr kumimoji="1" lang="zh-CN" altLang="en-US"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a:t>
                      </a:r>
                      <a:r>
                        <a:rPr kumimoji="1" lang="en-US" altLang="zh-CN"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RPM</a:t>
                      </a:r>
                      <a:r>
                        <a:rPr kumimoji="1" lang="zh-CN" altLang="en-US"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a:t>
                      </a:r>
                      <a:endParaRPr kumimoji="1" lang="zh-CN" altLang="en-US"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solidFill>
                  </a:tcPr>
                </a:tc>
                <a:tc>
                  <a:txBody>
                    <a:bodyPr/>
                    <a:lstStyle/>
                    <a:p>
                      <a:pPr marL="342900" marR="0" lvl="0" indent="-342900" algn="ctr" defTabSz="914400" rtl="0" eaLnBrk="1" fontAlgn="ctr" latinLnBrk="0" hangingPunct="1">
                        <a:lnSpc>
                          <a:spcPct val="100000"/>
                        </a:lnSpc>
                        <a:spcBef>
                          <a:spcPct val="0"/>
                        </a:spcBef>
                        <a:spcAft>
                          <a:spcPct val="0"/>
                        </a:spcAft>
                        <a:buClrTx/>
                        <a:buSzTx/>
                        <a:buFontTx/>
                        <a:buNone/>
                      </a:pPr>
                      <a:r>
                        <a:rPr kumimoji="1" lang="zh-CN" altLang="en-US"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连续</a:t>
                      </a:r>
                      <a:endParaRPr kumimoji="1" lang="zh-CN" altLang="en-US"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0" lang="zh-CN" altLang="zh-CN"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510</a:t>
                      </a:r>
                      <a:endParaRPr kumimoji="0" lang="zh-CN" altLang="zh-CN"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endParaRPr>
                    </a:p>
                  </a:txBody>
                  <a:tcPr marT="42203" marB="42203"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0" lang="zh-CN" altLang="zh-CN"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500</a:t>
                      </a:r>
                      <a:endParaRPr kumimoji="0" lang="zh-CN" altLang="zh-CN"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endParaRPr>
                    </a:p>
                  </a:txBody>
                  <a:tcPr marT="42203" marB="42203"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0" lang="zh-CN" altLang="zh-CN" sz="1100" b="0" i="0" u="none" strike="noStrike" cap="none" normalizeH="0" baseline="0">
                          <a:ln>
                            <a:noFill/>
                          </a:ln>
                          <a:solidFill>
                            <a:schemeClr val="tx1"/>
                          </a:solidFill>
                          <a:effectLst/>
                          <a:latin typeface="宋体" panose="02010600030101010101" pitchFamily="2" charset="-122"/>
                          <a:ea typeface="宋体" panose="02010600030101010101" pitchFamily="2" charset="-122"/>
                        </a:rPr>
                        <a:t>400</a:t>
                      </a:r>
                      <a:endParaRPr kumimoji="0" lang="zh-CN" altLang="zh-CN" sz="1100" b="0" i="0" u="none" strike="noStrike" cap="none" normalizeH="0" baseline="0">
                        <a:ln>
                          <a:noFill/>
                        </a:ln>
                        <a:solidFill>
                          <a:schemeClr val="tx1"/>
                        </a:solidFill>
                        <a:effectLst/>
                        <a:latin typeface="宋体" panose="02010600030101010101" pitchFamily="2" charset="-122"/>
                        <a:ea typeface="宋体" panose="02010600030101010101" pitchFamily="2" charset="-122"/>
                      </a:endParaRPr>
                    </a:p>
                  </a:txBody>
                  <a:tcPr marT="42203" marB="42203"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0" lang="zh-CN" altLang="zh-CN" sz="1100" b="0" i="0" u="none" strike="noStrike" cap="none" normalizeH="0" baseline="0">
                          <a:ln>
                            <a:noFill/>
                          </a:ln>
                          <a:solidFill>
                            <a:schemeClr val="tx1"/>
                          </a:solidFill>
                          <a:effectLst/>
                          <a:latin typeface="宋体" panose="02010600030101010101" pitchFamily="2" charset="-122"/>
                          <a:ea typeface="宋体" panose="02010600030101010101" pitchFamily="2" charset="-122"/>
                        </a:rPr>
                        <a:t>320</a:t>
                      </a:r>
                      <a:endParaRPr kumimoji="0" lang="zh-CN" altLang="zh-CN" sz="1100" b="0" i="0" u="none" strike="noStrike" cap="none" normalizeH="0" baseline="0">
                        <a:ln>
                          <a:noFill/>
                        </a:ln>
                        <a:solidFill>
                          <a:schemeClr val="tx1"/>
                        </a:solidFill>
                        <a:effectLst/>
                        <a:latin typeface="宋体" panose="02010600030101010101" pitchFamily="2" charset="-122"/>
                        <a:ea typeface="宋体" panose="02010600030101010101" pitchFamily="2" charset="-122"/>
                      </a:endParaRPr>
                    </a:p>
                  </a:txBody>
                  <a:tcPr marT="42203" marB="42203"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0" lang="zh-CN" altLang="zh-CN" sz="1100" b="0" i="0" u="none" strike="noStrike" cap="none" normalizeH="0" baseline="0">
                          <a:ln>
                            <a:noFill/>
                          </a:ln>
                          <a:solidFill>
                            <a:schemeClr val="tx1"/>
                          </a:solidFill>
                          <a:effectLst/>
                          <a:latin typeface="宋体" panose="02010600030101010101" pitchFamily="2" charset="-122"/>
                          <a:ea typeface="宋体" panose="02010600030101010101" pitchFamily="2" charset="-122"/>
                        </a:rPr>
                        <a:t>250</a:t>
                      </a:r>
                      <a:endParaRPr kumimoji="0" lang="zh-CN" altLang="zh-CN" sz="1100" b="0" i="0" u="none" strike="noStrike" cap="none" normalizeH="0" baseline="0">
                        <a:ln>
                          <a:noFill/>
                        </a:ln>
                        <a:solidFill>
                          <a:schemeClr val="tx1"/>
                        </a:solidFill>
                        <a:effectLst/>
                        <a:latin typeface="宋体" panose="02010600030101010101" pitchFamily="2" charset="-122"/>
                        <a:ea typeface="宋体" panose="02010600030101010101" pitchFamily="2" charset="-122"/>
                      </a:endParaRPr>
                    </a:p>
                  </a:txBody>
                  <a:tcPr marT="42203" marB="42203"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0" lang="zh-CN" altLang="zh-CN" sz="1100" b="0" i="0" u="none" strike="noStrike" cap="none" normalizeH="0" baseline="0">
                          <a:ln>
                            <a:noFill/>
                          </a:ln>
                          <a:solidFill>
                            <a:schemeClr val="tx1"/>
                          </a:solidFill>
                          <a:effectLst/>
                          <a:latin typeface="宋体" panose="02010600030101010101" pitchFamily="2" charset="-122"/>
                          <a:ea typeface="宋体" panose="02010600030101010101" pitchFamily="2" charset="-122"/>
                        </a:rPr>
                        <a:t>200</a:t>
                      </a:r>
                      <a:endParaRPr kumimoji="0" lang="zh-CN" altLang="zh-CN" sz="1100" b="0" i="0" u="none" strike="noStrike" cap="none" normalizeH="0" baseline="0">
                        <a:ln>
                          <a:noFill/>
                        </a:ln>
                        <a:solidFill>
                          <a:schemeClr val="tx1"/>
                        </a:solidFill>
                        <a:effectLst/>
                        <a:latin typeface="宋体" panose="02010600030101010101" pitchFamily="2" charset="-122"/>
                        <a:ea typeface="宋体" panose="02010600030101010101" pitchFamily="2" charset="-122"/>
                      </a:endParaRPr>
                    </a:p>
                  </a:txBody>
                  <a:tcPr marT="42203" marB="42203"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solidFill>
                  </a:tcPr>
                </a:tc>
              </a:tr>
              <a:tr h="240145">
                <a:tc vMerge="1">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CFFFF"/>
                    </a:solidFill>
                  </a:tcPr>
                </a:tc>
                <a:tc>
                  <a:txBody>
                    <a:bodyPr/>
                    <a:lstStyle/>
                    <a:p>
                      <a:pPr marL="342900" marR="0" lvl="0" indent="-342900" algn="ctr" defTabSz="914400" rtl="0" eaLnBrk="1" fontAlgn="ctr" latinLnBrk="0" hangingPunct="1">
                        <a:lnSpc>
                          <a:spcPct val="100000"/>
                        </a:lnSpc>
                        <a:spcBef>
                          <a:spcPct val="0"/>
                        </a:spcBef>
                        <a:spcAft>
                          <a:spcPct val="0"/>
                        </a:spcAft>
                        <a:buClrTx/>
                        <a:buSzTx/>
                        <a:buFontTx/>
                        <a:buNone/>
                      </a:pPr>
                      <a:r>
                        <a:rPr kumimoji="1" lang="zh-CN" altLang="en-US" sz="1100" b="0" i="0" u="none" strike="noStrike" cap="none" normalizeH="0" baseline="0">
                          <a:ln>
                            <a:noFill/>
                          </a:ln>
                          <a:solidFill>
                            <a:schemeClr val="tx1"/>
                          </a:solidFill>
                          <a:effectLst/>
                          <a:latin typeface="宋体" panose="02010600030101010101" pitchFamily="2" charset="-122"/>
                          <a:ea typeface="宋体" panose="02010600030101010101" pitchFamily="2" charset="-122"/>
                        </a:rPr>
                        <a:t>间断</a:t>
                      </a:r>
                      <a:endParaRPr kumimoji="1" lang="zh-CN" altLang="en-US"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0" lang="zh-CN" altLang="zh-CN"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630</a:t>
                      </a:r>
                      <a:endParaRPr kumimoji="0" lang="zh-CN" altLang="zh-CN"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endParaRPr>
                    </a:p>
                  </a:txBody>
                  <a:tcPr marT="42203" marB="42203"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0" lang="zh-CN" altLang="zh-CN"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600</a:t>
                      </a:r>
                      <a:endParaRPr kumimoji="0" lang="zh-CN" altLang="zh-CN"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endParaRPr>
                    </a:p>
                  </a:txBody>
                  <a:tcPr marT="42203" marB="42203"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0" lang="zh-CN" altLang="zh-CN"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480</a:t>
                      </a:r>
                      <a:endParaRPr kumimoji="0" lang="zh-CN" altLang="zh-CN"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endParaRPr>
                    </a:p>
                  </a:txBody>
                  <a:tcPr marT="42203" marB="42203"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0" lang="zh-CN" altLang="zh-CN"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380</a:t>
                      </a:r>
                      <a:endParaRPr kumimoji="0" lang="zh-CN" altLang="zh-CN" sz="2200" b="0" i="0" u="none" strike="noStrike" cap="none" normalizeH="0" baseline="0" dirty="0">
                        <a:ln>
                          <a:noFill/>
                        </a:ln>
                        <a:solidFill>
                          <a:schemeClr val="tx1"/>
                        </a:solidFill>
                        <a:effectLst/>
                        <a:latin typeface="Arial" panose="020B0604020202020204" pitchFamily="34" charset="0"/>
                        <a:ea typeface="宋体" panose="02010600030101010101" pitchFamily="2" charset="-122"/>
                      </a:endParaRPr>
                    </a:p>
                  </a:txBody>
                  <a:tcPr marT="42203" marB="42203"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0" lang="zh-CN" altLang="zh-CN"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300</a:t>
                      </a:r>
                      <a:endParaRPr kumimoji="0" lang="zh-CN" altLang="zh-CN" sz="2200" b="0" i="0" u="none" strike="noStrike" cap="none" normalizeH="0" baseline="0" dirty="0">
                        <a:ln>
                          <a:noFill/>
                        </a:ln>
                        <a:solidFill>
                          <a:schemeClr val="tx1"/>
                        </a:solidFill>
                        <a:effectLst/>
                        <a:latin typeface="Arial" panose="020B0604020202020204" pitchFamily="34" charset="0"/>
                        <a:ea typeface="宋体" panose="02010600030101010101" pitchFamily="2" charset="-122"/>
                      </a:endParaRPr>
                    </a:p>
                  </a:txBody>
                  <a:tcPr marT="42203" marB="42203"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0" lang="zh-CN" altLang="zh-CN"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240</a:t>
                      </a:r>
                      <a:endParaRPr kumimoji="0" lang="zh-CN" altLang="zh-CN"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endParaRPr>
                    </a:p>
                  </a:txBody>
                  <a:tcPr marT="42203" marB="42203"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solidFill>
                  </a:tcPr>
                </a:tc>
              </a:tr>
              <a:tr h="240145">
                <a:tc rowSpan="2">
                  <a:txBody>
                    <a:bodyPr/>
                    <a:lstStyle/>
                    <a:p>
                      <a:pPr marL="342900" marR="0" lvl="0" indent="-342900" algn="ctr" defTabSz="914400" rtl="0" eaLnBrk="1" fontAlgn="ctr" latinLnBrk="0" hangingPunct="1">
                        <a:lnSpc>
                          <a:spcPct val="100000"/>
                        </a:lnSpc>
                        <a:spcBef>
                          <a:spcPct val="0"/>
                        </a:spcBef>
                        <a:spcAft>
                          <a:spcPct val="0"/>
                        </a:spcAft>
                        <a:buClrTx/>
                        <a:buSzTx/>
                        <a:buFontTx/>
                        <a:buNone/>
                      </a:pPr>
                      <a:r>
                        <a:rPr kumimoji="1" lang="zh-CN" altLang="en-US"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压力</a:t>
                      </a:r>
                      <a:endParaRPr kumimoji="1" lang="zh-CN" altLang="en-US"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p>
                      <a:pPr marL="342900" marR="0" lvl="0" indent="-342900" algn="ctr" defTabSz="914400" rtl="0" eaLnBrk="1" fontAlgn="ctr" latinLnBrk="0" hangingPunct="1">
                        <a:lnSpc>
                          <a:spcPct val="100000"/>
                        </a:lnSpc>
                        <a:spcBef>
                          <a:spcPct val="0"/>
                        </a:spcBef>
                        <a:spcAft>
                          <a:spcPct val="0"/>
                        </a:spcAft>
                        <a:buClrTx/>
                        <a:buSzTx/>
                        <a:buFontTx/>
                        <a:buNone/>
                      </a:pPr>
                      <a:r>
                        <a:rPr kumimoji="1" lang="zh-CN" altLang="en-US"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a:t>
                      </a:r>
                      <a:r>
                        <a:rPr kumimoji="1" lang="en-US" altLang="zh-CN"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MPA</a:t>
                      </a:r>
                      <a:r>
                        <a:rPr kumimoji="1" lang="zh-CN" altLang="en-US"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a:t>
                      </a:r>
                      <a:endParaRPr kumimoji="1" lang="zh-CN" altLang="en-US"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1" fontAlgn="ctr" latinLnBrk="0" hangingPunct="1">
                        <a:lnSpc>
                          <a:spcPct val="100000"/>
                        </a:lnSpc>
                        <a:spcBef>
                          <a:spcPct val="0"/>
                        </a:spcBef>
                        <a:spcAft>
                          <a:spcPct val="0"/>
                        </a:spcAft>
                        <a:buClrTx/>
                        <a:buSzTx/>
                        <a:buFontTx/>
                        <a:buNone/>
                      </a:pPr>
                      <a:r>
                        <a:rPr kumimoji="1" lang="zh-CN" altLang="en-US" sz="1100" b="0" i="0" u="none" strike="noStrike" cap="none" normalizeH="0" baseline="0">
                          <a:ln>
                            <a:noFill/>
                          </a:ln>
                          <a:solidFill>
                            <a:schemeClr val="tx1"/>
                          </a:solidFill>
                          <a:effectLst/>
                          <a:latin typeface="宋体" panose="02010600030101010101" pitchFamily="2" charset="-122"/>
                          <a:ea typeface="宋体" panose="02010600030101010101" pitchFamily="2" charset="-122"/>
                        </a:rPr>
                        <a:t>连续</a:t>
                      </a:r>
                      <a:endParaRPr kumimoji="1" lang="zh-CN" altLang="en-US"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0" lang="zh-CN" altLang="zh-CN"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21</a:t>
                      </a:r>
                      <a:endParaRPr kumimoji="0" lang="zh-CN" altLang="zh-CN" sz="2200" b="0" i="0" u="none" strike="noStrike" cap="none" normalizeH="0" baseline="0" dirty="0">
                        <a:ln>
                          <a:noFill/>
                        </a:ln>
                        <a:solidFill>
                          <a:schemeClr val="tx1"/>
                        </a:solidFill>
                        <a:effectLst/>
                        <a:latin typeface="Arial" panose="020B0604020202020204" pitchFamily="34" charset="0"/>
                        <a:ea typeface="宋体" panose="02010600030101010101" pitchFamily="2" charset="-122"/>
                      </a:endParaRPr>
                    </a:p>
                  </a:txBody>
                  <a:tcPr marT="42203" marB="42203"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0" lang="zh-CN" altLang="zh-CN" sz="1100" b="0" i="0" u="none" strike="noStrike" cap="none" normalizeH="0" baseline="0">
                          <a:ln>
                            <a:noFill/>
                          </a:ln>
                          <a:solidFill>
                            <a:schemeClr val="tx1"/>
                          </a:solidFill>
                          <a:effectLst/>
                          <a:latin typeface="宋体" panose="02010600030101010101" pitchFamily="2" charset="-122"/>
                          <a:ea typeface="宋体" panose="02010600030101010101" pitchFamily="2" charset="-122"/>
                        </a:rPr>
                        <a:t>21</a:t>
                      </a:r>
                      <a:endParaRPr kumimoji="0" lang="zh-CN" altLang="zh-CN" sz="1100" b="0" i="0" u="none" strike="noStrike" cap="none" normalizeH="0" baseline="0">
                        <a:ln>
                          <a:noFill/>
                        </a:ln>
                        <a:solidFill>
                          <a:schemeClr val="tx1"/>
                        </a:solidFill>
                        <a:effectLst/>
                        <a:latin typeface="宋体" panose="02010600030101010101" pitchFamily="2" charset="-122"/>
                        <a:ea typeface="宋体" panose="02010600030101010101" pitchFamily="2" charset="-122"/>
                      </a:endParaRPr>
                    </a:p>
                  </a:txBody>
                  <a:tcPr marT="42203" marB="42203"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0" lang="zh-CN" altLang="zh-CN"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21</a:t>
                      </a:r>
                      <a:endParaRPr kumimoji="0" lang="zh-CN" altLang="zh-CN"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endParaRPr>
                    </a:p>
                  </a:txBody>
                  <a:tcPr marT="42203" marB="42203"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0" lang="zh-CN" altLang="zh-CN" sz="1100" b="0" i="0" u="none" strike="noStrike" cap="none" normalizeH="0" baseline="0">
                          <a:ln>
                            <a:noFill/>
                          </a:ln>
                          <a:solidFill>
                            <a:schemeClr val="tx1"/>
                          </a:solidFill>
                          <a:effectLst/>
                          <a:latin typeface="宋体" panose="02010600030101010101" pitchFamily="2" charset="-122"/>
                          <a:ea typeface="宋体" panose="02010600030101010101" pitchFamily="2" charset="-122"/>
                        </a:rPr>
                        <a:t>21</a:t>
                      </a:r>
                      <a:endParaRPr kumimoji="0" lang="zh-CN" altLang="zh-CN" sz="1100" b="0" i="0" u="none" strike="noStrike" cap="none" normalizeH="0" baseline="0">
                        <a:ln>
                          <a:noFill/>
                        </a:ln>
                        <a:solidFill>
                          <a:schemeClr val="tx1"/>
                        </a:solidFill>
                        <a:effectLst/>
                        <a:latin typeface="宋体" panose="02010600030101010101" pitchFamily="2" charset="-122"/>
                        <a:ea typeface="宋体" panose="02010600030101010101" pitchFamily="2" charset="-122"/>
                      </a:endParaRPr>
                    </a:p>
                  </a:txBody>
                  <a:tcPr marT="42203" marB="42203"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0" lang="zh-CN" altLang="zh-CN"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21</a:t>
                      </a:r>
                      <a:endParaRPr kumimoji="0" lang="zh-CN" altLang="zh-CN"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endParaRPr>
                    </a:p>
                  </a:txBody>
                  <a:tcPr marT="42203" marB="42203"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0" lang="zh-CN" altLang="zh-CN" sz="1100" b="0" i="0" u="none" strike="noStrike" cap="none" normalizeH="0" baseline="0">
                          <a:ln>
                            <a:noFill/>
                          </a:ln>
                          <a:solidFill>
                            <a:schemeClr val="tx1"/>
                          </a:solidFill>
                          <a:effectLst/>
                          <a:latin typeface="宋体" panose="02010600030101010101" pitchFamily="2" charset="-122"/>
                          <a:ea typeface="宋体" panose="02010600030101010101" pitchFamily="2" charset="-122"/>
                        </a:rPr>
                        <a:t>21</a:t>
                      </a:r>
                      <a:endParaRPr kumimoji="0" lang="zh-CN" altLang="zh-CN" sz="1100" b="0" i="0" u="none" strike="noStrike" cap="none" normalizeH="0" baseline="0">
                        <a:ln>
                          <a:noFill/>
                        </a:ln>
                        <a:solidFill>
                          <a:schemeClr val="tx1"/>
                        </a:solidFill>
                        <a:effectLst/>
                        <a:latin typeface="宋体" panose="02010600030101010101" pitchFamily="2" charset="-122"/>
                        <a:ea typeface="宋体" panose="02010600030101010101" pitchFamily="2" charset="-122"/>
                      </a:endParaRPr>
                    </a:p>
                  </a:txBody>
                  <a:tcPr marT="42203" marB="42203"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240145">
                <a:tc vMerge="1">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1" fontAlgn="ctr" latinLnBrk="0" hangingPunct="1">
                        <a:lnSpc>
                          <a:spcPct val="100000"/>
                        </a:lnSpc>
                        <a:spcBef>
                          <a:spcPct val="0"/>
                        </a:spcBef>
                        <a:spcAft>
                          <a:spcPct val="0"/>
                        </a:spcAft>
                        <a:buClrTx/>
                        <a:buSzTx/>
                        <a:buFontTx/>
                        <a:buNone/>
                      </a:pPr>
                      <a:r>
                        <a:rPr kumimoji="1" lang="zh-CN" altLang="en-US" sz="1100" b="0" i="0" u="none" strike="noStrike" cap="none" normalizeH="0" baseline="0">
                          <a:ln>
                            <a:noFill/>
                          </a:ln>
                          <a:solidFill>
                            <a:schemeClr val="tx1"/>
                          </a:solidFill>
                          <a:effectLst/>
                          <a:latin typeface="宋体" panose="02010600030101010101" pitchFamily="2" charset="-122"/>
                          <a:ea typeface="宋体" panose="02010600030101010101" pitchFamily="2" charset="-122"/>
                        </a:rPr>
                        <a:t>间断</a:t>
                      </a:r>
                      <a:endParaRPr kumimoji="1" lang="zh-CN" altLang="en-US"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0" lang="zh-CN" altLang="zh-CN"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25</a:t>
                      </a:r>
                      <a:endParaRPr kumimoji="0" lang="zh-CN" altLang="zh-CN"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endParaRPr>
                    </a:p>
                  </a:txBody>
                  <a:tcPr marT="42203" marB="42203"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0" lang="zh-CN" altLang="zh-CN" sz="1100" b="0" i="0" u="none" strike="noStrike" cap="none" normalizeH="0" baseline="0">
                          <a:ln>
                            <a:noFill/>
                          </a:ln>
                          <a:solidFill>
                            <a:schemeClr val="tx1"/>
                          </a:solidFill>
                          <a:effectLst/>
                          <a:latin typeface="宋体" panose="02010600030101010101" pitchFamily="2" charset="-122"/>
                          <a:ea typeface="宋体" panose="02010600030101010101" pitchFamily="2" charset="-122"/>
                        </a:rPr>
                        <a:t>25</a:t>
                      </a:r>
                      <a:endParaRPr kumimoji="0" lang="zh-CN" altLang="zh-CN" sz="1100" b="0" i="0" u="none" strike="noStrike" cap="none" normalizeH="0" baseline="0">
                        <a:ln>
                          <a:noFill/>
                        </a:ln>
                        <a:solidFill>
                          <a:schemeClr val="tx1"/>
                        </a:solidFill>
                        <a:effectLst/>
                        <a:latin typeface="宋体" panose="02010600030101010101" pitchFamily="2" charset="-122"/>
                        <a:ea typeface="宋体" panose="02010600030101010101" pitchFamily="2" charset="-122"/>
                      </a:endParaRPr>
                    </a:p>
                  </a:txBody>
                  <a:tcPr marT="42203" marB="42203"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0" lang="zh-CN" altLang="zh-CN" sz="1100" b="0" i="0" u="none" strike="noStrike" cap="none" normalizeH="0" baseline="0">
                          <a:ln>
                            <a:noFill/>
                          </a:ln>
                          <a:solidFill>
                            <a:schemeClr val="tx1"/>
                          </a:solidFill>
                          <a:effectLst/>
                          <a:latin typeface="宋体" panose="02010600030101010101" pitchFamily="2" charset="-122"/>
                          <a:ea typeface="宋体" panose="02010600030101010101" pitchFamily="2" charset="-122"/>
                        </a:rPr>
                        <a:t>25</a:t>
                      </a:r>
                      <a:endParaRPr kumimoji="0" lang="zh-CN" altLang="zh-CN" sz="1100" b="0" i="0" u="none" strike="noStrike" cap="none" normalizeH="0" baseline="0">
                        <a:ln>
                          <a:noFill/>
                        </a:ln>
                        <a:solidFill>
                          <a:schemeClr val="tx1"/>
                        </a:solidFill>
                        <a:effectLst/>
                        <a:latin typeface="宋体" panose="02010600030101010101" pitchFamily="2" charset="-122"/>
                        <a:ea typeface="宋体" panose="02010600030101010101" pitchFamily="2" charset="-122"/>
                      </a:endParaRPr>
                    </a:p>
                  </a:txBody>
                  <a:tcPr marT="42203" marB="42203"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0" lang="zh-CN" altLang="zh-CN" sz="1100" b="0" i="0" u="none" strike="noStrike" cap="none" normalizeH="0" baseline="0">
                          <a:ln>
                            <a:noFill/>
                          </a:ln>
                          <a:solidFill>
                            <a:schemeClr val="tx1"/>
                          </a:solidFill>
                          <a:effectLst/>
                          <a:latin typeface="宋体" panose="02010600030101010101" pitchFamily="2" charset="-122"/>
                          <a:ea typeface="宋体" panose="02010600030101010101" pitchFamily="2" charset="-122"/>
                        </a:rPr>
                        <a:t>25</a:t>
                      </a:r>
                      <a:endParaRPr kumimoji="0" lang="zh-CN" altLang="zh-CN" sz="1100" b="0" i="0" u="none" strike="noStrike" cap="none" normalizeH="0" baseline="0">
                        <a:ln>
                          <a:noFill/>
                        </a:ln>
                        <a:solidFill>
                          <a:schemeClr val="tx1"/>
                        </a:solidFill>
                        <a:effectLst/>
                        <a:latin typeface="宋体" panose="02010600030101010101" pitchFamily="2" charset="-122"/>
                        <a:ea typeface="宋体" panose="02010600030101010101" pitchFamily="2" charset="-122"/>
                      </a:endParaRPr>
                    </a:p>
                  </a:txBody>
                  <a:tcPr marT="42203" marB="42203"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0" lang="zh-CN" altLang="zh-CN" sz="1100" b="0" i="0" u="none" strike="noStrike" cap="none" normalizeH="0" baseline="0">
                          <a:ln>
                            <a:noFill/>
                          </a:ln>
                          <a:solidFill>
                            <a:schemeClr val="tx1"/>
                          </a:solidFill>
                          <a:effectLst/>
                          <a:latin typeface="宋体" panose="02010600030101010101" pitchFamily="2" charset="-122"/>
                          <a:ea typeface="宋体" panose="02010600030101010101" pitchFamily="2" charset="-122"/>
                        </a:rPr>
                        <a:t>25</a:t>
                      </a:r>
                      <a:endParaRPr kumimoji="0" lang="zh-CN" altLang="zh-CN" sz="1100" b="0" i="0" u="none" strike="noStrike" cap="none" normalizeH="0" baseline="0">
                        <a:ln>
                          <a:noFill/>
                        </a:ln>
                        <a:solidFill>
                          <a:schemeClr val="tx1"/>
                        </a:solidFill>
                        <a:effectLst/>
                        <a:latin typeface="宋体" panose="02010600030101010101" pitchFamily="2" charset="-122"/>
                        <a:ea typeface="宋体" panose="02010600030101010101" pitchFamily="2" charset="-122"/>
                      </a:endParaRPr>
                    </a:p>
                  </a:txBody>
                  <a:tcPr marT="42203" marB="42203"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0" lang="zh-CN" altLang="zh-CN" sz="1100" b="0" i="0" u="none" strike="noStrike" cap="none" normalizeH="0" baseline="0">
                          <a:ln>
                            <a:noFill/>
                          </a:ln>
                          <a:solidFill>
                            <a:schemeClr val="tx1"/>
                          </a:solidFill>
                          <a:effectLst/>
                          <a:latin typeface="宋体" panose="02010600030101010101" pitchFamily="2" charset="-122"/>
                          <a:ea typeface="宋体" panose="02010600030101010101" pitchFamily="2" charset="-122"/>
                        </a:rPr>
                        <a:t>25</a:t>
                      </a:r>
                      <a:endParaRPr kumimoji="0" lang="zh-CN" altLang="zh-CN" sz="2200" b="0" i="0" u="none" strike="noStrike" cap="none" normalizeH="0" baseline="0">
                        <a:ln>
                          <a:noFill/>
                        </a:ln>
                        <a:solidFill>
                          <a:schemeClr val="tx1"/>
                        </a:solidFill>
                        <a:effectLst/>
                        <a:latin typeface="Arial" panose="020B0604020202020204" pitchFamily="34" charset="0"/>
                        <a:ea typeface="宋体" panose="02010600030101010101" pitchFamily="2" charset="-122"/>
                      </a:endParaRPr>
                    </a:p>
                  </a:txBody>
                  <a:tcPr marT="42203" marB="42203"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240145">
                <a:tc rowSpan="2">
                  <a:txBody>
                    <a:bodyPr/>
                    <a:lstStyle/>
                    <a:p>
                      <a:pPr marL="342900" marR="0" lvl="0" indent="-342900" algn="ctr" defTabSz="914400" rtl="0" eaLnBrk="1" fontAlgn="ctr" latinLnBrk="0" hangingPunct="1">
                        <a:lnSpc>
                          <a:spcPct val="100000"/>
                        </a:lnSpc>
                        <a:spcBef>
                          <a:spcPct val="0"/>
                        </a:spcBef>
                        <a:spcAft>
                          <a:spcPct val="0"/>
                        </a:spcAft>
                        <a:buClrTx/>
                        <a:buSzTx/>
                        <a:buFontTx/>
                        <a:buNone/>
                      </a:pPr>
                      <a:r>
                        <a:rPr kumimoji="1" lang="zh-CN" altLang="en-US"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扭矩</a:t>
                      </a:r>
                      <a:endParaRPr kumimoji="1" lang="zh-CN" altLang="en-US"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p>
                      <a:pPr marL="342900" marR="0" lvl="0" indent="-342900" algn="ctr" defTabSz="914400" rtl="0" eaLnBrk="1" fontAlgn="ctr" latinLnBrk="0" hangingPunct="1">
                        <a:lnSpc>
                          <a:spcPct val="100000"/>
                        </a:lnSpc>
                        <a:spcBef>
                          <a:spcPct val="0"/>
                        </a:spcBef>
                        <a:spcAft>
                          <a:spcPct val="0"/>
                        </a:spcAft>
                        <a:buClrTx/>
                        <a:buSzTx/>
                        <a:buFontTx/>
                        <a:buNone/>
                      </a:pPr>
                      <a:r>
                        <a:rPr kumimoji="1" lang="zh-CN" altLang="en-US"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a:t>
                      </a:r>
                      <a:r>
                        <a:rPr kumimoji="1" lang="en-US" altLang="zh-CN"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N*M</a:t>
                      </a:r>
                      <a:r>
                        <a:rPr kumimoji="1" lang="zh-CN" altLang="en-US"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a:t>
                      </a:r>
                      <a:endParaRPr kumimoji="1" lang="zh-CN" altLang="en-US"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solidFill>
                  </a:tcPr>
                </a:tc>
                <a:tc>
                  <a:txBody>
                    <a:bodyPr/>
                    <a:lstStyle/>
                    <a:p>
                      <a:pPr marL="342900" marR="0" lvl="0" indent="-342900" algn="ctr" defTabSz="914400" rtl="0" eaLnBrk="1" fontAlgn="ctr" latinLnBrk="0" hangingPunct="1">
                        <a:lnSpc>
                          <a:spcPct val="100000"/>
                        </a:lnSpc>
                        <a:spcBef>
                          <a:spcPct val="0"/>
                        </a:spcBef>
                        <a:spcAft>
                          <a:spcPct val="0"/>
                        </a:spcAft>
                        <a:buClrTx/>
                        <a:buSzTx/>
                        <a:buFontTx/>
                        <a:buNone/>
                      </a:pPr>
                      <a:r>
                        <a:rPr kumimoji="1" lang="zh-CN" altLang="en-US"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连续</a:t>
                      </a:r>
                      <a:endParaRPr kumimoji="1" lang="zh-CN" altLang="en-US"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0" lang="zh-CN" altLang="zh-CN" sz="1100" b="0" i="0" u="none" strike="noStrike" cap="none" normalizeH="0" baseline="0">
                          <a:ln>
                            <a:noFill/>
                          </a:ln>
                          <a:solidFill>
                            <a:schemeClr val="tx1"/>
                          </a:solidFill>
                          <a:effectLst/>
                          <a:latin typeface="宋体" panose="02010600030101010101" pitchFamily="2" charset="-122"/>
                          <a:ea typeface="宋体" panose="02010600030101010101" pitchFamily="2" charset="-122"/>
                        </a:rPr>
                        <a:t>920</a:t>
                      </a:r>
                      <a:endParaRPr kumimoji="0" lang="zh-CN" altLang="zh-CN"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endParaRPr>
                    </a:p>
                  </a:txBody>
                  <a:tcPr marT="42203" marB="42203"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0" lang="zh-CN" altLang="zh-CN" sz="1100" b="0" i="0" u="none" strike="noStrike" cap="none" normalizeH="0" baseline="0">
                          <a:ln>
                            <a:noFill/>
                          </a:ln>
                          <a:solidFill>
                            <a:schemeClr val="tx1"/>
                          </a:solidFill>
                          <a:effectLst/>
                          <a:latin typeface="宋体" panose="02010600030101010101" pitchFamily="2" charset="-122"/>
                          <a:ea typeface="宋体" panose="02010600030101010101" pitchFamily="2" charset="-122"/>
                        </a:rPr>
                        <a:t>1180</a:t>
                      </a:r>
                      <a:endParaRPr kumimoji="0" lang="zh-CN" altLang="zh-CN" sz="1100" b="0" i="0" u="none" strike="noStrike" cap="none" normalizeH="0" baseline="0">
                        <a:ln>
                          <a:noFill/>
                        </a:ln>
                        <a:solidFill>
                          <a:schemeClr val="tx1"/>
                        </a:solidFill>
                        <a:effectLst/>
                        <a:latin typeface="宋体" panose="02010600030101010101" pitchFamily="2" charset="-122"/>
                        <a:ea typeface="宋体" panose="02010600030101010101" pitchFamily="2" charset="-122"/>
                      </a:endParaRPr>
                    </a:p>
                  </a:txBody>
                  <a:tcPr marT="42203" marB="42203"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0" lang="zh-CN" altLang="zh-CN" sz="1100" b="0" i="0" u="none" strike="noStrike" cap="none" normalizeH="0" baseline="0">
                          <a:ln>
                            <a:noFill/>
                          </a:ln>
                          <a:solidFill>
                            <a:schemeClr val="tx1"/>
                          </a:solidFill>
                          <a:effectLst/>
                          <a:latin typeface="宋体" panose="02010600030101010101" pitchFamily="2" charset="-122"/>
                          <a:ea typeface="宋体" panose="02010600030101010101" pitchFamily="2" charset="-122"/>
                        </a:rPr>
                        <a:t>1460</a:t>
                      </a:r>
                      <a:endParaRPr kumimoji="0" lang="zh-CN" altLang="zh-CN" sz="1100" b="0" i="0" u="none" strike="noStrike" cap="none" normalizeH="0" baseline="0">
                        <a:ln>
                          <a:noFill/>
                        </a:ln>
                        <a:solidFill>
                          <a:schemeClr val="tx1"/>
                        </a:solidFill>
                        <a:effectLst/>
                        <a:latin typeface="宋体" panose="02010600030101010101" pitchFamily="2" charset="-122"/>
                        <a:ea typeface="宋体" panose="02010600030101010101" pitchFamily="2" charset="-122"/>
                      </a:endParaRPr>
                    </a:p>
                  </a:txBody>
                  <a:tcPr marT="42203" marB="42203"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0" lang="zh-CN" altLang="zh-CN" sz="1100" b="0" i="0" u="none" strike="noStrike" cap="none" normalizeH="0" baseline="0">
                          <a:ln>
                            <a:noFill/>
                          </a:ln>
                          <a:solidFill>
                            <a:schemeClr val="tx1"/>
                          </a:solidFill>
                          <a:effectLst/>
                          <a:latin typeface="宋体" panose="02010600030101010101" pitchFamily="2" charset="-122"/>
                          <a:ea typeface="宋体" panose="02010600030101010101" pitchFamily="2" charset="-122"/>
                        </a:rPr>
                        <a:t>1660</a:t>
                      </a:r>
                      <a:endParaRPr kumimoji="0" lang="zh-CN" altLang="zh-CN" sz="1100" b="0" i="0" u="none" strike="noStrike" cap="none" normalizeH="0" baseline="0">
                        <a:ln>
                          <a:noFill/>
                        </a:ln>
                        <a:solidFill>
                          <a:schemeClr val="tx1"/>
                        </a:solidFill>
                        <a:effectLst/>
                        <a:latin typeface="宋体" panose="02010600030101010101" pitchFamily="2" charset="-122"/>
                        <a:ea typeface="宋体" panose="02010600030101010101" pitchFamily="2" charset="-122"/>
                      </a:endParaRPr>
                    </a:p>
                  </a:txBody>
                  <a:tcPr marT="42203" marB="42203"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0" lang="zh-CN" altLang="zh-CN" sz="1100" b="0" i="0" u="none" strike="noStrike" cap="none" normalizeH="0" baseline="0">
                          <a:ln>
                            <a:noFill/>
                          </a:ln>
                          <a:solidFill>
                            <a:schemeClr val="tx1"/>
                          </a:solidFill>
                          <a:effectLst/>
                          <a:latin typeface="宋体" panose="02010600030101010101" pitchFamily="2" charset="-122"/>
                          <a:ea typeface="宋体" panose="02010600030101010101" pitchFamily="2" charset="-122"/>
                        </a:rPr>
                        <a:t>1880</a:t>
                      </a:r>
                      <a:endParaRPr kumimoji="0" lang="zh-CN" altLang="zh-CN" sz="1100" b="0" i="0" u="none" strike="noStrike" cap="none" normalizeH="0" baseline="0">
                        <a:ln>
                          <a:noFill/>
                        </a:ln>
                        <a:solidFill>
                          <a:schemeClr val="tx1"/>
                        </a:solidFill>
                        <a:effectLst/>
                        <a:latin typeface="宋体" panose="02010600030101010101" pitchFamily="2" charset="-122"/>
                        <a:ea typeface="宋体" panose="02010600030101010101" pitchFamily="2" charset="-122"/>
                      </a:endParaRPr>
                    </a:p>
                  </a:txBody>
                  <a:tcPr marT="42203" marB="42203"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0" lang="zh-CN" altLang="zh-CN" sz="1100" b="0" i="0" u="none" strike="noStrike" cap="none" normalizeH="0" baseline="0">
                          <a:ln>
                            <a:noFill/>
                          </a:ln>
                          <a:solidFill>
                            <a:schemeClr val="tx1"/>
                          </a:solidFill>
                          <a:effectLst/>
                          <a:latin typeface="宋体" panose="02010600030101010101" pitchFamily="2" charset="-122"/>
                          <a:ea typeface="宋体" panose="02010600030101010101" pitchFamily="2" charset="-122"/>
                        </a:rPr>
                        <a:t>2015</a:t>
                      </a:r>
                      <a:endParaRPr kumimoji="0" lang="zh-CN" altLang="zh-CN" sz="1100" b="0" i="0" u="none" strike="noStrike" cap="none" normalizeH="0" baseline="0">
                        <a:ln>
                          <a:noFill/>
                        </a:ln>
                        <a:solidFill>
                          <a:schemeClr val="tx1"/>
                        </a:solidFill>
                        <a:effectLst/>
                        <a:latin typeface="宋体" panose="02010600030101010101" pitchFamily="2" charset="-122"/>
                        <a:ea typeface="宋体" panose="02010600030101010101" pitchFamily="2" charset="-122"/>
                      </a:endParaRPr>
                    </a:p>
                  </a:txBody>
                  <a:tcPr marT="42203" marB="42203"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solidFill>
                  </a:tcPr>
                </a:tc>
              </a:tr>
              <a:tr h="240145">
                <a:tc vMerge="1">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CFFFF"/>
                    </a:solidFill>
                  </a:tcPr>
                </a:tc>
                <a:tc>
                  <a:txBody>
                    <a:bodyPr/>
                    <a:lstStyle/>
                    <a:p>
                      <a:pPr marL="342900" marR="0" lvl="0" indent="-342900" algn="ctr" defTabSz="914400" rtl="0" eaLnBrk="1" fontAlgn="ctr" latinLnBrk="0" hangingPunct="1">
                        <a:lnSpc>
                          <a:spcPct val="100000"/>
                        </a:lnSpc>
                        <a:spcBef>
                          <a:spcPct val="0"/>
                        </a:spcBef>
                        <a:spcAft>
                          <a:spcPct val="0"/>
                        </a:spcAft>
                        <a:buClrTx/>
                        <a:buSzTx/>
                        <a:buFontTx/>
                        <a:buNone/>
                      </a:pPr>
                      <a:r>
                        <a:rPr kumimoji="1" lang="zh-CN" altLang="en-US"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间断</a:t>
                      </a:r>
                      <a:endParaRPr kumimoji="1" lang="zh-CN" altLang="en-US"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0" lang="zh-CN" altLang="zh-CN"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1110</a:t>
                      </a:r>
                      <a:endParaRPr kumimoji="0" lang="zh-CN" altLang="zh-CN"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endParaRPr>
                    </a:p>
                  </a:txBody>
                  <a:tcPr marT="42203" marB="42203"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0" lang="zh-CN" altLang="zh-CN"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1410</a:t>
                      </a:r>
                      <a:endParaRPr kumimoji="0" lang="zh-CN" altLang="zh-CN"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endParaRPr>
                    </a:p>
                  </a:txBody>
                  <a:tcPr marT="42203" marB="42203"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0" lang="zh-CN" altLang="zh-CN"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1760</a:t>
                      </a:r>
                      <a:endParaRPr kumimoji="0" lang="zh-CN" altLang="zh-CN"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endParaRPr>
                    </a:p>
                  </a:txBody>
                  <a:tcPr marT="42203" marB="42203"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0" lang="zh-CN" altLang="zh-CN"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1940</a:t>
                      </a:r>
                      <a:endParaRPr kumimoji="0" lang="zh-CN" altLang="zh-CN" sz="2200" b="0" i="0" u="none" strike="noStrike" cap="none" normalizeH="0" baseline="0" dirty="0">
                        <a:ln>
                          <a:noFill/>
                        </a:ln>
                        <a:solidFill>
                          <a:schemeClr val="tx1"/>
                        </a:solidFill>
                        <a:effectLst/>
                        <a:latin typeface="Arial" panose="020B0604020202020204" pitchFamily="34" charset="0"/>
                        <a:ea typeface="宋体" panose="02010600030101010101" pitchFamily="2" charset="-122"/>
                      </a:endParaRPr>
                    </a:p>
                  </a:txBody>
                  <a:tcPr marT="42203" marB="42203"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0" lang="zh-CN" altLang="zh-CN"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2110</a:t>
                      </a:r>
                      <a:endParaRPr kumimoji="0" lang="zh-CN" altLang="zh-CN" sz="2200" b="0" i="0" u="none" strike="noStrike" cap="none" normalizeH="0" baseline="0" dirty="0">
                        <a:ln>
                          <a:noFill/>
                        </a:ln>
                        <a:solidFill>
                          <a:schemeClr val="tx1"/>
                        </a:solidFill>
                        <a:effectLst/>
                        <a:latin typeface="Arial" panose="020B0604020202020204" pitchFamily="34" charset="0"/>
                        <a:ea typeface="宋体" panose="02010600030101010101" pitchFamily="2" charset="-122"/>
                      </a:endParaRPr>
                    </a:p>
                  </a:txBody>
                  <a:tcPr marT="42203" marB="42203"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0" lang="zh-CN" altLang="zh-CN"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2280</a:t>
                      </a:r>
                      <a:endParaRPr kumimoji="0" lang="zh-CN" altLang="zh-CN"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endParaRPr>
                    </a:p>
                  </a:txBody>
                  <a:tcPr marT="42203" marB="42203"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solidFill>
                  </a:tcPr>
                </a:tc>
              </a:tr>
              <a:tr h="240145">
                <a:tc rowSpan="2">
                  <a:txBody>
                    <a:bodyPr/>
                    <a:lstStyle/>
                    <a:p>
                      <a:pPr marL="342900" marR="0" lvl="0" indent="-342900" algn="ctr" defTabSz="914400" rtl="0" eaLnBrk="1" fontAlgn="ctr" latinLnBrk="0" hangingPunct="1">
                        <a:lnSpc>
                          <a:spcPct val="100000"/>
                        </a:lnSpc>
                        <a:spcBef>
                          <a:spcPct val="0"/>
                        </a:spcBef>
                        <a:spcAft>
                          <a:spcPct val="0"/>
                        </a:spcAft>
                        <a:buClrTx/>
                        <a:buSzTx/>
                        <a:buFontTx/>
                        <a:buNone/>
                      </a:pPr>
                      <a:r>
                        <a:rPr kumimoji="1" lang="zh-CN" altLang="en-US"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输出功率</a:t>
                      </a:r>
                      <a:endParaRPr kumimoji="1" lang="zh-CN" altLang="en-US"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p>
                      <a:pPr marL="342900" marR="0" lvl="0" indent="-342900" algn="ctr" defTabSz="914400" rtl="0" eaLnBrk="1" fontAlgn="ctr" latinLnBrk="0" hangingPunct="1">
                        <a:lnSpc>
                          <a:spcPct val="100000"/>
                        </a:lnSpc>
                        <a:spcBef>
                          <a:spcPct val="0"/>
                        </a:spcBef>
                        <a:spcAft>
                          <a:spcPct val="0"/>
                        </a:spcAft>
                        <a:buClrTx/>
                        <a:buSzTx/>
                        <a:buFontTx/>
                        <a:buNone/>
                      </a:pPr>
                      <a:r>
                        <a:rPr kumimoji="1" lang="zh-CN" altLang="en-US"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a:t>
                      </a:r>
                      <a:r>
                        <a:rPr kumimoji="1" lang="en-US" altLang="zh-CN"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KW</a:t>
                      </a:r>
                      <a:r>
                        <a:rPr kumimoji="1" lang="zh-CN" altLang="en-US"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a:t>
                      </a:r>
                      <a:endParaRPr kumimoji="1" lang="zh-CN" altLang="en-US"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1" fontAlgn="ctr" latinLnBrk="0" hangingPunct="1">
                        <a:lnSpc>
                          <a:spcPct val="100000"/>
                        </a:lnSpc>
                        <a:spcBef>
                          <a:spcPct val="0"/>
                        </a:spcBef>
                        <a:spcAft>
                          <a:spcPct val="0"/>
                        </a:spcAft>
                        <a:buClrTx/>
                        <a:buSzTx/>
                        <a:buFontTx/>
                        <a:buNone/>
                      </a:pPr>
                      <a:r>
                        <a:rPr kumimoji="1" lang="zh-CN" altLang="en-US"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连续</a:t>
                      </a:r>
                      <a:endParaRPr kumimoji="1" lang="zh-CN" altLang="en-US"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0" lang="en-US" altLang="zh-CN"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38</a:t>
                      </a:r>
                      <a:endParaRPr kumimoji="0" lang="zh-CN" altLang="zh-CN"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endParaRPr>
                    </a:p>
                  </a:txBody>
                  <a:tcPr marT="42203" marB="42203"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0" lang="en-US" altLang="zh-CN"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47</a:t>
                      </a:r>
                      <a:endParaRPr kumimoji="0" lang="zh-CN" altLang="zh-CN"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endParaRPr>
                    </a:p>
                  </a:txBody>
                  <a:tcPr marT="42203" marB="42203"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0" lang="en-US" altLang="zh-CN"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47</a:t>
                      </a:r>
                      <a:endParaRPr kumimoji="0" lang="zh-CN" altLang="zh-CN"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endParaRPr>
                    </a:p>
                  </a:txBody>
                  <a:tcPr marT="42203" marB="42203"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0" lang="en-US" altLang="zh-CN"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40</a:t>
                      </a:r>
                      <a:endParaRPr kumimoji="0" lang="zh-CN" altLang="zh-CN"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endParaRPr>
                    </a:p>
                  </a:txBody>
                  <a:tcPr marT="42203" marB="42203"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0" lang="en-US" altLang="zh-CN"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33</a:t>
                      </a:r>
                      <a:endParaRPr kumimoji="0" lang="zh-CN" altLang="zh-CN"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endParaRPr>
                    </a:p>
                  </a:txBody>
                  <a:tcPr marT="42203" marB="42203"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0" lang="en-US" altLang="zh-CN"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29</a:t>
                      </a:r>
                      <a:endParaRPr kumimoji="0" lang="zh-CN" altLang="zh-CN"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endParaRPr>
                    </a:p>
                  </a:txBody>
                  <a:tcPr marT="42203" marB="42203"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240145">
                <a:tc vMerge="1">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CFFFF"/>
                    </a:solidFill>
                  </a:tcPr>
                </a:tc>
                <a:tc>
                  <a:txBody>
                    <a:bodyPr/>
                    <a:lstStyle/>
                    <a:p>
                      <a:pPr marL="342900" marR="0" lvl="0" indent="-342900" algn="ctr" defTabSz="914400" rtl="0" eaLnBrk="1" fontAlgn="ctr" latinLnBrk="0" hangingPunct="1">
                        <a:lnSpc>
                          <a:spcPct val="100000"/>
                        </a:lnSpc>
                        <a:spcBef>
                          <a:spcPct val="0"/>
                        </a:spcBef>
                        <a:spcAft>
                          <a:spcPct val="0"/>
                        </a:spcAft>
                        <a:buClrTx/>
                        <a:buSzTx/>
                        <a:buFontTx/>
                        <a:buNone/>
                      </a:pPr>
                      <a:r>
                        <a:rPr kumimoji="1" lang="zh-CN" altLang="en-US"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间断</a:t>
                      </a:r>
                      <a:endParaRPr kumimoji="1" lang="zh-CN" altLang="en-US"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0" lang="en-US" altLang="zh-CN"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46</a:t>
                      </a:r>
                      <a:endParaRPr kumimoji="0" lang="zh-CN" altLang="zh-CN"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endParaRPr>
                    </a:p>
                  </a:txBody>
                  <a:tcPr marT="42203" marB="42203"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0" lang="en-US" altLang="zh-CN"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56</a:t>
                      </a:r>
                      <a:endParaRPr kumimoji="0" lang="zh-CN" altLang="zh-CN"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endParaRPr>
                    </a:p>
                  </a:txBody>
                  <a:tcPr marT="42203" marB="42203"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0" lang="en-US" altLang="zh-CN"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56</a:t>
                      </a:r>
                      <a:endParaRPr kumimoji="0" lang="zh-CN" altLang="zh-CN"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endParaRPr>
                    </a:p>
                  </a:txBody>
                  <a:tcPr marT="42203" marB="42203"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0" lang="en-US" altLang="zh-CN"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56</a:t>
                      </a:r>
                      <a:endParaRPr kumimoji="0" lang="zh-CN" altLang="zh-CN" sz="2200" b="0" i="0" u="none" strike="noStrike" cap="none" normalizeH="0" baseline="0" dirty="0">
                        <a:ln>
                          <a:noFill/>
                        </a:ln>
                        <a:solidFill>
                          <a:schemeClr val="tx1"/>
                        </a:solidFill>
                        <a:effectLst/>
                        <a:latin typeface="Arial" panose="020B0604020202020204" pitchFamily="34" charset="0"/>
                        <a:ea typeface="宋体" panose="02010600030101010101" pitchFamily="2" charset="-122"/>
                      </a:endParaRPr>
                    </a:p>
                  </a:txBody>
                  <a:tcPr marT="42203" marB="42203"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0" lang="en-US" altLang="zh-CN"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44</a:t>
                      </a:r>
                      <a:endParaRPr kumimoji="0" lang="zh-CN" altLang="zh-CN" sz="2200" b="0" i="0" u="none" strike="noStrike" cap="none" normalizeH="0" baseline="0" dirty="0">
                        <a:ln>
                          <a:noFill/>
                        </a:ln>
                        <a:solidFill>
                          <a:schemeClr val="tx1"/>
                        </a:solidFill>
                        <a:effectLst/>
                        <a:latin typeface="Arial" panose="020B0604020202020204" pitchFamily="34" charset="0"/>
                        <a:ea typeface="宋体" panose="02010600030101010101" pitchFamily="2" charset="-122"/>
                      </a:endParaRPr>
                    </a:p>
                  </a:txBody>
                  <a:tcPr marT="42203" marB="42203"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0" lang="en-US" altLang="zh-CN"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40</a:t>
                      </a:r>
                      <a:endParaRPr kumimoji="0" lang="zh-CN" altLang="zh-CN" sz="1100" b="0" i="0" u="none" strike="noStrike" cap="none" normalizeH="0" baseline="0" dirty="0">
                        <a:ln>
                          <a:noFill/>
                        </a:ln>
                        <a:solidFill>
                          <a:schemeClr val="tx1"/>
                        </a:solidFill>
                        <a:effectLst/>
                        <a:latin typeface="宋体" panose="02010600030101010101" pitchFamily="2" charset="-122"/>
                        <a:ea typeface="宋体" panose="02010600030101010101" pitchFamily="2" charset="-122"/>
                      </a:endParaRPr>
                    </a:p>
                  </a:txBody>
                  <a:tcPr marT="42203" marB="42203"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bl>
          </a:graphicData>
        </a:graphic>
      </p:graphicFrame>
      <p:grpSp>
        <p:nvGrpSpPr>
          <p:cNvPr id="16" name="组合 15"/>
          <p:cNvGrpSpPr/>
          <p:nvPr/>
        </p:nvGrpSpPr>
        <p:grpSpPr>
          <a:xfrm>
            <a:off x="6021288" y="9417496"/>
            <a:ext cx="776312" cy="369332"/>
            <a:chOff x="6021288" y="9417496"/>
            <a:chExt cx="776312" cy="369332"/>
          </a:xfrm>
        </p:grpSpPr>
        <p:sp>
          <p:nvSpPr>
            <p:cNvPr id="17" name="圆角矩形 16"/>
            <p:cNvSpPr/>
            <p:nvPr/>
          </p:nvSpPr>
          <p:spPr>
            <a:xfrm>
              <a:off x="6021288" y="9525218"/>
              <a:ext cx="214482" cy="153888"/>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8" name="TextBox 17"/>
            <p:cNvSpPr txBox="1"/>
            <p:nvPr/>
          </p:nvSpPr>
          <p:spPr>
            <a:xfrm>
              <a:off x="6235770" y="9417496"/>
              <a:ext cx="561830" cy="369332"/>
            </a:xfrm>
            <a:prstGeom prst="rect">
              <a:avLst/>
            </a:prstGeom>
            <a:noFill/>
          </p:spPr>
          <p:txBody>
            <a:bodyPr wrap="square" rtlCol="0">
              <a:spAutoFit/>
            </a:bodyPr>
            <a:lstStyle/>
            <a:p>
              <a:r>
                <a:rPr lang="en-US" altLang="zh-CN" dirty="0"/>
                <a:t>83</a:t>
              </a:r>
              <a:endParaRPr lang="zh-CN" altLang="en-US" dirty="0"/>
            </a:p>
          </p:txBody>
        </p:sp>
      </p:grpSp>
      <p:pic>
        <p:nvPicPr>
          <p:cNvPr id="2" name="图片 1"/>
          <p:cNvPicPr>
            <a:picLocks noChangeAspect="1"/>
          </p:cNvPicPr>
          <p:nvPr/>
        </p:nvPicPr>
        <p:blipFill>
          <a:blip r:embed="rId1" cstate="print">
            <a:extLst>
              <a:ext uri="{28A0092B-C50C-407E-A947-70E740481C1C}">
                <a14:useLocalDpi xmlns:a14="http://schemas.microsoft.com/office/drawing/2010/main" val="0"/>
              </a:ext>
            </a:extLst>
          </a:blip>
          <a:stretch>
            <a:fillRect/>
          </a:stretch>
        </p:blipFill>
        <p:spPr>
          <a:xfrm>
            <a:off x="3593282" y="708403"/>
            <a:ext cx="2920268" cy="1945629"/>
          </a:xfrm>
          <a:prstGeom prst="rect">
            <a:avLst/>
          </a:prstGeom>
        </p:spPr>
      </p:pic>
      <p:pic>
        <p:nvPicPr>
          <p:cNvPr id="14" name="图片 13"/>
          <p:cNvPicPr>
            <a:picLocks noChangeAspect="1"/>
          </p:cNvPicPr>
          <p:nvPr/>
        </p:nvPicPr>
        <p:blipFill rotWithShape="1">
          <a:blip r:embed="rId2">
            <a:extLst>
              <a:ext uri="{28A0092B-C50C-407E-A947-70E740481C1C}">
                <a14:useLocalDpi xmlns:a14="http://schemas.microsoft.com/office/drawing/2010/main" val="0"/>
              </a:ext>
            </a:extLst>
          </a:blip>
          <a:srcRect l="8001" t="9788" r="10800" b="33915"/>
          <a:stretch>
            <a:fillRect/>
          </a:stretch>
        </p:blipFill>
        <p:spPr>
          <a:xfrm>
            <a:off x="3644987" y="79214"/>
            <a:ext cx="1008151" cy="486694"/>
          </a:xfrm>
          <a:prstGeom prst="rect">
            <a:avLst/>
          </a:prstGeom>
        </p:spPr>
      </p:pic>
    </p:spTree>
  </p:cSld>
  <p:clrMapOvr>
    <a:masterClrMapping/>
  </p:clrMapOvr>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平行四边形 3"/>
          <p:cNvSpPr/>
          <p:nvPr/>
        </p:nvSpPr>
        <p:spPr>
          <a:xfrm>
            <a:off x="403122" y="318099"/>
            <a:ext cx="1801742" cy="69027"/>
          </a:xfrm>
          <a:prstGeom prst="parallelogram">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TextBox 5"/>
          <p:cNvSpPr txBox="1"/>
          <p:nvPr/>
        </p:nvSpPr>
        <p:spPr>
          <a:xfrm>
            <a:off x="4581128" y="159821"/>
            <a:ext cx="2321446" cy="384721"/>
          </a:xfrm>
          <a:prstGeom prst="rect">
            <a:avLst/>
          </a:prstGeom>
          <a:noFill/>
        </p:spPr>
        <p:txBody>
          <a:bodyPr wrap="square" rtlCol="0">
            <a:spAutoFit/>
          </a:bodyPr>
          <a:lstStyle/>
          <a:p>
            <a:r>
              <a:rPr lang="zh-CN" altLang="en-US" sz="1000" b="1" kern="1400" spc="110" dirty="0">
                <a:latin typeface="+mn-ea"/>
              </a:rPr>
              <a:t>济宁钧华液压机械有限公司</a:t>
            </a:r>
            <a:endParaRPr lang="en-US" altLang="zh-CN" sz="1000" b="1" kern="1400" spc="110" dirty="0">
              <a:latin typeface="+mn-ea"/>
            </a:endParaRPr>
          </a:p>
          <a:p>
            <a:r>
              <a:rPr lang="en-US" altLang="zh-CN" sz="900" dirty="0">
                <a:latin typeface="Arial Unicode MS" panose="020B0604020202020204" pitchFamily="34" charset="-122"/>
                <a:ea typeface="Arial Unicode MS" panose="020B0604020202020204" pitchFamily="34" charset="-122"/>
                <a:cs typeface="Arial Unicode MS" panose="020B0604020202020204" pitchFamily="34" charset="-122"/>
              </a:rPr>
              <a:t>Jining  </a:t>
            </a:r>
            <a:r>
              <a:rPr lang="en-US" altLang="zh-CN" sz="900" dirty="0" err="1">
                <a:latin typeface="Arial Unicode MS" panose="020B0604020202020204" pitchFamily="34" charset="-122"/>
                <a:ea typeface="Arial Unicode MS" panose="020B0604020202020204" pitchFamily="34" charset="-122"/>
                <a:cs typeface="Arial Unicode MS" panose="020B0604020202020204" pitchFamily="34" charset="-122"/>
              </a:rPr>
              <a:t>JunHua</a:t>
            </a:r>
            <a:r>
              <a:rPr lang="en-US" altLang="zh-CN" sz="900" dirty="0">
                <a:latin typeface="Arial Unicode MS" panose="020B0604020202020204" pitchFamily="34" charset="-122"/>
                <a:ea typeface="Arial Unicode MS" panose="020B0604020202020204" pitchFamily="34" charset="-122"/>
                <a:cs typeface="Arial Unicode MS" panose="020B0604020202020204" pitchFamily="34" charset="-122"/>
              </a:rPr>
              <a:t> Hydraulic Co.,Ltd</a:t>
            </a:r>
            <a:endParaRPr lang="zh-CN" altLang="en-US" sz="900" dirty="0">
              <a:latin typeface="Arial Unicode MS" panose="020B0604020202020204" pitchFamily="34" charset="-122"/>
              <a:ea typeface="Arial Unicode MS" panose="020B0604020202020204" pitchFamily="34" charset="-122"/>
              <a:cs typeface="Arial Unicode MS" panose="020B0604020202020204" pitchFamily="34" charset="-122"/>
            </a:endParaRPr>
          </a:p>
        </p:txBody>
      </p:sp>
      <p:sp>
        <p:nvSpPr>
          <p:cNvPr id="7" name="平行四边形 6"/>
          <p:cNvSpPr/>
          <p:nvPr/>
        </p:nvSpPr>
        <p:spPr>
          <a:xfrm>
            <a:off x="2276872" y="315026"/>
            <a:ext cx="1368152" cy="72100"/>
          </a:xfrm>
          <a:prstGeom prst="parallelogram">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 name="Text Box 8"/>
          <p:cNvSpPr txBox="1">
            <a:spLocks noChangeArrowheads="1"/>
          </p:cNvSpPr>
          <p:nvPr/>
        </p:nvSpPr>
        <p:spPr bwMode="auto">
          <a:xfrm>
            <a:off x="342900" y="488504"/>
            <a:ext cx="1975757" cy="536436"/>
          </a:xfrm>
          <a:prstGeom prst="rect">
            <a:avLst/>
          </a:prstGeom>
          <a:noFill/>
          <a:ln>
            <a:noFill/>
          </a:ln>
          <a:effectLst/>
          <a:extLst>
            <a:ext uri="{909E8E84-426E-40DD-AFC4-6F175D3DCCD1}">
              <a14:hiddenFill xmlns:a14="http://schemas.microsoft.com/office/drawing/2010/main">
                <a:gradFill rotWithShape="0">
                  <a:gsLst>
                    <a:gs pos="0">
                      <a:srgbClr val="003366">
                        <a:gamma/>
                        <a:shade val="46275"/>
                        <a:invGamma/>
                      </a:srgbClr>
                    </a:gs>
                    <a:gs pos="100000">
                      <a:srgbClr val="003366"/>
                    </a:gs>
                  </a:gsLst>
                  <a:lin ang="5400000" scaled="1"/>
                </a:gradFill>
              </a14:hiddenFill>
            </a:ext>
            <a:ext uri="{91240B29-F687-4F45-9708-019B960494DF}">
              <a14:hiddenLine xmlns:a14="http://schemas.microsoft.com/office/drawing/2010/main" w="9525">
                <a:solidFill>
                  <a:srgbClr val="FFFF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74630" tIns="37315" rIns="74630" bIns="37315">
            <a:spAutoFit/>
            <a:scene3d>
              <a:camera prst="orthographicFront"/>
              <a:lightRig rig="threePt" dir="t"/>
            </a:scene3d>
          </a:bodyPr>
          <a:lstStyle>
            <a:lvl1pPr algn="l" defTabSz="860425">
              <a:spcBef>
                <a:spcPct val="0"/>
              </a:spcBef>
              <a:defRPr kumimoji="1" sz="2400">
                <a:solidFill>
                  <a:schemeClr val="tx1"/>
                </a:solidFill>
                <a:latin typeface="Times New Roman" panose="02020603050405020304" pitchFamily="18" charset="0"/>
                <a:ea typeface="宋体" panose="02010600030101010101" pitchFamily="2" charset="-122"/>
              </a:defRPr>
            </a:lvl1pPr>
            <a:lvl2pPr marL="430530" algn="l" defTabSz="860425">
              <a:spcBef>
                <a:spcPct val="0"/>
              </a:spcBef>
              <a:defRPr kumimoji="1" sz="2400">
                <a:solidFill>
                  <a:schemeClr val="tx1"/>
                </a:solidFill>
                <a:latin typeface="Times New Roman" panose="02020603050405020304" pitchFamily="18" charset="0"/>
                <a:ea typeface="宋体" panose="02010600030101010101" pitchFamily="2" charset="-122"/>
              </a:defRPr>
            </a:lvl2pPr>
            <a:lvl3pPr marL="860425" algn="l" defTabSz="860425">
              <a:spcBef>
                <a:spcPct val="0"/>
              </a:spcBef>
              <a:defRPr kumimoji="1" sz="2400">
                <a:solidFill>
                  <a:schemeClr val="tx1"/>
                </a:solidFill>
                <a:latin typeface="Times New Roman" panose="02020603050405020304" pitchFamily="18" charset="0"/>
                <a:ea typeface="宋体" panose="02010600030101010101" pitchFamily="2" charset="-122"/>
              </a:defRPr>
            </a:lvl3pPr>
            <a:lvl4pPr marL="1290955" algn="l" defTabSz="860425">
              <a:spcBef>
                <a:spcPct val="0"/>
              </a:spcBef>
              <a:defRPr kumimoji="1" sz="2400">
                <a:solidFill>
                  <a:schemeClr val="tx1"/>
                </a:solidFill>
                <a:latin typeface="Times New Roman" panose="02020603050405020304" pitchFamily="18" charset="0"/>
                <a:ea typeface="宋体" panose="02010600030101010101" pitchFamily="2" charset="-122"/>
              </a:defRPr>
            </a:lvl4pPr>
            <a:lvl5pPr marL="1719580" algn="l" defTabSz="860425">
              <a:spcBef>
                <a:spcPct val="0"/>
              </a:spcBef>
              <a:defRPr kumimoji="1" sz="2400">
                <a:solidFill>
                  <a:schemeClr val="tx1"/>
                </a:solidFill>
                <a:latin typeface="Times New Roman" panose="02020603050405020304" pitchFamily="18" charset="0"/>
                <a:ea typeface="宋体" panose="02010600030101010101" pitchFamily="2" charset="-122"/>
              </a:defRPr>
            </a:lvl5pPr>
            <a:lvl6pPr marL="21767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6339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0911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5483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0" hangingPunct="0">
              <a:lnSpc>
                <a:spcPct val="90000"/>
              </a:lnSpc>
              <a:spcBef>
                <a:spcPct val="50000"/>
              </a:spcBef>
              <a:buFontTx/>
              <a:buNone/>
            </a:pPr>
            <a:r>
              <a:rPr kumimoji="0" lang="en-US" altLang="zh-CN" sz="1300" b="1" dirty="0">
                <a:solidFill>
                  <a:schemeClr val="accent1"/>
                </a:solidFill>
                <a:effectLst>
                  <a:outerShdw blurRad="38100" dist="25400" dir="5400000" algn="ctr" rotWithShape="0">
                    <a:srgbClr val="6E747A">
                      <a:alpha val="43000"/>
                    </a:srgbClr>
                  </a:outerShdw>
                </a:effectLst>
              </a:rPr>
              <a:t>BMV </a:t>
            </a:r>
            <a:r>
              <a:rPr kumimoji="0" lang="zh-CN" altLang="en-US" sz="1300" b="1" dirty="0">
                <a:solidFill>
                  <a:schemeClr val="accent1"/>
                </a:solidFill>
                <a:effectLst>
                  <a:outerShdw blurRad="38100" dist="25400" dir="5400000" algn="ctr" rotWithShape="0">
                    <a:srgbClr val="6E747A">
                      <a:alpha val="43000"/>
                    </a:srgbClr>
                  </a:outerShdw>
                </a:effectLst>
              </a:rPr>
              <a:t>马达工作参数表  </a:t>
            </a:r>
            <a:endParaRPr kumimoji="0" lang="zh-CN" altLang="en-US" sz="1300" b="1" dirty="0">
              <a:solidFill>
                <a:schemeClr val="accent1"/>
              </a:solidFill>
              <a:effectLst>
                <a:outerShdw blurRad="38100" dist="25400" dir="5400000" algn="ctr" rotWithShape="0">
                  <a:srgbClr val="6E747A">
                    <a:alpha val="43000"/>
                  </a:srgbClr>
                </a:outerShdw>
              </a:effectLst>
            </a:endParaRPr>
          </a:p>
          <a:p>
            <a:pPr eaLnBrk="0" hangingPunct="0">
              <a:lnSpc>
                <a:spcPct val="90000"/>
              </a:lnSpc>
              <a:spcBef>
                <a:spcPct val="50000"/>
              </a:spcBef>
              <a:buFontTx/>
              <a:buNone/>
            </a:pPr>
            <a:r>
              <a:rPr kumimoji="0" lang="zh-CN" altLang="en-US" sz="1300" b="1" dirty="0">
                <a:solidFill>
                  <a:schemeClr val="accent1"/>
                </a:solidFill>
                <a:effectLst>
                  <a:outerShdw blurRad="38100" dist="25400" dir="5400000" algn="ctr" rotWithShape="0">
                    <a:srgbClr val="6E747A">
                      <a:alpha val="43000"/>
                    </a:srgbClr>
                  </a:outerShdw>
                </a:effectLst>
              </a:rPr>
              <a:t>         </a:t>
            </a:r>
            <a:r>
              <a:rPr kumimoji="0" lang="en-US" altLang="zh-CN" sz="1300" b="1" dirty="0">
                <a:solidFill>
                  <a:schemeClr val="accent1"/>
                </a:solidFill>
                <a:effectLst>
                  <a:outerShdw blurRad="38100" dist="25400" dir="5400000" algn="ctr" rotWithShape="0">
                    <a:srgbClr val="6E747A">
                      <a:alpha val="43000"/>
                    </a:srgbClr>
                  </a:outerShdw>
                </a:effectLst>
              </a:rPr>
              <a:t>               </a:t>
            </a:r>
            <a:endParaRPr kumimoji="0" lang="en-US" altLang="zh-CN" sz="1300" b="1" dirty="0">
              <a:solidFill>
                <a:schemeClr val="accent1"/>
              </a:solidFill>
              <a:effectLst>
                <a:outerShdw blurRad="38100" dist="25400" dir="5400000" algn="ctr" rotWithShape="0">
                  <a:srgbClr val="6E747A">
                    <a:alpha val="43000"/>
                  </a:srgbClr>
                </a:outerShdw>
              </a:effectLst>
              <a:latin typeface="仿宋_GB2312" panose="02010609030101010101" pitchFamily="49" charset="-122"/>
              <a:ea typeface="仿宋_GB2312" panose="02010609030101010101" pitchFamily="49" charset="-122"/>
            </a:endParaRPr>
          </a:p>
        </p:txBody>
      </p:sp>
      <p:sp useBgFill="1">
        <p:nvSpPr>
          <p:cNvPr id="10" name="Rectangle 141"/>
          <p:cNvSpPr>
            <a:spLocks noChangeArrowheads="1"/>
          </p:cNvSpPr>
          <p:nvPr/>
        </p:nvSpPr>
        <p:spPr bwMode="auto">
          <a:xfrm>
            <a:off x="2688772" y="677507"/>
            <a:ext cx="122464" cy="125076"/>
          </a:xfrm>
          <a:prstGeom prst="rect">
            <a:avLst/>
          </a:prstGeom>
          <a:ln w="9525" algn="ctr">
            <a:solidFill>
              <a:schemeClr val="tx1"/>
            </a:solidFill>
            <a:miter lim="800000"/>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79352" tIns="39676" rIns="79352" bIns="39676" anchor="ctr"/>
          <a:lstStyle/>
          <a:p>
            <a:endParaRPr lang="zh-CN" altLang="en-US"/>
          </a:p>
        </p:txBody>
      </p:sp>
      <p:sp>
        <p:nvSpPr>
          <p:cNvPr id="11" name="Rectangle 143"/>
          <p:cNvSpPr>
            <a:spLocks noChangeArrowheads="1"/>
          </p:cNvSpPr>
          <p:nvPr/>
        </p:nvSpPr>
        <p:spPr bwMode="auto">
          <a:xfrm>
            <a:off x="4293054" y="677507"/>
            <a:ext cx="123825" cy="125076"/>
          </a:xfrm>
          <a:prstGeom prst="rect">
            <a:avLst/>
          </a:prstGeom>
          <a:solidFill>
            <a:schemeClr val="accent5"/>
          </a:solidFill>
          <a:ln w="9525" algn="ctr">
            <a:solidFill>
              <a:schemeClr val="tx1"/>
            </a:solidFill>
            <a:miter lim="800000"/>
          </a:ln>
          <a:effectLst>
            <a:outerShdw sy="50000" rotWithShape="0">
              <a:schemeClr val="bg2">
                <a:alpha val="50000"/>
              </a:schemeClr>
            </a:outerShdw>
          </a:effectLst>
        </p:spPr>
        <p:txBody>
          <a:bodyPr wrap="none" lIns="79352" tIns="39676" rIns="79352" bIns="39676" anchor="ctr"/>
          <a:lstStyle/>
          <a:p>
            <a:endParaRPr lang="zh-CN" altLang="en-US"/>
          </a:p>
        </p:txBody>
      </p:sp>
      <p:sp>
        <p:nvSpPr>
          <p:cNvPr id="12" name="Text Box 144"/>
          <p:cNvSpPr txBox="1">
            <a:spLocks noChangeArrowheads="1"/>
          </p:cNvSpPr>
          <p:nvPr/>
        </p:nvSpPr>
        <p:spPr bwMode="auto">
          <a:xfrm>
            <a:off x="4416879" y="614970"/>
            <a:ext cx="1049111" cy="255710"/>
          </a:xfrm>
          <a:prstGeom prst="rect">
            <a:avLst/>
          </a:prstGeom>
          <a:noFill/>
          <a:ln>
            <a:noFill/>
          </a:ln>
          <a:effectLst/>
          <a:extLst>
            <a:ext uri="{909E8E84-426E-40DD-AFC4-6F175D3DCCD1}">
              <a14:hiddenFill xmlns:a14="http://schemas.microsoft.com/office/drawing/2010/main">
                <a:gradFill rotWithShape="0">
                  <a:gsLst>
                    <a:gs pos="0">
                      <a:srgbClr val="003366">
                        <a:gamma/>
                        <a:shade val="46275"/>
                        <a:invGamma/>
                      </a:srgbClr>
                    </a:gs>
                    <a:gs pos="100000">
                      <a:srgbClr val="003366"/>
                    </a:gs>
                  </a:gsLst>
                  <a:lin ang="5400000" scaled="1"/>
                </a:gradFill>
              </a14:hiddenFill>
            </a:ext>
            <a:ext uri="{91240B29-F687-4F45-9708-019B960494DF}">
              <a14:hiddenLine xmlns:a14="http://schemas.microsoft.com/office/drawing/2010/main" w="9525">
                <a:solidFill>
                  <a:srgbClr val="FFFF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74630" tIns="37315" rIns="74630" bIns="37315">
            <a:spAutoFit/>
            <a:scene3d>
              <a:camera prst="orthographicFront"/>
              <a:lightRig rig="threePt" dir="t"/>
            </a:scene3d>
          </a:bodyPr>
          <a:lstStyle>
            <a:lvl1pPr algn="l" defTabSz="860425">
              <a:spcBef>
                <a:spcPct val="0"/>
              </a:spcBef>
              <a:defRPr kumimoji="1" sz="2400">
                <a:solidFill>
                  <a:schemeClr val="tx1"/>
                </a:solidFill>
                <a:latin typeface="Times New Roman" panose="02020603050405020304" pitchFamily="18" charset="0"/>
                <a:ea typeface="宋体" panose="02010600030101010101" pitchFamily="2" charset="-122"/>
              </a:defRPr>
            </a:lvl1pPr>
            <a:lvl2pPr marL="430530" algn="l" defTabSz="860425">
              <a:spcBef>
                <a:spcPct val="0"/>
              </a:spcBef>
              <a:defRPr kumimoji="1" sz="2400">
                <a:solidFill>
                  <a:schemeClr val="tx1"/>
                </a:solidFill>
                <a:latin typeface="Times New Roman" panose="02020603050405020304" pitchFamily="18" charset="0"/>
                <a:ea typeface="宋体" panose="02010600030101010101" pitchFamily="2" charset="-122"/>
              </a:defRPr>
            </a:lvl2pPr>
            <a:lvl3pPr marL="860425" algn="l" defTabSz="860425">
              <a:spcBef>
                <a:spcPct val="0"/>
              </a:spcBef>
              <a:defRPr kumimoji="1" sz="2400">
                <a:solidFill>
                  <a:schemeClr val="tx1"/>
                </a:solidFill>
                <a:latin typeface="Times New Roman" panose="02020603050405020304" pitchFamily="18" charset="0"/>
                <a:ea typeface="宋体" panose="02010600030101010101" pitchFamily="2" charset="-122"/>
              </a:defRPr>
            </a:lvl3pPr>
            <a:lvl4pPr marL="1290955" algn="l" defTabSz="860425">
              <a:spcBef>
                <a:spcPct val="0"/>
              </a:spcBef>
              <a:defRPr kumimoji="1" sz="2400">
                <a:solidFill>
                  <a:schemeClr val="tx1"/>
                </a:solidFill>
                <a:latin typeface="Times New Roman" panose="02020603050405020304" pitchFamily="18" charset="0"/>
                <a:ea typeface="宋体" panose="02010600030101010101" pitchFamily="2" charset="-122"/>
              </a:defRPr>
            </a:lvl4pPr>
            <a:lvl5pPr marL="1719580" algn="l" defTabSz="860425">
              <a:spcBef>
                <a:spcPct val="0"/>
              </a:spcBef>
              <a:defRPr kumimoji="1" sz="2400">
                <a:solidFill>
                  <a:schemeClr val="tx1"/>
                </a:solidFill>
                <a:latin typeface="Times New Roman" panose="02020603050405020304" pitchFamily="18" charset="0"/>
                <a:ea typeface="宋体" panose="02010600030101010101" pitchFamily="2" charset="-122"/>
              </a:defRPr>
            </a:lvl5pPr>
            <a:lvl6pPr marL="21767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6339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0911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5483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0" hangingPunct="0">
              <a:lnSpc>
                <a:spcPct val="90000"/>
              </a:lnSpc>
              <a:spcBef>
                <a:spcPct val="50000"/>
              </a:spcBef>
              <a:buFontTx/>
              <a:buNone/>
            </a:pPr>
            <a:r>
              <a:rPr kumimoji="0" lang="zh-CN" altLang="en-US" sz="1300" b="1">
                <a:solidFill>
                  <a:schemeClr val="accent1"/>
                </a:solidFill>
                <a:effectLst>
                  <a:outerShdw blurRad="38100" dist="25400" dir="5400000" algn="ctr" rotWithShape="0">
                    <a:srgbClr val="6E747A">
                      <a:alpha val="43000"/>
                    </a:srgbClr>
                  </a:outerShdw>
                </a:effectLst>
              </a:rPr>
              <a:t>间断工作区                </a:t>
            </a:r>
            <a:endParaRPr kumimoji="0" lang="zh-CN" altLang="en-US" sz="1300" b="1">
              <a:solidFill>
                <a:schemeClr val="accent1"/>
              </a:solidFill>
              <a:effectLst>
                <a:outerShdw blurRad="38100" dist="25400" dir="5400000" algn="ctr" rotWithShape="0">
                  <a:srgbClr val="6E747A">
                    <a:alpha val="43000"/>
                  </a:srgbClr>
                </a:outerShdw>
              </a:effectLst>
              <a:latin typeface="仿宋_GB2312" panose="02010609030101010101" pitchFamily="49" charset="-122"/>
              <a:ea typeface="仿宋_GB2312" panose="02010609030101010101" pitchFamily="49" charset="-122"/>
            </a:endParaRPr>
          </a:p>
        </p:txBody>
      </p:sp>
      <p:sp>
        <p:nvSpPr>
          <p:cNvPr id="13" name="Text Box 633"/>
          <p:cNvSpPr txBox="1">
            <a:spLocks noChangeArrowheads="1"/>
          </p:cNvSpPr>
          <p:nvPr/>
        </p:nvSpPr>
        <p:spPr bwMode="auto">
          <a:xfrm>
            <a:off x="2811236" y="614970"/>
            <a:ext cx="1049111" cy="255710"/>
          </a:xfrm>
          <a:prstGeom prst="rect">
            <a:avLst/>
          </a:prstGeom>
          <a:noFill/>
          <a:ln>
            <a:noFill/>
          </a:ln>
          <a:effectLst/>
          <a:extLst>
            <a:ext uri="{909E8E84-426E-40DD-AFC4-6F175D3DCCD1}">
              <a14:hiddenFill xmlns:a14="http://schemas.microsoft.com/office/drawing/2010/main">
                <a:gradFill rotWithShape="0">
                  <a:gsLst>
                    <a:gs pos="0">
                      <a:srgbClr val="003366">
                        <a:gamma/>
                        <a:shade val="46275"/>
                        <a:invGamma/>
                      </a:srgbClr>
                    </a:gs>
                    <a:gs pos="100000">
                      <a:srgbClr val="003366"/>
                    </a:gs>
                  </a:gsLst>
                  <a:lin ang="5400000" scaled="1"/>
                </a:gradFill>
              </a14:hiddenFill>
            </a:ext>
            <a:ext uri="{91240B29-F687-4F45-9708-019B960494DF}">
              <a14:hiddenLine xmlns:a14="http://schemas.microsoft.com/office/drawing/2010/main" w="9525">
                <a:solidFill>
                  <a:srgbClr val="FFFF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74630" tIns="37315" rIns="74630" bIns="37315">
            <a:spAutoFit/>
            <a:scene3d>
              <a:camera prst="orthographicFront"/>
              <a:lightRig rig="threePt" dir="t"/>
            </a:scene3d>
          </a:bodyPr>
          <a:lstStyle>
            <a:lvl1pPr algn="l" defTabSz="860425">
              <a:spcBef>
                <a:spcPct val="0"/>
              </a:spcBef>
              <a:defRPr kumimoji="1" sz="2400">
                <a:solidFill>
                  <a:schemeClr val="tx1"/>
                </a:solidFill>
                <a:latin typeface="Times New Roman" panose="02020603050405020304" pitchFamily="18" charset="0"/>
                <a:ea typeface="宋体" panose="02010600030101010101" pitchFamily="2" charset="-122"/>
              </a:defRPr>
            </a:lvl1pPr>
            <a:lvl2pPr marL="430530" algn="l" defTabSz="860425">
              <a:spcBef>
                <a:spcPct val="0"/>
              </a:spcBef>
              <a:defRPr kumimoji="1" sz="2400">
                <a:solidFill>
                  <a:schemeClr val="tx1"/>
                </a:solidFill>
                <a:latin typeface="Times New Roman" panose="02020603050405020304" pitchFamily="18" charset="0"/>
                <a:ea typeface="宋体" panose="02010600030101010101" pitchFamily="2" charset="-122"/>
              </a:defRPr>
            </a:lvl2pPr>
            <a:lvl3pPr marL="860425" algn="l" defTabSz="860425">
              <a:spcBef>
                <a:spcPct val="0"/>
              </a:spcBef>
              <a:defRPr kumimoji="1" sz="2400">
                <a:solidFill>
                  <a:schemeClr val="tx1"/>
                </a:solidFill>
                <a:latin typeface="Times New Roman" panose="02020603050405020304" pitchFamily="18" charset="0"/>
                <a:ea typeface="宋体" panose="02010600030101010101" pitchFamily="2" charset="-122"/>
              </a:defRPr>
            </a:lvl3pPr>
            <a:lvl4pPr marL="1290955" algn="l" defTabSz="860425">
              <a:spcBef>
                <a:spcPct val="0"/>
              </a:spcBef>
              <a:defRPr kumimoji="1" sz="2400">
                <a:solidFill>
                  <a:schemeClr val="tx1"/>
                </a:solidFill>
                <a:latin typeface="Times New Roman" panose="02020603050405020304" pitchFamily="18" charset="0"/>
                <a:ea typeface="宋体" panose="02010600030101010101" pitchFamily="2" charset="-122"/>
              </a:defRPr>
            </a:lvl4pPr>
            <a:lvl5pPr marL="1719580" algn="l" defTabSz="860425">
              <a:spcBef>
                <a:spcPct val="0"/>
              </a:spcBef>
              <a:defRPr kumimoji="1" sz="2400">
                <a:solidFill>
                  <a:schemeClr val="tx1"/>
                </a:solidFill>
                <a:latin typeface="Times New Roman" panose="02020603050405020304" pitchFamily="18" charset="0"/>
                <a:ea typeface="宋体" panose="02010600030101010101" pitchFamily="2" charset="-122"/>
              </a:defRPr>
            </a:lvl5pPr>
            <a:lvl6pPr marL="21767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6339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0911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5483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0" hangingPunct="0">
              <a:lnSpc>
                <a:spcPct val="90000"/>
              </a:lnSpc>
              <a:spcBef>
                <a:spcPct val="50000"/>
              </a:spcBef>
              <a:buFontTx/>
              <a:buNone/>
            </a:pPr>
            <a:r>
              <a:rPr kumimoji="0" lang="zh-CN" altLang="en-US" sz="1300" b="1" dirty="0">
                <a:solidFill>
                  <a:schemeClr val="accent1"/>
                </a:solidFill>
                <a:effectLst>
                  <a:outerShdw blurRad="38100" dist="25400" dir="5400000" algn="ctr" rotWithShape="0">
                    <a:srgbClr val="6E747A">
                      <a:alpha val="43000"/>
                    </a:srgbClr>
                  </a:outerShdw>
                </a:effectLst>
              </a:rPr>
              <a:t>连续工作区                </a:t>
            </a:r>
            <a:endParaRPr kumimoji="0" lang="zh-CN" altLang="en-US" sz="1300" b="1" dirty="0">
              <a:solidFill>
                <a:schemeClr val="accent1"/>
              </a:solidFill>
              <a:effectLst>
                <a:outerShdw blurRad="38100" dist="25400" dir="5400000" algn="ctr" rotWithShape="0">
                  <a:srgbClr val="6E747A">
                    <a:alpha val="43000"/>
                  </a:srgbClr>
                </a:outerShdw>
              </a:effectLst>
              <a:latin typeface="仿宋_GB2312" panose="02010609030101010101" pitchFamily="49" charset="-122"/>
              <a:ea typeface="仿宋_GB2312" panose="02010609030101010101" pitchFamily="49" charset="-122"/>
            </a:endParaRPr>
          </a:p>
        </p:txBody>
      </p:sp>
      <p:sp>
        <p:nvSpPr>
          <p:cNvPr id="2" name="TextBox 1"/>
          <p:cNvSpPr txBox="1"/>
          <p:nvPr/>
        </p:nvSpPr>
        <p:spPr>
          <a:xfrm>
            <a:off x="692696" y="1208584"/>
            <a:ext cx="864096" cy="369332"/>
          </a:xfrm>
          <a:prstGeom prst="rect">
            <a:avLst/>
          </a:prstGeom>
          <a:solidFill>
            <a:schemeClr val="bg1"/>
          </a:solidFill>
        </p:spPr>
        <p:txBody>
          <a:bodyPr wrap="square" rtlCol="0">
            <a:spAutoFit/>
          </a:bodyPr>
          <a:lstStyle/>
          <a:p>
            <a:endParaRPr lang="zh-CN" altLang="en-US" dirty="0"/>
          </a:p>
        </p:txBody>
      </p:sp>
      <p:sp>
        <p:nvSpPr>
          <p:cNvPr id="17" name="TextBox 16"/>
          <p:cNvSpPr txBox="1"/>
          <p:nvPr/>
        </p:nvSpPr>
        <p:spPr>
          <a:xfrm>
            <a:off x="3356992" y="1249284"/>
            <a:ext cx="864096" cy="369332"/>
          </a:xfrm>
          <a:prstGeom prst="rect">
            <a:avLst/>
          </a:prstGeom>
          <a:solidFill>
            <a:schemeClr val="bg1"/>
          </a:solidFill>
        </p:spPr>
        <p:txBody>
          <a:bodyPr wrap="square" rtlCol="0">
            <a:spAutoFit/>
          </a:bodyPr>
          <a:lstStyle/>
          <a:p>
            <a:endParaRPr lang="zh-CN" altLang="en-US" dirty="0"/>
          </a:p>
        </p:txBody>
      </p:sp>
      <p:sp>
        <p:nvSpPr>
          <p:cNvPr id="18" name="TextBox 17"/>
          <p:cNvSpPr txBox="1"/>
          <p:nvPr/>
        </p:nvSpPr>
        <p:spPr>
          <a:xfrm>
            <a:off x="620688" y="4575333"/>
            <a:ext cx="864096" cy="369332"/>
          </a:xfrm>
          <a:prstGeom prst="rect">
            <a:avLst/>
          </a:prstGeom>
          <a:solidFill>
            <a:schemeClr val="bg1"/>
          </a:solidFill>
        </p:spPr>
        <p:txBody>
          <a:bodyPr wrap="square" rtlCol="0">
            <a:spAutoFit/>
          </a:bodyPr>
          <a:lstStyle/>
          <a:p>
            <a:endParaRPr lang="zh-CN" altLang="en-US" dirty="0"/>
          </a:p>
        </p:txBody>
      </p:sp>
      <p:sp>
        <p:nvSpPr>
          <p:cNvPr id="3" name="TextBox 2"/>
          <p:cNvSpPr txBox="1"/>
          <p:nvPr/>
        </p:nvSpPr>
        <p:spPr>
          <a:xfrm>
            <a:off x="764704" y="1136576"/>
            <a:ext cx="720080" cy="225366"/>
          </a:xfrm>
          <a:prstGeom prst="rect">
            <a:avLst/>
          </a:prstGeom>
          <a:solidFill>
            <a:schemeClr val="bg1"/>
          </a:solidFill>
        </p:spPr>
        <p:txBody>
          <a:bodyPr wrap="square" rtlCol="0">
            <a:spAutoFit/>
          </a:bodyPr>
          <a:lstStyle/>
          <a:p>
            <a:endParaRPr lang="zh-CN" altLang="en-US" dirty="0"/>
          </a:p>
        </p:txBody>
      </p:sp>
      <p:sp>
        <p:nvSpPr>
          <p:cNvPr id="23" name="TextBox 22"/>
          <p:cNvSpPr txBox="1"/>
          <p:nvPr/>
        </p:nvSpPr>
        <p:spPr>
          <a:xfrm>
            <a:off x="692696" y="6311810"/>
            <a:ext cx="864096" cy="225366"/>
          </a:xfrm>
          <a:prstGeom prst="rect">
            <a:avLst/>
          </a:prstGeom>
          <a:solidFill>
            <a:schemeClr val="bg1"/>
          </a:solidFill>
        </p:spPr>
        <p:txBody>
          <a:bodyPr wrap="square" rtlCol="0">
            <a:spAutoFit/>
          </a:bodyPr>
          <a:lstStyle/>
          <a:p>
            <a:endParaRPr lang="zh-CN" altLang="en-US" dirty="0"/>
          </a:p>
        </p:txBody>
      </p:sp>
      <p:sp>
        <p:nvSpPr>
          <p:cNvPr id="24" name="TextBox 23"/>
          <p:cNvSpPr txBox="1"/>
          <p:nvPr/>
        </p:nvSpPr>
        <p:spPr>
          <a:xfrm>
            <a:off x="3519669" y="3728864"/>
            <a:ext cx="845435" cy="225366"/>
          </a:xfrm>
          <a:prstGeom prst="rect">
            <a:avLst/>
          </a:prstGeom>
          <a:solidFill>
            <a:schemeClr val="bg1"/>
          </a:solidFill>
        </p:spPr>
        <p:txBody>
          <a:bodyPr wrap="square" rtlCol="0">
            <a:spAutoFit/>
          </a:bodyPr>
          <a:lstStyle/>
          <a:p>
            <a:endParaRPr lang="zh-CN" altLang="en-US" dirty="0"/>
          </a:p>
        </p:txBody>
      </p:sp>
      <p:sp>
        <p:nvSpPr>
          <p:cNvPr id="25" name="TextBox 24"/>
          <p:cNvSpPr txBox="1"/>
          <p:nvPr/>
        </p:nvSpPr>
        <p:spPr>
          <a:xfrm>
            <a:off x="764704" y="3728864"/>
            <a:ext cx="792088" cy="225366"/>
          </a:xfrm>
          <a:prstGeom prst="rect">
            <a:avLst/>
          </a:prstGeom>
          <a:solidFill>
            <a:schemeClr val="bg1"/>
          </a:solidFill>
        </p:spPr>
        <p:txBody>
          <a:bodyPr wrap="square" rtlCol="0">
            <a:spAutoFit/>
          </a:bodyPr>
          <a:lstStyle/>
          <a:p>
            <a:endParaRPr lang="zh-CN" altLang="en-US" dirty="0"/>
          </a:p>
        </p:txBody>
      </p:sp>
      <p:sp>
        <p:nvSpPr>
          <p:cNvPr id="26" name="TextBox 25"/>
          <p:cNvSpPr txBox="1"/>
          <p:nvPr/>
        </p:nvSpPr>
        <p:spPr>
          <a:xfrm>
            <a:off x="3429000" y="1136576"/>
            <a:ext cx="720080" cy="225366"/>
          </a:xfrm>
          <a:prstGeom prst="rect">
            <a:avLst/>
          </a:prstGeom>
          <a:solidFill>
            <a:schemeClr val="bg1"/>
          </a:solidFill>
        </p:spPr>
        <p:txBody>
          <a:bodyPr wrap="square" rtlCol="0">
            <a:spAutoFit/>
          </a:bodyPr>
          <a:lstStyle/>
          <a:p>
            <a:endParaRPr lang="zh-CN" altLang="en-US" dirty="0"/>
          </a:p>
        </p:txBody>
      </p:sp>
      <p:grpSp>
        <p:nvGrpSpPr>
          <p:cNvPr id="29" name="组合 28"/>
          <p:cNvGrpSpPr/>
          <p:nvPr/>
        </p:nvGrpSpPr>
        <p:grpSpPr>
          <a:xfrm>
            <a:off x="6021288" y="9417496"/>
            <a:ext cx="776312" cy="369332"/>
            <a:chOff x="6021288" y="9417496"/>
            <a:chExt cx="776312" cy="369332"/>
          </a:xfrm>
        </p:grpSpPr>
        <p:sp>
          <p:nvSpPr>
            <p:cNvPr id="30" name="圆角矩形 29"/>
            <p:cNvSpPr/>
            <p:nvPr/>
          </p:nvSpPr>
          <p:spPr>
            <a:xfrm>
              <a:off x="6021288" y="9525218"/>
              <a:ext cx="214482" cy="153888"/>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 name="TextBox 30"/>
            <p:cNvSpPr txBox="1"/>
            <p:nvPr/>
          </p:nvSpPr>
          <p:spPr>
            <a:xfrm>
              <a:off x="6235770" y="9417496"/>
              <a:ext cx="561830" cy="369332"/>
            </a:xfrm>
            <a:prstGeom prst="rect">
              <a:avLst/>
            </a:prstGeom>
            <a:noFill/>
          </p:spPr>
          <p:txBody>
            <a:bodyPr wrap="square" rtlCol="0">
              <a:spAutoFit/>
            </a:bodyPr>
            <a:lstStyle/>
            <a:p>
              <a:r>
                <a:rPr lang="en-US" altLang="zh-CN" dirty="0"/>
                <a:t>84</a:t>
              </a:r>
              <a:endParaRPr lang="zh-CN" altLang="en-US" dirty="0"/>
            </a:p>
          </p:txBody>
        </p:sp>
      </p:grpSp>
      <p:pic>
        <p:nvPicPr>
          <p:cNvPr id="14" name="图片 13"/>
          <p:cNvPicPr>
            <a:picLocks noChangeAspect="1"/>
          </p:cNvPicPr>
          <p:nvPr/>
        </p:nvPicPr>
        <p:blipFill rotWithShape="1">
          <a:blip r:embed="rId1">
            <a:extLst>
              <a:ext uri="{28A0092B-C50C-407E-A947-70E740481C1C}">
                <a14:useLocalDpi xmlns:a14="http://schemas.microsoft.com/office/drawing/2010/main" val="0"/>
              </a:ext>
            </a:extLst>
          </a:blip>
          <a:srcRect l="8001" t="9788" r="10800" b="33915"/>
          <a:stretch>
            <a:fillRect/>
          </a:stretch>
        </p:blipFill>
        <p:spPr>
          <a:xfrm>
            <a:off x="3644987" y="79214"/>
            <a:ext cx="1008151" cy="486694"/>
          </a:xfrm>
          <a:prstGeom prst="rect">
            <a:avLst/>
          </a:prstGeom>
        </p:spPr>
      </p:pic>
      <p:pic>
        <p:nvPicPr>
          <p:cNvPr id="19" name="图片 18" descr="315"/>
          <p:cNvPicPr>
            <a:picLocks noChangeAspect="1"/>
          </p:cNvPicPr>
          <p:nvPr/>
        </p:nvPicPr>
        <p:blipFill>
          <a:blip r:embed="rId2"/>
          <a:stretch>
            <a:fillRect/>
          </a:stretch>
        </p:blipFill>
        <p:spPr>
          <a:xfrm>
            <a:off x="260350" y="1092835"/>
            <a:ext cx="3259455" cy="3390900"/>
          </a:xfrm>
          <a:prstGeom prst="rect">
            <a:avLst/>
          </a:prstGeom>
        </p:spPr>
      </p:pic>
      <p:sp>
        <p:nvSpPr>
          <p:cNvPr id="28" name="AutoShape 10"/>
          <p:cNvSpPr>
            <a:spLocks noChangeArrowheads="1"/>
          </p:cNvSpPr>
          <p:nvPr/>
        </p:nvSpPr>
        <p:spPr bwMode="auto">
          <a:xfrm>
            <a:off x="2565033" y="4516259"/>
            <a:ext cx="872217" cy="291202"/>
          </a:xfrm>
          <a:prstGeom prst="wedgeRoundRectCallout">
            <a:avLst>
              <a:gd name="adj1" fmla="val -40784"/>
              <a:gd name="adj2" fmla="val -93660"/>
              <a:gd name="adj3" fmla="val 16667"/>
            </a:avLst>
          </a:prstGeom>
          <a:noFill/>
          <a:ln w="9525">
            <a:solidFill>
              <a:schemeClr val="tx1"/>
            </a:solidFill>
            <a:miter lim="800000"/>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lIns="58394" tIns="30366" rIns="58394" bIns="30366"/>
          <a:lstStyle/>
          <a:p>
            <a:pPr defTabSz="793750">
              <a:spcBef>
                <a:spcPct val="0"/>
              </a:spcBef>
              <a:buNone/>
            </a:pPr>
            <a:r>
              <a:rPr lang="zh-CN" altLang="en-US" sz="800" b="1" dirty="0">
                <a:solidFill>
                  <a:srgbClr val="0000FF"/>
                </a:solidFill>
              </a:rPr>
              <a:t>扭矩</a:t>
            </a:r>
            <a:r>
              <a:rPr lang="en-US" altLang="zh-CN" sz="800" b="1" dirty="0">
                <a:solidFill>
                  <a:srgbClr val="0000FF"/>
                </a:solidFill>
              </a:rPr>
              <a:t>758 Nm   </a:t>
            </a:r>
            <a:endParaRPr lang="en-US" altLang="zh-CN" sz="800" b="1" dirty="0">
              <a:solidFill>
                <a:srgbClr val="0000FF"/>
              </a:solidFill>
            </a:endParaRPr>
          </a:p>
          <a:p>
            <a:pPr defTabSz="793750">
              <a:spcBef>
                <a:spcPct val="0"/>
              </a:spcBef>
              <a:buNone/>
            </a:pPr>
            <a:r>
              <a:rPr lang="zh-CN" altLang="en-US" sz="800" b="1" dirty="0">
                <a:solidFill>
                  <a:srgbClr val="0000FF"/>
                </a:solidFill>
              </a:rPr>
              <a:t>转速</a:t>
            </a:r>
            <a:r>
              <a:rPr lang="en-US" altLang="zh-CN" sz="800" b="1" dirty="0">
                <a:solidFill>
                  <a:srgbClr val="0000FF"/>
                </a:solidFill>
              </a:rPr>
              <a:t> 576 rpm</a:t>
            </a:r>
            <a:endParaRPr lang="en-US" altLang="zh-CN" sz="800" b="1" dirty="0">
              <a:solidFill>
                <a:srgbClr val="0000FF"/>
              </a:solidFill>
            </a:endParaRPr>
          </a:p>
        </p:txBody>
      </p:sp>
      <p:pic>
        <p:nvPicPr>
          <p:cNvPr id="22" name="图片 21" descr="400"/>
          <p:cNvPicPr>
            <a:picLocks noChangeAspect="1"/>
          </p:cNvPicPr>
          <p:nvPr/>
        </p:nvPicPr>
        <p:blipFill>
          <a:blip r:embed="rId3"/>
          <a:stretch>
            <a:fillRect/>
          </a:stretch>
        </p:blipFill>
        <p:spPr>
          <a:xfrm>
            <a:off x="3572510" y="1068705"/>
            <a:ext cx="2926715" cy="3463290"/>
          </a:xfrm>
          <a:prstGeom prst="rect">
            <a:avLst/>
          </a:prstGeom>
        </p:spPr>
      </p:pic>
      <p:pic>
        <p:nvPicPr>
          <p:cNvPr id="32" name="图片 31" descr="500"/>
          <p:cNvPicPr>
            <a:picLocks noChangeAspect="1"/>
          </p:cNvPicPr>
          <p:nvPr/>
        </p:nvPicPr>
        <p:blipFill>
          <a:blip r:embed="rId4"/>
          <a:stretch>
            <a:fillRect/>
          </a:stretch>
        </p:blipFill>
        <p:spPr>
          <a:xfrm>
            <a:off x="281940" y="4839970"/>
            <a:ext cx="3140075" cy="3601085"/>
          </a:xfrm>
          <a:prstGeom prst="rect">
            <a:avLst/>
          </a:prstGeom>
        </p:spPr>
      </p:pic>
      <p:pic>
        <p:nvPicPr>
          <p:cNvPr id="34" name="图片 33" descr="650"/>
          <p:cNvPicPr>
            <a:picLocks noChangeAspect="1"/>
          </p:cNvPicPr>
          <p:nvPr/>
        </p:nvPicPr>
        <p:blipFill>
          <a:blip r:embed="rId5"/>
          <a:stretch>
            <a:fillRect/>
          </a:stretch>
        </p:blipFill>
        <p:spPr>
          <a:xfrm>
            <a:off x="3422015" y="4863465"/>
            <a:ext cx="3124835" cy="3664585"/>
          </a:xfrm>
          <a:prstGeom prst="rect">
            <a:avLst/>
          </a:prstGeom>
        </p:spPr>
      </p:pic>
    </p:spTree>
  </p:cSld>
  <p:clrMapOvr>
    <a:masterClrMapping/>
  </p:clrMapOvr>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平行四边形 3"/>
          <p:cNvSpPr/>
          <p:nvPr/>
        </p:nvSpPr>
        <p:spPr>
          <a:xfrm>
            <a:off x="403122" y="318099"/>
            <a:ext cx="1801742" cy="69027"/>
          </a:xfrm>
          <a:prstGeom prst="parallelogram">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TextBox 5"/>
          <p:cNvSpPr txBox="1"/>
          <p:nvPr/>
        </p:nvSpPr>
        <p:spPr>
          <a:xfrm>
            <a:off x="4581128" y="159821"/>
            <a:ext cx="2321446" cy="384721"/>
          </a:xfrm>
          <a:prstGeom prst="rect">
            <a:avLst/>
          </a:prstGeom>
          <a:noFill/>
        </p:spPr>
        <p:txBody>
          <a:bodyPr wrap="square" rtlCol="0">
            <a:spAutoFit/>
          </a:bodyPr>
          <a:lstStyle/>
          <a:p>
            <a:r>
              <a:rPr lang="zh-CN" altLang="en-US" sz="1000" b="1" kern="1400" spc="110" dirty="0">
                <a:latin typeface="+mn-ea"/>
              </a:rPr>
              <a:t>济宁钧华液压机械有限公司</a:t>
            </a:r>
            <a:endParaRPr lang="en-US" altLang="zh-CN" sz="1000" b="1" kern="1400" spc="110" dirty="0">
              <a:latin typeface="+mn-ea"/>
            </a:endParaRPr>
          </a:p>
          <a:p>
            <a:r>
              <a:rPr lang="en-US" altLang="zh-CN" sz="900" dirty="0">
                <a:latin typeface="Arial Unicode MS" panose="020B0604020202020204" pitchFamily="34" charset="-122"/>
                <a:ea typeface="Arial Unicode MS" panose="020B0604020202020204" pitchFamily="34" charset="-122"/>
                <a:cs typeface="Arial Unicode MS" panose="020B0604020202020204" pitchFamily="34" charset="-122"/>
              </a:rPr>
              <a:t>Jining  </a:t>
            </a:r>
            <a:r>
              <a:rPr lang="en-US" altLang="zh-CN" sz="900" dirty="0" err="1">
                <a:latin typeface="Arial Unicode MS" panose="020B0604020202020204" pitchFamily="34" charset="-122"/>
                <a:ea typeface="Arial Unicode MS" panose="020B0604020202020204" pitchFamily="34" charset="-122"/>
                <a:cs typeface="Arial Unicode MS" panose="020B0604020202020204" pitchFamily="34" charset="-122"/>
              </a:rPr>
              <a:t>JunHua</a:t>
            </a:r>
            <a:r>
              <a:rPr lang="en-US" altLang="zh-CN" sz="900" dirty="0">
                <a:latin typeface="Arial Unicode MS" panose="020B0604020202020204" pitchFamily="34" charset="-122"/>
                <a:ea typeface="Arial Unicode MS" panose="020B0604020202020204" pitchFamily="34" charset="-122"/>
                <a:cs typeface="Arial Unicode MS" panose="020B0604020202020204" pitchFamily="34" charset="-122"/>
              </a:rPr>
              <a:t> Hydraulic Co.,Ltd</a:t>
            </a:r>
            <a:endParaRPr lang="zh-CN" altLang="en-US" sz="900" dirty="0">
              <a:latin typeface="Arial Unicode MS" panose="020B0604020202020204" pitchFamily="34" charset="-122"/>
              <a:ea typeface="Arial Unicode MS" panose="020B0604020202020204" pitchFamily="34" charset="-122"/>
              <a:cs typeface="Arial Unicode MS" panose="020B0604020202020204" pitchFamily="34" charset="-122"/>
            </a:endParaRPr>
          </a:p>
        </p:txBody>
      </p:sp>
      <p:sp>
        <p:nvSpPr>
          <p:cNvPr id="7" name="平行四边形 6"/>
          <p:cNvSpPr/>
          <p:nvPr/>
        </p:nvSpPr>
        <p:spPr>
          <a:xfrm>
            <a:off x="2276872" y="315026"/>
            <a:ext cx="1368152" cy="72100"/>
          </a:xfrm>
          <a:prstGeom prst="parallelogram">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 name="Text Box 8"/>
          <p:cNvSpPr txBox="1">
            <a:spLocks noChangeArrowheads="1"/>
          </p:cNvSpPr>
          <p:nvPr/>
        </p:nvSpPr>
        <p:spPr bwMode="auto">
          <a:xfrm>
            <a:off x="342900" y="488504"/>
            <a:ext cx="1975757" cy="536436"/>
          </a:xfrm>
          <a:prstGeom prst="rect">
            <a:avLst/>
          </a:prstGeom>
          <a:noFill/>
          <a:ln>
            <a:noFill/>
          </a:ln>
          <a:effectLst/>
          <a:extLst>
            <a:ext uri="{909E8E84-426E-40DD-AFC4-6F175D3DCCD1}">
              <a14:hiddenFill xmlns:a14="http://schemas.microsoft.com/office/drawing/2010/main">
                <a:gradFill rotWithShape="0">
                  <a:gsLst>
                    <a:gs pos="0">
                      <a:srgbClr val="003366">
                        <a:gamma/>
                        <a:shade val="46275"/>
                        <a:invGamma/>
                      </a:srgbClr>
                    </a:gs>
                    <a:gs pos="100000">
                      <a:srgbClr val="003366"/>
                    </a:gs>
                  </a:gsLst>
                  <a:lin ang="5400000" scaled="1"/>
                </a:gradFill>
              </a14:hiddenFill>
            </a:ext>
            <a:ext uri="{91240B29-F687-4F45-9708-019B960494DF}">
              <a14:hiddenLine xmlns:a14="http://schemas.microsoft.com/office/drawing/2010/main" w="9525">
                <a:solidFill>
                  <a:srgbClr val="FFFF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74630" tIns="37315" rIns="74630" bIns="37315">
            <a:spAutoFit/>
            <a:scene3d>
              <a:camera prst="orthographicFront"/>
              <a:lightRig rig="threePt" dir="t"/>
            </a:scene3d>
          </a:bodyPr>
          <a:lstStyle>
            <a:lvl1pPr algn="l" defTabSz="860425">
              <a:spcBef>
                <a:spcPct val="0"/>
              </a:spcBef>
              <a:defRPr kumimoji="1" sz="2400">
                <a:solidFill>
                  <a:schemeClr val="tx1"/>
                </a:solidFill>
                <a:latin typeface="Times New Roman" panose="02020603050405020304" pitchFamily="18" charset="0"/>
                <a:ea typeface="宋体" panose="02010600030101010101" pitchFamily="2" charset="-122"/>
              </a:defRPr>
            </a:lvl1pPr>
            <a:lvl2pPr marL="430530" algn="l" defTabSz="860425">
              <a:spcBef>
                <a:spcPct val="0"/>
              </a:spcBef>
              <a:defRPr kumimoji="1" sz="2400">
                <a:solidFill>
                  <a:schemeClr val="tx1"/>
                </a:solidFill>
                <a:latin typeface="Times New Roman" panose="02020603050405020304" pitchFamily="18" charset="0"/>
                <a:ea typeface="宋体" panose="02010600030101010101" pitchFamily="2" charset="-122"/>
              </a:defRPr>
            </a:lvl2pPr>
            <a:lvl3pPr marL="860425" algn="l" defTabSz="860425">
              <a:spcBef>
                <a:spcPct val="0"/>
              </a:spcBef>
              <a:defRPr kumimoji="1" sz="2400">
                <a:solidFill>
                  <a:schemeClr val="tx1"/>
                </a:solidFill>
                <a:latin typeface="Times New Roman" panose="02020603050405020304" pitchFamily="18" charset="0"/>
                <a:ea typeface="宋体" panose="02010600030101010101" pitchFamily="2" charset="-122"/>
              </a:defRPr>
            </a:lvl3pPr>
            <a:lvl4pPr marL="1290955" algn="l" defTabSz="860425">
              <a:spcBef>
                <a:spcPct val="0"/>
              </a:spcBef>
              <a:defRPr kumimoji="1" sz="2400">
                <a:solidFill>
                  <a:schemeClr val="tx1"/>
                </a:solidFill>
                <a:latin typeface="Times New Roman" panose="02020603050405020304" pitchFamily="18" charset="0"/>
                <a:ea typeface="宋体" panose="02010600030101010101" pitchFamily="2" charset="-122"/>
              </a:defRPr>
            </a:lvl4pPr>
            <a:lvl5pPr marL="1719580" algn="l" defTabSz="860425">
              <a:spcBef>
                <a:spcPct val="0"/>
              </a:spcBef>
              <a:defRPr kumimoji="1" sz="2400">
                <a:solidFill>
                  <a:schemeClr val="tx1"/>
                </a:solidFill>
                <a:latin typeface="Times New Roman" panose="02020603050405020304" pitchFamily="18" charset="0"/>
                <a:ea typeface="宋体" panose="02010600030101010101" pitchFamily="2" charset="-122"/>
              </a:defRPr>
            </a:lvl5pPr>
            <a:lvl6pPr marL="21767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6339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0911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5483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0" hangingPunct="0">
              <a:lnSpc>
                <a:spcPct val="90000"/>
              </a:lnSpc>
              <a:spcBef>
                <a:spcPct val="50000"/>
              </a:spcBef>
              <a:buFontTx/>
              <a:buNone/>
            </a:pPr>
            <a:r>
              <a:rPr kumimoji="0" lang="en-US" altLang="zh-CN" sz="1300" b="1" dirty="0">
                <a:solidFill>
                  <a:schemeClr val="accent1"/>
                </a:solidFill>
                <a:effectLst>
                  <a:outerShdw blurRad="38100" dist="25400" dir="5400000" algn="ctr" rotWithShape="0">
                    <a:srgbClr val="6E747A">
                      <a:alpha val="43000"/>
                    </a:srgbClr>
                  </a:outerShdw>
                </a:effectLst>
              </a:rPr>
              <a:t>BMV </a:t>
            </a:r>
            <a:r>
              <a:rPr kumimoji="0" lang="zh-CN" altLang="en-US" sz="1300" b="1" dirty="0">
                <a:solidFill>
                  <a:schemeClr val="accent1"/>
                </a:solidFill>
                <a:effectLst>
                  <a:outerShdw blurRad="38100" dist="25400" dir="5400000" algn="ctr" rotWithShape="0">
                    <a:srgbClr val="6E747A">
                      <a:alpha val="43000"/>
                    </a:srgbClr>
                  </a:outerShdw>
                </a:effectLst>
              </a:rPr>
              <a:t>马达工作参数表  </a:t>
            </a:r>
            <a:endParaRPr kumimoji="0" lang="zh-CN" altLang="en-US" sz="1300" b="1" dirty="0">
              <a:solidFill>
                <a:schemeClr val="accent1"/>
              </a:solidFill>
              <a:effectLst>
                <a:outerShdw blurRad="38100" dist="25400" dir="5400000" algn="ctr" rotWithShape="0">
                  <a:srgbClr val="6E747A">
                    <a:alpha val="43000"/>
                  </a:srgbClr>
                </a:outerShdw>
              </a:effectLst>
            </a:endParaRPr>
          </a:p>
          <a:p>
            <a:pPr eaLnBrk="0" hangingPunct="0">
              <a:lnSpc>
                <a:spcPct val="90000"/>
              </a:lnSpc>
              <a:spcBef>
                <a:spcPct val="50000"/>
              </a:spcBef>
              <a:buFontTx/>
              <a:buNone/>
            </a:pPr>
            <a:r>
              <a:rPr kumimoji="0" lang="zh-CN" altLang="en-US" sz="1300" b="1" dirty="0">
                <a:solidFill>
                  <a:schemeClr val="accent1"/>
                </a:solidFill>
                <a:effectLst>
                  <a:outerShdw blurRad="38100" dist="25400" dir="5400000" algn="ctr" rotWithShape="0">
                    <a:srgbClr val="6E747A">
                      <a:alpha val="43000"/>
                    </a:srgbClr>
                  </a:outerShdw>
                </a:effectLst>
              </a:rPr>
              <a:t>         </a:t>
            </a:r>
            <a:r>
              <a:rPr kumimoji="0" lang="en-US" altLang="zh-CN" sz="1300" b="1" dirty="0">
                <a:solidFill>
                  <a:schemeClr val="accent1"/>
                </a:solidFill>
                <a:effectLst>
                  <a:outerShdw blurRad="38100" dist="25400" dir="5400000" algn="ctr" rotWithShape="0">
                    <a:srgbClr val="6E747A">
                      <a:alpha val="43000"/>
                    </a:srgbClr>
                  </a:outerShdw>
                </a:effectLst>
              </a:rPr>
              <a:t>               </a:t>
            </a:r>
            <a:endParaRPr kumimoji="0" lang="en-US" altLang="zh-CN" sz="1300" b="1" dirty="0">
              <a:solidFill>
                <a:schemeClr val="accent1"/>
              </a:solidFill>
              <a:effectLst>
                <a:outerShdw blurRad="38100" dist="25400" dir="5400000" algn="ctr" rotWithShape="0">
                  <a:srgbClr val="6E747A">
                    <a:alpha val="43000"/>
                  </a:srgbClr>
                </a:outerShdw>
              </a:effectLst>
              <a:latin typeface="仿宋_GB2312" panose="02010609030101010101" pitchFamily="49" charset="-122"/>
              <a:ea typeface="仿宋_GB2312" panose="02010609030101010101" pitchFamily="49" charset="-122"/>
            </a:endParaRPr>
          </a:p>
        </p:txBody>
      </p:sp>
      <p:sp useBgFill="1">
        <p:nvSpPr>
          <p:cNvPr id="10" name="Rectangle 141"/>
          <p:cNvSpPr>
            <a:spLocks noChangeArrowheads="1"/>
          </p:cNvSpPr>
          <p:nvPr/>
        </p:nvSpPr>
        <p:spPr bwMode="auto">
          <a:xfrm>
            <a:off x="2688772" y="677507"/>
            <a:ext cx="122464" cy="125076"/>
          </a:xfrm>
          <a:prstGeom prst="rect">
            <a:avLst/>
          </a:prstGeom>
          <a:ln w="9525" algn="ctr">
            <a:solidFill>
              <a:schemeClr val="tx1"/>
            </a:solidFill>
            <a:miter lim="800000"/>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79352" tIns="39676" rIns="79352" bIns="39676" anchor="ctr"/>
          <a:lstStyle/>
          <a:p>
            <a:endParaRPr lang="zh-CN" altLang="en-US"/>
          </a:p>
        </p:txBody>
      </p:sp>
      <p:sp>
        <p:nvSpPr>
          <p:cNvPr id="11" name="Rectangle 143"/>
          <p:cNvSpPr>
            <a:spLocks noChangeArrowheads="1"/>
          </p:cNvSpPr>
          <p:nvPr/>
        </p:nvSpPr>
        <p:spPr bwMode="auto">
          <a:xfrm>
            <a:off x="4293054" y="677507"/>
            <a:ext cx="123825" cy="125076"/>
          </a:xfrm>
          <a:prstGeom prst="rect">
            <a:avLst/>
          </a:prstGeom>
          <a:solidFill>
            <a:schemeClr val="accent5"/>
          </a:solidFill>
          <a:ln w="9525" algn="ctr">
            <a:solidFill>
              <a:schemeClr val="tx1"/>
            </a:solidFill>
            <a:miter lim="800000"/>
          </a:ln>
          <a:effectLst>
            <a:outerShdw sy="50000" rotWithShape="0">
              <a:schemeClr val="bg2">
                <a:alpha val="50000"/>
              </a:schemeClr>
            </a:outerShdw>
          </a:effectLst>
        </p:spPr>
        <p:txBody>
          <a:bodyPr wrap="none" lIns="79352" tIns="39676" rIns="79352" bIns="39676" anchor="ctr"/>
          <a:lstStyle/>
          <a:p>
            <a:endParaRPr lang="zh-CN" altLang="en-US"/>
          </a:p>
        </p:txBody>
      </p:sp>
      <p:sp>
        <p:nvSpPr>
          <p:cNvPr id="12" name="Text Box 144"/>
          <p:cNvSpPr txBox="1">
            <a:spLocks noChangeArrowheads="1"/>
          </p:cNvSpPr>
          <p:nvPr/>
        </p:nvSpPr>
        <p:spPr bwMode="auto">
          <a:xfrm>
            <a:off x="4416879" y="614970"/>
            <a:ext cx="1049111" cy="255710"/>
          </a:xfrm>
          <a:prstGeom prst="rect">
            <a:avLst/>
          </a:prstGeom>
          <a:noFill/>
          <a:ln>
            <a:noFill/>
          </a:ln>
          <a:effectLst/>
          <a:extLst>
            <a:ext uri="{909E8E84-426E-40DD-AFC4-6F175D3DCCD1}">
              <a14:hiddenFill xmlns:a14="http://schemas.microsoft.com/office/drawing/2010/main">
                <a:gradFill rotWithShape="0">
                  <a:gsLst>
                    <a:gs pos="0">
                      <a:srgbClr val="003366">
                        <a:gamma/>
                        <a:shade val="46275"/>
                        <a:invGamma/>
                      </a:srgbClr>
                    </a:gs>
                    <a:gs pos="100000">
                      <a:srgbClr val="003366"/>
                    </a:gs>
                  </a:gsLst>
                  <a:lin ang="5400000" scaled="1"/>
                </a:gradFill>
              </a14:hiddenFill>
            </a:ext>
            <a:ext uri="{91240B29-F687-4F45-9708-019B960494DF}">
              <a14:hiddenLine xmlns:a14="http://schemas.microsoft.com/office/drawing/2010/main" w="9525">
                <a:solidFill>
                  <a:srgbClr val="FFFF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74630" tIns="37315" rIns="74630" bIns="37315">
            <a:spAutoFit/>
            <a:scene3d>
              <a:camera prst="orthographicFront"/>
              <a:lightRig rig="threePt" dir="t"/>
            </a:scene3d>
          </a:bodyPr>
          <a:lstStyle>
            <a:lvl1pPr algn="l" defTabSz="860425">
              <a:spcBef>
                <a:spcPct val="0"/>
              </a:spcBef>
              <a:defRPr kumimoji="1" sz="2400">
                <a:solidFill>
                  <a:schemeClr val="tx1"/>
                </a:solidFill>
                <a:latin typeface="Times New Roman" panose="02020603050405020304" pitchFamily="18" charset="0"/>
                <a:ea typeface="宋体" panose="02010600030101010101" pitchFamily="2" charset="-122"/>
              </a:defRPr>
            </a:lvl1pPr>
            <a:lvl2pPr marL="430530" algn="l" defTabSz="860425">
              <a:spcBef>
                <a:spcPct val="0"/>
              </a:spcBef>
              <a:defRPr kumimoji="1" sz="2400">
                <a:solidFill>
                  <a:schemeClr val="tx1"/>
                </a:solidFill>
                <a:latin typeface="Times New Roman" panose="02020603050405020304" pitchFamily="18" charset="0"/>
                <a:ea typeface="宋体" panose="02010600030101010101" pitchFamily="2" charset="-122"/>
              </a:defRPr>
            </a:lvl2pPr>
            <a:lvl3pPr marL="860425" algn="l" defTabSz="860425">
              <a:spcBef>
                <a:spcPct val="0"/>
              </a:spcBef>
              <a:defRPr kumimoji="1" sz="2400">
                <a:solidFill>
                  <a:schemeClr val="tx1"/>
                </a:solidFill>
                <a:latin typeface="Times New Roman" panose="02020603050405020304" pitchFamily="18" charset="0"/>
                <a:ea typeface="宋体" panose="02010600030101010101" pitchFamily="2" charset="-122"/>
              </a:defRPr>
            </a:lvl3pPr>
            <a:lvl4pPr marL="1290955" algn="l" defTabSz="860425">
              <a:spcBef>
                <a:spcPct val="0"/>
              </a:spcBef>
              <a:defRPr kumimoji="1" sz="2400">
                <a:solidFill>
                  <a:schemeClr val="tx1"/>
                </a:solidFill>
                <a:latin typeface="Times New Roman" panose="02020603050405020304" pitchFamily="18" charset="0"/>
                <a:ea typeface="宋体" panose="02010600030101010101" pitchFamily="2" charset="-122"/>
              </a:defRPr>
            </a:lvl4pPr>
            <a:lvl5pPr marL="1719580" algn="l" defTabSz="860425">
              <a:spcBef>
                <a:spcPct val="0"/>
              </a:spcBef>
              <a:defRPr kumimoji="1" sz="2400">
                <a:solidFill>
                  <a:schemeClr val="tx1"/>
                </a:solidFill>
                <a:latin typeface="Times New Roman" panose="02020603050405020304" pitchFamily="18" charset="0"/>
                <a:ea typeface="宋体" panose="02010600030101010101" pitchFamily="2" charset="-122"/>
              </a:defRPr>
            </a:lvl5pPr>
            <a:lvl6pPr marL="21767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6339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0911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5483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0" hangingPunct="0">
              <a:lnSpc>
                <a:spcPct val="90000"/>
              </a:lnSpc>
              <a:spcBef>
                <a:spcPct val="50000"/>
              </a:spcBef>
              <a:buFontTx/>
              <a:buNone/>
            </a:pPr>
            <a:r>
              <a:rPr kumimoji="0" lang="zh-CN" altLang="en-US" sz="1300" b="1">
                <a:solidFill>
                  <a:schemeClr val="accent1"/>
                </a:solidFill>
                <a:effectLst>
                  <a:outerShdw blurRad="38100" dist="25400" dir="5400000" algn="ctr" rotWithShape="0">
                    <a:srgbClr val="6E747A">
                      <a:alpha val="43000"/>
                    </a:srgbClr>
                  </a:outerShdw>
                </a:effectLst>
              </a:rPr>
              <a:t>间断工作区                </a:t>
            </a:r>
            <a:endParaRPr kumimoji="0" lang="zh-CN" altLang="en-US" sz="1300" b="1">
              <a:solidFill>
                <a:schemeClr val="accent1"/>
              </a:solidFill>
              <a:effectLst>
                <a:outerShdw blurRad="38100" dist="25400" dir="5400000" algn="ctr" rotWithShape="0">
                  <a:srgbClr val="6E747A">
                    <a:alpha val="43000"/>
                  </a:srgbClr>
                </a:outerShdw>
              </a:effectLst>
              <a:latin typeface="仿宋_GB2312" panose="02010609030101010101" pitchFamily="49" charset="-122"/>
              <a:ea typeface="仿宋_GB2312" panose="02010609030101010101" pitchFamily="49" charset="-122"/>
            </a:endParaRPr>
          </a:p>
        </p:txBody>
      </p:sp>
      <p:sp>
        <p:nvSpPr>
          <p:cNvPr id="13" name="Text Box 633"/>
          <p:cNvSpPr txBox="1">
            <a:spLocks noChangeArrowheads="1"/>
          </p:cNvSpPr>
          <p:nvPr/>
        </p:nvSpPr>
        <p:spPr bwMode="auto">
          <a:xfrm>
            <a:off x="2811236" y="614970"/>
            <a:ext cx="1049111" cy="255710"/>
          </a:xfrm>
          <a:prstGeom prst="rect">
            <a:avLst/>
          </a:prstGeom>
          <a:noFill/>
          <a:ln>
            <a:noFill/>
          </a:ln>
          <a:effectLst/>
          <a:extLst>
            <a:ext uri="{909E8E84-426E-40DD-AFC4-6F175D3DCCD1}">
              <a14:hiddenFill xmlns:a14="http://schemas.microsoft.com/office/drawing/2010/main">
                <a:gradFill rotWithShape="0">
                  <a:gsLst>
                    <a:gs pos="0">
                      <a:srgbClr val="003366">
                        <a:gamma/>
                        <a:shade val="46275"/>
                        <a:invGamma/>
                      </a:srgbClr>
                    </a:gs>
                    <a:gs pos="100000">
                      <a:srgbClr val="003366"/>
                    </a:gs>
                  </a:gsLst>
                  <a:lin ang="5400000" scaled="1"/>
                </a:gradFill>
              </a14:hiddenFill>
            </a:ext>
            <a:ext uri="{91240B29-F687-4F45-9708-019B960494DF}">
              <a14:hiddenLine xmlns:a14="http://schemas.microsoft.com/office/drawing/2010/main" w="9525">
                <a:solidFill>
                  <a:srgbClr val="FFFF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74630" tIns="37315" rIns="74630" bIns="37315">
            <a:spAutoFit/>
            <a:scene3d>
              <a:camera prst="orthographicFront"/>
              <a:lightRig rig="threePt" dir="t"/>
            </a:scene3d>
          </a:bodyPr>
          <a:lstStyle>
            <a:lvl1pPr algn="l" defTabSz="860425">
              <a:spcBef>
                <a:spcPct val="0"/>
              </a:spcBef>
              <a:defRPr kumimoji="1" sz="2400">
                <a:solidFill>
                  <a:schemeClr val="tx1"/>
                </a:solidFill>
                <a:latin typeface="Times New Roman" panose="02020603050405020304" pitchFamily="18" charset="0"/>
                <a:ea typeface="宋体" panose="02010600030101010101" pitchFamily="2" charset="-122"/>
              </a:defRPr>
            </a:lvl1pPr>
            <a:lvl2pPr marL="430530" algn="l" defTabSz="860425">
              <a:spcBef>
                <a:spcPct val="0"/>
              </a:spcBef>
              <a:defRPr kumimoji="1" sz="2400">
                <a:solidFill>
                  <a:schemeClr val="tx1"/>
                </a:solidFill>
                <a:latin typeface="Times New Roman" panose="02020603050405020304" pitchFamily="18" charset="0"/>
                <a:ea typeface="宋体" panose="02010600030101010101" pitchFamily="2" charset="-122"/>
              </a:defRPr>
            </a:lvl2pPr>
            <a:lvl3pPr marL="860425" algn="l" defTabSz="860425">
              <a:spcBef>
                <a:spcPct val="0"/>
              </a:spcBef>
              <a:defRPr kumimoji="1" sz="2400">
                <a:solidFill>
                  <a:schemeClr val="tx1"/>
                </a:solidFill>
                <a:latin typeface="Times New Roman" panose="02020603050405020304" pitchFamily="18" charset="0"/>
                <a:ea typeface="宋体" panose="02010600030101010101" pitchFamily="2" charset="-122"/>
              </a:defRPr>
            </a:lvl3pPr>
            <a:lvl4pPr marL="1290955" algn="l" defTabSz="860425">
              <a:spcBef>
                <a:spcPct val="0"/>
              </a:spcBef>
              <a:defRPr kumimoji="1" sz="2400">
                <a:solidFill>
                  <a:schemeClr val="tx1"/>
                </a:solidFill>
                <a:latin typeface="Times New Roman" panose="02020603050405020304" pitchFamily="18" charset="0"/>
                <a:ea typeface="宋体" panose="02010600030101010101" pitchFamily="2" charset="-122"/>
              </a:defRPr>
            </a:lvl4pPr>
            <a:lvl5pPr marL="1719580" algn="l" defTabSz="860425">
              <a:spcBef>
                <a:spcPct val="0"/>
              </a:spcBef>
              <a:defRPr kumimoji="1" sz="2400">
                <a:solidFill>
                  <a:schemeClr val="tx1"/>
                </a:solidFill>
                <a:latin typeface="Times New Roman" panose="02020603050405020304" pitchFamily="18" charset="0"/>
                <a:ea typeface="宋体" panose="02010600030101010101" pitchFamily="2" charset="-122"/>
              </a:defRPr>
            </a:lvl5pPr>
            <a:lvl6pPr marL="21767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6339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0911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5483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0" hangingPunct="0">
              <a:lnSpc>
                <a:spcPct val="90000"/>
              </a:lnSpc>
              <a:spcBef>
                <a:spcPct val="50000"/>
              </a:spcBef>
              <a:buFontTx/>
              <a:buNone/>
            </a:pPr>
            <a:r>
              <a:rPr kumimoji="0" lang="zh-CN" altLang="en-US" sz="1300" b="1" dirty="0">
                <a:solidFill>
                  <a:schemeClr val="accent1"/>
                </a:solidFill>
                <a:effectLst>
                  <a:outerShdw blurRad="38100" dist="25400" dir="5400000" algn="ctr" rotWithShape="0">
                    <a:srgbClr val="6E747A">
                      <a:alpha val="43000"/>
                    </a:srgbClr>
                  </a:outerShdw>
                </a:effectLst>
              </a:rPr>
              <a:t>连续工作区                </a:t>
            </a:r>
            <a:endParaRPr kumimoji="0" lang="zh-CN" altLang="en-US" sz="1300" b="1" dirty="0">
              <a:solidFill>
                <a:schemeClr val="accent1"/>
              </a:solidFill>
              <a:effectLst>
                <a:outerShdw blurRad="38100" dist="25400" dir="5400000" algn="ctr" rotWithShape="0">
                  <a:srgbClr val="6E747A">
                    <a:alpha val="43000"/>
                  </a:srgbClr>
                </a:outerShdw>
              </a:effectLst>
              <a:latin typeface="仿宋_GB2312" panose="02010609030101010101" pitchFamily="49" charset="-122"/>
              <a:ea typeface="仿宋_GB2312" panose="02010609030101010101" pitchFamily="49" charset="-122"/>
            </a:endParaRPr>
          </a:p>
        </p:txBody>
      </p:sp>
      <p:sp>
        <p:nvSpPr>
          <p:cNvPr id="2" name="TextBox 1"/>
          <p:cNvSpPr txBox="1"/>
          <p:nvPr/>
        </p:nvSpPr>
        <p:spPr>
          <a:xfrm>
            <a:off x="692696" y="1208584"/>
            <a:ext cx="864096" cy="369332"/>
          </a:xfrm>
          <a:prstGeom prst="rect">
            <a:avLst/>
          </a:prstGeom>
          <a:solidFill>
            <a:schemeClr val="bg1"/>
          </a:solidFill>
        </p:spPr>
        <p:txBody>
          <a:bodyPr wrap="square" rtlCol="0">
            <a:spAutoFit/>
          </a:bodyPr>
          <a:lstStyle/>
          <a:p>
            <a:endParaRPr lang="zh-CN" altLang="en-US" dirty="0"/>
          </a:p>
        </p:txBody>
      </p:sp>
      <p:sp>
        <p:nvSpPr>
          <p:cNvPr id="17" name="TextBox 16"/>
          <p:cNvSpPr txBox="1"/>
          <p:nvPr/>
        </p:nvSpPr>
        <p:spPr>
          <a:xfrm>
            <a:off x="3356992" y="1249284"/>
            <a:ext cx="864096" cy="369332"/>
          </a:xfrm>
          <a:prstGeom prst="rect">
            <a:avLst/>
          </a:prstGeom>
          <a:solidFill>
            <a:schemeClr val="bg1"/>
          </a:solidFill>
        </p:spPr>
        <p:txBody>
          <a:bodyPr wrap="square" rtlCol="0">
            <a:spAutoFit/>
          </a:bodyPr>
          <a:lstStyle/>
          <a:p>
            <a:endParaRPr lang="zh-CN" altLang="en-US" dirty="0"/>
          </a:p>
        </p:txBody>
      </p:sp>
      <p:sp>
        <p:nvSpPr>
          <p:cNvPr id="18" name="TextBox 17"/>
          <p:cNvSpPr txBox="1"/>
          <p:nvPr/>
        </p:nvSpPr>
        <p:spPr>
          <a:xfrm>
            <a:off x="620688" y="4575333"/>
            <a:ext cx="864096" cy="369332"/>
          </a:xfrm>
          <a:prstGeom prst="rect">
            <a:avLst/>
          </a:prstGeom>
          <a:solidFill>
            <a:schemeClr val="bg1"/>
          </a:solidFill>
        </p:spPr>
        <p:txBody>
          <a:bodyPr wrap="square" rtlCol="0">
            <a:spAutoFit/>
          </a:bodyPr>
          <a:lstStyle/>
          <a:p>
            <a:endParaRPr lang="zh-CN" altLang="en-US" dirty="0"/>
          </a:p>
        </p:txBody>
      </p:sp>
      <p:sp>
        <p:nvSpPr>
          <p:cNvPr id="3" name="TextBox 2"/>
          <p:cNvSpPr txBox="1"/>
          <p:nvPr/>
        </p:nvSpPr>
        <p:spPr>
          <a:xfrm>
            <a:off x="764704" y="1136576"/>
            <a:ext cx="720080" cy="225366"/>
          </a:xfrm>
          <a:prstGeom prst="rect">
            <a:avLst/>
          </a:prstGeom>
          <a:solidFill>
            <a:schemeClr val="bg1"/>
          </a:solidFill>
        </p:spPr>
        <p:txBody>
          <a:bodyPr wrap="square" rtlCol="0">
            <a:spAutoFit/>
          </a:bodyPr>
          <a:lstStyle/>
          <a:p>
            <a:endParaRPr lang="zh-CN" altLang="en-US" dirty="0"/>
          </a:p>
        </p:txBody>
      </p:sp>
      <p:sp>
        <p:nvSpPr>
          <p:cNvPr id="23" name="TextBox 22"/>
          <p:cNvSpPr txBox="1"/>
          <p:nvPr/>
        </p:nvSpPr>
        <p:spPr>
          <a:xfrm>
            <a:off x="692696" y="6311810"/>
            <a:ext cx="864096" cy="225366"/>
          </a:xfrm>
          <a:prstGeom prst="rect">
            <a:avLst/>
          </a:prstGeom>
          <a:solidFill>
            <a:schemeClr val="bg1"/>
          </a:solidFill>
        </p:spPr>
        <p:txBody>
          <a:bodyPr wrap="square" rtlCol="0">
            <a:spAutoFit/>
          </a:bodyPr>
          <a:lstStyle/>
          <a:p>
            <a:endParaRPr lang="zh-CN" altLang="en-US" dirty="0"/>
          </a:p>
        </p:txBody>
      </p:sp>
      <p:sp>
        <p:nvSpPr>
          <p:cNvPr id="24" name="TextBox 23"/>
          <p:cNvSpPr txBox="1"/>
          <p:nvPr/>
        </p:nvSpPr>
        <p:spPr>
          <a:xfrm>
            <a:off x="3519669" y="3728864"/>
            <a:ext cx="845435" cy="225366"/>
          </a:xfrm>
          <a:prstGeom prst="rect">
            <a:avLst/>
          </a:prstGeom>
          <a:solidFill>
            <a:schemeClr val="bg1"/>
          </a:solidFill>
        </p:spPr>
        <p:txBody>
          <a:bodyPr wrap="square" rtlCol="0">
            <a:spAutoFit/>
          </a:bodyPr>
          <a:lstStyle/>
          <a:p>
            <a:endParaRPr lang="zh-CN" altLang="en-US" dirty="0"/>
          </a:p>
        </p:txBody>
      </p:sp>
      <p:sp>
        <p:nvSpPr>
          <p:cNvPr id="25" name="TextBox 24"/>
          <p:cNvSpPr txBox="1"/>
          <p:nvPr/>
        </p:nvSpPr>
        <p:spPr>
          <a:xfrm>
            <a:off x="764704" y="3728864"/>
            <a:ext cx="792088" cy="225366"/>
          </a:xfrm>
          <a:prstGeom prst="rect">
            <a:avLst/>
          </a:prstGeom>
          <a:solidFill>
            <a:schemeClr val="bg1"/>
          </a:solidFill>
        </p:spPr>
        <p:txBody>
          <a:bodyPr wrap="square" rtlCol="0">
            <a:spAutoFit/>
          </a:bodyPr>
          <a:lstStyle/>
          <a:p>
            <a:endParaRPr lang="zh-CN" altLang="en-US" dirty="0"/>
          </a:p>
        </p:txBody>
      </p:sp>
      <p:sp>
        <p:nvSpPr>
          <p:cNvPr id="26" name="TextBox 25"/>
          <p:cNvSpPr txBox="1"/>
          <p:nvPr/>
        </p:nvSpPr>
        <p:spPr>
          <a:xfrm>
            <a:off x="3429000" y="1136576"/>
            <a:ext cx="720080" cy="225366"/>
          </a:xfrm>
          <a:prstGeom prst="rect">
            <a:avLst/>
          </a:prstGeom>
          <a:solidFill>
            <a:schemeClr val="bg1"/>
          </a:solidFill>
        </p:spPr>
        <p:txBody>
          <a:bodyPr wrap="square" rtlCol="0">
            <a:spAutoFit/>
          </a:bodyPr>
          <a:lstStyle/>
          <a:p>
            <a:endParaRPr lang="zh-CN" altLang="en-US" dirty="0"/>
          </a:p>
        </p:txBody>
      </p:sp>
      <p:sp>
        <p:nvSpPr>
          <p:cNvPr id="27" name="Text Box 144"/>
          <p:cNvSpPr txBox="1">
            <a:spLocks noChangeArrowheads="1"/>
          </p:cNvSpPr>
          <p:nvPr/>
        </p:nvSpPr>
        <p:spPr bwMode="auto">
          <a:xfrm>
            <a:off x="864121" y="4914180"/>
            <a:ext cx="5129758" cy="414509"/>
          </a:xfrm>
          <a:prstGeom prst="rect">
            <a:avLst/>
          </a:prstGeom>
          <a:noFill/>
          <a:ln>
            <a:noFill/>
          </a:ln>
          <a:effectLst/>
          <a:extLst>
            <a:ext uri="{909E8E84-426E-40DD-AFC4-6F175D3DCCD1}">
              <a14:hiddenFill xmlns:a14="http://schemas.microsoft.com/office/drawing/2010/main">
                <a:solidFill>
                  <a:srgbClr val="003366"/>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lIns="74456" tIns="37229" rIns="74456" bIns="37229">
            <a:spAutoFit/>
          </a:bodyPr>
          <a:lstStyle>
            <a:lvl1pPr algn="ctr" defTabSz="860425" eaLnBrk="0" hangingPunct="0">
              <a:spcBef>
                <a:spcPct val="20000"/>
              </a:spcBef>
              <a:buChar char="–"/>
              <a:defRPr kumimoji="1" sz="2000">
                <a:solidFill>
                  <a:schemeClr val="tx1"/>
                </a:solidFill>
                <a:latin typeface="Times New Roman" panose="02020603050405020304" pitchFamily="18" charset="0"/>
                <a:ea typeface="宋体" panose="02010600030101010101" pitchFamily="2" charset="-122"/>
              </a:defRPr>
            </a:lvl1pPr>
            <a:lvl2pPr marL="742950" indent="-285750" algn="ctr" defTabSz="860425" eaLnBrk="0" hangingPunct="0">
              <a:spcBef>
                <a:spcPct val="20000"/>
              </a:spcBef>
              <a:buChar char="–"/>
              <a:defRPr kumimoji="1" sz="2000">
                <a:solidFill>
                  <a:schemeClr val="tx1"/>
                </a:solidFill>
                <a:latin typeface="Times New Roman" panose="02020603050405020304" pitchFamily="18" charset="0"/>
                <a:ea typeface="宋体" panose="02010600030101010101" pitchFamily="2" charset="-122"/>
              </a:defRPr>
            </a:lvl2pPr>
            <a:lvl3pPr marL="1143000" indent="-228600" algn="ctr" defTabSz="860425" eaLnBrk="0" hangingPunct="0">
              <a:spcBef>
                <a:spcPct val="20000"/>
              </a:spcBef>
              <a:buChar char="–"/>
              <a:defRPr kumimoji="1" sz="2000">
                <a:solidFill>
                  <a:schemeClr val="tx1"/>
                </a:solidFill>
                <a:latin typeface="Times New Roman" panose="02020603050405020304" pitchFamily="18" charset="0"/>
                <a:ea typeface="宋体" panose="02010600030101010101" pitchFamily="2" charset="-122"/>
              </a:defRPr>
            </a:lvl3pPr>
            <a:lvl4pPr marL="1600200" indent="-228600" algn="ctr" defTabSz="860425" eaLnBrk="0" hangingPunct="0">
              <a:spcBef>
                <a:spcPct val="20000"/>
              </a:spcBef>
              <a:buChar char="–"/>
              <a:defRPr kumimoji="1" sz="2000">
                <a:solidFill>
                  <a:schemeClr val="tx1"/>
                </a:solidFill>
                <a:latin typeface="Times New Roman" panose="02020603050405020304" pitchFamily="18" charset="0"/>
                <a:ea typeface="宋体" panose="02010600030101010101" pitchFamily="2" charset="-122"/>
              </a:defRPr>
            </a:lvl4pPr>
            <a:lvl5pPr marL="2057400" indent="-228600" algn="ctr" defTabSz="860425" eaLnBrk="0" hangingPunct="0">
              <a:spcBef>
                <a:spcPct val="20000"/>
              </a:spcBef>
              <a:buChar char="–"/>
              <a:defRPr kumimoji="1" sz="2000">
                <a:solidFill>
                  <a:schemeClr val="tx1"/>
                </a:solidFill>
                <a:latin typeface="Times New Roman" panose="02020603050405020304" pitchFamily="18" charset="0"/>
                <a:ea typeface="宋体" panose="02010600030101010101" pitchFamily="2" charset="-122"/>
              </a:defRPr>
            </a:lvl5pPr>
            <a:lvl6pPr marL="2514600" indent="-228600" algn="ctr" defTabSz="860425" eaLnBrk="0" fontAlgn="base" hangingPunct="0">
              <a:spcBef>
                <a:spcPct val="20000"/>
              </a:spcBef>
              <a:spcAft>
                <a:spcPct val="0"/>
              </a:spcAft>
              <a:buChar char="–"/>
              <a:defRPr kumimoji="1" sz="2000">
                <a:solidFill>
                  <a:schemeClr val="tx1"/>
                </a:solidFill>
                <a:latin typeface="Times New Roman" panose="02020603050405020304" pitchFamily="18" charset="0"/>
                <a:ea typeface="宋体" panose="02010600030101010101" pitchFamily="2" charset="-122"/>
              </a:defRPr>
            </a:lvl6pPr>
            <a:lvl7pPr marL="2971800" indent="-228600" algn="ctr" defTabSz="860425" eaLnBrk="0" fontAlgn="base" hangingPunct="0">
              <a:spcBef>
                <a:spcPct val="20000"/>
              </a:spcBef>
              <a:spcAft>
                <a:spcPct val="0"/>
              </a:spcAft>
              <a:buChar char="–"/>
              <a:defRPr kumimoji="1" sz="2000">
                <a:solidFill>
                  <a:schemeClr val="tx1"/>
                </a:solidFill>
                <a:latin typeface="Times New Roman" panose="02020603050405020304" pitchFamily="18" charset="0"/>
                <a:ea typeface="宋体" panose="02010600030101010101" pitchFamily="2" charset="-122"/>
              </a:defRPr>
            </a:lvl7pPr>
            <a:lvl8pPr marL="3429000" indent="-228600" algn="ctr" defTabSz="860425" eaLnBrk="0" fontAlgn="base" hangingPunct="0">
              <a:spcBef>
                <a:spcPct val="20000"/>
              </a:spcBef>
              <a:spcAft>
                <a:spcPct val="0"/>
              </a:spcAft>
              <a:buChar char="–"/>
              <a:defRPr kumimoji="1" sz="2000">
                <a:solidFill>
                  <a:schemeClr val="tx1"/>
                </a:solidFill>
                <a:latin typeface="Times New Roman" panose="02020603050405020304" pitchFamily="18" charset="0"/>
                <a:ea typeface="宋体" panose="02010600030101010101" pitchFamily="2" charset="-122"/>
              </a:defRPr>
            </a:lvl8pPr>
            <a:lvl9pPr marL="3886200" indent="-228600" algn="ctr" defTabSz="860425" eaLnBrk="0" fontAlgn="base" hangingPunct="0">
              <a:spcBef>
                <a:spcPct val="20000"/>
              </a:spcBef>
              <a:spcAft>
                <a:spcPct val="0"/>
              </a:spcAft>
              <a:buChar char="–"/>
              <a:defRPr kumimoji="1" sz="2000">
                <a:solidFill>
                  <a:schemeClr val="tx1"/>
                </a:solidFill>
                <a:latin typeface="Times New Roman" panose="02020603050405020304" pitchFamily="18" charset="0"/>
                <a:ea typeface="宋体" panose="02010600030101010101" pitchFamily="2" charset="-122"/>
              </a:defRPr>
            </a:lvl9pPr>
          </a:lstStyle>
          <a:p>
            <a:pPr algn="l">
              <a:lnSpc>
                <a:spcPct val="90000"/>
              </a:lnSpc>
              <a:spcBef>
                <a:spcPct val="50000"/>
              </a:spcBef>
              <a:buFontTx/>
              <a:buNone/>
            </a:pPr>
            <a:r>
              <a:rPr kumimoji="0" lang="zh-CN" altLang="en-US" sz="1050" dirty="0">
                <a:latin typeface="+mj-ea"/>
                <a:ea typeface="+mj-ea"/>
              </a:rPr>
              <a:t>表中数据在使用</a:t>
            </a:r>
            <a:r>
              <a:rPr kumimoji="0" lang="en-US" altLang="zh-CN" sz="1050" dirty="0">
                <a:latin typeface="+mj-ea"/>
                <a:ea typeface="+mj-ea"/>
              </a:rPr>
              <a:t>68#</a:t>
            </a:r>
            <a:r>
              <a:rPr kumimoji="0" lang="zh-CN" altLang="en-US" sz="1050" dirty="0">
                <a:latin typeface="+mj-ea"/>
                <a:ea typeface="+mj-ea"/>
              </a:rPr>
              <a:t>抗磨液压油</a:t>
            </a:r>
            <a:r>
              <a:rPr kumimoji="0" lang="en-US" altLang="zh-CN" sz="1050" dirty="0">
                <a:latin typeface="+mj-ea"/>
                <a:ea typeface="+mj-ea"/>
              </a:rPr>
              <a:t>,50℃ </a:t>
            </a:r>
            <a:r>
              <a:rPr kumimoji="0" lang="zh-CN" altLang="en-US" sz="1050" dirty="0">
                <a:latin typeface="+mj-ea"/>
                <a:ea typeface="+mj-ea"/>
              </a:rPr>
              <a:t>油温条件下测试的</a:t>
            </a:r>
            <a:r>
              <a:rPr kumimoji="0" lang="en-US" altLang="zh-CN" sz="1050" dirty="0">
                <a:latin typeface="+mj-ea"/>
                <a:ea typeface="+mj-ea"/>
              </a:rPr>
              <a:t>,</a:t>
            </a:r>
            <a:r>
              <a:rPr kumimoji="0" lang="zh-CN" altLang="en-US" sz="1050" dirty="0">
                <a:latin typeface="+mj-ea"/>
                <a:ea typeface="+mj-ea"/>
              </a:rPr>
              <a:t>不同马达结果略有差别</a:t>
            </a:r>
            <a:r>
              <a:rPr kumimoji="0" lang="en-US" altLang="zh-CN" sz="1050" dirty="0">
                <a:latin typeface="+mj-ea"/>
                <a:ea typeface="+mj-ea"/>
              </a:rPr>
              <a:t>.</a:t>
            </a:r>
            <a:endParaRPr kumimoji="0" lang="en-US" altLang="zh-CN" sz="1050" dirty="0">
              <a:latin typeface="+mj-ea"/>
              <a:ea typeface="+mj-ea"/>
            </a:endParaRPr>
          </a:p>
          <a:p>
            <a:pPr algn="l">
              <a:lnSpc>
                <a:spcPct val="90000"/>
              </a:lnSpc>
              <a:spcBef>
                <a:spcPct val="50000"/>
              </a:spcBef>
              <a:buFontTx/>
              <a:buNone/>
            </a:pPr>
            <a:r>
              <a:rPr kumimoji="0" lang="en-US" altLang="zh-CN" sz="900" dirty="0">
                <a:latin typeface="+mj-lt"/>
                <a:ea typeface="楷体_GB2312" panose="02010609030101010101" pitchFamily="49" charset="-122"/>
              </a:rPr>
              <a:t>             </a:t>
            </a:r>
            <a:endParaRPr kumimoji="0" lang="en-US" altLang="zh-CN" sz="900" dirty="0">
              <a:latin typeface="+mj-lt"/>
              <a:ea typeface="楷体_GB2312" panose="02010609030101010101" pitchFamily="49" charset="-122"/>
            </a:endParaRPr>
          </a:p>
        </p:txBody>
      </p:sp>
      <p:grpSp>
        <p:nvGrpSpPr>
          <p:cNvPr id="28" name="组合 27"/>
          <p:cNvGrpSpPr/>
          <p:nvPr/>
        </p:nvGrpSpPr>
        <p:grpSpPr>
          <a:xfrm>
            <a:off x="6021288" y="9417496"/>
            <a:ext cx="776312" cy="369332"/>
            <a:chOff x="6021288" y="9417496"/>
            <a:chExt cx="776312" cy="369332"/>
          </a:xfrm>
        </p:grpSpPr>
        <p:sp>
          <p:nvSpPr>
            <p:cNvPr id="29" name="圆角矩形 28"/>
            <p:cNvSpPr/>
            <p:nvPr/>
          </p:nvSpPr>
          <p:spPr>
            <a:xfrm>
              <a:off x="6021288" y="9525218"/>
              <a:ext cx="214482" cy="153888"/>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 name="TextBox 29"/>
            <p:cNvSpPr txBox="1"/>
            <p:nvPr/>
          </p:nvSpPr>
          <p:spPr>
            <a:xfrm>
              <a:off x="6235770" y="9417496"/>
              <a:ext cx="561830" cy="369332"/>
            </a:xfrm>
            <a:prstGeom prst="rect">
              <a:avLst/>
            </a:prstGeom>
            <a:noFill/>
          </p:spPr>
          <p:txBody>
            <a:bodyPr wrap="square" rtlCol="0">
              <a:spAutoFit/>
            </a:bodyPr>
            <a:lstStyle/>
            <a:p>
              <a:r>
                <a:rPr lang="en-US" altLang="zh-CN" dirty="0"/>
                <a:t>85</a:t>
              </a:r>
              <a:endParaRPr lang="zh-CN" altLang="en-US" dirty="0"/>
            </a:p>
          </p:txBody>
        </p:sp>
      </p:grpSp>
      <p:pic>
        <p:nvPicPr>
          <p:cNvPr id="14" name="图片 13"/>
          <p:cNvPicPr>
            <a:picLocks noChangeAspect="1"/>
          </p:cNvPicPr>
          <p:nvPr/>
        </p:nvPicPr>
        <p:blipFill rotWithShape="1">
          <a:blip r:embed="rId1">
            <a:extLst>
              <a:ext uri="{28A0092B-C50C-407E-A947-70E740481C1C}">
                <a14:useLocalDpi xmlns:a14="http://schemas.microsoft.com/office/drawing/2010/main" val="0"/>
              </a:ext>
            </a:extLst>
          </a:blip>
          <a:srcRect l="8001" t="9788" r="10800" b="33915"/>
          <a:stretch>
            <a:fillRect/>
          </a:stretch>
        </p:blipFill>
        <p:spPr>
          <a:xfrm>
            <a:off x="3644987" y="79214"/>
            <a:ext cx="1008151" cy="486694"/>
          </a:xfrm>
          <a:prstGeom prst="rect">
            <a:avLst/>
          </a:prstGeom>
        </p:spPr>
      </p:pic>
      <p:pic>
        <p:nvPicPr>
          <p:cNvPr id="16" name="图片 15" descr="800"/>
          <p:cNvPicPr>
            <a:picLocks noChangeAspect="1"/>
          </p:cNvPicPr>
          <p:nvPr/>
        </p:nvPicPr>
        <p:blipFill>
          <a:blip r:embed="rId2"/>
          <a:stretch>
            <a:fillRect/>
          </a:stretch>
        </p:blipFill>
        <p:spPr>
          <a:xfrm>
            <a:off x="404495" y="1024890"/>
            <a:ext cx="2997200" cy="3416300"/>
          </a:xfrm>
          <a:prstGeom prst="rect">
            <a:avLst/>
          </a:prstGeom>
        </p:spPr>
      </p:pic>
      <p:pic>
        <p:nvPicPr>
          <p:cNvPr id="20" name="图片 19" descr="1000"/>
          <p:cNvPicPr>
            <a:picLocks noChangeAspect="1"/>
          </p:cNvPicPr>
          <p:nvPr/>
        </p:nvPicPr>
        <p:blipFill>
          <a:blip r:embed="rId3"/>
          <a:stretch>
            <a:fillRect/>
          </a:stretch>
        </p:blipFill>
        <p:spPr>
          <a:xfrm>
            <a:off x="3402330" y="974725"/>
            <a:ext cx="2752725" cy="3523615"/>
          </a:xfrm>
          <a:prstGeom prst="rect">
            <a:avLst/>
          </a:prstGeom>
        </p:spPr>
      </p:pic>
    </p:spTree>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平行四边形 3"/>
          <p:cNvSpPr/>
          <p:nvPr/>
        </p:nvSpPr>
        <p:spPr>
          <a:xfrm>
            <a:off x="403122" y="318099"/>
            <a:ext cx="1801742" cy="69027"/>
          </a:xfrm>
          <a:prstGeom prst="parallelogram">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TextBox 5"/>
          <p:cNvSpPr txBox="1"/>
          <p:nvPr/>
        </p:nvSpPr>
        <p:spPr>
          <a:xfrm>
            <a:off x="4581128" y="159821"/>
            <a:ext cx="2321446" cy="384721"/>
          </a:xfrm>
          <a:prstGeom prst="rect">
            <a:avLst/>
          </a:prstGeom>
          <a:noFill/>
        </p:spPr>
        <p:txBody>
          <a:bodyPr wrap="square" rtlCol="0">
            <a:spAutoFit/>
          </a:bodyPr>
          <a:lstStyle/>
          <a:p>
            <a:r>
              <a:rPr lang="zh-CN" altLang="en-US" sz="1000" b="1" kern="1400" spc="110" dirty="0">
                <a:latin typeface="+mn-ea"/>
              </a:rPr>
              <a:t>济宁钧华液压机械有限公司</a:t>
            </a:r>
            <a:endParaRPr lang="en-US" altLang="zh-CN" sz="1000" b="1" kern="1400" spc="110" dirty="0">
              <a:latin typeface="+mn-ea"/>
            </a:endParaRPr>
          </a:p>
          <a:p>
            <a:r>
              <a:rPr lang="en-US" altLang="zh-CN" sz="900" dirty="0">
                <a:latin typeface="Arial Unicode MS" panose="020B0604020202020204" pitchFamily="34" charset="-122"/>
                <a:ea typeface="Arial Unicode MS" panose="020B0604020202020204" pitchFamily="34" charset="-122"/>
                <a:cs typeface="Arial Unicode MS" panose="020B0604020202020204" pitchFamily="34" charset="-122"/>
              </a:rPr>
              <a:t>Jining  </a:t>
            </a:r>
            <a:r>
              <a:rPr lang="en-US" altLang="zh-CN" sz="900" dirty="0" err="1">
                <a:latin typeface="Arial Unicode MS" panose="020B0604020202020204" pitchFamily="34" charset="-122"/>
                <a:ea typeface="Arial Unicode MS" panose="020B0604020202020204" pitchFamily="34" charset="-122"/>
                <a:cs typeface="Arial Unicode MS" panose="020B0604020202020204" pitchFamily="34" charset="-122"/>
              </a:rPr>
              <a:t>JunHua</a:t>
            </a:r>
            <a:r>
              <a:rPr lang="en-US" altLang="zh-CN" sz="900" dirty="0">
                <a:latin typeface="Arial Unicode MS" panose="020B0604020202020204" pitchFamily="34" charset="-122"/>
                <a:ea typeface="Arial Unicode MS" panose="020B0604020202020204" pitchFamily="34" charset="-122"/>
                <a:cs typeface="Arial Unicode MS" panose="020B0604020202020204" pitchFamily="34" charset="-122"/>
              </a:rPr>
              <a:t> Hydraulic Co.,Ltd</a:t>
            </a:r>
            <a:endParaRPr lang="zh-CN" altLang="en-US" sz="900" dirty="0">
              <a:latin typeface="Arial Unicode MS" panose="020B0604020202020204" pitchFamily="34" charset="-122"/>
              <a:ea typeface="Arial Unicode MS" panose="020B0604020202020204" pitchFamily="34" charset="-122"/>
              <a:cs typeface="Arial Unicode MS" panose="020B0604020202020204" pitchFamily="34" charset="-122"/>
            </a:endParaRPr>
          </a:p>
        </p:txBody>
      </p:sp>
      <p:sp>
        <p:nvSpPr>
          <p:cNvPr id="7" name="平行四边形 6"/>
          <p:cNvSpPr/>
          <p:nvPr/>
        </p:nvSpPr>
        <p:spPr>
          <a:xfrm>
            <a:off x="2276872" y="315026"/>
            <a:ext cx="1368152" cy="72100"/>
          </a:xfrm>
          <a:prstGeom prst="parallelogram">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 name="Text Box 7"/>
          <p:cNvSpPr txBox="1">
            <a:spLocks noChangeArrowheads="1"/>
          </p:cNvSpPr>
          <p:nvPr/>
        </p:nvSpPr>
        <p:spPr bwMode="auto">
          <a:xfrm>
            <a:off x="281669" y="488504"/>
            <a:ext cx="2653393" cy="536436"/>
          </a:xfrm>
          <a:prstGeom prst="rect">
            <a:avLst/>
          </a:prstGeom>
          <a:noFill/>
          <a:ln>
            <a:noFill/>
          </a:ln>
          <a:effectLst/>
          <a:extLst>
            <a:ext uri="{909E8E84-426E-40DD-AFC4-6F175D3DCCD1}">
              <a14:hiddenFill xmlns:a14="http://schemas.microsoft.com/office/drawing/2010/main">
                <a:gradFill rotWithShape="0">
                  <a:gsLst>
                    <a:gs pos="0">
                      <a:srgbClr val="003366">
                        <a:gamma/>
                        <a:shade val="46275"/>
                        <a:invGamma/>
                      </a:srgbClr>
                    </a:gs>
                    <a:gs pos="100000">
                      <a:srgbClr val="003366"/>
                    </a:gs>
                  </a:gsLst>
                  <a:lin ang="5400000" scaled="1"/>
                </a:gradFill>
              </a14:hiddenFill>
            </a:ext>
            <a:ext uri="{91240B29-F687-4F45-9708-019B960494DF}">
              <a14:hiddenLine xmlns:a14="http://schemas.microsoft.com/office/drawing/2010/main" w="9525">
                <a:solidFill>
                  <a:srgbClr val="FFFF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74630" tIns="37315" rIns="74630" bIns="37315">
            <a:spAutoFit/>
          </a:bodyPr>
          <a:lstStyle>
            <a:lvl1pPr algn="l" defTabSz="860425">
              <a:spcBef>
                <a:spcPct val="0"/>
              </a:spcBef>
              <a:defRPr kumimoji="1" sz="2400">
                <a:solidFill>
                  <a:schemeClr val="tx1"/>
                </a:solidFill>
                <a:latin typeface="Times New Roman" panose="02020603050405020304" pitchFamily="18" charset="0"/>
                <a:ea typeface="宋体" panose="02010600030101010101" pitchFamily="2" charset="-122"/>
              </a:defRPr>
            </a:lvl1pPr>
            <a:lvl2pPr marL="430530" algn="l" defTabSz="860425">
              <a:spcBef>
                <a:spcPct val="0"/>
              </a:spcBef>
              <a:defRPr kumimoji="1" sz="2400">
                <a:solidFill>
                  <a:schemeClr val="tx1"/>
                </a:solidFill>
                <a:latin typeface="Times New Roman" panose="02020603050405020304" pitchFamily="18" charset="0"/>
                <a:ea typeface="宋体" panose="02010600030101010101" pitchFamily="2" charset="-122"/>
              </a:defRPr>
            </a:lvl2pPr>
            <a:lvl3pPr marL="860425" algn="l" defTabSz="860425">
              <a:spcBef>
                <a:spcPct val="0"/>
              </a:spcBef>
              <a:defRPr kumimoji="1" sz="2400">
                <a:solidFill>
                  <a:schemeClr val="tx1"/>
                </a:solidFill>
                <a:latin typeface="Times New Roman" panose="02020603050405020304" pitchFamily="18" charset="0"/>
                <a:ea typeface="宋体" panose="02010600030101010101" pitchFamily="2" charset="-122"/>
              </a:defRPr>
            </a:lvl3pPr>
            <a:lvl4pPr marL="1290955" algn="l" defTabSz="860425">
              <a:spcBef>
                <a:spcPct val="0"/>
              </a:spcBef>
              <a:defRPr kumimoji="1" sz="2400">
                <a:solidFill>
                  <a:schemeClr val="tx1"/>
                </a:solidFill>
                <a:latin typeface="Times New Roman" panose="02020603050405020304" pitchFamily="18" charset="0"/>
                <a:ea typeface="宋体" panose="02010600030101010101" pitchFamily="2" charset="-122"/>
              </a:defRPr>
            </a:lvl4pPr>
            <a:lvl5pPr marL="1719580" algn="l" defTabSz="860425">
              <a:spcBef>
                <a:spcPct val="0"/>
              </a:spcBef>
              <a:defRPr kumimoji="1" sz="2400">
                <a:solidFill>
                  <a:schemeClr val="tx1"/>
                </a:solidFill>
                <a:latin typeface="Times New Roman" panose="02020603050405020304" pitchFamily="18" charset="0"/>
                <a:ea typeface="宋体" panose="02010600030101010101" pitchFamily="2" charset="-122"/>
              </a:defRPr>
            </a:lvl5pPr>
            <a:lvl6pPr marL="21767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6339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0911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5483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0" hangingPunct="0">
              <a:lnSpc>
                <a:spcPct val="90000"/>
              </a:lnSpc>
              <a:spcBef>
                <a:spcPct val="50000"/>
              </a:spcBef>
              <a:buFontTx/>
              <a:buNone/>
            </a:pPr>
            <a:r>
              <a:rPr kumimoji="0" lang="en-US" altLang="zh-CN" sz="1300" b="1" dirty="0">
                <a:solidFill>
                  <a:schemeClr val="accent1"/>
                </a:solidFill>
                <a:effectLst>
                  <a:outerShdw blurRad="38100" dist="38100" dir="2700000" algn="tl">
                    <a:srgbClr val="C0C0C0"/>
                  </a:outerShdw>
                </a:effectLst>
              </a:rPr>
              <a:t>BMM </a:t>
            </a:r>
            <a:r>
              <a:rPr kumimoji="0" lang="zh-CN" altLang="en-US" sz="1300" b="1" dirty="0">
                <a:solidFill>
                  <a:schemeClr val="accent1"/>
                </a:solidFill>
                <a:effectLst>
                  <a:outerShdw blurRad="38100" dist="38100" dir="2700000" algn="tl">
                    <a:srgbClr val="C0C0C0"/>
                  </a:outerShdw>
                </a:effectLst>
              </a:rPr>
              <a:t>连接尺寸  </a:t>
            </a:r>
            <a:r>
              <a:rPr kumimoji="0" lang="en-US" altLang="zh-CN" sz="1300" b="1" dirty="0">
                <a:solidFill>
                  <a:schemeClr val="accent1"/>
                </a:solidFill>
                <a:effectLst>
                  <a:outerShdw blurRad="38100" dist="38100" dir="2700000" algn="tl">
                    <a:srgbClr val="C0C0C0"/>
                  </a:outerShdw>
                </a:effectLst>
              </a:rPr>
              <a:t>----</a:t>
            </a:r>
            <a:r>
              <a:rPr kumimoji="0" lang="zh-CN" altLang="en-US" sz="1300" b="1" dirty="0">
                <a:solidFill>
                  <a:schemeClr val="accent1"/>
                </a:solidFill>
                <a:effectLst>
                  <a:outerShdw blurRad="38100" dist="38100" dir="2700000" algn="tl">
                    <a:srgbClr val="C0C0C0"/>
                  </a:outerShdw>
                </a:effectLst>
              </a:rPr>
              <a:t>安装法兰</a:t>
            </a:r>
            <a:endParaRPr kumimoji="0" lang="zh-CN" altLang="en-US" sz="1300" b="1" dirty="0">
              <a:solidFill>
                <a:schemeClr val="accent1"/>
              </a:solidFill>
              <a:effectLst>
                <a:outerShdw blurRad="38100" dist="38100" dir="2700000" algn="tl">
                  <a:srgbClr val="C0C0C0"/>
                </a:outerShdw>
              </a:effectLst>
            </a:endParaRPr>
          </a:p>
          <a:p>
            <a:pPr eaLnBrk="0" hangingPunct="0">
              <a:lnSpc>
                <a:spcPct val="90000"/>
              </a:lnSpc>
              <a:spcBef>
                <a:spcPct val="50000"/>
              </a:spcBef>
              <a:buFontTx/>
              <a:buNone/>
            </a:pPr>
            <a:r>
              <a:rPr kumimoji="0" lang="zh-CN" altLang="en-US" sz="1300" b="1" dirty="0">
                <a:solidFill>
                  <a:schemeClr val="accent5"/>
                </a:solidFill>
                <a:effectLst>
                  <a:outerShdw blurRad="38100" dist="38100" dir="2700000" algn="tl">
                    <a:srgbClr val="C0C0C0"/>
                  </a:outerShdw>
                </a:effectLst>
              </a:rPr>
              <a:t>         </a:t>
            </a:r>
            <a:r>
              <a:rPr kumimoji="0" lang="zh-CN" altLang="en-US" sz="1000" b="1" dirty="0">
                <a:solidFill>
                  <a:schemeClr val="accent5"/>
                </a:solidFill>
                <a:effectLst>
                  <a:outerShdw blurRad="38100" dist="38100" dir="2700000" algn="tl">
                    <a:srgbClr val="C0C0C0"/>
                  </a:outerShdw>
                </a:effectLst>
              </a:rPr>
              <a:t> </a:t>
            </a:r>
            <a:r>
              <a:rPr kumimoji="0" lang="en-US" altLang="zh-CN" sz="1000" b="1" dirty="0">
                <a:solidFill>
                  <a:schemeClr val="accent1"/>
                </a:solidFill>
                <a:effectLst>
                  <a:outerShdw blurRad="38100" dist="38100" dir="2700000" algn="tl">
                    <a:srgbClr val="C0C0C0"/>
                  </a:outerShdw>
                </a:effectLst>
              </a:rPr>
              <a:t>Mounting  Flange</a:t>
            </a:r>
            <a:r>
              <a:rPr kumimoji="0" lang="en-US" altLang="zh-CN" sz="1300" b="1" dirty="0">
                <a:solidFill>
                  <a:schemeClr val="accent1"/>
                </a:solidFill>
                <a:effectLst>
                  <a:outerShdw blurRad="38100" dist="38100" dir="2700000" algn="tl">
                    <a:srgbClr val="C0C0C0"/>
                  </a:outerShdw>
                </a:effectLst>
              </a:rPr>
              <a:t>        </a:t>
            </a:r>
            <a:endParaRPr kumimoji="0" lang="en-US" altLang="zh-CN" sz="1000" dirty="0">
              <a:solidFill>
                <a:schemeClr val="accent1"/>
              </a:solidFill>
              <a:latin typeface="仿宋_GB2312" panose="02010609030101010101" pitchFamily="49" charset="-122"/>
              <a:ea typeface="仿宋_GB2312" panose="02010609030101010101" pitchFamily="49" charset="-122"/>
            </a:endParaRPr>
          </a:p>
        </p:txBody>
      </p:sp>
      <p:grpSp>
        <p:nvGrpSpPr>
          <p:cNvPr id="12" name="组合 11"/>
          <p:cNvGrpSpPr/>
          <p:nvPr/>
        </p:nvGrpSpPr>
        <p:grpSpPr>
          <a:xfrm>
            <a:off x="6021288" y="9417496"/>
            <a:ext cx="776312" cy="369332"/>
            <a:chOff x="6021288" y="9417496"/>
            <a:chExt cx="776312" cy="369332"/>
          </a:xfrm>
        </p:grpSpPr>
        <p:sp>
          <p:nvSpPr>
            <p:cNvPr id="13" name="圆角矩形 12"/>
            <p:cNvSpPr/>
            <p:nvPr/>
          </p:nvSpPr>
          <p:spPr>
            <a:xfrm>
              <a:off x="6021288" y="9525218"/>
              <a:ext cx="214482" cy="153888"/>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 name="TextBox 13"/>
            <p:cNvSpPr txBox="1"/>
            <p:nvPr/>
          </p:nvSpPr>
          <p:spPr>
            <a:xfrm>
              <a:off x="6235770" y="9417496"/>
              <a:ext cx="561830" cy="369332"/>
            </a:xfrm>
            <a:prstGeom prst="rect">
              <a:avLst/>
            </a:prstGeom>
            <a:noFill/>
          </p:spPr>
          <p:txBody>
            <a:bodyPr wrap="square" rtlCol="0">
              <a:spAutoFit/>
            </a:bodyPr>
            <a:lstStyle/>
            <a:p>
              <a:r>
                <a:rPr lang="en-US" altLang="zh-CN" dirty="0"/>
                <a:t>5</a:t>
              </a:r>
              <a:endParaRPr lang="zh-CN" altLang="en-US" dirty="0"/>
            </a:p>
          </p:txBody>
        </p:sp>
      </p:grpSp>
      <p:pic>
        <p:nvPicPr>
          <p:cNvPr id="15" name="Picture 3"/>
          <p:cNvPicPr>
            <a:picLocks noChangeAspect="1" noChangeArrowheads="1"/>
          </p:cNvPicPr>
          <p:nvPr/>
        </p:nvPicPr>
        <p:blipFill>
          <a:blip r:embed="rId1">
            <a:extLst>
              <a:ext uri="{28A0092B-C50C-407E-A947-70E740481C1C}">
                <a14:useLocalDpi xmlns:a14="http://schemas.microsoft.com/office/drawing/2010/main" val="0"/>
              </a:ext>
            </a:extLst>
          </a:blip>
          <a:srcRect/>
          <a:stretch>
            <a:fillRect/>
          </a:stretch>
        </p:blipFill>
        <p:spPr bwMode="auto">
          <a:xfrm>
            <a:off x="620688" y="1189136"/>
            <a:ext cx="5688632" cy="689777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6" name="图片 15"/>
          <p:cNvPicPr>
            <a:picLocks noChangeAspect="1"/>
          </p:cNvPicPr>
          <p:nvPr/>
        </p:nvPicPr>
        <p:blipFill rotWithShape="1">
          <a:blip r:embed="rId2">
            <a:extLst>
              <a:ext uri="{28A0092B-C50C-407E-A947-70E740481C1C}">
                <a14:useLocalDpi xmlns:a14="http://schemas.microsoft.com/office/drawing/2010/main" val="0"/>
              </a:ext>
            </a:extLst>
          </a:blip>
          <a:srcRect l="8001" t="9788" r="10800" b="33915"/>
          <a:stretch>
            <a:fillRect/>
          </a:stretch>
        </p:blipFill>
        <p:spPr>
          <a:xfrm>
            <a:off x="3644987" y="79214"/>
            <a:ext cx="1008151" cy="486694"/>
          </a:xfrm>
          <a:prstGeom prst="rect">
            <a:avLst/>
          </a:prstGeom>
        </p:spPr>
      </p:pic>
    </p:spTree>
  </p:cSld>
  <p:clrMapOvr>
    <a:masterClrMapping/>
  </p:clrMapOvr>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平行四边形 3"/>
          <p:cNvSpPr/>
          <p:nvPr/>
        </p:nvSpPr>
        <p:spPr>
          <a:xfrm>
            <a:off x="403122" y="318099"/>
            <a:ext cx="1801742" cy="69027"/>
          </a:xfrm>
          <a:prstGeom prst="parallelogram">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TextBox 5"/>
          <p:cNvSpPr txBox="1"/>
          <p:nvPr/>
        </p:nvSpPr>
        <p:spPr>
          <a:xfrm>
            <a:off x="4581128" y="159821"/>
            <a:ext cx="2321446" cy="384721"/>
          </a:xfrm>
          <a:prstGeom prst="rect">
            <a:avLst/>
          </a:prstGeom>
          <a:noFill/>
        </p:spPr>
        <p:txBody>
          <a:bodyPr wrap="square" rtlCol="0">
            <a:spAutoFit/>
          </a:bodyPr>
          <a:lstStyle/>
          <a:p>
            <a:r>
              <a:rPr lang="zh-CN" altLang="en-US" sz="1000" b="1" kern="1400" spc="110" dirty="0">
                <a:latin typeface="+mn-ea"/>
              </a:rPr>
              <a:t>济宁钧华液压机械有限公司</a:t>
            </a:r>
            <a:endParaRPr lang="en-US" altLang="zh-CN" sz="1000" b="1" kern="1400" spc="110" dirty="0">
              <a:latin typeface="+mn-ea"/>
            </a:endParaRPr>
          </a:p>
          <a:p>
            <a:r>
              <a:rPr lang="en-US" altLang="zh-CN" sz="900" dirty="0">
                <a:latin typeface="Arial Unicode MS" panose="020B0604020202020204" pitchFamily="34" charset="-122"/>
                <a:ea typeface="Arial Unicode MS" panose="020B0604020202020204" pitchFamily="34" charset="-122"/>
                <a:cs typeface="Arial Unicode MS" panose="020B0604020202020204" pitchFamily="34" charset="-122"/>
              </a:rPr>
              <a:t>Jining  </a:t>
            </a:r>
            <a:r>
              <a:rPr lang="en-US" altLang="zh-CN" sz="900" dirty="0" err="1">
                <a:latin typeface="Arial Unicode MS" panose="020B0604020202020204" pitchFamily="34" charset="-122"/>
                <a:ea typeface="Arial Unicode MS" panose="020B0604020202020204" pitchFamily="34" charset="-122"/>
                <a:cs typeface="Arial Unicode MS" panose="020B0604020202020204" pitchFamily="34" charset="-122"/>
              </a:rPr>
              <a:t>JunHua</a:t>
            </a:r>
            <a:r>
              <a:rPr lang="en-US" altLang="zh-CN" sz="900" dirty="0">
                <a:latin typeface="Arial Unicode MS" panose="020B0604020202020204" pitchFamily="34" charset="-122"/>
                <a:ea typeface="Arial Unicode MS" panose="020B0604020202020204" pitchFamily="34" charset="-122"/>
                <a:cs typeface="Arial Unicode MS" panose="020B0604020202020204" pitchFamily="34" charset="-122"/>
              </a:rPr>
              <a:t> Hydraulic Co.,Ltd</a:t>
            </a:r>
            <a:endParaRPr lang="zh-CN" altLang="en-US" sz="900" dirty="0">
              <a:latin typeface="Arial Unicode MS" panose="020B0604020202020204" pitchFamily="34" charset="-122"/>
              <a:ea typeface="Arial Unicode MS" panose="020B0604020202020204" pitchFamily="34" charset="-122"/>
              <a:cs typeface="Arial Unicode MS" panose="020B0604020202020204" pitchFamily="34" charset="-122"/>
            </a:endParaRPr>
          </a:p>
        </p:txBody>
      </p:sp>
      <p:sp>
        <p:nvSpPr>
          <p:cNvPr id="7" name="平行四边形 6"/>
          <p:cNvSpPr/>
          <p:nvPr/>
        </p:nvSpPr>
        <p:spPr>
          <a:xfrm>
            <a:off x="2276872" y="315026"/>
            <a:ext cx="1368152" cy="72100"/>
          </a:xfrm>
          <a:prstGeom prst="parallelogram">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 name="Text Box 8"/>
          <p:cNvSpPr txBox="1">
            <a:spLocks noChangeArrowheads="1"/>
          </p:cNvSpPr>
          <p:nvPr/>
        </p:nvSpPr>
        <p:spPr bwMode="auto">
          <a:xfrm>
            <a:off x="342900" y="488504"/>
            <a:ext cx="1975757" cy="255408"/>
          </a:xfrm>
          <a:prstGeom prst="rect">
            <a:avLst/>
          </a:prstGeom>
          <a:noFill/>
          <a:ln>
            <a:noFill/>
          </a:ln>
          <a:effectLst/>
          <a:extLst>
            <a:ext uri="{909E8E84-426E-40DD-AFC4-6F175D3DCCD1}">
              <a14:hiddenFill xmlns:a14="http://schemas.microsoft.com/office/drawing/2010/main">
                <a:gradFill rotWithShape="0">
                  <a:gsLst>
                    <a:gs pos="0">
                      <a:srgbClr val="003366">
                        <a:gamma/>
                        <a:shade val="46275"/>
                        <a:invGamma/>
                      </a:srgbClr>
                    </a:gs>
                    <a:gs pos="100000">
                      <a:srgbClr val="003366"/>
                    </a:gs>
                  </a:gsLst>
                  <a:lin ang="5400000" scaled="1"/>
                </a:gradFill>
              </a14:hiddenFill>
            </a:ext>
            <a:ext uri="{91240B29-F687-4F45-9708-019B960494DF}">
              <a14:hiddenLine xmlns:a14="http://schemas.microsoft.com/office/drawing/2010/main" w="9525">
                <a:solidFill>
                  <a:srgbClr val="FFFF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74630" tIns="37315" rIns="74630" bIns="37315">
            <a:spAutoFit/>
            <a:scene3d>
              <a:camera prst="orthographicFront"/>
              <a:lightRig rig="threePt" dir="t"/>
            </a:scene3d>
          </a:bodyPr>
          <a:lstStyle>
            <a:lvl1pPr algn="l" defTabSz="860425">
              <a:spcBef>
                <a:spcPct val="0"/>
              </a:spcBef>
              <a:defRPr kumimoji="1" sz="2400">
                <a:solidFill>
                  <a:schemeClr val="tx1"/>
                </a:solidFill>
                <a:latin typeface="Times New Roman" panose="02020603050405020304" pitchFamily="18" charset="0"/>
                <a:ea typeface="宋体" panose="02010600030101010101" pitchFamily="2" charset="-122"/>
              </a:defRPr>
            </a:lvl1pPr>
            <a:lvl2pPr marL="430530" algn="l" defTabSz="860425">
              <a:spcBef>
                <a:spcPct val="0"/>
              </a:spcBef>
              <a:defRPr kumimoji="1" sz="2400">
                <a:solidFill>
                  <a:schemeClr val="tx1"/>
                </a:solidFill>
                <a:latin typeface="Times New Roman" panose="02020603050405020304" pitchFamily="18" charset="0"/>
                <a:ea typeface="宋体" panose="02010600030101010101" pitchFamily="2" charset="-122"/>
              </a:defRPr>
            </a:lvl2pPr>
            <a:lvl3pPr marL="860425" algn="l" defTabSz="860425">
              <a:spcBef>
                <a:spcPct val="0"/>
              </a:spcBef>
              <a:defRPr kumimoji="1" sz="2400">
                <a:solidFill>
                  <a:schemeClr val="tx1"/>
                </a:solidFill>
                <a:latin typeface="Times New Roman" panose="02020603050405020304" pitchFamily="18" charset="0"/>
                <a:ea typeface="宋体" panose="02010600030101010101" pitchFamily="2" charset="-122"/>
              </a:defRPr>
            </a:lvl3pPr>
            <a:lvl4pPr marL="1290955" algn="l" defTabSz="860425">
              <a:spcBef>
                <a:spcPct val="0"/>
              </a:spcBef>
              <a:defRPr kumimoji="1" sz="2400">
                <a:solidFill>
                  <a:schemeClr val="tx1"/>
                </a:solidFill>
                <a:latin typeface="Times New Roman" panose="02020603050405020304" pitchFamily="18" charset="0"/>
                <a:ea typeface="宋体" panose="02010600030101010101" pitchFamily="2" charset="-122"/>
              </a:defRPr>
            </a:lvl4pPr>
            <a:lvl5pPr marL="1719580" algn="l" defTabSz="860425">
              <a:spcBef>
                <a:spcPct val="0"/>
              </a:spcBef>
              <a:defRPr kumimoji="1" sz="2400">
                <a:solidFill>
                  <a:schemeClr val="tx1"/>
                </a:solidFill>
                <a:latin typeface="Times New Roman" panose="02020603050405020304" pitchFamily="18" charset="0"/>
                <a:ea typeface="宋体" panose="02010600030101010101" pitchFamily="2" charset="-122"/>
              </a:defRPr>
            </a:lvl5pPr>
            <a:lvl6pPr marL="21767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6339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0911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5483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0" hangingPunct="0">
              <a:lnSpc>
                <a:spcPct val="90000"/>
              </a:lnSpc>
              <a:spcBef>
                <a:spcPct val="50000"/>
              </a:spcBef>
              <a:buFontTx/>
              <a:buNone/>
            </a:pPr>
            <a:r>
              <a:rPr kumimoji="0" lang="en-US" altLang="zh-CN" sz="1300" b="1" dirty="0">
                <a:solidFill>
                  <a:schemeClr val="accent1"/>
                </a:solidFill>
                <a:effectLst>
                  <a:outerShdw blurRad="38100" dist="25400" dir="5400000" algn="ctr" rotWithShape="0">
                    <a:srgbClr val="6E747A">
                      <a:alpha val="43000"/>
                    </a:srgbClr>
                  </a:outerShdw>
                </a:effectLst>
              </a:rPr>
              <a:t>BMV </a:t>
            </a:r>
            <a:r>
              <a:rPr kumimoji="0" lang="zh-CN" altLang="en-US" sz="1300" b="1" dirty="0">
                <a:solidFill>
                  <a:schemeClr val="accent1"/>
                </a:solidFill>
                <a:effectLst>
                  <a:outerShdw blurRad="38100" dist="25400" dir="5400000" algn="ctr" rotWithShape="0">
                    <a:srgbClr val="6E747A">
                      <a:alpha val="43000"/>
                    </a:srgbClr>
                  </a:outerShdw>
                </a:effectLst>
              </a:rPr>
              <a:t>系列马达外形图  </a:t>
            </a:r>
            <a:endParaRPr kumimoji="0" lang="zh-CN" altLang="en-US" sz="1300" b="1" dirty="0">
              <a:solidFill>
                <a:schemeClr val="accent1"/>
              </a:solidFill>
              <a:effectLst>
                <a:outerShdw blurRad="38100" dist="25400" dir="5400000" algn="ctr" rotWithShape="0">
                  <a:srgbClr val="6E747A">
                    <a:alpha val="43000"/>
                  </a:srgbClr>
                </a:outerShdw>
              </a:effectLst>
            </a:endParaRPr>
          </a:p>
        </p:txBody>
      </p:sp>
      <p:pic>
        <p:nvPicPr>
          <p:cNvPr id="17" name="Picture 9"/>
          <p:cNvPicPr>
            <a:picLocks noChangeAspect="1" noChangeArrowheads="1"/>
          </p:cNvPicPr>
          <p:nvPr/>
        </p:nvPicPr>
        <p:blipFill>
          <a:blip r:embed="rId1">
            <a:extLst>
              <a:ext uri="{28A0092B-C50C-407E-A947-70E740481C1C}">
                <a14:useLocalDpi xmlns:a14="http://schemas.microsoft.com/office/drawing/2010/main" val="0"/>
              </a:ext>
            </a:extLst>
          </a:blip>
          <a:srcRect/>
          <a:stretch>
            <a:fillRect/>
          </a:stretch>
        </p:blipFill>
        <p:spPr bwMode="auto">
          <a:xfrm>
            <a:off x="548680" y="8481392"/>
            <a:ext cx="2566558" cy="46630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6" name="Picture 3"/>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26242" y="1136576"/>
            <a:ext cx="6227094" cy="223165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8" name="Picture 4"/>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24185" y="3706976"/>
            <a:ext cx="5525095" cy="347827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9" name="Picture 5"/>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715777" y="7545288"/>
            <a:ext cx="5026074" cy="54370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15" name="组合 14"/>
          <p:cNvGrpSpPr/>
          <p:nvPr/>
        </p:nvGrpSpPr>
        <p:grpSpPr>
          <a:xfrm>
            <a:off x="6021288" y="9417496"/>
            <a:ext cx="776312" cy="369332"/>
            <a:chOff x="6021288" y="9417496"/>
            <a:chExt cx="776312" cy="369332"/>
          </a:xfrm>
        </p:grpSpPr>
        <p:sp>
          <p:nvSpPr>
            <p:cNvPr id="20" name="圆角矩形 19"/>
            <p:cNvSpPr/>
            <p:nvPr/>
          </p:nvSpPr>
          <p:spPr>
            <a:xfrm>
              <a:off x="6021288" y="9525218"/>
              <a:ext cx="214482" cy="153888"/>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1" name="TextBox 20"/>
            <p:cNvSpPr txBox="1"/>
            <p:nvPr/>
          </p:nvSpPr>
          <p:spPr>
            <a:xfrm>
              <a:off x="6235770" y="9417496"/>
              <a:ext cx="561830" cy="369332"/>
            </a:xfrm>
            <a:prstGeom prst="rect">
              <a:avLst/>
            </a:prstGeom>
            <a:noFill/>
          </p:spPr>
          <p:txBody>
            <a:bodyPr wrap="square" rtlCol="0">
              <a:spAutoFit/>
            </a:bodyPr>
            <a:lstStyle/>
            <a:p>
              <a:r>
                <a:rPr lang="en-US" altLang="zh-CN" dirty="0"/>
                <a:t>86</a:t>
              </a:r>
              <a:endParaRPr lang="zh-CN" altLang="en-US" dirty="0"/>
            </a:p>
          </p:txBody>
        </p:sp>
      </p:grpSp>
      <p:pic>
        <p:nvPicPr>
          <p:cNvPr id="14" name="图片 13"/>
          <p:cNvPicPr>
            <a:picLocks noChangeAspect="1"/>
          </p:cNvPicPr>
          <p:nvPr/>
        </p:nvPicPr>
        <p:blipFill rotWithShape="1">
          <a:blip r:embed="rId5">
            <a:extLst>
              <a:ext uri="{28A0092B-C50C-407E-A947-70E740481C1C}">
                <a14:useLocalDpi xmlns:a14="http://schemas.microsoft.com/office/drawing/2010/main" val="0"/>
              </a:ext>
            </a:extLst>
          </a:blip>
          <a:srcRect l="8001" t="9788" r="10800" b="33915"/>
          <a:stretch>
            <a:fillRect/>
          </a:stretch>
        </p:blipFill>
        <p:spPr>
          <a:xfrm>
            <a:off x="3644987" y="79214"/>
            <a:ext cx="1008151" cy="486694"/>
          </a:xfrm>
          <a:prstGeom prst="rect">
            <a:avLst/>
          </a:prstGeom>
        </p:spPr>
      </p:pic>
    </p:spTree>
  </p:cSld>
  <p:clrMapOvr>
    <a:masterClrMapping/>
  </p:clrMapOvr>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平行四边形 3"/>
          <p:cNvSpPr/>
          <p:nvPr/>
        </p:nvSpPr>
        <p:spPr>
          <a:xfrm>
            <a:off x="403122" y="318099"/>
            <a:ext cx="1801742" cy="69027"/>
          </a:xfrm>
          <a:prstGeom prst="parallelogram">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TextBox 5"/>
          <p:cNvSpPr txBox="1"/>
          <p:nvPr/>
        </p:nvSpPr>
        <p:spPr>
          <a:xfrm>
            <a:off x="4581128" y="159821"/>
            <a:ext cx="2321446" cy="384721"/>
          </a:xfrm>
          <a:prstGeom prst="rect">
            <a:avLst/>
          </a:prstGeom>
          <a:noFill/>
        </p:spPr>
        <p:txBody>
          <a:bodyPr wrap="square" rtlCol="0">
            <a:spAutoFit/>
          </a:bodyPr>
          <a:lstStyle/>
          <a:p>
            <a:r>
              <a:rPr lang="zh-CN" altLang="en-US" sz="1000" b="1" kern="1400" spc="110" dirty="0">
                <a:latin typeface="+mn-ea"/>
              </a:rPr>
              <a:t>济宁钧华液压机械有限公司</a:t>
            </a:r>
            <a:endParaRPr lang="en-US" altLang="zh-CN" sz="1000" b="1" kern="1400" spc="110" dirty="0">
              <a:latin typeface="+mn-ea"/>
            </a:endParaRPr>
          </a:p>
          <a:p>
            <a:r>
              <a:rPr lang="en-US" altLang="zh-CN" sz="900" dirty="0">
                <a:latin typeface="Arial Unicode MS" panose="020B0604020202020204" pitchFamily="34" charset="-122"/>
                <a:ea typeface="Arial Unicode MS" panose="020B0604020202020204" pitchFamily="34" charset="-122"/>
                <a:cs typeface="Arial Unicode MS" panose="020B0604020202020204" pitchFamily="34" charset="-122"/>
              </a:rPr>
              <a:t>Jining  </a:t>
            </a:r>
            <a:r>
              <a:rPr lang="en-US" altLang="zh-CN" sz="900" dirty="0" err="1">
                <a:latin typeface="Arial Unicode MS" panose="020B0604020202020204" pitchFamily="34" charset="-122"/>
                <a:ea typeface="Arial Unicode MS" panose="020B0604020202020204" pitchFamily="34" charset="-122"/>
                <a:cs typeface="Arial Unicode MS" panose="020B0604020202020204" pitchFamily="34" charset="-122"/>
              </a:rPr>
              <a:t>JunHua</a:t>
            </a:r>
            <a:r>
              <a:rPr lang="en-US" altLang="zh-CN" sz="900" dirty="0">
                <a:latin typeface="Arial Unicode MS" panose="020B0604020202020204" pitchFamily="34" charset="-122"/>
                <a:ea typeface="Arial Unicode MS" panose="020B0604020202020204" pitchFamily="34" charset="-122"/>
                <a:cs typeface="Arial Unicode MS" panose="020B0604020202020204" pitchFamily="34" charset="-122"/>
              </a:rPr>
              <a:t> Hydraulic Co.,Ltd</a:t>
            </a:r>
            <a:endParaRPr lang="zh-CN" altLang="en-US" sz="900" dirty="0">
              <a:latin typeface="Arial Unicode MS" panose="020B0604020202020204" pitchFamily="34" charset="-122"/>
              <a:ea typeface="Arial Unicode MS" panose="020B0604020202020204" pitchFamily="34" charset="-122"/>
              <a:cs typeface="Arial Unicode MS" panose="020B0604020202020204" pitchFamily="34" charset="-122"/>
            </a:endParaRPr>
          </a:p>
        </p:txBody>
      </p:sp>
      <p:sp>
        <p:nvSpPr>
          <p:cNvPr id="7" name="平行四边形 6"/>
          <p:cNvSpPr/>
          <p:nvPr/>
        </p:nvSpPr>
        <p:spPr>
          <a:xfrm>
            <a:off x="2276872" y="315026"/>
            <a:ext cx="1368152" cy="72100"/>
          </a:xfrm>
          <a:prstGeom prst="parallelogram">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8" name="Text Box 7"/>
          <p:cNvSpPr txBox="1">
            <a:spLocks noChangeArrowheads="1"/>
          </p:cNvSpPr>
          <p:nvPr/>
        </p:nvSpPr>
        <p:spPr bwMode="auto">
          <a:xfrm>
            <a:off x="342900" y="488504"/>
            <a:ext cx="2653393" cy="536436"/>
          </a:xfrm>
          <a:prstGeom prst="rect">
            <a:avLst/>
          </a:prstGeom>
          <a:noFill/>
          <a:ln>
            <a:noFill/>
          </a:ln>
          <a:effectLst/>
          <a:extLst>
            <a:ext uri="{909E8E84-426E-40DD-AFC4-6F175D3DCCD1}">
              <a14:hiddenFill xmlns:a14="http://schemas.microsoft.com/office/drawing/2010/main">
                <a:gradFill rotWithShape="0">
                  <a:gsLst>
                    <a:gs pos="0">
                      <a:srgbClr val="003366">
                        <a:gamma/>
                        <a:shade val="46275"/>
                        <a:invGamma/>
                      </a:srgbClr>
                    </a:gs>
                    <a:gs pos="100000">
                      <a:srgbClr val="003366"/>
                    </a:gs>
                  </a:gsLst>
                  <a:lin ang="5400000" scaled="1"/>
                </a:gradFill>
              </a14:hiddenFill>
            </a:ext>
            <a:ext uri="{91240B29-F687-4F45-9708-019B960494DF}">
              <a14:hiddenLine xmlns:a14="http://schemas.microsoft.com/office/drawing/2010/main" w="9525">
                <a:solidFill>
                  <a:srgbClr val="FFFF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74630" tIns="37315" rIns="74630" bIns="37315">
            <a:spAutoFit/>
            <a:scene3d>
              <a:camera prst="orthographicFront"/>
              <a:lightRig rig="threePt" dir="t"/>
            </a:scene3d>
          </a:bodyPr>
          <a:lstStyle>
            <a:lvl1pPr algn="l" defTabSz="860425">
              <a:spcBef>
                <a:spcPct val="0"/>
              </a:spcBef>
              <a:defRPr kumimoji="1" sz="2400">
                <a:solidFill>
                  <a:schemeClr val="tx1"/>
                </a:solidFill>
                <a:latin typeface="Times New Roman" panose="02020603050405020304" pitchFamily="18" charset="0"/>
                <a:ea typeface="宋体" panose="02010600030101010101" pitchFamily="2" charset="-122"/>
              </a:defRPr>
            </a:lvl1pPr>
            <a:lvl2pPr marL="430530" algn="l" defTabSz="860425">
              <a:spcBef>
                <a:spcPct val="0"/>
              </a:spcBef>
              <a:defRPr kumimoji="1" sz="2400">
                <a:solidFill>
                  <a:schemeClr val="tx1"/>
                </a:solidFill>
                <a:latin typeface="Times New Roman" panose="02020603050405020304" pitchFamily="18" charset="0"/>
                <a:ea typeface="宋体" panose="02010600030101010101" pitchFamily="2" charset="-122"/>
              </a:defRPr>
            </a:lvl2pPr>
            <a:lvl3pPr marL="860425" algn="l" defTabSz="860425">
              <a:spcBef>
                <a:spcPct val="0"/>
              </a:spcBef>
              <a:defRPr kumimoji="1" sz="2400">
                <a:solidFill>
                  <a:schemeClr val="tx1"/>
                </a:solidFill>
                <a:latin typeface="Times New Roman" panose="02020603050405020304" pitchFamily="18" charset="0"/>
                <a:ea typeface="宋体" panose="02010600030101010101" pitchFamily="2" charset="-122"/>
              </a:defRPr>
            </a:lvl3pPr>
            <a:lvl4pPr marL="1290955" algn="l" defTabSz="860425">
              <a:spcBef>
                <a:spcPct val="0"/>
              </a:spcBef>
              <a:defRPr kumimoji="1" sz="2400">
                <a:solidFill>
                  <a:schemeClr val="tx1"/>
                </a:solidFill>
                <a:latin typeface="Times New Roman" panose="02020603050405020304" pitchFamily="18" charset="0"/>
                <a:ea typeface="宋体" panose="02010600030101010101" pitchFamily="2" charset="-122"/>
              </a:defRPr>
            </a:lvl4pPr>
            <a:lvl5pPr marL="1719580" algn="l" defTabSz="860425">
              <a:spcBef>
                <a:spcPct val="0"/>
              </a:spcBef>
              <a:defRPr kumimoji="1" sz="2400">
                <a:solidFill>
                  <a:schemeClr val="tx1"/>
                </a:solidFill>
                <a:latin typeface="Times New Roman" panose="02020603050405020304" pitchFamily="18" charset="0"/>
                <a:ea typeface="宋体" panose="02010600030101010101" pitchFamily="2" charset="-122"/>
              </a:defRPr>
            </a:lvl5pPr>
            <a:lvl6pPr marL="21767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6339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0911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5483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0" hangingPunct="0">
              <a:lnSpc>
                <a:spcPct val="90000"/>
              </a:lnSpc>
              <a:spcBef>
                <a:spcPct val="50000"/>
              </a:spcBef>
              <a:buFontTx/>
              <a:buNone/>
            </a:pPr>
            <a:r>
              <a:rPr kumimoji="0" lang="en-US" altLang="zh-CN" sz="1300" b="1" dirty="0">
                <a:solidFill>
                  <a:schemeClr val="accent1"/>
                </a:solidFill>
                <a:effectLst>
                  <a:outerShdw blurRad="38100" dist="25400" dir="5400000" algn="ctr" rotWithShape="0">
                    <a:srgbClr val="6E747A">
                      <a:alpha val="43000"/>
                    </a:srgbClr>
                  </a:outerShdw>
                </a:effectLst>
              </a:rPr>
              <a:t>BMV </a:t>
            </a:r>
            <a:r>
              <a:rPr kumimoji="0" lang="zh-CN" altLang="en-US" sz="1300" b="1" dirty="0">
                <a:solidFill>
                  <a:schemeClr val="accent1"/>
                </a:solidFill>
                <a:effectLst>
                  <a:outerShdw blurRad="38100" dist="25400" dir="5400000" algn="ctr" rotWithShape="0">
                    <a:srgbClr val="6E747A">
                      <a:alpha val="43000"/>
                    </a:srgbClr>
                  </a:outerShdw>
                </a:effectLst>
              </a:rPr>
              <a:t>连接尺寸  </a:t>
            </a:r>
            <a:r>
              <a:rPr kumimoji="0" lang="en-US" altLang="zh-CN" sz="1300" b="1" dirty="0">
                <a:solidFill>
                  <a:schemeClr val="accent1"/>
                </a:solidFill>
                <a:effectLst>
                  <a:outerShdw blurRad="38100" dist="25400" dir="5400000" algn="ctr" rotWithShape="0">
                    <a:srgbClr val="6E747A">
                      <a:alpha val="43000"/>
                    </a:srgbClr>
                  </a:outerShdw>
                </a:effectLst>
              </a:rPr>
              <a:t>----</a:t>
            </a:r>
            <a:r>
              <a:rPr kumimoji="0" lang="zh-CN" altLang="en-US" sz="1300" b="1" dirty="0">
                <a:solidFill>
                  <a:schemeClr val="accent1"/>
                </a:solidFill>
                <a:effectLst>
                  <a:outerShdw blurRad="38100" dist="25400" dir="5400000" algn="ctr" rotWithShape="0">
                    <a:srgbClr val="6E747A">
                      <a:alpha val="43000"/>
                    </a:srgbClr>
                  </a:outerShdw>
                </a:effectLst>
              </a:rPr>
              <a:t>输出轴</a:t>
            </a:r>
            <a:endParaRPr kumimoji="0" lang="zh-CN" altLang="en-US" sz="1300" b="1" dirty="0">
              <a:solidFill>
                <a:schemeClr val="accent1"/>
              </a:solidFill>
              <a:effectLst>
                <a:outerShdw blurRad="38100" dist="25400" dir="5400000" algn="ctr" rotWithShape="0">
                  <a:srgbClr val="6E747A">
                    <a:alpha val="43000"/>
                  </a:srgbClr>
                </a:outerShdw>
              </a:effectLst>
            </a:endParaRPr>
          </a:p>
          <a:p>
            <a:pPr eaLnBrk="0" hangingPunct="0">
              <a:lnSpc>
                <a:spcPct val="90000"/>
              </a:lnSpc>
              <a:spcBef>
                <a:spcPct val="50000"/>
              </a:spcBef>
              <a:buFontTx/>
              <a:buNone/>
            </a:pPr>
            <a:r>
              <a:rPr kumimoji="0" lang="zh-CN" altLang="en-US" sz="1300" b="1" dirty="0">
                <a:solidFill>
                  <a:schemeClr val="accent1"/>
                </a:solidFill>
                <a:effectLst>
                  <a:outerShdw blurRad="38100" dist="25400" dir="5400000" algn="ctr" rotWithShape="0">
                    <a:srgbClr val="6E747A">
                      <a:alpha val="43000"/>
                    </a:srgbClr>
                  </a:outerShdw>
                </a:effectLst>
              </a:rPr>
              <a:t>         </a:t>
            </a:r>
            <a:r>
              <a:rPr kumimoji="0" lang="zh-CN" altLang="en-US" sz="1000" b="1" dirty="0">
                <a:solidFill>
                  <a:schemeClr val="accent1"/>
                </a:solidFill>
                <a:effectLst>
                  <a:outerShdw blurRad="38100" dist="25400" dir="5400000" algn="ctr" rotWithShape="0">
                    <a:srgbClr val="6E747A">
                      <a:alpha val="43000"/>
                    </a:srgbClr>
                  </a:outerShdw>
                </a:effectLst>
              </a:rPr>
              <a:t> </a:t>
            </a:r>
            <a:r>
              <a:rPr kumimoji="0" lang="en-US" altLang="zh-CN" sz="1000" b="1" dirty="0">
                <a:solidFill>
                  <a:schemeClr val="accent1"/>
                </a:solidFill>
                <a:effectLst>
                  <a:outerShdw blurRad="38100" dist="25400" dir="5400000" algn="ctr" rotWithShape="0">
                    <a:srgbClr val="6E747A">
                      <a:alpha val="43000"/>
                    </a:srgbClr>
                  </a:outerShdw>
                </a:effectLst>
              </a:rPr>
              <a:t>Shaft</a:t>
            </a:r>
            <a:r>
              <a:rPr kumimoji="0" lang="en-US" altLang="zh-CN" sz="1300" b="1" dirty="0">
                <a:solidFill>
                  <a:schemeClr val="accent1"/>
                </a:solidFill>
                <a:effectLst>
                  <a:outerShdw blurRad="38100" dist="25400" dir="5400000" algn="ctr" rotWithShape="0">
                    <a:srgbClr val="6E747A">
                      <a:alpha val="43000"/>
                    </a:srgbClr>
                  </a:outerShdw>
                </a:effectLst>
              </a:rPr>
              <a:t>     </a:t>
            </a:r>
            <a:endParaRPr kumimoji="0" lang="en-US" altLang="zh-CN" sz="1300" b="1" dirty="0">
              <a:solidFill>
                <a:schemeClr val="accent1"/>
              </a:solidFill>
              <a:effectLst>
                <a:outerShdw blurRad="38100" dist="25400" dir="5400000" algn="ctr" rotWithShape="0">
                  <a:srgbClr val="6E747A">
                    <a:alpha val="43000"/>
                  </a:srgbClr>
                </a:outerShdw>
              </a:effectLst>
              <a:latin typeface="仿宋_GB2312" panose="02010609030101010101" pitchFamily="49" charset="-122"/>
              <a:ea typeface="仿宋_GB2312" panose="02010609030101010101" pitchFamily="49" charset="-122"/>
            </a:endParaRPr>
          </a:p>
        </p:txBody>
      </p:sp>
      <p:pic>
        <p:nvPicPr>
          <p:cNvPr id="13" name="Picture 2"/>
          <p:cNvPicPr>
            <a:picLocks noChangeAspect="1" noChangeArrowheads="1"/>
          </p:cNvPicPr>
          <p:nvPr/>
        </p:nvPicPr>
        <p:blipFill>
          <a:blip r:embed="rId1">
            <a:extLst>
              <a:ext uri="{28A0092B-C50C-407E-A947-70E740481C1C}">
                <a14:useLocalDpi xmlns:a14="http://schemas.microsoft.com/office/drawing/2010/main" val="0"/>
              </a:ext>
            </a:extLst>
          </a:blip>
          <a:srcRect/>
          <a:stretch>
            <a:fillRect/>
          </a:stretch>
        </p:blipFill>
        <p:spPr bwMode="auto">
          <a:xfrm>
            <a:off x="404664" y="1064568"/>
            <a:ext cx="5976664" cy="589888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12" name="组合 11"/>
          <p:cNvGrpSpPr/>
          <p:nvPr/>
        </p:nvGrpSpPr>
        <p:grpSpPr>
          <a:xfrm>
            <a:off x="6021288" y="9417496"/>
            <a:ext cx="776312" cy="369332"/>
            <a:chOff x="6021288" y="9417496"/>
            <a:chExt cx="776312" cy="369332"/>
          </a:xfrm>
        </p:grpSpPr>
        <p:sp>
          <p:nvSpPr>
            <p:cNvPr id="14" name="圆角矩形 13"/>
            <p:cNvSpPr/>
            <p:nvPr/>
          </p:nvSpPr>
          <p:spPr>
            <a:xfrm>
              <a:off x="6021288" y="9525218"/>
              <a:ext cx="214482" cy="153888"/>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 name="TextBox 14"/>
            <p:cNvSpPr txBox="1"/>
            <p:nvPr/>
          </p:nvSpPr>
          <p:spPr>
            <a:xfrm>
              <a:off x="6235770" y="9417496"/>
              <a:ext cx="561830" cy="369332"/>
            </a:xfrm>
            <a:prstGeom prst="rect">
              <a:avLst/>
            </a:prstGeom>
            <a:noFill/>
          </p:spPr>
          <p:txBody>
            <a:bodyPr wrap="square" rtlCol="0">
              <a:spAutoFit/>
            </a:bodyPr>
            <a:lstStyle/>
            <a:p>
              <a:r>
                <a:rPr lang="en-US" altLang="zh-CN" dirty="0"/>
                <a:t>87</a:t>
              </a:r>
              <a:endParaRPr lang="zh-CN" altLang="en-US" dirty="0"/>
            </a:p>
          </p:txBody>
        </p:sp>
      </p:grpSp>
      <p:pic>
        <p:nvPicPr>
          <p:cNvPr id="3" name="图片 2"/>
          <p:cNvPicPr>
            <a:picLocks noChangeAspect="1"/>
          </p:cNvPicPr>
          <p:nvPr/>
        </p:nvPicPr>
        <p:blipFill rotWithShape="1">
          <a:blip r:embed="rId2">
            <a:extLst>
              <a:ext uri="{28A0092B-C50C-407E-A947-70E740481C1C}">
                <a14:useLocalDpi xmlns:a14="http://schemas.microsoft.com/office/drawing/2010/main" val="0"/>
              </a:ext>
            </a:extLst>
          </a:blip>
          <a:srcRect l="8001" t="9788" r="10800" b="33915"/>
          <a:stretch>
            <a:fillRect/>
          </a:stretch>
        </p:blipFill>
        <p:spPr>
          <a:xfrm>
            <a:off x="3644987" y="79214"/>
            <a:ext cx="1008151" cy="486694"/>
          </a:xfrm>
          <a:prstGeom prst="rect">
            <a:avLst/>
          </a:prstGeom>
        </p:spPr>
      </p:pic>
    </p:spTree>
  </p:cSld>
  <p:clrMapOvr>
    <a:masterClrMapping/>
  </p:clrMapOvr>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平行四边形 3"/>
          <p:cNvSpPr/>
          <p:nvPr/>
        </p:nvSpPr>
        <p:spPr>
          <a:xfrm>
            <a:off x="403122" y="318099"/>
            <a:ext cx="1801742" cy="69027"/>
          </a:xfrm>
          <a:prstGeom prst="parallelogram">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TextBox 5"/>
          <p:cNvSpPr txBox="1"/>
          <p:nvPr/>
        </p:nvSpPr>
        <p:spPr>
          <a:xfrm>
            <a:off x="4581128" y="159821"/>
            <a:ext cx="2321446" cy="384721"/>
          </a:xfrm>
          <a:prstGeom prst="rect">
            <a:avLst/>
          </a:prstGeom>
          <a:noFill/>
        </p:spPr>
        <p:txBody>
          <a:bodyPr wrap="square" rtlCol="0">
            <a:spAutoFit/>
          </a:bodyPr>
          <a:lstStyle/>
          <a:p>
            <a:r>
              <a:rPr lang="zh-CN" altLang="en-US" sz="1000" b="1" kern="1400" spc="110" dirty="0">
                <a:latin typeface="+mn-ea"/>
              </a:rPr>
              <a:t>济宁钧华液压机械有限公司</a:t>
            </a:r>
            <a:endParaRPr lang="en-US" altLang="zh-CN" sz="1000" b="1" kern="1400" spc="110" dirty="0">
              <a:latin typeface="+mn-ea"/>
            </a:endParaRPr>
          </a:p>
          <a:p>
            <a:r>
              <a:rPr lang="en-US" altLang="zh-CN" sz="900" dirty="0">
                <a:latin typeface="Arial Unicode MS" panose="020B0604020202020204" pitchFamily="34" charset="-122"/>
                <a:ea typeface="Arial Unicode MS" panose="020B0604020202020204" pitchFamily="34" charset="-122"/>
                <a:cs typeface="Arial Unicode MS" panose="020B0604020202020204" pitchFamily="34" charset="-122"/>
              </a:rPr>
              <a:t>Jining  </a:t>
            </a:r>
            <a:r>
              <a:rPr lang="en-US" altLang="zh-CN" sz="900" dirty="0" err="1">
                <a:latin typeface="Arial Unicode MS" panose="020B0604020202020204" pitchFamily="34" charset="-122"/>
                <a:ea typeface="Arial Unicode MS" panose="020B0604020202020204" pitchFamily="34" charset="-122"/>
                <a:cs typeface="Arial Unicode MS" panose="020B0604020202020204" pitchFamily="34" charset="-122"/>
              </a:rPr>
              <a:t>JunHua</a:t>
            </a:r>
            <a:r>
              <a:rPr lang="en-US" altLang="zh-CN" sz="900" dirty="0">
                <a:latin typeface="Arial Unicode MS" panose="020B0604020202020204" pitchFamily="34" charset="-122"/>
                <a:ea typeface="Arial Unicode MS" panose="020B0604020202020204" pitchFamily="34" charset="-122"/>
                <a:cs typeface="Arial Unicode MS" panose="020B0604020202020204" pitchFamily="34" charset="-122"/>
              </a:rPr>
              <a:t> Hydraulic Co.,Ltd</a:t>
            </a:r>
            <a:endParaRPr lang="zh-CN" altLang="en-US" sz="900" dirty="0">
              <a:latin typeface="Arial Unicode MS" panose="020B0604020202020204" pitchFamily="34" charset="-122"/>
              <a:ea typeface="Arial Unicode MS" panose="020B0604020202020204" pitchFamily="34" charset="-122"/>
              <a:cs typeface="Arial Unicode MS" panose="020B0604020202020204" pitchFamily="34" charset="-122"/>
            </a:endParaRPr>
          </a:p>
        </p:txBody>
      </p:sp>
      <p:sp>
        <p:nvSpPr>
          <p:cNvPr id="7" name="平行四边形 6"/>
          <p:cNvSpPr/>
          <p:nvPr/>
        </p:nvSpPr>
        <p:spPr>
          <a:xfrm>
            <a:off x="2276872" y="315026"/>
            <a:ext cx="1368152" cy="72100"/>
          </a:xfrm>
          <a:prstGeom prst="parallelogram">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 name="Text Box 7"/>
          <p:cNvSpPr txBox="1">
            <a:spLocks noChangeArrowheads="1"/>
          </p:cNvSpPr>
          <p:nvPr/>
        </p:nvSpPr>
        <p:spPr bwMode="auto">
          <a:xfrm>
            <a:off x="342900" y="488504"/>
            <a:ext cx="2653393" cy="536436"/>
          </a:xfrm>
          <a:prstGeom prst="rect">
            <a:avLst/>
          </a:prstGeom>
          <a:noFill/>
          <a:ln>
            <a:noFill/>
          </a:ln>
          <a:effectLst/>
          <a:extLst>
            <a:ext uri="{909E8E84-426E-40DD-AFC4-6F175D3DCCD1}">
              <a14:hiddenFill xmlns:a14="http://schemas.microsoft.com/office/drawing/2010/main">
                <a:gradFill rotWithShape="0">
                  <a:gsLst>
                    <a:gs pos="0">
                      <a:srgbClr val="003366">
                        <a:gamma/>
                        <a:shade val="46275"/>
                        <a:invGamma/>
                      </a:srgbClr>
                    </a:gs>
                    <a:gs pos="100000">
                      <a:srgbClr val="003366"/>
                    </a:gs>
                  </a:gsLst>
                  <a:lin ang="5400000" scaled="1"/>
                </a:gradFill>
              </a14:hiddenFill>
            </a:ext>
            <a:ext uri="{91240B29-F687-4F45-9708-019B960494DF}">
              <a14:hiddenLine xmlns:a14="http://schemas.microsoft.com/office/drawing/2010/main" w="9525">
                <a:solidFill>
                  <a:srgbClr val="FFFF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74630" tIns="37315" rIns="74630" bIns="37315">
            <a:spAutoFit/>
            <a:scene3d>
              <a:camera prst="orthographicFront"/>
              <a:lightRig rig="threePt" dir="t"/>
            </a:scene3d>
          </a:bodyPr>
          <a:lstStyle>
            <a:lvl1pPr algn="l" defTabSz="860425">
              <a:spcBef>
                <a:spcPct val="0"/>
              </a:spcBef>
              <a:defRPr kumimoji="1" sz="2400">
                <a:solidFill>
                  <a:schemeClr val="tx1"/>
                </a:solidFill>
                <a:latin typeface="Times New Roman" panose="02020603050405020304" pitchFamily="18" charset="0"/>
                <a:ea typeface="宋体" panose="02010600030101010101" pitchFamily="2" charset="-122"/>
              </a:defRPr>
            </a:lvl1pPr>
            <a:lvl2pPr marL="430530" algn="l" defTabSz="860425">
              <a:spcBef>
                <a:spcPct val="0"/>
              </a:spcBef>
              <a:defRPr kumimoji="1" sz="2400">
                <a:solidFill>
                  <a:schemeClr val="tx1"/>
                </a:solidFill>
                <a:latin typeface="Times New Roman" panose="02020603050405020304" pitchFamily="18" charset="0"/>
                <a:ea typeface="宋体" panose="02010600030101010101" pitchFamily="2" charset="-122"/>
              </a:defRPr>
            </a:lvl2pPr>
            <a:lvl3pPr marL="860425" algn="l" defTabSz="860425">
              <a:spcBef>
                <a:spcPct val="0"/>
              </a:spcBef>
              <a:defRPr kumimoji="1" sz="2400">
                <a:solidFill>
                  <a:schemeClr val="tx1"/>
                </a:solidFill>
                <a:latin typeface="Times New Roman" panose="02020603050405020304" pitchFamily="18" charset="0"/>
                <a:ea typeface="宋体" panose="02010600030101010101" pitchFamily="2" charset="-122"/>
              </a:defRPr>
            </a:lvl3pPr>
            <a:lvl4pPr marL="1290955" algn="l" defTabSz="860425">
              <a:spcBef>
                <a:spcPct val="0"/>
              </a:spcBef>
              <a:defRPr kumimoji="1" sz="2400">
                <a:solidFill>
                  <a:schemeClr val="tx1"/>
                </a:solidFill>
                <a:latin typeface="Times New Roman" panose="02020603050405020304" pitchFamily="18" charset="0"/>
                <a:ea typeface="宋体" panose="02010600030101010101" pitchFamily="2" charset="-122"/>
              </a:defRPr>
            </a:lvl4pPr>
            <a:lvl5pPr marL="1719580" algn="l" defTabSz="860425">
              <a:spcBef>
                <a:spcPct val="0"/>
              </a:spcBef>
              <a:defRPr kumimoji="1" sz="2400">
                <a:solidFill>
                  <a:schemeClr val="tx1"/>
                </a:solidFill>
                <a:latin typeface="Times New Roman" panose="02020603050405020304" pitchFamily="18" charset="0"/>
                <a:ea typeface="宋体" panose="02010600030101010101" pitchFamily="2" charset="-122"/>
              </a:defRPr>
            </a:lvl5pPr>
            <a:lvl6pPr marL="21767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6339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0911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5483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0" hangingPunct="0">
              <a:lnSpc>
                <a:spcPct val="90000"/>
              </a:lnSpc>
              <a:spcBef>
                <a:spcPct val="50000"/>
              </a:spcBef>
              <a:buFontTx/>
              <a:buNone/>
            </a:pPr>
            <a:r>
              <a:rPr kumimoji="0" lang="en-US" altLang="zh-CN" sz="1300" b="1" dirty="0">
                <a:solidFill>
                  <a:schemeClr val="accent1"/>
                </a:solidFill>
                <a:effectLst>
                  <a:outerShdw blurRad="38100" dist="25400" dir="5400000" algn="ctr" rotWithShape="0">
                    <a:srgbClr val="6E747A">
                      <a:alpha val="43000"/>
                    </a:srgbClr>
                  </a:outerShdw>
                </a:effectLst>
              </a:rPr>
              <a:t>BMV </a:t>
            </a:r>
            <a:r>
              <a:rPr kumimoji="0" lang="zh-CN" altLang="en-US" sz="1300" b="1" dirty="0">
                <a:solidFill>
                  <a:schemeClr val="accent1"/>
                </a:solidFill>
                <a:effectLst>
                  <a:outerShdw blurRad="38100" dist="25400" dir="5400000" algn="ctr" rotWithShape="0">
                    <a:srgbClr val="6E747A">
                      <a:alpha val="43000"/>
                    </a:srgbClr>
                  </a:outerShdw>
                </a:effectLst>
              </a:rPr>
              <a:t>连接尺寸  </a:t>
            </a:r>
            <a:r>
              <a:rPr kumimoji="0" lang="en-US" altLang="zh-CN" sz="1300" b="1" dirty="0">
                <a:solidFill>
                  <a:schemeClr val="accent1"/>
                </a:solidFill>
                <a:effectLst>
                  <a:outerShdw blurRad="38100" dist="25400" dir="5400000" algn="ctr" rotWithShape="0">
                    <a:srgbClr val="6E747A">
                      <a:alpha val="43000"/>
                    </a:srgbClr>
                  </a:outerShdw>
                </a:effectLst>
              </a:rPr>
              <a:t>----</a:t>
            </a:r>
            <a:r>
              <a:rPr kumimoji="0" lang="zh-CN" altLang="en-US" sz="1300" b="1" dirty="0">
                <a:solidFill>
                  <a:schemeClr val="accent1"/>
                </a:solidFill>
                <a:effectLst>
                  <a:outerShdw blurRad="38100" dist="25400" dir="5400000" algn="ctr" rotWithShape="0">
                    <a:srgbClr val="6E747A">
                      <a:alpha val="43000"/>
                    </a:srgbClr>
                  </a:outerShdw>
                </a:effectLst>
              </a:rPr>
              <a:t>油口</a:t>
            </a:r>
            <a:endParaRPr kumimoji="0" lang="zh-CN" altLang="en-US" sz="1300" b="1" dirty="0">
              <a:solidFill>
                <a:schemeClr val="accent1"/>
              </a:solidFill>
              <a:effectLst>
                <a:outerShdw blurRad="38100" dist="25400" dir="5400000" algn="ctr" rotWithShape="0">
                  <a:srgbClr val="6E747A">
                    <a:alpha val="43000"/>
                  </a:srgbClr>
                </a:outerShdw>
              </a:effectLst>
            </a:endParaRPr>
          </a:p>
          <a:p>
            <a:pPr eaLnBrk="0" hangingPunct="0">
              <a:lnSpc>
                <a:spcPct val="90000"/>
              </a:lnSpc>
              <a:spcBef>
                <a:spcPct val="50000"/>
              </a:spcBef>
              <a:buFontTx/>
              <a:buNone/>
            </a:pPr>
            <a:r>
              <a:rPr kumimoji="0" lang="zh-CN" altLang="en-US" sz="1300" b="1" dirty="0">
                <a:solidFill>
                  <a:schemeClr val="accent1"/>
                </a:solidFill>
                <a:effectLst>
                  <a:outerShdw blurRad="38100" dist="25400" dir="5400000" algn="ctr" rotWithShape="0">
                    <a:srgbClr val="6E747A">
                      <a:alpha val="43000"/>
                    </a:srgbClr>
                  </a:outerShdw>
                </a:effectLst>
              </a:rPr>
              <a:t>         </a:t>
            </a:r>
            <a:r>
              <a:rPr kumimoji="0" lang="zh-CN" altLang="en-US" sz="1000" b="1" dirty="0">
                <a:solidFill>
                  <a:schemeClr val="accent1"/>
                </a:solidFill>
                <a:effectLst>
                  <a:outerShdw blurRad="38100" dist="25400" dir="5400000" algn="ctr" rotWithShape="0">
                    <a:srgbClr val="6E747A">
                      <a:alpha val="43000"/>
                    </a:srgbClr>
                  </a:outerShdw>
                </a:effectLst>
              </a:rPr>
              <a:t> </a:t>
            </a:r>
            <a:r>
              <a:rPr kumimoji="0" lang="en-US" altLang="zh-CN" sz="1000" b="1" dirty="0">
                <a:solidFill>
                  <a:schemeClr val="accent1"/>
                </a:solidFill>
                <a:effectLst>
                  <a:outerShdw blurRad="38100" dist="25400" dir="5400000" algn="ctr" rotWithShape="0">
                    <a:srgbClr val="6E747A">
                      <a:alpha val="43000"/>
                    </a:srgbClr>
                  </a:outerShdw>
                </a:effectLst>
              </a:rPr>
              <a:t>Port</a:t>
            </a:r>
            <a:r>
              <a:rPr kumimoji="0" lang="en-US" altLang="zh-CN" sz="1300" b="1" dirty="0">
                <a:solidFill>
                  <a:schemeClr val="accent1"/>
                </a:solidFill>
                <a:effectLst>
                  <a:outerShdw blurRad="38100" dist="25400" dir="5400000" algn="ctr" rotWithShape="0">
                    <a:srgbClr val="6E747A">
                      <a:alpha val="43000"/>
                    </a:srgbClr>
                  </a:outerShdw>
                </a:effectLst>
              </a:rPr>
              <a:t>     </a:t>
            </a:r>
            <a:endParaRPr kumimoji="0" lang="en-US" altLang="zh-CN" sz="1300" b="1" dirty="0">
              <a:solidFill>
                <a:schemeClr val="accent1"/>
              </a:solidFill>
              <a:effectLst>
                <a:outerShdw blurRad="38100" dist="25400" dir="5400000" algn="ctr" rotWithShape="0">
                  <a:srgbClr val="6E747A">
                    <a:alpha val="43000"/>
                  </a:srgbClr>
                </a:outerShdw>
              </a:effectLst>
              <a:latin typeface="仿宋_GB2312" panose="02010609030101010101" pitchFamily="49" charset="-122"/>
              <a:ea typeface="仿宋_GB2312" panose="02010609030101010101" pitchFamily="49" charset="-122"/>
            </a:endParaRPr>
          </a:p>
        </p:txBody>
      </p:sp>
      <p:pic>
        <p:nvPicPr>
          <p:cNvPr id="11" name="Picture 2"/>
          <p:cNvPicPr>
            <a:picLocks noChangeAspect="1" noChangeArrowheads="1"/>
          </p:cNvPicPr>
          <p:nvPr/>
        </p:nvPicPr>
        <p:blipFill>
          <a:blip r:embed="rId1">
            <a:extLst>
              <a:ext uri="{28A0092B-C50C-407E-A947-70E740481C1C}">
                <a14:useLocalDpi xmlns:a14="http://schemas.microsoft.com/office/drawing/2010/main" val="0"/>
              </a:ext>
            </a:extLst>
          </a:blip>
          <a:srcRect/>
          <a:stretch>
            <a:fillRect/>
          </a:stretch>
        </p:blipFill>
        <p:spPr bwMode="auto">
          <a:xfrm>
            <a:off x="593871" y="1136576"/>
            <a:ext cx="2421734" cy="35496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2" name="Picture 3"/>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492326" y="1136575"/>
            <a:ext cx="1961010" cy="33995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3" name="Picture 4"/>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982030" y="4880992"/>
            <a:ext cx="2033575" cy="343616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15" name="组合 14"/>
          <p:cNvGrpSpPr/>
          <p:nvPr/>
        </p:nvGrpSpPr>
        <p:grpSpPr>
          <a:xfrm>
            <a:off x="6021288" y="9417496"/>
            <a:ext cx="776312" cy="369332"/>
            <a:chOff x="6021288" y="9417496"/>
            <a:chExt cx="776312" cy="369332"/>
          </a:xfrm>
        </p:grpSpPr>
        <p:sp>
          <p:nvSpPr>
            <p:cNvPr id="16" name="圆角矩形 15"/>
            <p:cNvSpPr/>
            <p:nvPr/>
          </p:nvSpPr>
          <p:spPr>
            <a:xfrm>
              <a:off x="6021288" y="9525218"/>
              <a:ext cx="214482" cy="153888"/>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 name="TextBox 16"/>
            <p:cNvSpPr txBox="1"/>
            <p:nvPr/>
          </p:nvSpPr>
          <p:spPr>
            <a:xfrm>
              <a:off x="6235770" y="9417496"/>
              <a:ext cx="561830" cy="369332"/>
            </a:xfrm>
            <a:prstGeom prst="rect">
              <a:avLst/>
            </a:prstGeom>
            <a:noFill/>
          </p:spPr>
          <p:txBody>
            <a:bodyPr wrap="square" rtlCol="0">
              <a:spAutoFit/>
            </a:bodyPr>
            <a:lstStyle/>
            <a:p>
              <a:r>
                <a:rPr lang="en-US" altLang="zh-CN" dirty="0"/>
                <a:t>88</a:t>
              </a:r>
              <a:endParaRPr lang="zh-CN" altLang="en-US" dirty="0"/>
            </a:p>
          </p:txBody>
        </p:sp>
      </p:grpSp>
      <p:pic>
        <p:nvPicPr>
          <p:cNvPr id="14" name="图片 13"/>
          <p:cNvPicPr>
            <a:picLocks noChangeAspect="1"/>
          </p:cNvPicPr>
          <p:nvPr/>
        </p:nvPicPr>
        <p:blipFill rotWithShape="1">
          <a:blip r:embed="rId4">
            <a:extLst>
              <a:ext uri="{28A0092B-C50C-407E-A947-70E740481C1C}">
                <a14:useLocalDpi xmlns:a14="http://schemas.microsoft.com/office/drawing/2010/main" val="0"/>
              </a:ext>
            </a:extLst>
          </a:blip>
          <a:srcRect l="8001" t="9788" r="10800" b="33915"/>
          <a:stretch>
            <a:fillRect/>
          </a:stretch>
        </p:blipFill>
        <p:spPr>
          <a:xfrm>
            <a:off x="3644987" y="79214"/>
            <a:ext cx="1008151" cy="486694"/>
          </a:xfrm>
          <a:prstGeom prst="rect">
            <a:avLst/>
          </a:prstGeom>
        </p:spPr>
      </p:pic>
    </p:spTree>
  </p:cSld>
  <p:clrMapOvr>
    <a:masterClrMapping/>
  </p:clrMapOvr>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平行四边形 3"/>
          <p:cNvSpPr/>
          <p:nvPr/>
        </p:nvSpPr>
        <p:spPr>
          <a:xfrm>
            <a:off x="403122" y="318099"/>
            <a:ext cx="1801742" cy="69027"/>
          </a:xfrm>
          <a:prstGeom prst="parallelogram">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TextBox 5"/>
          <p:cNvSpPr txBox="1"/>
          <p:nvPr/>
        </p:nvSpPr>
        <p:spPr>
          <a:xfrm>
            <a:off x="4581128" y="159821"/>
            <a:ext cx="2321446" cy="384721"/>
          </a:xfrm>
          <a:prstGeom prst="rect">
            <a:avLst/>
          </a:prstGeom>
          <a:noFill/>
        </p:spPr>
        <p:txBody>
          <a:bodyPr wrap="square" rtlCol="0">
            <a:spAutoFit/>
          </a:bodyPr>
          <a:lstStyle/>
          <a:p>
            <a:r>
              <a:rPr lang="zh-CN" altLang="en-US" sz="1000" b="1" kern="1400" spc="110" dirty="0">
                <a:latin typeface="+mn-ea"/>
              </a:rPr>
              <a:t>济宁钧华液压机械有限公司</a:t>
            </a:r>
            <a:endParaRPr lang="en-US" altLang="zh-CN" sz="1000" b="1" kern="1400" spc="110" dirty="0">
              <a:latin typeface="+mn-ea"/>
            </a:endParaRPr>
          </a:p>
          <a:p>
            <a:r>
              <a:rPr lang="en-US" altLang="zh-CN" sz="900" dirty="0">
                <a:latin typeface="Arial Unicode MS" panose="020B0604020202020204" pitchFamily="34" charset="-122"/>
                <a:ea typeface="Arial Unicode MS" panose="020B0604020202020204" pitchFamily="34" charset="-122"/>
                <a:cs typeface="Arial Unicode MS" panose="020B0604020202020204" pitchFamily="34" charset="-122"/>
              </a:rPr>
              <a:t>Jining  </a:t>
            </a:r>
            <a:r>
              <a:rPr lang="en-US" altLang="zh-CN" sz="900" dirty="0" err="1">
                <a:latin typeface="Arial Unicode MS" panose="020B0604020202020204" pitchFamily="34" charset="-122"/>
                <a:ea typeface="Arial Unicode MS" panose="020B0604020202020204" pitchFamily="34" charset="-122"/>
                <a:cs typeface="Arial Unicode MS" panose="020B0604020202020204" pitchFamily="34" charset="-122"/>
              </a:rPr>
              <a:t>JunHua</a:t>
            </a:r>
            <a:r>
              <a:rPr lang="en-US" altLang="zh-CN" sz="900" dirty="0">
                <a:latin typeface="Arial Unicode MS" panose="020B0604020202020204" pitchFamily="34" charset="-122"/>
                <a:ea typeface="Arial Unicode MS" panose="020B0604020202020204" pitchFamily="34" charset="-122"/>
                <a:cs typeface="Arial Unicode MS" panose="020B0604020202020204" pitchFamily="34" charset="-122"/>
              </a:rPr>
              <a:t> Hydraulic Co.,Ltd</a:t>
            </a:r>
            <a:endParaRPr lang="zh-CN" altLang="en-US" sz="900" dirty="0">
              <a:latin typeface="Arial Unicode MS" panose="020B0604020202020204" pitchFamily="34" charset="-122"/>
              <a:ea typeface="Arial Unicode MS" panose="020B0604020202020204" pitchFamily="34" charset="-122"/>
              <a:cs typeface="Arial Unicode MS" panose="020B0604020202020204" pitchFamily="34" charset="-122"/>
            </a:endParaRPr>
          </a:p>
        </p:txBody>
      </p:sp>
      <p:sp>
        <p:nvSpPr>
          <p:cNvPr id="7" name="平行四边形 6"/>
          <p:cNvSpPr/>
          <p:nvPr/>
        </p:nvSpPr>
        <p:spPr>
          <a:xfrm>
            <a:off x="2276872" y="315026"/>
            <a:ext cx="1368152" cy="72100"/>
          </a:xfrm>
          <a:prstGeom prst="parallelogram">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aphicFrame>
        <p:nvGraphicFramePr>
          <p:cNvPr id="9" name="Group 6453"/>
          <p:cNvGraphicFramePr/>
          <p:nvPr/>
        </p:nvGraphicFramePr>
        <p:xfrm>
          <a:off x="258056" y="1179816"/>
          <a:ext cx="6292577" cy="5640866"/>
        </p:xfrm>
        <a:graphic>
          <a:graphicData uri="http://schemas.openxmlformats.org/drawingml/2006/table">
            <a:tbl>
              <a:tblPr/>
              <a:tblGrid>
                <a:gridCol w="182154"/>
                <a:gridCol w="481693"/>
                <a:gridCol w="182154"/>
                <a:gridCol w="429986"/>
                <a:gridCol w="182154"/>
                <a:gridCol w="1072243"/>
                <a:gridCol w="182154"/>
                <a:gridCol w="1235529"/>
                <a:gridCol w="185057"/>
                <a:gridCol w="370114"/>
                <a:gridCol w="185057"/>
                <a:gridCol w="432707"/>
                <a:gridCol w="185057"/>
                <a:gridCol w="421821"/>
                <a:gridCol w="194583"/>
                <a:gridCol w="370114"/>
              </a:tblGrid>
              <a:tr h="200121">
                <a:tc gridSpan="2">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1" i="0" u="none" strike="noStrike" cap="none" normalizeH="0" baseline="0" dirty="0">
                          <a:ln>
                            <a:noFill/>
                          </a:ln>
                          <a:solidFill>
                            <a:schemeClr val="tx1"/>
                          </a:solidFill>
                          <a:effectLst/>
                          <a:latin typeface="宋体" panose="02010600030101010101" pitchFamily="2" charset="-122"/>
                          <a:ea typeface="宋体" panose="02010600030101010101" pitchFamily="2" charset="-122"/>
                        </a:rPr>
                        <a:t>  </a:t>
                      </a:r>
                      <a:r>
                        <a:rPr kumimoji="1" lang="en-US" altLang="zh-CN" sz="800" b="1" i="0" u="none" strike="noStrike" cap="none" normalizeH="0" baseline="0" dirty="0" err="1">
                          <a:ln>
                            <a:noFill/>
                          </a:ln>
                          <a:solidFill>
                            <a:schemeClr val="tx1"/>
                          </a:solidFill>
                          <a:effectLst/>
                          <a:latin typeface="宋体" panose="02010600030101010101" pitchFamily="2" charset="-122"/>
                          <a:ea typeface="宋体" panose="02010600030101010101" pitchFamily="2" charset="-122"/>
                        </a:rPr>
                        <a:t>pos</a:t>
                      </a:r>
                      <a:r>
                        <a:rPr kumimoji="1" lang="en-US" altLang="zh-CN" sz="800" b="1" i="0" u="none" strike="noStrike" cap="none" normalizeH="0" baseline="0" dirty="0">
                          <a:ln>
                            <a:noFill/>
                          </a:ln>
                          <a:solidFill>
                            <a:schemeClr val="tx1"/>
                          </a:solidFill>
                          <a:effectLst/>
                          <a:latin typeface="宋体" panose="02010600030101010101" pitchFamily="2" charset="-122"/>
                          <a:ea typeface="宋体" panose="02010600030101010101" pitchFamily="2" charset="-122"/>
                        </a:rPr>
                        <a:t> 1</a:t>
                      </a:r>
                      <a:endParaRPr kumimoji="1" lang="en-US" altLang="zh-CN" sz="2100" b="1"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solidFill>
                  </a:tcPr>
                </a:tc>
                <a:tc hMerge="1">
                  <a:tcPr/>
                </a:tc>
                <a:tc gridSpan="2">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1" i="0" u="none" strike="noStrike" cap="none" normalizeH="0" baseline="0" dirty="0">
                          <a:ln>
                            <a:noFill/>
                          </a:ln>
                          <a:solidFill>
                            <a:schemeClr val="tx1"/>
                          </a:solidFill>
                          <a:effectLst/>
                          <a:latin typeface="宋体" panose="02010600030101010101" pitchFamily="2" charset="-122"/>
                          <a:ea typeface="宋体" panose="02010600030101010101" pitchFamily="2" charset="-122"/>
                        </a:rPr>
                        <a:t>2</a:t>
                      </a:r>
                      <a:endParaRPr kumimoji="1" lang="en-US" altLang="zh-CN" sz="2100" b="1"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solidFill>
                  </a:tcPr>
                </a:tc>
                <a:tc hMerge="1">
                  <a:tcPr/>
                </a:tc>
                <a:tc gridSpan="2">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1" i="0" u="none" strike="noStrike" cap="none" normalizeH="0" baseline="0" dirty="0">
                          <a:ln>
                            <a:noFill/>
                          </a:ln>
                          <a:solidFill>
                            <a:schemeClr val="tx1"/>
                          </a:solidFill>
                          <a:effectLst/>
                          <a:latin typeface="宋体" panose="02010600030101010101" pitchFamily="2" charset="-122"/>
                          <a:ea typeface="宋体" panose="02010600030101010101" pitchFamily="2" charset="-122"/>
                        </a:rPr>
                        <a:t>3</a:t>
                      </a:r>
                      <a:endParaRPr kumimoji="1" lang="en-US" altLang="zh-CN" sz="2100" b="1"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solidFill>
                  </a:tcPr>
                </a:tc>
                <a:tc hMerge="1">
                  <a:tcPr/>
                </a:tc>
                <a:tc gridSpan="2">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1" i="0" u="none" strike="noStrike" cap="none" normalizeH="0" baseline="0">
                          <a:ln>
                            <a:noFill/>
                          </a:ln>
                          <a:solidFill>
                            <a:schemeClr val="tx1"/>
                          </a:solidFill>
                          <a:effectLst/>
                          <a:latin typeface="宋体" panose="02010600030101010101" pitchFamily="2" charset="-122"/>
                          <a:ea typeface="宋体" panose="02010600030101010101" pitchFamily="2" charset="-122"/>
                        </a:rPr>
                        <a:t>4</a:t>
                      </a:r>
                      <a:endParaRPr kumimoji="1" lang="en-US" altLang="zh-CN" sz="2100" b="1"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solidFill>
                  </a:tcPr>
                </a:tc>
                <a:tc hMerge="1">
                  <a:tcPr/>
                </a:tc>
                <a:tc gridSpan="2">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1" i="0" u="none" strike="noStrike" cap="none" normalizeH="0" baseline="0">
                          <a:ln>
                            <a:noFill/>
                          </a:ln>
                          <a:solidFill>
                            <a:schemeClr val="tx1"/>
                          </a:solidFill>
                          <a:effectLst/>
                          <a:latin typeface="宋体" panose="02010600030101010101" pitchFamily="2" charset="-122"/>
                          <a:ea typeface="宋体" panose="02010600030101010101" pitchFamily="2" charset="-122"/>
                        </a:rPr>
                        <a:t>5</a:t>
                      </a:r>
                      <a:endParaRPr kumimoji="1" lang="en-US" altLang="zh-CN" sz="2100" b="1"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solidFill>
                  </a:tcPr>
                </a:tc>
                <a:tc hMerge="1">
                  <a:tcPr/>
                </a:tc>
                <a:tc gridSpan="2">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1" i="0" u="none" strike="noStrike" cap="none" normalizeH="0" baseline="0">
                          <a:ln>
                            <a:noFill/>
                          </a:ln>
                          <a:solidFill>
                            <a:schemeClr val="tx1"/>
                          </a:solidFill>
                          <a:effectLst/>
                          <a:latin typeface="宋体" panose="02010600030101010101" pitchFamily="2" charset="-122"/>
                          <a:ea typeface="宋体" panose="02010600030101010101" pitchFamily="2" charset="-122"/>
                        </a:rPr>
                        <a:t>6</a:t>
                      </a:r>
                      <a:endParaRPr kumimoji="1" lang="en-US" altLang="zh-CN" sz="2100" b="1"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solidFill>
                  </a:tcPr>
                </a:tc>
                <a:tc hMerge="1">
                  <a:tcPr/>
                </a:tc>
                <a:tc gridSpan="2">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1" i="0" u="none" strike="noStrike" cap="none" normalizeH="0" baseline="0" dirty="0">
                          <a:ln>
                            <a:noFill/>
                          </a:ln>
                          <a:solidFill>
                            <a:schemeClr val="tx1"/>
                          </a:solidFill>
                          <a:effectLst/>
                          <a:latin typeface="宋体" panose="02010600030101010101" pitchFamily="2" charset="-122"/>
                          <a:ea typeface="宋体" panose="02010600030101010101" pitchFamily="2" charset="-122"/>
                        </a:rPr>
                        <a:t>7</a:t>
                      </a:r>
                      <a:endParaRPr kumimoji="1" lang="en-US" altLang="zh-CN" sz="2100" b="1"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solidFill>
                  </a:tcPr>
                </a:tc>
                <a:tc hMerge="1">
                  <a:tcPr/>
                </a:tc>
                <a:tc gridSpan="2">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800" b="1" i="0" u="none" strike="noStrike" cap="none" normalizeH="0" baseline="0" dirty="0">
                          <a:ln>
                            <a:noFill/>
                          </a:ln>
                          <a:solidFill>
                            <a:schemeClr val="tx1"/>
                          </a:solidFill>
                          <a:effectLst/>
                          <a:latin typeface="宋体" panose="02010600030101010101" pitchFamily="2" charset="-122"/>
                          <a:ea typeface="宋体" panose="02010600030101010101" pitchFamily="2" charset="-122"/>
                        </a:rPr>
                        <a:t>8</a:t>
                      </a:r>
                      <a:endParaRPr kumimoji="1" lang="en-US" altLang="zh-CN" sz="2100" b="1"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solidFill>
                  </a:tcPr>
                </a:tc>
                <a:tc hMerge="1">
                  <a:tcPr/>
                </a:tc>
              </a:tr>
              <a:tr h="346877">
                <a:tc gridSpan="2">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900" b="1" i="0" u="none" strike="noStrike" cap="none" normalizeH="0" baseline="0" dirty="0">
                          <a:ln>
                            <a:noFill/>
                          </a:ln>
                          <a:solidFill>
                            <a:schemeClr val="tx1"/>
                          </a:solidFill>
                          <a:effectLst/>
                          <a:latin typeface="宋体" panose="02010600030101010101" pitchFamily="2" charset="-122"/>
                          <a:ea typeface="宋体" panose="02010600030101010101" pitchFamily="2" charset="-122"/>
                        </a:rPr>
                        <a:t>外形</a:t>
                      </a:r>
                      <a:endParaRPr kumimoji="1" lang="zh-CN" altLang="en-US" sz="2100" b="1"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hMerge="1">
                  <a:tcPr/>
                </a:tc>
                <a:tc gridSpan="2">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900" b="1" i="0" u="none" strike="noStrike" cap="none" normalizeH="0" baseline="0">
                          <a:ln>
                            <a:noFill/>
                          </a:ln>
                          <a:solidFill>
                            <a:schemeClr val="tx1"/>
                          </a:solidFill>
                          <a:effectLst/>
                          <a:latin typeface="宋体" panose="02010600030101010101" pitchFamily="2" charset="-122"/>
                          <a:ea typeface="宋体" panose="02010600030101010101" pitchFamily="2" charset="-122"/>
                        </a:rPr>
                        <a:t>排量</a:t>
                      </a:r>
                      <a:r>
                        <a:rPr kumimoji="1" lang="zh-CN" altLang="en-US" sz="900" b="1" i="0" u="none" strike="noStrike" cap="none" normalizeH="0" baseline="0">
                          <a:ln>
                            <a:noFill/>
                          </a:ln>
                          <a:solidFill>
                            <a:schemeClr val="tx1"/>
                          </a:solidFill>
                          <a:effectLst/>
                          <a:latin typeface="Times New Roman" panose="02020603050405020304" pitchFamily="18" charset="0"/>
                          <a:ea typeface="宋体" panose="02010600030101010101" pitchFamily="2" charset="-122"/>
                          <a:cs typeface="Times New Roman" panose="02020603050405020304" pitchFamily="18" charset="0"/>
                        </a:rPr>
                        <a:t>  </a:t>
                      </a:r>
                      <a:r>
                        <a:rPr kumimoji="1" lang="en-US" altLang="zh-CN" sz="900" b="1" i="0" u="none" strike="noStrike" cap="none" normalizeH="0" baseline="0">
                          <a:ln>
                            <a:noFill/>
                          </a:ln>
                          <a:solidFill>
                            <a:schemeClr val="tx1"/>
                          </a:solidFill>
                          <a:effectLst/>
                          <a:latin typeface="Times New Roman" panose="02020603050405020304" pitchFamily="18" charset="0"/>
                          <a:ea typeface="宋体" panose="02010600030101010101" pitchFamily="2" charset="-122"/>
                          <a:cs typeface="Times New Roman" panose="02020603050405020304" pitchFamily="18" charset="0"/>
                        </a:rPr>
                        <a:t>(ml/r)</a:t>
                      </a:r>
                      <a:endParaRPr kumimoji="1" lang="en-US" altLang="zh-CN" sz="2100" b="1"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hMerge="1">
                  <a:tcPr/>
                </a:tc>
                <a:tc gridSpan="2">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900" b="1" i="0" u="none" strike="noStrike" cap="none" normalizeH="0" baseline="0" dirty="0">
                          <a:ln>
                            <a:noFill/>
                          </a:ln>
                          <a:solidFill>
                            <a:schemeClr val="tx1"/>
                          </a:solidFill>
                          <a:effectLst/>
                          <a:latin typeface="宋体" panose="02010600030101010101" pitchFamily="2" charset="-122"/>
                          <a:ea typeface="宋体" panose="02010600030101010101" pitchFamily="2" charset="-122"/>
                        </a:rPr>
                        <a:t>法兰</a:t>
                      </a:r>
                      <a:r>
                        <a:rPr kumimoji="1" lang="en-US" altLang="zh-CN" sz="900" b="1"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cs typeface="Times New Roman" panose="02020603050405020304" pitchFamily="18" charset="0"/>
                        </a:rPr>
                        <a:t>&amp;</a:t>
                      </a:r>
                      <a:r>
                        <a:rPr kumimoji="1" lang="zh-CN" altLang="en-US" sz="900" b="1" i="0" u="none" strike="noStrike" cap="none" normalizeH="0" baseline="0" dirty="0">
                          <a:ln>
                            <a:noFill/>
                          </a:ln>
                          <a:solidFill>
                            <a:schemeClr val="tx1"/>
                          </a:solidFill>
                          <a:effectLst/>
                          <a:latin typeface="宋体" panose="02010600030101010101" pitchFamily="2" charset="-122"/>
                          <a:ea typeface="宋体" panose="02010600030101010101" pitchFamily="2" charset="-122"/>
                        </a:rPr>
                        <a:t>止口</a:t>
                      </a:r>
                      <a:r>
                        <a:rPr kumimoji="1" lang="zh-CN" altLang="en-US" sz="900" b="1"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cs typeface="Times New Roman" panose="02020603050405020304" pitchFamily="18" charset="0"/>
                        </a:rPr>
                        <a:t> </a:t>
                      </a:r>
                      <a:r>
                        <a:rPr kumimoji="1" lang="en-US" altLang="zh-CN" sz="900" b="1"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cs typeface="Times New Roman" panose="02020603050405020304" pitchFamily="18" charset="0"/>
                        </a:rPr>
                        <a:t>(mm)</a:t>
                      </a:r>
                      <a:endParaRPr kumimoji="1" lang="en-US" altLang="zh-CN" sz="2100" b="1"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hMerge="1">
                  <a:tcPr/>
                </a:tc>
                <a:tc gridSpan="2">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900" b="1"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cs typeface="Times New Roman" panose="02020603050405020304" pitchFamily="18" charset="0"/>
                        </a:rPr>
                        <a:t>     </a:t>
                      </a:r>
                      <a:r>
                        <a:rPr kumimoji="1" lang="zh-CN" altLang="en-US" sz="900" b="1" i="0" u="none" strike="noStrike" cap="none" normalizeH="0" baseline="0" dirty="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轴</a:t>
                      </a:r>
                      <a:r>
                        <a:rPr kumimoji="1" lang="en-US" altLang="zh-CN" sz="900" b="1"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cs typeface="Times New Roman" panose="02020603050405020304" pitchFamily="18" charset="0"/>
                        </a:rPr>
                        <a:t>&amp;</a:t>
                      </a:r>
                      <a:r>
                        <a:rPr kumimoji="1" lang="zh-CN" altLang="en-US" sz="900" b="1" i="0" u="none" strike="noStrike" cap="none" normalizeH="0" baseline="0" dirty="0">
                          <a:ln>
                            <a:noFill/>
                          </a:ln>
                          <a:solidFill>
                            <a:schemeClr val="tx1"/>
                          </a:solidFill>
                          <a:effectLst/>
                          <a:latin typeface="宋体" panose="02010600030101010101" pitchFamily="2" charset="-122"/>
                          <a:ea typeface="宋体" panose="02010600030101010101" pitchFamily="2" charset="-122"/>
                          <a:cs typeface="Times New Roman" panose="02020603050405020304" pitchFamily="18" charset="0"/>
                        </a:rPr>
                        <a:t>键</a:t>
                      </a:r>
                      <a:r>
                        <a:rPr kumimoji="1" lang="zh-CN" altLang="en-US" sz="900" b="1"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cs typeface="Times New Roman" panose="02020603050405020304" pitchFamily="18" charset="0"/>
                        </a:rPr>
                        <a:t> </a:t>
                      </a:r>
                      <a:r>
                        <a:rPr kumimoji="1" lang="en-US" altLang="zh-CN" sz="900" b="1"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cs typeface="Times New Roman" panose="02020603050405020304" pitchFamily="18" charset="0"/>
                        </a:rPr>
                        <a:t>(mm)</a:t>
                      </a:r>
                      <a:endParaRPr kumimoji="1" lang="en-US" altLang="zh-CN" sz="2100" b="1"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hMerge="1">
                  <a:tcPr/>
                </a:tc>
                <a:tc gridSpan="2">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900" b="1" i="0" u="none" strike="noStrike" cap="none" normalizeH="0" baseline="0" dirty="0">
                          <a:ln>
                            <a:noFill/>
                          </a:ln>
                          <a:solidFill>
                            <a:schemeClr val="tx1"/>
                          </a:solidFill>
                          <a:effectLst/>
                          <a:latin typeface="宋体" panose="02010600030101010101" pitchFamily="2" charset="-122"/>
                          <a:ea typeface="宋体" panose="02010600030101010101" pitchFamily="2" charset="-122"/>
                        </a:rPr>
                        <a:t>后壳体</a:t>
                      </a:r>
                      <a:endParaRPr kumimoji="1" lang="zh-CN" altLang="en-US" sz="2100" b="1"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hMerge="1">
                  <a:tcPr/>
                </a:tc>
                <a:tc gridSpan="2">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900" b="1" i="0" u="none" strike="noStrike" cap="none" normalizeH="0" baseline="0" dirty="0">
                          <a:ln>
                            <a:noFill/>
                          </a:ln>
                          <a:solidFill>
                            <a:schemeClr val="tx1"/>
                          </a:solidFill>
                          <a:effectLst/>
                          <a:latin typeface="宋体" panose="02010600030101010101" pitchFamily="2" charset="-122"/>
                          <a:ea typeface="宋体" panose="02010600030101010101" pitchFamily="2" charset="-122"/>
                        </a:rPr>
                        <a:t>油口</a:t>
                      </a:r>
                      <a:endParaRPr kumimoji="1" lang="zh-CN" altLang="en-US" sz="2100" b="1"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hMerge="1">
                  <a:tcPr/>
                </a:tc>
                <a:tc gridSpan="2">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900" b="1" i="0" u="none" strike="noStrike" cap="none" normalizeH="0" baseline="0" dirty="0">
                          <a:ln>
                            <a:noFill/>
                          </a:ln>
                          <a:solidFill>
                            <a:schemeClr val="tx1"/>
                          </a:solidFill>
                          <a:effectLst/>
                          <a:latin typeface="宋体" panose="02010600030101010101" pitchFamily="2" charset="-122"/>
                          <a:ea typeface="宋体" panose="02010600030101010101" pitchFamily="2" charset="-122"/>
                        </a:rPr>
                        <a:t>油口面外           连螺纹            </a:t>
                      </a:r>
                      <a:endParaRPr kumimoji="1" lang="zh-CN" altLang="en-US" sz="2100" b="1"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hMerge="1">
                  <a:tcPr/>
                </a:tc>
                <a:tc gridSpan="2">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zh-CN" altLang="en-US" sz="900" b="1" i="0" u="none" strike="noStrike" cap="none" normalizeH="0" baseline="0" dirty="0">
                          <a:ln>
                            <a:noFill/>
                          </a:ln>
                          <a:solidFill>
                            <a:schemeClr val="tx1"/>
                          </a:solidFill>
                          <a:effectLst/>
                          <a:latin typeface="宋体" panose="02010600030101010101" pitchFamily="2" charset="-122"/>
                          <a:ea typeface="宋体" panose="02010600030101010101" pitchFamily="2" charset="-122"/>
                        </a:rPr>
                        <a:t>外泄口</a:t>
                      </a:r>
                      <a:endParaRPr kumimoji="1" lang="zh-CN" altLang="en-US" sz="2100" b="1"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hMerge="1">
                  <a:tcPr/>
                </a:tc>
              </a:tr>
              <a:tr h="560339">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A</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标准</a:t>
                      </a:r>
                      <a:endParaRPr kumimoji="1" lang="zh-CN" altLang="en-US"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A</a:t>
                      </a: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1" lang="en-US" altLang="zh-CN" sz="9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315</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A</a:t>
                      </a: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方法兰 </a:t>
                      </a: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178X178,                  4-</a:t>
                      </a:r>
                      <a:r>
                        <a:rPr kumimoji="1" lang="el-GR"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φ</a:t>
                      </a: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18 </a:t>
                      </a:r>
                      <a:r>
                        <a:rPr kumimoji="1" lang="zh-CN" altLang="en-US"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分度圆</a:t>
                      </a:r>
                      <a:r>
                        <a:rPr kumimoji="1" lang="el-GR"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φ</a:t>
                      </a: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200,           </a:t>
                      </a:r>
                      <a:r>
                        <a:rPr kumimoji="1" lang="zh-CN" altLang="en-US"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止口</a:t>
                      </a:r>
                      <a:r>
                        <a:rPr kumimoji="1" lang="el-GR"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φ</a:t>
                      </a: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160X11</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A</a:t>
                      </a: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t" latinLnBrk="0" hangingPunct="1">
                        <a:lnSpc>
                          <a:spcPct val="100000"/>
                        </a:lnSpc>
                        <a:spcBef>
                          <a:spcPct val="0"/>
                        </a:spcBef>
                        <a:spcAft>
                          <a:spcPct val="0"/>
                        </a:spcAft>
                        <a:buClrTx/>
                        <a:buSzTx/>
                        <a:buFontTx/>
                        <a:buNone/>
                      </a:pPr>
                      <a:r>
                        <a:rPr kumimoji="1" lang="zh-CN" altLang="en-US"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圆柱轴</a:t>
                      </a: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a:t>
                      </a:r>
                      <a:r>
                        <a:rPr kumimoji="1" lang="el-GR"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φ</a:t>
                      </a: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50X79,         </a:t>
                      </a:r>
                      <a:r>
                        <a:rPr kumimoji="1" lang="zh-CN" altLang="en-US"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平键</a:t>
                      </a: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:14X9X70,     </a:t>
                      </a:r>
                      <a:endPar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endParaRPr>
                    </a:p>
                    <a:p>
                      <a:pPr marL="0" marR="0" lvl="0" indent="0" algn="l" defTabSz="914400" rtl="0" eaLnBrk="1" fontAlgn="t" latinLnBrk="0" hangingPunct="1">
                        <a:lnSpc>
                          <a:spcPct val="100000"/>
                        </a:lnSpc>
                        <a:spcBef>
                          <a:spcPct val="0"/>
                        </a:spcBef>
                        <a:spcAft>
                          <a:spcPct val="0"/>
                        </a:spcAft>
                        <a:buClrTx/>
                        <a:buSzTx/>
                        <a:buFontTx/>
                        <a:buNone/>
                      </a:pPr>
                      <a:r>
                        <a:rPr kumimoji="1" lang="zh-CN" altLang="en-US"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轴端螺纹  </a:t>
                      </a: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:M12</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A</a:t>
                      </a: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参照图示</a:t>
                      </a:r>
                      <a:endParaRPr kumimoji="1" lang="zh-CN" altLang="en-US"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A</a:t>
                      </a: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2-φ16</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A</a:t>
                      </a: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无</a:t>
                      </a:r>
                      <a:endParaRPr kumimoji="1" lang="zh-CN" altLang="en-US"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A</a:t>
                      </a: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无</a:t>
                      </a:r>
                      <a:endParaRPr kumimoji="1" lang="zh-CN" altLang="en-US"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466949">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B</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标准</a:t>
                      </a:r>
                      <a:endParaRPr kumimoji="1" lang="zh-CN" altLang="en-US"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B</a:t>
                      </a: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1" lang="en-US" altLang="zh-CN" sz="900" b="0" i="0" u="none" strike="noStrike" cap="none" normalizeH="0" baseline="0">
                          <a:ln>
                            <a:noFill/>
                          </a:ln>
                          <a:solidFill>
                            <a:schemeClr val="tx1"/>
                          </a:solidFill>
                          <a:effectLst/>
                          <a:latin typeface="宋体" panose="02010600030101010101" pitchFamily="2" charset="-122"/>
                          <a:ea typeface="宋体" panose="02010600030101010101" pitchFamily="2" charset="-122"/>
                        </a:rPr>
                        <a:t>400</a:t>
                      </a: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B</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方法兰 </a:t>
                      </a: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146X146,                  4-</a:t>
                      </a:r>
                      <a:r>
                        <a:rPr kumimoji="1" lang="el-GR"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φ</a:t>
                      </a: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17 </a:t>
                      </a:r>
                      <a:r>
                        <a:rPr kumimoji="1" lang="zh-CN" altLang="en-US"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分度圆</a:t>
                      </a:r>
                      <a:r>
                        <a:rPr kumimoji="1" lang="el-GR"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φ</a:t>
                      </a: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162,           </a:t>
                      </a:r>
                      <a:r>
                        <a:rPr kumimoji="1" lang="zh-CN" altLang="en-US"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止口</a:t>
                      </a:r>
                      <a:r>
                        <a:rPr kumimoji="1" lang="el-GR"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φ</a:t>
                      </a: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127X14</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B</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圆柱轴</a:t>
                      </a: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a:t>
                      </a:r>
                      <a:r>
                        <a:rPr kumimoji="1" lang="el-GR"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φ</a:t>
                      </a: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40X79,               </a:t>
                      </a:r>
                      <a:r>
                        <a:rPr kumimoji="1" lang="zh-CN" altLang="en-US"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平键</a:t>
                      </a: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:12X8X70 ,           </a:t>
                      </a:r>
                      <a:r>
                        <a:rPr kumimoji="1" lang="zh-CN" altLang="en-US"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轴端螺纹  </a:t>
                      </a: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:M12 </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B</a:t>
                      </a: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参照图示</a:t>
                      </a:r>
                      <a:endParaRPr kumimoji="1" lang="zh-CN" altLang="en-US"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B</a:t>
                      </a: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2-M27X2</a:t>
                      </a: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B</a:t>
                      </a: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4-M12</a:t>
                      </a: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B</a:t>
                      </a: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G1/4</a:t>
                      </a: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655953">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　</a:t>
                      </a:r>
                      <a:endParaRPr kumimoji="1" lang="zh-CN" altLang="en-US"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　</a:t>
                      </a:r>
                      <a:endParaRPr kumimoji="1" lang="zh-CN" altLang="en-US"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C</a:t>
                      </a: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1" lang="en-US" altLang="zh-CN" sz="900" b="0" i="0" u="none" strike="noStrike" cap="none" normalizeH="0" baseline="0">
                          <a:ln>
                            <a:noFill/>
                          </a:ln>
                          <a:solidFill>
                            <a:schemeClr val="tx1"/>
                          </a:solidFill>
                          <a:effectLst/>
                          <a:latin typeface="宋体" panose="02010600030101010101" pitchFamily="2" charset="-122"/>
                          <a:ea typeface="宋体" panose="02010600030101010101" pitchFamily="2" charset="-122"/>
                        </a:rPr>
                        <a:t>500</a:t>
                      </a: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C</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方法兰 </a:t>
                      </a: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146X146,                  4-</a:t>
                      </a:r>
                      <a:r>
                        <a:rPr kumimoji="1" lang="el-GR"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φ</a:t>
                      </a: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14.5 </a:t>
                      </a:r>
                      <a:r>
                        <a:rPr kumimoji="1" lang="zh-CN" altLang="en-US"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分度圆</a:t>
                      </a:r>
                      <a:r>
                        <a:rPr kumimoji="1" lang="el-GR"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φ</a:t>
                      </a: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162,           </a:t>
                      </a:r>
                      <a:r>
                        <a:rPr kumimoji="1" lang="zh-CN" altLang="en-US"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止口</a:t>
                      </a:r>
                      <a:r>
                        <a:rPr kumimoji="1" lang="el-GR"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φ</a:t>
                      </a: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127X14</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C</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矩形花键</a:t>
                      </a: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a:t>
                      </a:r>
                      <a:r>
                        <a:rPr kumimoji="1" lang="el-GR"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Φ42</a:t>
                      </a: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x58.5 </a:t>
                      </a:r>
                      <a:r>
                        <a:rPr kumimoji="1" lang="zh-CN" altLang="en-US"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              </a:t>
                      </a: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8D-42X36X7 ,                  </a:t>
                      </a:r>
                      <a:r>
                        <a:rPr kumimoji="1" lang="zh-CN" altLang="en-US"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轴端螺纹  </a:t>
                      </a: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:M8</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C</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参照图示</a:t>
                      </a:r>
                      <a:endParaRPr kumimoji="1" lang="zh-CN" altLang="en-US"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C</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2-G3/4</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C</a:t>
                      </a: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4-M10</a:t>
                      </a: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C</a:t>
                      </a: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M14X1.5</a:t>
                      </a: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560339">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　</a:t>
                      </a:r>
                      <a:endParaRPr kumimoji="1" lang="zh-CN" altLang="en-US"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　</a:t>
                      </a:r>
                      <a:endParaRPr kumimoji="1" lang="zh-CN" altLang="en-US"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D</a:t>
                      </a: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1" lang="en-US" altLang="zh-CN" sz="900" b="0" i="0" u="none" strike="noStrike" cap="none" normalizeH="0" baseline="0">
                          <a:ln>
                            <a:noFill/>
                          </a:ln>
                          <a:solidFill>
                            <a:schemeClr val="tx1"/>
                          </a:solidFill>
                          <a:effectLst/>
                          <a:latin typeface="宋体" panose="02010600030101010101" pitchFamily="2" charset="-122"/>
                          <a:ea typeface="宋体" panose="02010600030101010101" pitchFamily="2" charset="-122"/>
                        </a:rPr>
                        <a:t>630</a:t>
                      </a: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　</a:t>
                      </a:r>
                      <a:endParaRPr kumimoji="1" lang="zh-CN" altLang="en-US"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　</a:t>
                      </a:r>
                      <a:endParaRPr kumimoji="1" lang="zh-CN" altLang="en-US"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D</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矩形花键 </a:t>
                      </a: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a:t>
                      </a:r>
                      <a:r>
                        <a:rPr kumimoji="1" lang="el-GR"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φ</a:t>
                      </a: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40X61,              6D-40X35X10 ,               </a:t>
                      </a:r>
                      <a:r>
                        <a:rPr kumimoji="1" lang="zh-CN" altLang="en-US"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轴端螺纹  </a:t>
                      </a: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:M12</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　</a:t>
                      </a:r>
                      <a:endParaRPr kumimoji="1" lang="zh-CN" altLang="en-US"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　</a:t>
                      </a:r>
                      <a:endParaRPr kumimoji="1" lang="zh-CN" altLang="en-US"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D</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2-1-1/16-12UN</a:t>
                      </a: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　</a:t>
                      </a:r>
                      <a:endParaRPr kumimoji="1" lang="zh-CN" altLang="en-US"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　</a:t>
                      </a:r>
                      <a:endParaRPr kumimoji="1" lang="zh-CN" altLang="en-US"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D</a:t>
                      </a: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7/16-20UNF</a:t>
                      </a: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560062">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　</a:t>
                      </a:r>
                      <a:endParaRPr kumimoji="1" lang="zh-CN" altLang="en-US"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　</a:t>
                      </a:r>
                      <a:endParaRPr kumimoji="1" lang="zh-CN" altLang="en-US"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E</a:t>
                      </a: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1" lang="en-US" altLang="zh-CN" sz="9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800</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　</a:t>
                      </a:r>
                      <a:endParaRPr kumimoji="1" lang="zh-CN" altLang="en-US"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　</a:t>
                      </a:r>
                      <a:endParaRPr kumimoji="1" lang="zh-CN" altLang="en-US"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r>
                        <a:rPr lang="en-US" altLang="zh-CN" sz="800" dirty="0"/>
                        <a:t>E</a:t>
                      </a:r>
                      <a:endParaRPr lang="zh-CN" altLang="en-US" sz="800" dirty="0"/>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793750" rtl="0" eaLnBrk="1" fontAlgn="auto" latinLnBrk="0" hangingPunct="1">
                        <a:lnSpc>
                          <a:spcPct val="100000"/>
                        </a:lnSpc>
                        <a:spcBef>
                          <a:spcPts val="0"/>
                        </a:spcBef>
                        <a:spcAft>
                          <a:spcPts val="0"/>
                        </a:spcAft>
                        <a:buClrTx/>
                        <a:buSzTx/>
                        <a:buFontTx/>
                        <a:buNone/>
                        <a:defRPr/>
                      </a:pPr>
                      <a:r>
                        <a:rPr kumimoji="1" lang="zh-CN" altLang="en-US"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渐开线花键</a:t>
                      </a: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a:t>
                      </a:r>
                      <a:r>
                        <a:rPr kumimoji="1" lang="el-GR"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φ</a:t>
                      </a: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45X62,  17</a:t>
                      </a:r>
                      <a:r>
                        <a:rPr kumimoji="1" lang="zh-CN" altLang="en-US"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齿</a:t>
                      </a: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,M=2.5,</a:t>
                      </a:r>
                      <a:r>
                        <a:rPr kumimoji="1" lang="zh-CN" altLang="en-US"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轴端螺纹  </a:t>
                      </a: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:M12</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p>
                      <a:endParaRPr lang="zh-CN" altLang="en-US" sz="800" dirty="0"/>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　</a:t>
                      </a:r>
                      <a:endParaRPr kumimoji="1" lang="zh-CN" altLang="en-US"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　</a:t>
                      </a:r>
                      <a:endParaRPr kumimoji="1" lang="zh-CN" altLang="en-US"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E</a:t>
                      </a: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2-M33X2</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　</a:t>
                      </a:r>
                      <a:endParaRPr kumimoji="1" lang="zh-CN" altLang="en-US"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　</a:t>
                      </a:r>
                      <a:endParaRPr kumimoji="1" lang="zh-CN" altLang="en-US"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　</a:t>
                      </a:r>
                      <a:endParaRPr kumimoji="1" lang="zh-CN" altLang="en-US"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　</a:t>
                      </a:r>
                      <a:endParaRPr kumimoji="1" lang="zh-CN" altLang="en-US"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440267">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　</a:t>
                      </a:r>
                      <a:endParaRPr kumimoji="1" lang="zh-CN" altLang="en-US"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　</a:t>
                      </a:r>
                      <a:endParaRPr kumimoji="1" lang="zh-CN" altLang="en-US"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F</a:t>
                      </a: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r>
                        <a:rPr lang="en-US" altLang="zh-CN" sz="800" dirty="0">
                          <a:latin typeface="+mn-ea"/>
                          <a:ea typeface="+mn-ea"/>
                        </a:rPr>
                        <a:t>1000</a:t>
                      </a:r>
                      <a:endParaRPr lang="zh-CN" altLang="en-US" sz="800" dirty="0">
                        <a:latin typeface="+mn-ea"/>
                        <a:ea typeface="+mn-ea"/>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　</a:t>
                      </a:r>
                      <a:endParaRPr kumimoji="1" lang="zh-CN" altLang="en-US"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　</a:t>
                      </a:r>
                      <a:endParaRPr kumimoji="1" lang="zh-CN" altLang="en-US"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F</a:t>
                      </a: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defRPr/>
                      </a:pPr>
                      <a:r>
                        <a:rPr kumimoji="1" lang="zh-CN" altLang="en-US"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渐开线花键</a:t>
                      </a: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a:t>
                      </a:r>
                      <a:r>
                        <a:rPr kumimoji="1" lang="el-GR"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Φ53975</a:t>
                      </a: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x74.7,  16</a:t>
                      </a:r>
                      <a:r>
                        <a:rPr kumimoji="1" lang="zh-CN" altLang="en-US"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齿</a:t>
                      </a: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,DP8/16 ,</a:t>
                      </a:r>
                      <a:r>
                        <a:rPr kumimoji="1" lang="zh-CN" altLang="en-US"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轴端螺纹  </a:t>
                      </a:r>
                      <a:r>
                        <a:rPr kumimoji="1" lang="en-US" altLang="zh-CN"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:1/2-20UNF</a:t>
                      </a: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　</a:t>
                      </a:r>
                      <a:endParaRPr kumimoji="1" lang="zh-CN" altLang="en-US"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　</a:t>
                      </a:r>
                      <a:endParaRPr kumimoji="1" lang="zh-CN" altLang="en-US"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F</a:t>
                      </a: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2-1-5/16-12UN</a:t>
                      </a: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　</a:t>
                      </a:r>
                      <a:endParaRPr kumimoji="1" lang="zh-CN" altLang="en-US"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　</a:t>
                      </a:r>
                      <a:endParaRPr kumimoji="1" lang="zh-CN" altLang="en-US"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　</a:t>
                      </a:r>
                      <a:endParaRPr kumimoji="1" lang="zh-CN" altLang="en-US"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　</a:t>
                      </a:r>
                      <a:endParaRPr kumimoji="1" lang="zh-CN" altLang="en-US"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440267">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　</a:t>
                      </a:r>
                      <a:endParaRPr kumimoji="1" lang="zh-CN" altLang="en-US"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　</a:t>
                      </a:r>
                      <a:endParaRPr kumimoji="1" lang="zh-CN" altLang="en-US"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　</a:t>
                      </a:r>
                      <a:endParaRPr kumimoji="1" lang="zh-CN" altLang="en-US"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1" lang="zh-CN" altLang="en-US" sz="900" b="0" i="0" u="none" strike="noStrike" cap="none" normalizeH="0" baseline="0">
                          <a:ln>
                            <a:noFill/>
                          </a:ln>
                          <a:solidFill>
                            <a:schemeClr val="tx1"/>
                          </a:solidFill>
                          <a:effectLst/>
                          <a:latin typeface="宋体" panose="02010600030101010101" pitchFamily="2" charset="-122"/>
                          <a:ea typeface="宋体" panose="02010600030101010101" pitchFamily="2" charset="-122"/>
                        </a:rPr>
                        <a:t>　</a:t>
                      </a:r>
                      <a:endParaRPr kumimoji="1" lang="zh-CN" altLang="en-US"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　</a:t>
                      </a:r>
                      <a:endParaRPr kumimoji="1" lang="zh-CN" altLang="en-US"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　</a:t>
                      </a:r>
                      <a:endParaRPr kumimoji="1" lang="zh-CN" altLang="en-US"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t" latinLnBrk="0" hangingPunct="1">
                        <a:lnSpc>
                          <a:spcPct val="100000"/>
                        </a:lnSpc>
                        <a:spcBef>
                          <a:spcPct val="0"/>
                        </a:spcBef>
                        <a:spcAft>
                          <a:spcPct val="0"/>
                        </a:spcAft>
                        <a:buClrTx/>
                        <a:buSzTx/>
                        <a:buFontTx/>
                        <a:buNone/>
                      </a:pP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　</a:t>
                      </a:r>
                      <a:endParaRPr kumimoji="1" lang="zh-CN" altLang="en-US"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　</a:t>
                      </a:r>
                      <a:endParaRPr kumimoji="1" lang="zh-CN" altLang="en-US"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G</a:t>
                      </a: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1" lang="en-US" altLang="zh-CN"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2-G1</a:t>
                      </a:r>
                      <a:endParaRPr kumimoji="1" lang="en-US" altLang="zh-CN"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　</a:t>
                      </a:r>
                      <a:endParaRPr kumimoji="1" lang="zh-CN" altLang="en-US"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　</a:t>
                      </a:r>
                      <a:endParaRPr kumimoji="1" lang="zh-CN" altLang="en-US"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　</a:t>
                      </a:r>
                      <a:endParaRPr kumimoji="1" lang="zh-CN" altLang="en-US"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　</a:t>
                      </a:r>
                      <a:endParaRPr kumimoji="1" lang="zh-CN" altLang="en-US"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560339">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　</a:t>
                      </a:r>
                      <a:endParaRPr kumimoji="1" lang="zh-CN" altLang="en-US"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　</a:t>
                      </a:r>
                      <a:endParaRPr kumimoji="1" lang="zh-CN" altLang="en-US"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　</a:t>
                      </a:r>
                      <a:endParaRPr kumimoji="1" lang="zh-CN" altLang="en-US"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1" lang="zh-CN" altLang="en-US" sz="900" b="0" i="0" u="none" strike="noStrike" cap="none" normalizeH="0" baseline="0">
                          <a:ln>
                            <a:noFill/>
                          </a:ln>
                          <a:solidFill>
                            <a:schemeClr val="tx1"/>
                          </a:solidFill>
                          <a:effectLst/>
                          <a:latin typeface="宋体" panose="02010600030101010101" pitchFamily="2" charset="-122"/>
                          <a:ea typeface="宋体" panose="02010600030101010101" pitchFamily="2" charset="-122"/>
                        </a:rPr>
                        <a:t>　</a:t>
                      </a:r>
                      <a:endParaRPr kumimoji="1" lang="zh-CN" altLang="en-US"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　</a:t>
                      </a:r>
                      <a:endParaRPr kumimoji="1" lang="zh-CN" altLang="en-US"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　</a:t>
                      </a:r>
                      <a:endParaRPr kumimoji="1" lang="zh-CN" altLang="en-US"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　</a:t>
                      </a:r>
                      <a:endParaRPr kumimoji="1" lang="zh-CN" altLang="en-US"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　</a:t>
                      </a:r>
                      <a:endParaRPr kumimoji="1" lang="zh-CN" altLang="en-US"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　</a:t>
                      </a:r>
                      <a:endParaRPr kumimoji="1" lang="zh-CN" altLang="en-US"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　</a:t>
                      </a:r>
                      <a:endParaRPr kumimoji="1" lang="zh-CN" altLang="en-US"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　</a:t>
                      </a:r>
                      <a:endParaRPr kumimoji="1" lang="zh-CN" altLang="en-US"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　</a:t>
                      </a:r>
                      <a:endParaRPr kumimoji="1" lang="zh-CN" altLang="en-US"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560339">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　</a:t>
                      </a:r>
                      <a:endParaRPr kumimoji="1" lang="zh-CN" altLang="en-US"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　</a:t>
                      </a:r>
                      <a:endParaRPr kumimoji="1" lang="zh-CN" altLang="en-US"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　</a:t>
                      </a:r>
                      <a:endParaRPr kumimoji="1" lang="zh-CN" altLang="en-US"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　</a:t>
                      </a:r>
                      <a:endParaRPr kumimoji="1" lang="zh-CN" altLang="en-US"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　</a:t>
                      </a:r>
                      <a:endParaRPr kumimoji="1" lang="zh-CN" altLang="en-US"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　</a:t>
                      </a:r>
                      <a:endParaRPr kumimoji="1" lang="zh-CN" altLang="en-US"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endParaRPr kumimoji="1" lang="en-US" altLang="zh-CN"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　</a:t>
                      </a:r>
                      <a:endParaRPr kumimoji="1" lang="zh-CN" altLang="en-US"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　</a:t>
                      </a:r>
                      <a:endParaRPr kumimoji="1" lang="zh-CN" altLang="en-US"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　</a:t>
                      </a:r>
                      <a:endParaRPr kumimoji="1" lang="zh-CN" altLang="en-US"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　</a:t>
                      </a:r>
                      <a:endParaRPr kumimoji="1" lang="zh-CN" altLang="en-US"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　</a:t>
                      </a:r>
                      <a:endParaRPr kumimoji="1" lang="zh-CN" altLang="en-US"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　</a:t>
                      </a:r>
                      <a:endParaRPr kumimoji="1" lang="zh-CN" altLang="en-US"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宋体" panose="02010600030101010101" pitchFamily="2" charset="-122"/>
                          <a:ea typeface="宋体" panose="02010600030101010101" pitchFamily="2" charset="-122"/>
                        </a:rPr>
                        <a:t>　</a:t>
                      </a:r>
                      <a:endParaRPr kumimoji="1" lang="zh-CN" altLang="en-US" sz="21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1" lang="zh-CN" altLang="en-US" sz="800" b="0" i="0" u="none" strike="noStrike" cap="none" normalizeH="0" baseline="0" dirty="0">
                          <a:ln>
                            <a:noFill/>
                          </a:ln>
                          <a:solidFill>
                            <a:schemeClr val="tx1"/>
                          </a:solidFill>
                          <a:effectLst/>
                          <a:latin typeface="宋体" panose="02010600030101010101" pitchFamily="2" charset="-122"/>
                          <a:ea typeface="宋体" panose="02010600030101010101" pitchFamily="2" charset="-122"/>
                        </a:rPr>
                        <a:t>　</a:t>
                      </a:r>
                      <a:endParaRPr kumimoji="1" lang="zh-CN" altLang="en-US" sz="21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bl>
          </a:graphicData>
        </a:graphic>
      </p:graphicFrame>
      <p:sp>
        <p:nvSpPr>
          <p:cNvPr id="10" name="Text Box 6437"/>
          <p:cNvSpPr txBox="1">
            <a:spLocks noChangeArrowheads="1"/>
          </p:cNvSpPr>
          <p:nvPr/>
        </p:nvSpPr>
        <p:spPr bwMode="auto">
          <a:xfrm>
            <a:off x="44624" y="488504"/>
            <a:ext cx="2653393" cy="475288"/>
          </a:xfrm>
          <a:prstGeom prst="rect">
            <a:avLst/>
          </a:prstGeom>
          <a:noFill/>
          <a:ln>
            <a:noFill/>
          </a:ln>
          <a:effectLst/>
          <a:extLst>
            <a:ext uri="{909E8E84-426E-40DD-AFC4-6F175D3DCCD1}">
              <a14:hiddenFill xmlns:a14="http://schemas.microsoft.com/office/drawing/2010/main">
                <a:gradFill rotWithShape="0">
                  <a:gsLst>
                    <a:gs pos="0">
                      <a:srgbClr val="003366">
                        <a:gamma/>
                        <a:shade val="46275"/>
                        <a:invGamma/>
                      </a:srgbClr>
                    </a:gs>
                    <a:gs pos="100000">
                      <a:srgbClr val="003366"/>
                    </a:gs>
                  </a:gsLst>
                  <a:lin ang="5400000" scaled="1"/>
                </a:gradFill>
              </a14:hiddenFill>
            </a:ext>
            <a:ext uri="{91240B29-F687-4F45-9708-019B960494DF}">
              <a14:hiddenLine xmlns:a14="http://schemas.microsoft.com/office/drawing/2010/main" w="9525">
                <a:solidFill>
                  <a:srgbClr val="FFFF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74630" tIns="37315" rIns="74630" bIns="37315">
            <a:spAutoFit/>
            <a:scene3d>
              <a:camera prst="orthographicFront"/>
              <a:lightRig rig="threePt" dir="t"/>
            </a:scene3d>
          </a:bodyPr>
          <a:lstStyle>
            <a:lvl1pPr algn="l" defTabSz="860425">
              <a:spcBef>
                <a:spcPct val="0"/>
              </a:spcBef>
              <a:defRPr kumimoji="1" sz="2400">
                <a:solidFill>
                  <a:schemeClr val="tx1"/>
                </a:solidFill>
                <a:latin typeface="Times New Roman" panose="02020603050405020304" pitchFamily="18" charset="0"/>
                <a:ea typeface="宋体" panose="02010600030101010101" pitchFamily="2" charset="-122"/>
              </a:defRPr>
            </a:lvl1pPr>
            <a:lvl2pPr marL="430530" algn="l" defTabSz="860425">
              <a:spcBef>
                <a:spcPct val="0"/>
              </a:spcBef>
              <a:defRPr kumimoji="1" sz="2400">
                <a:solidFill>
                  <a:schemeClr val="tx1"/>
                </a:solidFill>
                <a:latin typeface="Times New Roman" panose="02020603050405020304" pitchFamily="18" charset="0"/>
                <a:ea typeface="宋体" panose="02010600030101010101" pitchFamily="2" charset="-122"/>
              </a:defRPr>
            </a:lvl2pPr>
            <a:lvl3pPr marL="860425" algn="l" defTabSz="860425">
              <a:spcBef>
                <a:spcPct val="0"/>
              </a:spcBef>
              <a:defRPr kumimoji="1" sz="2400">
                <a:solidFill>
                  <a:schemeClr val="tx1"/>
                </a:solidFill>
                <a:latin typeface="Times New Roman" panose="02020603050405020304" pitchFamily="18" charset="0"/>
                <a:ea typeface="宋体" panose="02010600030101010101" pitchFamily="2" charset="-122"/>
              </a:defRPr>
            </a:lvl3pPr>
            <a:lvl4pPr marL="1290955" algn="l" defTabSz="860425">
              <a:spcBef>
                <a:spcPct val="0"/>
              </a:spcBef>
              <a:defRPr kumimoji="1" sz="2400">
                <a:solidFill>
                  <a:schemeClr val="tx1"/>
                </a:solidFill>
                <a:latin typeface="Times New Roman" panose="02020603050405020304" pitchFamily="18" charset="0"/>
                <a:ea typeface="宋体" panose="02010600030101010101" pitchFamily="2" charset="-122"/>
              </a:defRPr>
            </a:lvl4pPr>
            <a:lvl5pPr marL="1719580" algn="l" defTabSz="860425">
              <a:spcBef>
                <a:spcPct val="0"/>
              </a:spcBef>
              <a:defRPr kumimoji="1" sz="2400">
                <a:solidFill>
                  <a:schemeClr val="tx1"/>
                </a:solidFill>
                <a:latin typeface="Times New Roman" panose="02020603050405020304" pitchFamily="18" charset="0"/>
                <a:ea typeface="宋体" panose="02010600030101010101" pitchFamily="2" charset="-122"/>
              </a:defRPr>
            </a:lvl5pPr>
            <a:lvl6pPr marL="21767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6339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0911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5483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0" hangingPunct="0">
              <a:lnSpc>
                <a:spcPct val="75000"/>
              </a:lnSpc>
              <a:spcBef>
                <a:spcPct val="50000"/>
              </a:spcBef>
              <a:buFontTx/>
              <a:buNone/>
            </a:pPr>
            <a:r>
              <a:rPr kumimoji="0" lang="en-US" altLang="zh-CN" sz="1300" b="1" dirty="0">
                <a:solidFill>
                  <a:schemeClr val="accent1"/>
                </a:solidFill>
                <a:effectLst>
                  <a:outerShdw blurRad="38100" dist="25400" dir="5400000" algn="ctr" rotWithShape="0">
                    <a:srgbClr val="6E747A">
                      <a:alpha val="43000"/>
                    </a:srgbClr>
                  </a:outerShdw>
                </a:effectLst>
              </a:rPr>
              <a:t>BMV</a:t>
            </a:r>
            <a:r>
              <a:rPr kumimoji="0" lang="zh-CN" altLang="en-US" sz="1300" b="1" dirty="0">
                <a:solidFill>
                  <a:schemeClr val="accent1"/>
                </a:solidFill>
                <a:effectLst>
                  <a:outerShdw blurRad="38100" dist="25400" dir="5400000" algn="ctr" rotWithShape="0">
                    <a:srgbClr val="6E747A">
                      <a:alpha val="43000"/>
                    </a:srgbClr>
                  </a:outerShdw>
                </a:effectLst>
              </a:rPr>
              <a:t>订货信息（八位代码形式）</a:t>
            </a:r>
            <a:endParaRPr kumimoji="0" lang="zh-CN" altLang="en-US" sz="1300" b="1" dirty="0">
              <a:solidFill>
                <a:schemeClr val="accent1"/>
              </a:solidFill>
              <a:effectLst>
                <a:outerShdw blurRad="38100" dist="25400" dir="5400000" algn="ctr" rotWithShape="0">
                  <a:srgbClr val="6E747A">
                    <a:alpha val="43000"/>
                  </a:srgbClr>
                </a:outerShdw>
              </a:effectLst>
            </a:endParaRPr>
          </a:p>
          <a:p>
            <a:pPr eaLnBrk="0" hangingPunct="0">
              <a:lnSpc>
                <a:spcPct val="75000"/>
              </a:lnSpc>
              <a:spcBef>
                <a:spcPct val="50000"/>
              </a:spcBef>
              <a:buFontTx/>
              <a:buNone/>
            </a:pPr>
            <a:r>
              <a:rPr kumimoji="0" lang="zh-CN" altLang="en-US" sz="1300" b="1" dirty="0">
                <a:solidFill>
                  <a:schemeClr val="accent1"/>
                </a:solidFill>
                <a:effectLst>
                  <a:outerShdw blurRad="38100" dist="25400" dir="5400000" algn="ctr" rotWithShape="0">
                    <a:srgbClr val="6E747A">
                      <a:alpha val="43000"/>
                    </a:srgbClr>
                  </a:outerShdw>
                </a:effectLst>
              </a:rPr>
              <a:t>         </a:t>
            </a:r>
            <a:r>
              <a:rPr kumimoji="0" lang="zh-CN" altLang="en-US" sz="1000" b="1" dirty="0">
                <a:solidFill>
                  <a:schemeClr val="accent1"/>
                </a:solidFill>
                <a:effectLst>
                  <a:outerShdw blurRad="38100" dist="25400" dir="5400000" algn="ctr" rotWithShape="0">
                    <a:srgbClr val="6E747A">
                      <a:alpha val="43000"/>
                    </a:srgbClr>
                  </a:outerShdw>
                </a:effectLst>
              </a:rPr>
              <a:t> </a:t>
            </a:r>
            <a:r>
              <a:rPr kumimoji="0" lang="en-US" altLang="zh-CN" sz="1000" b="1" dirty="0">
                <a:solidFill>
                  <a:schemeClr val="accent1"/>
                </a:solidFill>
                <a:effectLst>
                  <a:outerShdw blurRad="38100" dist="25400" dir="5400000" algn="ctr" rotWithShape="0">
                    <a:srgbClr val="6E747A">
                      <a:alpha val="43000"/>
                    </a:srgbClr>
                  </a:outerShdw>
                </a:effectLst>
              </a:rPr>
              <a:t>Ordering Information</a:t>
            </a:r>
            <a:r>
              <a:rPr kumimoji="0" lang="en-US" altLang="zh-CN" sz="1300" b="1" dirty="0">
                <a:solidFill>
                  <a:schemeClr val="accent1"/>
                </a:solidFill>
                <a:effectLst>
                  <a:outerShdw blurRad="38100" dist="25400" dir="5400000" algn="ctr" rotWithShape="0">
                    <a:srgbClr val="6E747A">
                      <a:alpha val="43000"/>
                    </a:srgbClr>
                  </a:outerShdw>
                </a:effectLst>
              </a:rPr>
              <a:t>        </a:t>
            </a:r>
            <a:endParaRPr kumimoji="0" lang="en-US" altLang="zh-CN" sz="1300" b="1" dirty="0">
              <a:solidFill>
                <a:schemeClr val="accent1"/>
              </a:solidFill>
              <a:effectLst>
                <a:outerShdw blurRad="38100" dist="25400" dir="5400000" algn="ctr" rotWithShape="0">
                  <a:srgbClr val="6E747A">
                    <a:alpha val="43000"/>
                  </a:srgbClr>
                </a:outerShdw>
              </a:effectLst>
              <a:latin typeface="仿宋_GB2312" panose="02010609030101010101" pitchFamily="49" charset="-122"/>
              <a:ea typeface="仿宋_GB2312" panose="02010609030101010101" pitchFamily="49" charset="-122"/>
            </a:endParaRPr>
          </a:p>
        </p:txBody>
      </p:sp>
      <p:sp>
        <p:nvSpPr>
          <p:cNvPr id="11" name="Text Box 6438"/>
          <p:cNvSpPr txBox="1">
            <a:spLocks noChangeArrowheads="1"/>
          </p:cNvSpPr>
          <p:nvPr/>
        </p:nvSpPr>
        <p:spPr bwMode="auto">
          <a:xfrm>
            <a:off x="4102215" y="607855"/>
            <a:ext cx="2207105" cy="255408"/>
          </a:xfrm>
          <a:prstGeom prst="rect">
            <a:avLst/>
          </a:prstGeom>
          <a:noFill/>
          <a:ln w="9525">
            <a:solidFill>
              <a:srgbClr val="000000"/>
            </a:solidFill>
            <a:miter lim="800000"/>
          </a:ln>
          <a:effectLst/>
          <a:extLst>
            <a:ext uri="{909E8E84-426E-40DD-AFC4-6F175D3DCCD1}">
              <a14:hiddenFill xmlns:a14="http://schemas.microsoft.com/office/drawing/2010/main">
                <a:solidFill>
                  <a:srgbClr val="003366"/>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lIns="74630" tIns="37315" rIns="74630" bIns="37315">
            <a:spAutoFit/>
            <a:scene3d>
              <a:camera prst="orthographicFront"/>
              <a:lightRig rig="threePt" dir="t"/>
            </a:scene3d>
          </a:bodyPr>
          <a:lstStyle>
            <a:lvl1pPr algn="l" defTabSz="860425">
              <a:spcBef>
                <a:spcPct val="0"/>
              </a:spcBef>
              <a:defRPr kumimoji="1" sz="2400">
                <a:solidFill>
                  <a:schemeClr val="tx1"/>
                </a:solidFill>
                <a:latin typeface="Times New Roman" panose="02020603050405020304" pitchFamily="18" charset="0"/>
                <a:ea typeface="宋体" panose="02010600030101010101" pitchFamily="2" charset="-122"/>
              </a:defRPr>
            </a:lvl1pPr>
            <a:lvl2pPr marL="430530" algn="l" defTabSz="860425">
              <a:spcBef>
                <a:spcPct val="0"/>
              </a:spcBef>
              <a:defRPr kumimoji="1" sz="2400">
                <a:solidFill>
                  <a:schemeClr val="tx1"/>
                </a:solidFill>
                <a:latin typeface="Times New Roman" panose="02020603050405020304" pitchFamily="18" charset="0"/>
                <a:ea typeface="宋体" panose="02010600030101010101" pitchFamily="2" charset="-122"/>
              </a:defRPr>
            </a:lvl2pPr>
            <a:lvl3pPr marL="860425" algn="l" defTabSz="860425">
              <a:spcBef>
                <a:spcPct val="0"/>
              </a:spcBef>
              <a:defRPr kumimoji="1" sz="2400">
                <a:solidFill>
                  <a:schemeClr val="tx1"/>
                </a:solidFill>
                <a:latin typeface="Times New Roman" panose="02020603050405020304" pitchFamily="18" charset="0"/>
                <a:ea typeface="宋体" panose="02010600030101010101" pitchFamily="2" charset="-122"/>
              </a:defRPr>
            </a:lvl3pPr>
            <a:lvl4pPr marL="1290955" algn="l" defTabSz="860425">
              <a:spcBef>
                <a:spcPct val="0"/>
              </a:spcBef>
              <a:defRPr kumimoji="1" sz="2400">
                <a:solidFill>
                  <a:schemeClr val="tx1"/>
                </a:solidFill>
                <a:latin typeface="Times New Roman" panose="02020603050405020304" pitchFamily="18" charset="0"/>
                <a:ea typeface="宋体" panose="02010600030101010101" pitchFamily="2" charset="-122"/>
              </a:defRPr>
            </a:lvl4pPr>
            <a:lvl5pPr marL="1719580" algn="l" defTabSz="860425">
              <a:spcBef>
                <a:spcPct val="0"/>
              </a:spcBef>
              <a:defRPr kumimoji="1" sz="2400">
                <a:solidFill>
                  <a:schemeClr val="tx1"/>
                </a:solidFill>
                <a:latin typeface="Times New Roman" panose="02020603050405020304" pitchFamily="18" charset="0"/>
                <a:ea typeface="宋体" panose="02010600030101010101" pitchFamily="2" charset="-122"/>
              </a:defRPr>
            </a:lvl5pPr>
            <a:lvl6pPr marL="21767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6339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0911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5483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ctr" eaLnBrk="0" hangingPunct="0">
              <a:lnSpc>
                <a:spcPct val="90000"/>
              </a:lnSpc>
              <a:spcBef>
                <a:spcPct val="50000"/>
              </a:spcBef>
              <a:buFontTx/>
              <a:buNone/>
            </a:pPr>
            <a:r>
              <a:rPr kumimoji="0" lang="en-US" altLang="zh-CN" sz="1300" b="1" dirty="0">
                <a:solidFill>
                  <a:schemeClr val="accent1"/>
                </a:solidFill>
                <a:effectLst>
                  <a:outerShdw blurRad="38100" dist="25400" dir="5400000" algn="ctr" rotWithShape="0">
                    <a:srgbClr val="6E747A">
                      <a:alpha val="43000"/>
                    </a:srgbClr>
                  </a:outerShdw>
                </a:effectLst>
              </a:rPr>
              <a:t>BMV  1    2   3   4  5   6   7   8</a:t>
            </a:r>
            <a:endParaRPr kumimoji="0" lang="en-US" altLang="zh-CN" sz="1300" b="1" dirty="0">
              <a:solidFill>
                <a:schemeClr val="accent1"/>
              </a:solidFill>
              <a:effectLst>
                <a:outerShdw blurRad="38100" dist="25400" dir="5400000" algn="ctr" rotWithShape="0">
                  <a:srgbClr val="6E747A">
                    <a:alpha val="43000"/>
                  </a:srgbClr>
                </a:outerShdw>
              </a:effectLst>
              <a:latin typeface="仿宋_GB2312" panose="02010609030101010101" pitchFamily="49" charset="-122"/>
              <a:ea typeface="仿宋_GB2312" panose="02010609030101010101" pitchFamily="49" charset="-122"/>
            </a:endParaRPr>
          </a:p>
        </p:txBody>
      </p:sp>
      <p:sp>
        <p:nvSpPr>
          <p:cNvPr id="12" name="Line 6440"/>
          <p:cNvSpPr>
            <a:spLocks noChangeShapeType="1"/>
          </p:cNvSpPr>
          <p:nvPr/>
        </p:nvSpPr>
        <p:spPr bwMode="auto">
          <a:xfrm>
            <a:off x="4601936" y="603752"/>
            <a:ext cx="0" cy="251542"/>
          </a:xfrm>
          <a:prstGeom prst="line">
            <a:avLst/>
          </a:prstGeom>
          <a:noFill/>
          <a:ln w="9525">
            <a:solidFill>
              <a:schemeClr val="tx1"/>
            </a:solidFill>
            <a:rou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79352" tIns="39676" rIns="79352" bIns="39676" anchor="ctr"/>
          <a:lstStyle/>
          <a:p>
            <a:endParaRPr lang="zh-CN" altLang="en-US"/>
          </a:p>
        </p:txBody>
      </p:sp>
      <p:sp>
        <p:nvSpPr>
          <p:cNvPr id="13" name="Line 6441"/>
          <p:cNvSpPr>
            <a:spLocks noChangeShapeType="1"/>
          </p:cNvSpPr>
          <p:nvPr/>
        </p:nvSpPr>
        <p:spPr bwMode="auto">
          <a:xfrm>
            <a:off x="4786993" y="603752"/>
            <a:ext cx="0" cy="251542"/>
          </a:xfrm>
          <a:prstGeom prst="line">
            <a:avLst/>
          </a:prstGeom>
          <a:noFill/>
          <a:ln w="9525">
            <a:solidFill>
              <a:schemeClr val="tx1"/>
            </a:solidFill>
            <a:rou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79352" tIns="39676" rIns="79352" bIns="39676" anchor="ctr"/>
          <a:lstStyle/>
          <a:p>
            <a:endParaRPr lang="zh-CN" altLang="en-US"/>
          </a:p>
        </p:txBody>
      </p:sp>
      <p:sp>
        <p:nvSpPr>
          <p:cNvPr id="14" name="Line 6442"/>
          <p:cNvSpPr>
            <a:spLocks noChangeShapeType="1"/>
          </p:cNvSpPr>
          <p:nvPr/>
        </p:nvSpPr>
        <p:spPr bwMode="auto">
          <a:xfrm>
            <a:off x="5033283" y="603752"/>
            <a:ext cx="0" cy="251542"/>
          </a:xfrm>
          <a:prstGeom prst="line">
            <a:avLst/>
          </a:prstGeom>
          <a:noFill/>
          <a:ln w="9525">
            <a:solidFill>
              <a:schemeClr val="tx1"/>
            </a:solidFill>
            <a:rou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79352" tIns="39676" rIns="79352" bIns="39676" anchor="ctr"/>
          <a:lstStyle/>
          <a:p>
            <a:endParaRPr lang="zh-CN" altLang="en-US"/>
          </a:p>
        </p:txBody>
      </p:sp>
      <p:sp>
        <p:nvSpPr>
          <p:cNvPr id="15" name="Line 6443"/>
          <p:cNvSpPr>
            <a:spLocks noChangeShapeType="1"/>
          </p:cNvSpPr>
          <p:nvPr/>
        </p:nvSpPr>
        <p:spPr bwMode="auto">
          <a:xfrm>
            <a:off x="5218340" y="603752"/>
            <a:ext cx="0" cy="251542"/>
          </a:xfrm>
          <a:prstGeom prst="line">
            <a:avLst/>
          </a:prstGeom>
          <a:noFill/>
          <a:ln w="9525">
            <a:solidFill>
              <a:schemeClr val="tx1"/>
            </a:solidFill>
            <a:rou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79352" tIns="39676" rIns="79352" bIns="39676" anchor="ctr"/>
          <a:lstStyle/>
          <a:p>
            <a:endParaRPr lang="zh-CN" altLang="en-US"/>
          </a:p>
        </p:txBody>
      </p:sp>
      <p:sp>
        <p:nvSpPr>
          <p:cNvPr id="16" name="Line 6444"/>
          <p:cNvSpPr>
            <a:spLocks noChangeShapeType="1"/>
          </p:cNvSpPr>
          <p:nvPr/>
        </p:nvSpPr>
        <p:spPr bwMode="auto">
          <a:xfrm>
            <a:off x="5445224" y="603752"/>
            <a:ext cx="0" cy="251542"/>
          </a:xfrm>
          <a:prstGeom prst="line">
            <a:avLst/>
          </a:prstGeom>
          <a:noFill/>
          <a:ln w="9525">
            <a:solidFill>
              <a:schemeClr val="tx1"/>
            </a:solidFill>
            <a:rou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79352" tIns="39676" rIns="79352" bIns="39676" anchor="ctr"/>
          <a:lstStyle/>
          <a:p>
            <a:endParaRPr lang="zh-CN" altLang="en-US"/>
          </a:p>
        </p:txBody>
      </p:sp>
      <p:sp>
        <p:nvSpPr>
          <p:cNvPr id="17" name="Line 6445"/>
          <p:cNvSpPr>
            <a:spLocks noChangeShapeType="1"/>
          </p:cNvSpPr>
          <p:nvPr/>
        </p:nvSpPr>
        <p:spPr bwMode="auto">
          <a:xfrm>
            <a:off x="5651047" y="603752"/>
            <a:ext cx="0" cy="251542"/>
          </a:xfrm>
          <a:prstGeom prst="line">
            <a:avLst/>
          </a:prstGeom>
          <a:noFill/>
          <a:ln w="9525">
            <a:solidFill>
              <a:schemeClr val="tx1"/>
            </a:solidFill>
            <a:rou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79352" tIns="39676" rIns="79352" bIns="39676" anchor="ctr"/>
          <a:lstStyle/>
          <a:p>
            <a:endParaRPr lang="zh-CN" altLang="en-US"/>
          </a:p>
        </p:txBody>
      </p:sp>
      <p:sp>
        <p:nvSpPr>
          <p:cNvPr id="18" name="Line 6446"/>
          <p:cNvSpPr>
            <a:spLocks noChangeShapeType="1"/>
          </p:cNvSpPr>
          <p:nvPr/>
        </p:nvSpPr>
        <p:spPr bwMode="auto">
          <a:xfrm>
            <a:off x="5877272" y="603752"/>
            <a:ext cx="0" cy="251542"/>
          </a:xfrm>
          <a:prstGeom prst="line">
            <a:avLst/>
          </a:prstGeom>
          <a:noFill/>
          <a:ln w="9525">
            <a:solidFill>
              <a:schemeClr val="tx1"/>
            </a:solidFill>
            <a:rou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79352" tIns="39676" rIns="79352" bIns="39676" anchor="ctr"/>
          <a:lstStyle/>
          <a:p>
            <a:endParaRPr lang="zh-CN" altLang="en-US"/>
          </a:p>
        </p:txBody>
      </p:sp>
      <p:sp>
        <p:nvSpPr>
          <p:cNvPr id="19" name="Line 6447"/>
          <p:cNvSpPr>
            <a:spLocks noChangeShapeType="1"/>
          </p:cNvSpPr>
          <p:nvPr/>
        </p:nvSpPr>
        <p:spPr bwMode="auto">
          <a:xfrm>
            <a:off x="6093296" y="603752"/>
            <a:ext cx="0" cy="251542"/>
          </a:xfrm>
          <a:prstGeom prst="line">
            <a:avLst/>
          </a:prstGeom>
          <a:noFill/>
          <a:ln w="9525">
            <a:solidFill>
              <a:schemeClr val="tx1"/>
            </a:solidFill>
            <a:rou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79352" tIns="39676" rIns="79352" bIns="39676" anchor="ctr"/>
          <a:lstStyle/>
          <a:p>
            <a:endParaRPr lang="zh-CN" altLang="en-US"/>
          </a:p>
        </p:txBody>
      </p:sp>
      <p:grpSp>
        <p:nvGrpSpPr>
          <p:cNvPr id="21" name="组合 20"/>
          <p:cNvGrpSpPr/>
          <p:nvPr/>
        </p:nvGrpSpPr>
        <p:grpSpPr>
          <a:xfrm>
            <a:off x="6021288" y="9417496"/>
            <a:ext cx="776312" cy="369332"/>
            <a:chOff x="6021288" y="9417496"/>
            <a:chExt cx="776312" cy="369332"/>
          </a:xfrm>
        </p:grpSpPr>
        <p:sp>
          <p:nvSpPr>
            <p:cNvPr id="22" name="圆角矩形 21"/>
            <p:cNvSpPr/>
            <p:nvPr/>
          </p:nvSpPr>
          <p:spPr>
            <a:xfrm>
              <a:off x="6021288" y="9525218"/>
              <a:ext cx="214482" cy="153888"/>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 name="TextBox 22"/>
            <p:cNvSpPr txBox="1"/>
            <p:nvPr/>
          </p:nvSpPr>
          <p:spPr>
            <a:xfrm>
              <a:off x="6235770" y="9417496"/>
              <a:ext cx="561830" cy="369332"/>
            </a:xfrm>
            <a:prstGeom prst="rect">
              <a:avLst/>
            </a:prstGeom>
            <a:noFill/>
          </p:spPr>
          <p:txBody>
            <a:bodyPr wrap="square" rtlCol="0">
              <a:spAutoFit/>
            </a:bodyPr>
            <a:lstStyle/>
            <a:p>
              <a:r>
                <a:rPr lang="en-US" altLang="zh-CN" dirty="0"/>
                <a:t>89</a:t>
              </a:r>
              <a:endParaRPr lang="zh-CN" altLang="en-US" dirty="0"/>
            </a:p>
          </p:txBody>
        </p:sp>
      </p:grpSp>
      <p:pic>
        <p:nvPicPr>
          <p:cNvPr id="3" name="图片 2"/>
          <p:cNvPicPr>
            <a:picLocks noChangeAspect="1"/>
          </p:cNvPicPr>
          <p:nvPr/>
        </p:nvPicPr>
        <p:blipFill rotWithShape="1">
          <a:blip r:embed="rId1">
            <a:extLst>
              <a:ext uri="{28A0092B-C50C-407E-A947-70E740481C1C}">
                <a14:useLocalDpi xmlns:a14="http://schemas.microsoft.com/office/drawing/2010/main" val="0"/>
              </a:ext>
            </a:extLst>
          </a:blip>
          <a:srcRect l="8001" t="9788" r="10800" b="33915"/>
          <a:stretch>
            <a:fillRect/>
          </a:stretch>
        </p:blipFill>
        <p:spPr>
          <a:xfrm>
            <a:off x="3644987" y="79214"/>
            <a:ext cx="1008151" cy="486694"/>
          </a:xfrm>
          <a:prstGeom prst="rect">
            <a:avLst/>
          </a:prstGeom>
        </p:spPr>
      </p:pic>
    </p:spTree>
  </p:cSld>
  <p:clrMapOvr>
    <a:masterClrMapping/>
  </p:clrMapOvr>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平行四边形 3"/>
          <p:cNvSpPr/>
          <p:nvPr/>
        </p:nvSpPr>
        <p:spPr>
          <a:xfrm>
            <a:off x="403122" y="318099"/>
            <a:ext cx="1801742" cy="69027"/>
          </a:xfrm>
          <a:prstGeom prst="parallelogram">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TextBox 5"/>
          <p:cNvSpPr txBox="1"/>
          <p:nvPr/>
        </p:nvSpPr>
        <p:spPr>
          <a:xfrm>
            <a:off x="4581128" y="159821"/>
            <a:ext cx="2321446" cy="384721"/>
          </a:xfrm>
          <a:prstGeom prst="rect">
            <a:avLst/>
          </a:prstGeom>
          <a:noFill/>
        </p:spPr>
        <p:txBody>
          <a:bodyPr wrap="square" rtlCol="0">
            <a:spAutoFit/>
          </a:bodyPr>
          <a:lstStyle/>
          <a:p>
            <a:r>
              <a:rPr lang="zh-CN" altLang="en-US" sz="1000" b="1" kern="1400" spc="110" dirty="0">
                <a:latin typeface="+mn-ea"/>
              </a:rPr>
              <a:t>济宁钧华液压机械有限公司</a:t>
            </a:r>
            <a:endParaRPr lang="en-US" altLang="zh-CN" sz="1000" b="1" kern="1400" spc="110" dirty="0">
              <a:latin typeface="+mn-ea"/>
            </a:endParaRPr>
          </a:p>
          <a:p>
            <a:r>
              <a:rPr lang="en-US" altLang="zh-CN" sz="900" dirty="0">
                <a:latin typeface="Arial Unicode MS" panose="020B0604020202020204" pitchFamily="34" charset="-122"/>
                <a:ea typeface="Arial Unicode MS" panose="020B0604020202020204" pitchFamily="34" charset="-122"/>
                <a:cs typeface="Arial Unicode MS" panose="020B0604020202020204" pitchFamily="34" charset="-122"/>
              </a:rPr>
              <a:t>Jining  </a:t>
            </a:r>
            <a:r>
              <a:rPr lang="en-US" altLang="zh-CN" sz="900" dirty="0" err="1">
                <a:latin typeface="Arial Unicode MS" panose="020B0604020202020204" pitchFamily="34" charset="-122"/>
                <a:ea typeface="Arial Unicode MS" panose="020B0604020202020204" pitchFamily="34" charset="-122"/>
                <a:cs typeface="Arial Unicode MS" panose="020B0604020202020204" pitchFamily="34" charset="-122"/>
              </a:rPr>
              <a:t>JunHua</a:t>
            </a:r>
            <a:r>
              <a:rPr lang="en-US" altLang="zh-CN" sz="900" dirty="0">
                <a:latin typeface="Arial Unicode MS" panose="020B0604020202020204" pitchFamily="34" charset="-122"/>
                <a:ea typeface="Arial Unicode MS" panose="020B0604020202020204" pitchFamily="34" charset="-122"/>
                <a:cs typeface="Arial Unicode MS" panose="020B0604020202020204" pitchFamily="34" charset="-122"/>
              </a:rPr>
              <a:t> Hydraulic Co.,Ltd</a:t>
            </a:r>
            <a:endParaRPr lang="zh-CN" altLang="en-US" sz="900" dirty="0">
              <a:latin typeface="Arial Unicode MS" panose="020B0604020202020204" pitchFamily="34" charset="-122"/>
              <a:ea typeface="Arial Unicode MS" panose="020B0604020202020204" pitchFamily="34" charset="-122"/>
              <a:cs typeface="Arial Unicode MS" panose="020B0604020202020204" pitchFamily="34" charset="-122"/>
            </a:endParaRPr>
          </a:p>
        </p:txBody>
      </p:sp>
      <p:sp>
        <p:nvSpPr>
          <p:cNvPr id="7" name="平行四边形 6"/>
          <p:cNvSpPr/>
          <p:nvPr/>
        </p:nvSpPr>
        <p:spPr>
          <a:xfrm>
            <a:off x="2276872" y="315026"/>
            <a:ext cx="1368152" cy="72100"/>
          </a:xfrm>
          <a:prstGeom prst="parallelogram">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 name="Text Box 4"/>
          <p:cNvSpPr txBox="1">
            <a:spLocks noChangeArrowheads="1"/>
          </p:cNvSpPr>
          <p:nvPr/>
        </p:nvSpPr>
        <p:spPr bwMode="auto">
          <a:xfrm>
            <a:off x="219501" y="617572"/>
            <a:ext cx="2653393" cy="536436"/>
          </a:xfrm>
          <a:prstGeom prst="rect">
            <a:avLst/>
          </a:prstGeom>
          <a:noFill/>
          <a:ln>
            <a:noFill/>
          </a:ln>
          <a:effectLst/>
          <a:extLst>
            <a:ext uri="{909E8E84-426E-40DD-AFC4-6F175D3DCCD1}">
              <a14:hiddenFill xmlns:a14="http://schemas.microsoft.com/office/drawing/2010/main">
                <a:gradFill rotWithShape="0">
                  <a:gsLst>
                    <a:gs pos="0">
                      <a:srgbClr val="003366">
                        <a:gamma/>
                        <a:shade val="46275"/>
                        <a:invGamma/>
                      </a:srgbClr>
                    </a:gs>
                    <a:gs pos="100000">
                      <a:srgbClr val="003366"/>
                    </a:gs>
                  </a:gsLst>
                  <a:lin ang="5400000" scaled="1"/>
                </a:gradFill>
              </a14:hiddenFill>
            </a:ext>
            <a:ext uri="{91240B29-F687-4F45-9708-019B960494DF}">
              <a14:hiddenLine xmlns:a14="http://schemas.microsoft.com/office/drawing/2010/main" w="9525">
                <a:solidFill>
                  <a:srgbClr val="FFFF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74630" tIns="37315" rIns="74630" bIns="37315">
            <a:spAutoFit/>
            <a:scene3d>
              <a:camera prst="orthographicFront"/>
              <a:lightRig rig="threePt" dir="t"/>
            </a:scene3d>
          </a:bodyPr>
          <a:lstStyle>
            <a:lvl1pPr algn="l" defTabSz="860425">
              <a:spcBef>
                <a:spcPct val="0"/>
              </a:spcBef>
              <a:defRPr kumimoji="1" sz="2400">
                <a:solidFill>
                  <a:schemeClr val="tx1"/>
                </a:solidFill>
                <a:latin typeface="Times New Roman" panose="02020603050405020304" pitchFamily="18" charset="0"/>
                <a:ea typeface="宋体" panose="02010600030101010101" pitchFamily="2" charset="-122"/>
              </a:defRPr>
            </a:lvl1pPr>
            <a:lvl2pPr marL="430530" algn="l" defTabSz="860425">
              <a:spcBef>
                <a:spcPct val="0"/>
              </a:spcBef>
              <a:defRPr kumimoji="1" sz="2400">
                <a:solidFill>
                  <a:schemeClr val="tx1"/>
                </a:solidFill>
                <a:latin typeface="Times New Roman" panose="02020603050405020304" pitchFamily="18" charset="0"/>
                <a:ea typeface="宋体" panose="02010600030101010101" pitchFamily="2" charset="-122"/>
              </a:defRPr>
            </a:lvl2pPr>
            <a:lvl3pPr marL="860425" algn="l" defTabSz="860425">
              <a:spcBef>
                <a:spcPct val="0"/>
              </a:spcBef>
              <a:defRPr kumimoji="1" sz="2400">
                <a:solidFill>
                  <a:schemeClr val="tx1"/>
                </a:solidFill>
                <a:latin typeface="Times New Roman" panose="02020603050405020304" pitchFamily="18" charset="0"/>
                <a:ea typeface="宋体" panose="02010600030101010101" pitchFamily="2" charset="-122"/>
              </a:defRPr>
            </a:lvl3pPr>
            <a:lvl4pPr marL="1290955" algn="l" defTabSz="860425">
              <a:spcBef>
                <a:spcPct val="0"/>
              </a:spcBef>
              <a:defRPr kumimoji="1" sz="2400">
                <a:solidFill>
                  <a:schemeClr val="tx1"/>
                </a:solidFill>
                <a:latin typeface="Times New Roman" panose="02020603050405020304" pitchFamily="18" charset="0"/>
                <a:ea typeface="宋体" panose="02010600030101010101" pitchFamily="2" charset="-122"/>
              </a:defRPr>
            </a:lvl4pPr>
            <a:lvl5pPr marL="1719580" algn="l" defTabSz="860425">
              <a:spcBef>
                <a:spcPct val="0"/>
              </a:spcBef>
              <a:defRPr kumimoji="1" sz="2400">
                <a:solidFill>
                  <a:schemeClr val="tx1"/>
                </a:solidFill>
                <a:latin typeface="Times New Roman" panose="02020603050405020304" pitchFamily="18" charset="0"/>
                <a:ea typeface="宋体" panose="02010600030101010101" pitchFamily="2" charset="-122"/>
              </a:defRPr>
            </a:lvl5pPr>
            <a:lvl6pPr marL="21767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6339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0911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5483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0" hangingPunct="0">
              <a:lnSpc>
                <a:spcPct val="90000"/>
              </a:lnSpc>
              <a:spcBef>
                <a:spcPct val="50000"/>
              </a:spcBef>
              <a:buFontTx/>
              <a:buNone/>
            </a:pPr>
            <a:r>
              <a:rPr kumimoji="0" lang="en-US" altLang="zh-CN" sz="1300" b="1" dirty="0">
                <a:solidFill>
                  <a:schemeClr val="accent1"/>
                </a:solidFill>
                <a:effectLst>
                  <a:outerShdw blurRad="38100" dist="25400" dir="5400000" algn="ctr" rotWithShape="0">
                    <a:srgbClr val="6E747A">
                      <a:alpha val="43000"/>
                    </a:srgbClr>
                  </a:outerShdw>
                </a:effectLst>
              </a:rPr>
              <a:t>BMV </a:t>
            </a:r>
            <a:r>
              <a:rPr kumimoji="0" lang="zh-CN" altLang="en-US" sz="1300" b="1" dirty="0">
                <a:solidFill>
                  <a:schemeClr val="accent1"/>
                </a:solidFill>
                <a:effectLst>
                  <a:outerShdw blurRad="38100" dist="25400" dir="5400000" algn="ctr" rotWithShape="0">
                    <a:srgbClr val="6E747A">
                      <a:alpha val="43000"/>
                    </a:srgbClr>
                  </a:outerShdw>
                </a:effectLst>
              </a:rPr>
              <a:t>订货信息</a:t>
            </a:r>
            <a:endParaRPr kumimoji="0" lang="zh-CN" altLang="en-US" sz="1300" b="1" dirty="0">
              <a:solidFill>
                <a:schemeClr val="accent1"/>
              </a:solidFill>
              <a:effectLst>
                <a:outerShdw blurRad="38100" dist="25400" dir="5400000" algn="ctr" rotWithShape="0">
                  <a:srgbClr val="6E747A">
                    <a:alpha val="43000"/>
                  </a:srgbClr>
                </a:outerShdw>
              </a:effectLst>
            </a:endParaRPr>
          </a:p>
          <a:p>
            <a:pPr eaLnBrk="0" hangingPunct="0">
              <a:lnSpc>
                <a:spcPct val="90000"/>
              </a:lnSpc>
              <a:spcBef>
                <a:spcPct val="50000"/>
              </a:spcBef>
              <a:buFontTx/>
              <a:buNone/>
            </a:pPr>
            <a:r>
              <a:rPr kumimoji="0" lang="zh-CN" altLang="en-US" sz="1300" b="1" dirty="0">
                <a:solidFill>
                  <a:schemeClr val="accent1"/>
                </a:solidFill>
                <a:effectLst>
                  <a:outerShdw blurRad="38100" dist="25400" dir="5400000" algn="ctr" rotWithShape="0">
                    <a:srgbClr val="6E747A">
                      <a:alpha val="43000"/>
                    </a:srgbClr>
                  </a:outerShdw>
                </a:effectLst>
              </a:rPr>
              <a:t>         </a:t>
            </a:r>
            <a:r>
              <a:rPr kumimoji="0" lang="zh-CN" altLang="en-US" sz="1000" b="1" dirty="0">
                <a:solidFill>
                  <a:schemeClr val="accent1"/>
                </a:solidFill>
                <a:effectLst>
                  <a:outerShdw blurRad="38100" dist="25400" dir="5400000" algn="ctr" rotWithShape="0">
                    <a:srgbClr val="6E747A">
                      <a:alpha val="43000"/>
                    </a:srgbClr>
                  </a:outerShdw>
                </a:effectLst>
              </a:rPr>
              <a:t> </a:t>
            </a:r>
            <a:r>
              <a:rPr kumimoji="0" lang="en-US" altLang="zh-CN" sz="1000" b="1" dirty="0">
                <a:solidFill>
                  <a:schemeClr val="accent1"/>
                </a:solidFill>
                <a:effectLst>
                  <a:outerShdw blurRad="38100" dist="25400" dir="5400000" algn="ctr" rotWithShape="0">
                    <a:srgbClr val="6E747A">
                      <a:alpha val="43000"/>
                    </a:srgbClr>
                  </a:outerShdw>
                </a:effectLst>
              </a:rPr>
              <a:t>Ordering Information</a:t>
            </a:r>
            <a:r>
              <a:rPr kumimoji="0" lang="en-US" altLang="zh-CN" sz="1300" b="1" dirty="0">
                <a:solidFill>
                  <a:schemeClr val="accent1"/>
                </a:solidFill>
                <a:effectLst>
                  <a:outerShdw blurRad="38100" dist="25400" dir="5400000" algn="ctr" rotWithShape="0">
                    <a:srgbClr val="6E747A">
                      <a:alpha val="43000"/>
                    </a:srgbClr>
                  </a:outerShdw>
                </a:effectLst>
              </a:rPr>
              <a:t>        </a:t>
            </a:r>
            <a:endParaRPr kumimoji="0" lang="en-US" altLang="zh-CN" sz="1300" b="1" dirty="0">
              <a:solidFill>
                <a:schemeClr val="accent1"/>
              </a:solidFill>
              <a:effectLst>
                <a:outerShdw blurRad="38100" dist="25400" dir="5400000" algn="ctr" rotWithShape="0">
                  <a:srgbClr val="6E747A">
                    <a:alpha val="43000"/>
                  </a:srgbClr>
                </a:outerShdw>
              </a:effectLst>
              <a:latin typeface="仿宋_GB2312" panose="02010609030101010101" pitchFamily="49" charset="-122"/>
              <a:ea typeface="仿宋_GB2312" panose="02010609030101010101" pitchFamily="49" charset="-122"/>
            </a:endParaRPr>
          </a:p>
        </p:txBody>
      </p:sp>
      <p:sp>
        <p:nvSpPr>
          <p:cNvPr id="10" name="Text Box 6"/>
          <p:cNvSpPr txBox="1">
            <a:spLocks noChangeArrowheads="1"/>
          </p:cNvSpPr>
          <p:nvPr/>
        </p:nvSpPr>
        <p:spPr bwMode="auto">
          <a:xfrm>
            <a:off x="3490233" y="632519"/>
            <a:ext cx="3237139" cy="654564"/>
          </a:xfrm>
          <a:prstGeom prst="rect">
            <a:avLst/>
          </a:prstGeom>
          <a:noFill/>
          <a:ln>
            <a:noFill/>
          </a:ln>
          <a:effectLst/>
          <a:extLst>
            <a:ext uri="{909E8E84-426E-40DD-AFC4-6F175D3DCCD1}">
              <a14:hiddenFill xmlns:a14="http://schemas.microsoft.com/office/drawing/2010/main">
                <a:no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79352" tIns="39676" rIns="79352" bIns="39676">
            <a:spAutoFit/>
            <a:scene3d>
              <a:camera prst="orthographicFront"/>
              <a:lightRig rig="threePt" dir="t"/>
            </a:scene3d>
          </a:bodyPr>
          <a:lstStyle/>
          <a:p>
            <a:pPr algn="l">
              <a:spcBef>
                <a:spcPct val="50000"/>
              </a:spcBef>
              <a:buFontTx/>
              <a:buNone/>
            </a:pPr>
            <a:r>
              <a:rPr lang="zh-CN" altLang="en-US" sz="1100" b="1" dirty="0">
                <a:solidFill>
                  <a:schemeClr val="accent1"/>
                </a:solidFill>
                <a:effectLst>
                  <a:outerShdw blurRad="38100" dist="25400" dir="5400000" algn="ctr" rotWithShape="0">
                    <a:srgbClr val="6E747A">
                      <a:alpha val="43000"/>
                    </a:srgbClr>
                  </a:outerShdw>
                </a:effectLst>
                <a:latin typeface="黑体" panose="02010609060101010101" pitchFamily="49" charset="-122"/>
                <a:ea typeface="黑体" panose="02010609060101010101" pitchFamily="49" charset="-122"/>
              </a:rPr>
              <a:t>订货说明</a:t>
            </a:r>
            <a:r>
              <a:rPr lang="en-US" altLang="zh-CN" sz="1100" b="1" dirty="0">
                <a:solidFill>
                  <a:schemeClr val="accent1"/>
                </a:solidFill>
                <a:effectLst>
                  <a:outerShdw blurRad="38100" dist="25400" dir="5400000" algn="ctr" rotWithShape="0">
                    <a:srgbClr val="6E747A">
                      <a:alpha val="43000"/>
                    </a:srgbClr>
                  </a:outerShdw>
                </a:effectLst>
                <a:latin typeface="黑体" panose="02010609060101010101" pitchFamily="49" charset="-122"/>
                <a:ea typeface="黑体" panose="02010609060101010101" pitchFamily="49" charset="-122"/>
              </a:rPr>
              <a:t>:         </a:t>
            </a:r>
            <a:r>
              <a:rPr lang="en-US" altLang="zh-CN" sz="1100" dirty="0">
                <a:solidFill>
                  <a:schemeClr val="accent1"/>
                </a:solidFill>
                <a:effectLst>
                  <a:outerShdw blurRad="38100" dist="25400" dir="5400000" algn="ctr" rotWithShape="0">
                    <a:srgbClr val="6E747A">
                      <a:alpha val="43000"/>
                    </a:srgbClr>
                  </a:outerShdw>
                </a:effectLst>
                <a:latin typeface="楷体_GB2312" panose="02010609030101010101" pitchFamily="49" charset="-122"/>
                <a:ea typeface="楷体_GB2312" panose="02010609030101010101" pitchFamily="49" charset="-122"/>
              </a:rPr>
              <a:t>181 </a:t>
            </a:r>
            <a:r>
              <a:rPr lang="en-US" altLang="zh-CN" sz="1100" dirty="0">
                <a:solidFill>
                  <a:schemeClr val="accent1"/>
                </a:solidFill>
                <a:effectLst>
                  <a:outerShdw blurRad="38100" dist="25400" dir="5400000" algn="ctr" rotWithShape="0">
                    <a:srgbClr val="6E747A">
                      <a:alpha val="43000"/>
                    </a:srgbClr>
                  </a:outerShdw>
                </a:effectLst>
                <a:latin typeface="Times New Roman" panose="02020603050405020304"/>
                <a:ea typeface="楷体_GB2312" panose="02010609030101010101" pitchFamily="49" charset="-122"/>
              </a:rPr>
              <a:t>–</a:t>
            </a:r>
            <a:r>
              <a:rPr lang="en-US" altLang="zh-CN" sz="1100" dirty="0">
                <a:solidFill>
                  <a:schemeClr val="accent1"/>
                </a:solidFill>
                <a:effectLst>
                  <a:outerShdw blurRad="38100" dist="25400" dir="5400000" algn="ctr" rotWithShape="0">
                    <a:srgbClr val="6E747A">
                      <a:alpha val="43000"/>
                    </a:srgbClr>
                  </a:outerShdw>
                </a:effectLst>
                <a:latin typeface="楷体_GB2312" panose="02010609030101010101" pitchFamily="49" charset="-122"/>
                <a:ea typeface="楷体_GB2312" panose="02010609030101010101" pitchFamily="49" charset="-122"/>
              </a:rPr>
              <a:t> 0062</a:t>
            </a:r>
            <a:endParaRPr lang="en-US" altLang="zh-CN" sz="1100" dirty="0">
              <a:solidFill>
                <a:schemeClr val="accent1"/>
              </a:solidFill>
              <a:effectLst>
                <a:outerShdw blurRad="38100" dist="25400" dir="5400000" algn="ctr" rotWithShape="0">
                  <a:srgbClr val="6E747A">
                    <a:alpha val="43000"/>
                  </a:srgbClr>
                </a:outerShdw>
              </a:effectLst>
              <a:latin typeface="楷体_GB2312" panose="02010609030101010101" pitchFamily="49" charset="-122"/>
              <a:ea typeface="楷体_GB2312" panose="02010609030101010101" pitchFamily="49" charset="-122"/>
            </a:endParaRPr>
          </a:p>
          <a:p>
            <a:pPr algn="l">
              <a:lnSpc>
                <a:spcPct val="65000"/>
              </a:lnSpc>
              <a:spcBef>
                <a:spcPct val="50000"/>
              </a:spcBef>
              <a:buFontTx/>
              <a:buNone/>
            </a:pPr>
            <a:r>
              <a:rPr lang="en-US" altLang="zh-CN" sz="1100" dirty="0">
                <a:solidFill>
                  <a:schemeClr val="accent1"/>
                </a:solidFill>
                <a:effectLst>
                  <a:outerShdw blurRad="38100" dist="25400" dir="5400000" algn="ctr" rotWithShape="0">
                    <a:srgbClr val="6E747A">
                      <a:alpha val="43000"/>
                    </a:srgbClr>
                  </a:outerShdw>
                </a:effectLst>
                <a:latin typeface="楷体_GB2312" panose="02010609030101010101" pitchFamily="49" charset="-122"/>
                <a:ea typeface="楷体_GB2312" panose="02010609030101010101" pitchFamily="49" charset="-122"/>
              </a:rPr>
              <a:t>        </a:t>
            </a:r>
            <a:r>
              <a:rPr lang="zh-CN" altLang="en-US" sz="1100" dirty="0">
                <a:solidFill>
                  <a:schemeClr val="accent1"/>
                </a:solidFill>
                <a:effectLst>
                  <a:outerShdw blurRad="38100" dist="25400" dir="5400000" algn="ctr" rotWithShape="0">
                    <a:srgbClr val="6E747A">
                      <a:alpha val="43000"/>
                    </a:srgbClr>
                  </a:outerShdw>
                </a:effectLst>
                <a:latin typeface="楷体_GB2312" panose="02010609030101010101" pitchFamily="49" charset="-122"/>
                <a:ea typeface="楷体_GB2312" panose="02010609030101010101" pitchFamily="49" charset="-122"/>
              </a:rPr>
              <a:t>系列代号            规格编号</a:t>
            </a:r>
            <a:endParaRPr lang="zh-CN" altLang="en-US" sz="1100" dirty="0">
              <a:solidFill>
                <a:schemeClr val="accent1"/>
              </a:solidFill>
              <a:effectLst>
                <a:outerShdw blurRad="38100" dist="25400" dir="5400000" algn="ctr" rotWithShape="0">
                  <a:srgbClr val="6E747A">
                    <a:alpha val="43000"/>
                  </a:srgbClr>
                </a:outerShdw>
              </a:effectLst>
              <a:latin typeface="楷体_GB2312" panose="02010609030101010101" pitchFamily="49" charset="-122"/>
              <a:ea typeface="楷体_GB2312" panose="02010609030101010101" pitchFamily="49" charset="-122"/>
            </a:endParaRPr>
          </a:p>
          <a:p>
            <a:pPr algn="l">
              <a:lnSpc>
                <a:spcPct val="65000"/>
              </a:lnSpc>
              <a:spcBef>
                <a:spcPct val="50000"/>
              </a:spcBef>
              <a:buFontTx/>
              <a:buNone/>
            </a:pPr>
            <a:r>
              <a:rPr lang="zh-CN" altLang="en-US" sz="1100" dirty="0">
                <a:solidFill>
                  <a:schemeClr val="accent1"/>
                </a:solidFill>
                <a:effectLst>
                  <a:outerShdw blurRad="38100" dist="25400" dir="5400000" algn="ctr" rotWithShape="0">
                    <a:srgbClr val="6E747A">
                      <a:alpha val="43000"/>
                    </a:srgbClr>
                  </a:outerShdw>
                </a:effectLst>
                <a:latin typeface="楷体_GB2312" panose="02010609030101010101" pitchFamily="49" charset="-122"/>
                <a:ea typeface="楷体_GB2312" panose="02010609030101010101" pitchFamily="49" charset="-122"/>
              </a:rPr>
              <a:t>       </a:t>
            </a:r>
            <a:endParaRPr lang="zh-CN" altLang="en-US" sz="1100" dirty="0">
              <a:solidFill>
                <a:schemeClr val="accent1"/>
              </a:solidFill>
              <a:effectLst>
                <a:outerShdw blurRad="38100" dist="25400" dir="5400000" algn="ctr" rotWithShape="0">
                  <a:srgbClr val="6E747A">
                    <a:alpha val="43000"/>
                  </a:srgbClr>
                </a:outerShdw>
              </a:effectLst>
              <a:latin typeface="楷体_GB2312" panose="02010609030101010101" pitchFamily="49" charset="-122"/>
              <a:ea typeface="楷体_GB2312" panose="02010609030101010101" pitchFamily="49" charset="-122"/>
            </a:endParaRPr>
          </a:p>
        </p:txBody>
      </p:sp>
      <p:graphicFrame>
        <p:nvGraphicFramePr>
          <p:cNvPr id="11" name="Group 3081"/>
          <p:cNvGraphicFramePr/>
          <p:nvPr/>
        </p:nvGraphicFramePr>
        <p:xfrm>
          <a:off x="373577" y="1496616"/>
          <a:ext cx="6110846" cy="5628763"/>
        </p:xfrm>
        <a:graphic>
          <a:graphicData uri="http://schemas.openxmlformats.org/drawingml/2006/table">
            <a:tbl>
              <a:tblPr/>
              <a:tblGrid>
                <a:gridCol w="738869"/>
                <a:gridCol w="1187076"/>
                <a:gridCol w="991643"/>
                <a:gridCol w="709370"/>
                <a:gridCol w="496778"/>
                <a:gridCol w="496777"/>
                <a:gridCol w="496778"/>
                <a:gridCol w="496777"/>
                <a:gridCol w="496778"/>
              </a:tblGrid>
              <a:tr h="253824">
                <a:tc gridSpan="3">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zh-CN" altLang="en-US" sz="1000" b="1" i="0" u="none" strike="noStrike" cap="none" normalizeH="0" baseline="0" dirty="0">
                          <a:ln>
                            <a:noFill/>
                          </a:ln>
                          <a:solidFill>
                            <a:schemeClr val="tx1"/>
                          </a:solidFill>
                          <a:effectLst/>
                          <a:latin typeface="仿宋体" charset="-122"/>
                          <a:ea typeface="仿宋_GB2312" panose="02010609030101010101" pitchFamily="49" charset="-122"/>
                        </a:rPr>
                        <a:t>产品特征</a:t>
                      </a:r>
                      <a:endParaRPr kumimoji="1" lang="zh-CN" altLang="en-US" sz="1000" b="1"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solidFill>
                  </a:tcPr>
                </a:tc>
                <a:tc hMerge="1">
                  <a:tcPr/>
                </a:tc>
                <a:tc hMerge="1">
                  <a:tcPr/>
                </a:tc>
                <a:tc gridSpan="6">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zh-CN" altLang="en-US" sz="1000" b="1" i="0" u="none" strike="noStrike" cap="none" normalizeH="0" baseline="0" dirty="0">
                          <a:ln>
                            <a:noFill/>
                          </a:ln>
                          <a:solidFill>
                            <a:schemeClr val="tx1"/>
                          </a:solidFill>
                          <a:effectLst/>
                          <a:latin typeface="仿宋体" charset="-122"/>
                          <a:ea typeface="仿宋_GB2312" panose="02010609030101010101" pitchFamily="49" charset="-122"/>
                        </a:rPr>
                        <a:t>排量</a:t>
                      </a:r>
                      <a:r>
                        <a:rPr kumimoji="1" lang="en-US" altLang="zh-CN" sz="1000" b="1" i="0" u="none" strike="noStrike" cap="none" normalizeH="0" baseline="0" dirty="0">
                          <a:ln>
                            <a:noFill/>
                          </a:ln>
                          <a:solidFill>
                            <a:schemeClr val="tx1"/>
                          </a:solidFill>
                          <a:effectLst/>
                          <a:latin typeface="Times New Roman" panose="02020603050405020304" pitchFamily="18" charset="0"/>
                          <a:ea typeface="仿宋体" charset="-122"/>
                        </a:rPr>
                        <a:t>/</a:t>
                      </a:r>
                      <a:r>
                        <a:rPr kumimoji="1" lang="zh-CN" altLang="en-US" sz="1000" b="1" i="0" u="none" strike="noStrike" cap="none" normalizeH="0" baseline="0" dirty="0">
                          <a:ln>
                            <a:noFill/>
                          </a:ln>
                          <a:solidFill>
                            <a:schemeClr val="tx1"/>
                          </a:solidFill>
                          <a:effectLst/>
                          <a:latin typeface="仿宋体" charset="-122"/>
                          <a:ea typeface="仿宋_GB2312" panose="02010609030101010101" pitchFamily="49" charset="-122"/>
                        </a:rPr>
                        <a:t>编号</a:t>
                      </a:r>
                      <a:endParaRPr kumimoji="1" lang="zh-CN" altLang="en-US" sz="1000" b="1"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solidFill>
                  </a:tcPr>
                </a:tc>
                <a:tc hMerge="1">
                  <a:tcPr/>
                </a:tc>
                <a:tc hMerge="1">
                  <a:tcPr/>
                </a:tc>
                <a:tc hMerge="1">
                  <a:tcPr/>
                </a:tc>
                <a:tc hMerge="1">
                  <a:tcPr/>
                </a:tc>
                <a:tc hMerge="1">
                  <a:tcPr/>
                </a:tc>
              </a:tr>
              <a:tr h="205971">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zh-CN" altLang="en-US" sz="800" b="0" i="0" u="none" strike="noStrike" cap="none" normalizeH="0" baseline="0">
                          <a:ln>
                            <a:noFill/>
                          </a:ln>
                          <a:solidFill>
                            <a:schemeClr val="tx1"/>
                          </a:solidFill>
                          <a:effectLst/>
                          <a:latin typeface="仿宋体" charset="-122"/>
                          <a:ea typeface="仿宋_GB2312" panose="02010609030101010101" pitchFamily="49" charset="-122"/>
                        </a:rPr>
                        <a:t>法兰</a:t>
                      </a:r>
                      <a:endParaRPr kumimoji="1" lang="zh-CN" altLang="en-US" sz="8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zh-CN" altLang="en-US" sz="800" b="0" i="0" u="none" strike="noStrike" cap="none" normalizeH="0" baseline="0" dirty="0">
                          <a:ln>
                            <a:noFill/>
                          </a:ln>
                          <a:solidFill>
                            <a:schemeClr val="tx1"/>
                          </a:solidFill>
                          <a:effectLst/>
                          <a:latin typeface="仿宋体" charset="-122"/>
                          <a:ea typeface="仿宋_GB2312" panose="02010609030101010101" pitchFamily="49" charset="-122"/>
                        </a:rPr>
                        <a:t>输出轴</a:t>
                      </a:r>
                      <a:endParaRPr kumimoji="1" lang="zh-CN" altLang="en-US" sz="8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zh-CN" altLang="en-US" sz="800" b="0" i="0" u="none" strike="noStrike" cap="none" normalizeH="0" baseline="0" dirty="0">
                          <a:ln>
                            <a:noFill/>
                          </a:ln>
                          <a:solidFill>
                            <a:schemeClr val="tx1"/>
                          </a:solidFill>
                          <a:effectLst/>
                          <a:latin typeface="仿宋体" charset="-122"/>
                          <a:ea typeface="仿宋_GB2312" panose="02010609030101010101" pitchFamily="49" charset="-122"/>
                        </a:rPr>
                        <a:t>油口</a:t>
                      </a:r>
                      <a:endParaRPr kumimoji="1" lang="zh-CN" altLang="en-US" sz="8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rPr>
                        <a:t>315</a:t>
                      </a:r>
                      <a:endParaRPr kumimoji="1" lang="en-US" altLang="zh-CN" sz="8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rPr>
                        <a:t>400</a:t>
                      </a:r>
                      <a:endParaRPr kumimoji="1" lang="en-US" altLang="zh-CN" sz="8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rPr>
                        <a:t>500</a:t>
                      </a:r>
                      <a:endParaRPr kumimoji="1" lang="en-US" altLang="zh-CN" sz="8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rPr>
                        <a:t>630</a:t>
                      </a:r>
                      <a:endParaRPr kumimoji="1" lang="en-US" altLang="zh-CN" sz="8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rPr>
                        <a:t>800</a:t>
                      </a:r>
                      <a:endParaRPr kumimoji="1" lang="en-US" altLang="zh-CN" sz="8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8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rPr>
                        <a:t>1000</a:t>
                      </a:r>
                      <a:endParaRPr kumimoji="1" lang="en-US" altLang="zh-CN" sz="8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L="78377" marR="78377" marT="40024" marB="400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621682">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zh-CN" altLang="en-US"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方</a:t>
                      </a:r>
                      <a:r>
                        <a:rPr kumimoji="1" lang="zh-CN"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法兰</a:t>
                      </a:r>
                      <a:r>
                        <a:rPr kumimoji="1" lang="en-US"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146X146,4-</a:t>
                      </a:r>
                      <a:r>
                        <a:rPr kumimoji="1" lang="zh-CN"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Φ</a:t>
                      </a:r>
                      <a:r>
                        <a:rPr kumimoji="1" lang="en-US"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14.5</a:t>
                      </a:r>
                      <a:r>
                        <a:rPr kumimoji="1" lang="zh-CN"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缺口孔，分度圆Φ</a:t>
                      </a:r>
                      <a:r>
                        <a:rPr kumimoji="1" lang="en-US"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160</a:t>
                      </a:r>
                      <a:r>
                        <a:rPr kumimoji="1" lang="zh-CN"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止口</a:t>
                      </a:r>
                      <a:r>
                        <a:rPr kumimoji="1" lang="en-US"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127</a:t>
                      </a:r>
                      <a:endParaRPr kumimoji="1" lang="zh-CN"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zh-CN"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直轴Φ</a:t>
                      </a:r>
                      <a:r>
                        <a:rPr kumimoji="1" lang="en-US"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40X79</a:t>
                      </a:r>
                      <a:endParaRPr kumimoji="1" lang="zh-CN"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endParaRPr>
                    </a:p>
                    <a:p>
                      <a:pPr marL="0" marR="0" lvl="0" indent="0" algn="l" defTabSz="914400" rtl="0" eaLnBrk="1" fontAlgn="base" latinLnBrk="0" hangingPunct="1">
                        <a:lnSpc>
                          <a:spcPct val="100000"/>
                        </a:lnSpc>
                        <a:spcBef>
                          <a:spcPct val="0"/>
                        </a:spcBef>
                        <a:spcAft>
                          <a:spcPct val="0"/>
                        </a:spcAft>
                        <a:buClrTx/>
                        <a:buSzTx/>
                        <a:buFontTx/>
                        <a:buNone/>
                      </a:pPr>
                      <a:r>
                        <a:rPr kumimoji="1" lang="zh-CN"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平键</a:t>
                      </a:r>
                      <a:r>
                        <a:rPr kumimoji="1" lang="en-US"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12.X8X63</a:t>
                      </a:r>
                      <a:endParaRPr kumimoji="1" lang="zh-CN"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endParaRPr>
                    </a:p>
                    <a:p>
                      <a:pPr marL="0" marR="0" lvl="0" indent="0" algn="l" defTabSz="914400" rtl="0" eaLnBrk="1" fontAlgn="base" latinLnBrk="0" hangingPunct="1">
                        <a:lnSpc>
                          <a:spcPct val="100000"/>
                        </a:lnSpc>
                        <a:spcBef>
                          <a:spcPct val="0"/>
                        </a:spcBef>
                        <a:spcAft>
                          <a:spcPct val="0"/>
                        </a:spcAft>
                        <a:buClrTx/>
                        <a:buSzTx/>
                        <a:buFontTx/>
                        <a:buNone/>
                      </a:pPr>
                      <a:r>
                        <a:rPr kumimoji="1" lang="zh-CN"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轴端螺纹</a:t>
                      </a:r>
                      <a:r>
                        <a:rPr kumimoji="1" lang="en-US"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M12</a:t>
                      </a:r>
                      <a:endParaRPr kumimoji="1" lang="zh-CN"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endParaRPr>
                    </a:p>
                    <a:p>
                      <a:pPr marL="0" marR="0" lvl="0" indent="0" algn="l" defTabSz="914400" rtl="0" eaLnBrk="1" fontAlgn="base" latinLnBrk="0" hangingPunct="1">
                        <a:lnSpc>
                          <a:spcPct val="100000"/>
                        </a:lnSpc>
                        <a:spcBef>
                          <a:spcPct val="0"/>
                        </a:spcBef>
                        <a:spcAft>
                          <a:spcPct val="0"/>
                        </a:spcAft>
                        <a:buClrTx/>
                        <a:buSzTx/>
                        <a:buFontTx/>
                        <a:buNone/>
                      </a:pPr>
                      <a:r>
                        <a:rPr kumimoji="1" lang="en-US"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 </a:t>
                      </a:r>
                      <a:endParaRPr kumimoji="1" lang="zh-CN"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zh-CN"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油口</a:t>
                      </a:r>
                      <a:r>
                        <a:rPr kumimoji="1" lang="en-US"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2-G1’’</a:t>
                      </a:r>
                      <a:endParaRPr kumimoji="1" lang="zh-CN"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endParaRPr>
                    </a:p>
                    <a:p>
                      <a:pPr marL="0" marR="0" lvl="0" indent="0" algn="l" defTabSz="914400" rtl="0" eaLnBrk="1" fontAlgn="base" latinLnBrk="0" hangingPunct="1">
                        <a:lnSpc>
                          <a:spcPct val="100000"/>
                        </a:lnSpc>
                        <a:spcBef>
                          <a:spcPct val="0"/>
                        </a:spcBef>
                        <a:spcAft>
                          <a:spcPct val="0"/>
                        </a:spcAft>
                        <a:buClrTx/>
                        <a:buSzTx/>
                        <a:buFontTx/>
                        <a:buNone/>
                      </a:pPr>
                      <a:r>
                        <a:rPr kumimoji="1" lang="en-US"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4-M12</a:t>
                      </a:r>
                      <a:endParaRPr kumimoji="1" lang="zh-CN"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endParaRPr>
                    </a:p>
                    <a:p>
                      <a:pPr marL="0" marR="0" lvl="0" indent="0" algn="l" defTabSz="914400" rtl="0" eaLnBrk="1" fontAlgn="base" latinLnBrk="0" hangingPunct="1">
                        <a:lnSpc>
                          <a:spcPct val="100000"/>
                        </a:lnSpc>
                        <a:spcBef>
                          <a:spcPct val="0"/>
                        </a:spcBef>
                        <a:spcAft>
                          <a:spcPct val="0"/>
                        </a:spcAft>
                        <a:buClrTx/>
                        <a:buSzTx/>
                        <a:buFontTx/>
                        <a:buNone/>
                      </a:pPr>
                      <a:r>
                        <a:rPr kumimoji="1" lang="zh-CN"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外泄口</a:t>
                      </a:r>
                      <a:r>
                        <a:rPr kumimoji="1" lang="en-US"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G1/4’’</a:t>
                      </a:r>
                      <a:endParaRPr kumimoji="1" lang="zh-CN"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endParaRPr>
                    </a:p>
                    <a:p>
                      <a:pPr marL="0" marR="0" lvl="0" indent="0" algn="l" defTabSz="914400" rtl="0" eaLnBrk="1" fontAlgn="base" latinLnBrk="0" hangingPunct="1">
                        <a:lnSpc>
                          <a:spcPct val="100000"/>
                        </a:lnSpc>
                        <a:spcBef>
                          <a:spcPct val="0"/>
                        </a:spcBef>
                        <a:spcAft>
                          <a:spcPct val="0"/>
                        </a:spcAft>
                        <a:buClrTx/>
                        <a:buSzTx/>
                        <a:buFontTx/>
                        <a:buNone/>
                      </a:pPr>
                      <a:r>
                        <a:rPr kumimoji="1" lang="en-US"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 </a:t>
                      </a:r>
                      <a:endParaRPr kumimoji="1" lang="zh-CN"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en-US"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181-0041</a:t>
                      </a:r>
                      <a:endParaRPr kumimoji="1" lang="zh-CN"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en-US"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-0042</a:t>
                      </a:r>
                      <a:endParaRPr kumimoji="1" lang="zh-CN"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en-US"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-0043</a:t>
                      </a:r>
                      <a:endParaRPr kumimoji="1" lang="zh-CN"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en-US"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-0049</a:t>
                      </a:r>
                      <a:endParaRPr kumimoji="1" lang="zh-CN"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en-US"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-0044</a:t>
                      </a:r>
                      <a:endParaRPr kumimoji="1" lang="zh-CN"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en-US"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-0045</a:t>
                      </a:r>
                      <a:endParaRPr kumimoji="1" lang="zh-CN"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621682">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zh-CN"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方法兰</a:t>
                      </a:r>
                      <a:r>
                        <a:rPr kumimoji="1" lang="en-US"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178X178,4-</a:t>
                      </a:r>
                      <a:r>
                        <a:rPr kumimoji="1" lang="zh-CN"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Φ</a:t>
                      </a:r>
                      <a:r>
                        <a:rPr kumimoji="1" lang="en-US"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18</a:t>
                      </a:r>
                      <a:r>
                        <a:rPr kumimoji="1" lang="zh-CN"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孔，分度圆Φ</a:t>
                      </a:r>
                      <a:r>
                        <a:rPr kumimoji="1" lang="en-US"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200,</a:t>
                      </a:r>
                      <a:r>
                        <a:rPr kumimoji="1" lang="zh-CN"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止口</a:t>
                      </a:r>
                      <a:r>
                        <a:rPr kumimoji="1" lang="en-US"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160</a:t>
                      </a:r>
                      <a:endParaRPr kumimoji="1" lang="zh-CN"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zh-CN"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直轴Φ</a:t>
                      </a:r>
                      <a:r>
                        <a:rPr kumimoji="1" lang="en-US"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50X79</a:t>
                      </a:r>
                      <a:endParaRPr kumimoji="1" lang="zh-CN"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endParaRPr>
                    </a:p>
                    <a:p>
                      <a:pPr marL="0" marR="0" lvl="0" indent="0" algn="l" defTabSz="914400" rtl="0" eaLnBrk="1" fontAlgn="base" latinLnBrk="0" hangingPunct="1">
                        <a:lnSpc>
                          <a:spcPct val="100000"/>
                        </a:lnSpc>
                        <a:spcBef>
                          <a:spcPct val="0"/>
                        </a:spcBef>
                        <a:spcAft>
                          <a:spcPct val="0"/>
                        </a:spcAft>
                        <a:buClrTx/>
                        <a:buSzTx/>
                        <a:buFontTx/>
                        <a:buNone/>
                      </a:pPr>
                      <a:r>
                        <a:rPr kumimoji="1" lang="zh-CN"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平键</a:t>
                      </a:r>
                      <a:r>
                        <a:rPr kumimoji="1" lang="en-US"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14X9X70</a:t>
                      </a:r>
                      <a:endParaRPr kumimoji="1" lang="zh-CN"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endParaRPr>
                    </a:p>
                    <a:p>
                      <a:pPr marL="0" marR="0" lvl="0" indent="0" algn="l" defTabSz="914400" rtl="0" eaLnBrk="1" fontAlgn="base" latinLnBrk="0" hangingPunct="1">
                        <a:lnSpc>
                          <a:spcPct val="100000"/>
                        </a:lnSpc>
                        <a:spcBef>
                          <a:spcPct val="0"/>
                        </a:spcBef>
                        <a:spcAft>
                          <a:spcPct val="0"/>
                        </a:spcAft>
                        <a:buClrTx/>
                        <a:buSzTx/>
                        <a:buFontTx/>
                        <a:buNone/>
                      </a:pPr>
                      <a:r>
                        <a:rPr kumimoji="1" lang="zh-CN"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轴端螺纹</a:t>
                      </a:r>
                      <a:r>
                        <a:rPr kumimoji="1" lang="en-US"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M12</a:t>
                      </a:r>
                      <a:endParaRPr kumimoji="1" lang="zh-CN"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endParaRPr>
                    </a:p>
                    <a:p>
                      <a:pPr marL="0" marR="0" lvl="0" indent="0" algn="l" defTabSz="914400" rtl="0" eaLnBrk="1" fontAlgn="base" latinLnBrk="0" hangingPunct="1">
                        <a:lnSpc>
                          <a:spcPct val="100000"/>
                        </a:lnSpc>
                        <a:spcBef>
                          <a:spcPct val="0"/>
                        </a:spcBef>
                        <a:spcAft>
                          <a:spcPct val="0"/>
                        </a:spcAft>
                        <a:buClrTx/>
                        <a:buSzTx/>
                        <a:buFontTx/>
                        <a:buNone/>
                      </a:pPr>
                      <a:r>
                        <a:rPr kumimoji="1" lang="en-US"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 </a:t>
                      </a:r>
                      <a:endParaRPr kumimoji="1" lang="zh-CN"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zh-CN" sz="800" b="0" i="0" u="none" strike="noStrike" kern="1200" cap="none" normalizeH="0" baseline="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油口</a:t>
                      </a:r>
                      <a:r>
                        <a:rPr kumimoji="1" lang="en-US" sz="800" b="0" i="0" u="none" strike="noStrike" kern="1200" cap="none" normalizeH="0" baseline="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2-G1’’</a:t>
                      </a:r>
                      <a:endParaRPr kumimoji="1" lang="zh-CN" sz="800" b="0" i="0" u="none" strike="noStrike" kern="1200" cap="none" normalizeH="0" baseline="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endParaRPr>
                    </a:p>
                    <a:p>
                      <a:pPr marL="0" marR="0" lvl="0" indent="0" algn="l" defTabSz="914400" rtl="0" eaLnBrk="1" fontAlgn="base" latinLnBrk="0" hangingPunct="1">
                        <a:lnSpc>
                          <a:spcPct val="100000"/>
                        </a:lnSpc>
                        <a:spcBef>
                          <a:spcPct val="0"/>
                        </a:spcBef>
                        <a:spcAft>
                          <a:spcPct val="0"/>
                        </a:spcAft>
                        <a:buClrTx/>
                        <a:buSzTx/>
                        <a:buFontTx/>
                        <a:buNone/>
                      </a:pPr>
                      <a:r>
                        <a:rPr kumimoji="1" lang="en-US" sz="800" b="0" i="0" u="none" strike="noStrike" kern="1200" cap="none" normalizeH="0" baseline="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4-M12</a:t>
                      </a:r>
                      <a:endParaRPr kumimoji="1" lang="zh-CN" sz="800" b="0" i="0" u="none" strike="noStrike" kern="1200" cap="none" normalizeH="0" baseline="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endParaRPr>
                    </a:p>
                    <a:p>
                      <a:pPr marL="0" marR="0" lvl="0" indent="0" algn="l" defTabSz="914400" rtl="0" eaLnBrk="1" fontAlgn="base" latinLnBrk="0" hangingPunct="1">
                        <a:lnSpc>
                          <a:spcPct val="100000"/>
                        </a:lnSpc>
                        <a:spcBef>
                          <a:spcPct val="0"/>
                        </a:spcBef>
                        <a:spcAft>
                          <a:spcPct val="0"/>
                        </a:spcAft>
                        <a:buClrTx/>
                        <a:buSzTx/>
                        <a:buFontTx/>
                        <a:buNone/>
                      </a:pPr>
                      <a:r>
                        <a:rPr kumimoji="1" lang="zh-CN" sz="800" b="0" i="0" u="none" strike="noStrike" kern="1200" cap="none" normalizeH="0" baseline="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外泄口</a:t>
                      </a:r>
                      <a:r>
                        <a:rPr kumimoji="1" lang="en-US" sz="800" b="0" i="0" u="none" strike="noStrike" kern="1200" cap="none" normalizeH="0" baseline="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G1/4’’</a:t>
                      </a:r>
                      <a:endParaRPr kumimoji="1" lang="zh-CN" sz="800" b="0" i="0" u="none" strike="noStrike" kern="1200" cap="none" normalizeH="0" baseline="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endParaRPr>
                    </a:p>
                    <a:p>
                      <a:pPr marL="0" marR="0" lvl="0" indent="0" algn="l" defTabSz="914400" rtl="0" eaLnBrk="1" fontAlgn="base" latinLnBrk="0" hangingPunct="1">
                        <a:lnSpc>
                          <a:spcPct val="100000"/>
                        </a:lnSpc>
                        <a:spcBef>
                          <a:spcPct val="0"/>
                        </a:spcBef>
                        <a:spcAft>
                          <a:spcPct val="0"/>
                        </a:spcAft>
                        <a:buClrTx/>
                        <a:buSzTx/>
                        <a:buFontTx/>
                        <a:buNone/>
                      </a:pPr>
                      <a:r>
                        <a:rPr kumimoji="1" lang="en-US" sz="800" b="0" i="0" u="none" strike="noStrike" kern="1200" cap="none" normalizeH="0" baseline="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 </a:t>
                      </a:r>
                      <a:endParaRPr kumimoji="1" lang="zh-CN" sz="800" b="0" i="0" u="none" strike="noStrike" kern="1200" cap="none" normalizeH="0" baseline="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en-US"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181-0501</a:t>
                      </a:r>
                      <a:endParaRPr kumimoji="1" lang="zh-CN"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en-US" sz="800" b="0" i="0" u="none" strike="noStrike" kern="1200" cap="none" normalizeH="0" baseline="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-0502</a:t>
                      </a:r>
                      <a:endParaRPr kumimoji="1" lang="zh-CN" sz="800" b="0" i="0" u="none" strike="noStrike" kern="1200" cap="none" normalizeH="0" baseline="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en-US" sz="800" b="0" i="0" u="none" strike="noStrike" kern="1200" cap="none" normalizeH="0" baseline="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-0503</a:t>
                      </a:r>
                      <a:endParaRPr kumimoji="1" lang="zh-CN" sz="800" b="0" i="0" u="none" strike="noStrike" kern="1200" cap="none" normalizeH="0" baseline="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en-US"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-0509</a:t>
                      </a:r>
                      <a:endParaRPr kumimoji="1" lang="zh-CN"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en-US"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-0504</a:t>
                      </a:r>
                      <a:endParaRPr kumimoji="1" lang="zh-CN"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en-US"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-0505</a:t>
                      </a:r>
                      <a:endParaRPr kumimoji="1" lang="zh-CN"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497345">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zh-CN" sz="800" b="0" i="0" u="none" strike="noStrike" kern="1200" cap="none" normalizeH="0" baseline="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方法兰</a:t>
                      </a:r>
                      <a:r>
                        <a:rPr kumimoji="1" lang="en-US" sz="800" b="0" i="0" u="none" strike="noStrike" kern="1200" cap="none" normalizeH="0" baseline="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146X146,4-</a:t>
                      </a:r>
                      <a:r>
                        <a:rPr kumimoji="1" lang="zh-CN" sz="800" b="0" i="0" u="none" strike="noStrike" kern="1200" cap="none" normalizeH="0" baseline="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Φ</a:t>
                      </a:r>
                      <a:r>
                        <a:rPr kumimoji="1" lang="en-US" sz="800" b="0" i="0" u="none" strike="noStrike" kern="1200" cap="none" normalizeH="0" baseline="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17</a:t>
                      </a:r>
                      <a:r>
                        <a:rPr kumimoji="1" lang="zh-CN" sz="800" b="0" i="0" u="none" strike="noStrike" kern="1200" cap="none" normalizeH="0" baseline="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缺口孔，分度圆Φ</a:t>
                      </a:r>
                      <a:r>
                        <a:rPr kumimoji="1" lang="en-US" sz="800" b="0" i="0" u="none" strike="noStrike" kern="1200" cap="none" normalizeH="0" baseline="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162</a:t>
                      </a:r>
                      <a:endParaRPr kumimoji="1" lang="zh-CN" sz="800" b="0" i="0" u="none" strike="noStrike" kern="1200" cap="none" normalizeH="0" baseline="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en-US" sz="800" b="0" i="0" u="none" strike="noStrike" kern="1200" cap="none" normalizeH="0" baseline="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16</a:t>
                      </a:r>
                      <a:r>
                        <a:rPr kumimoji="1" lang="zh-CN" sz="800" b="0" i="0" u="none" strike="noStrike" kern="1200" cap="none" normalizeH="0" baseline="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齿花键轴</a:t>
                      </a:r>
                      <a:r>
                        <a:rPr kumimoji="1" lang="en-US" sz="800" b="0" i="0" u="none" strike="noStrike" kern="1200" cap="none" normalizeH="0" baseline="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DP8/16</a:t>
                      </a:r>
                      <a:r>
                        <a:rPr kumimoji="1" lang="zh-CN" sz="800" b="0" i="0" u="none" strike="noStrike" kern="1200" cap="none" normalizeH="0" baseline="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Φ</a:t>
                      </a:r>
                      <a:r>
                        <a:rPr kumimoji="1" lang="en-US" sz="800" b="0" i="0" u="none" strike="noStrike" kern="1200" cap="none" normalizeH="0" baseline="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53.975X74.7</a:t>
                      </a:r>
                      <a:endParaRPr kumimoji="1" lang="zh-CN" sz="800" b="0" i="0" u="none" strike="noStrike" kern="1200" cap="none" normalizeH="0" baseline="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zh-CN" sz="800" b="0" i="0" u="none" strike="noStrike" kern="1200" cap="none" normalizeH="0" baseline="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油口</a:t>
                      </a:r>
                      <a:r>
                        <a:rPr kumimoji="1" lang="en-US" sz="800" b="0" i="0" u="none" strike="noStrike" kern="1200" cap="none" normalizeH="0" baseline="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2-1-5/16-12UN</a:t>
                      </a:r>
                      <a:endParaRPr kumimoji="1" lang="zh-CN" sz="800" b="0" i="0" u="none" strike="noStrike" kern="1200" cap="none" normalizeH="0" baseline="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endParaRPr>
                    </a:p>
                    <a:p>
                      <a:pPr marL="0" marR="0" lvl="0" indent="0" algn="l" defTabSz="914400" rtl="0" eaLnBrk="1" fontAlgn="base" latinLnBrk="0" hangingPunct="1">
                        <a:lnSpc>
                          <a:spcPct val="100000"/>
                        </a:lnSpc>
                        <a:spcBef>
                          <a:spcPct val="0"/>
                        </a:spcBef>
                        <a:spcAft>
                          <a:spcPct val="0"/>
                        </a:spcAft>
                        <a:buClrTx/>
                        <a:buSzTx/>
                        <a:buFontTx/>
                        <a:buNone/>
                      </a:pPr>
                      <a:r>
                        <a:rPr kumimoji="1" lang="en-US" sz="800" b="0" i="0" u="none" strike="noStrike" kern="1200" cap="none" normalizeH="0" baseline="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4-M12</a:t>
                      </a:r>
                      <a:endParaRPr kumimoji="1" lang="zh-CN" sz="800" b="0" i="0" u="none" strike="noStrike" kern="1200" cap="none" normalizeH="0" baseline="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endParaRPr>
                    </a:p>
                    <a:p>
                      <a:pPr marL="0" marR="0" lvl="0" indent="0" algn="l" defTabSz="914400" rtl="0" eaLnBrk="1" fontAlgn="base" latinLnBrk="0" hangingPunct="1">
                        <a:lnSpc>
                          <a:spcPct val="100000"/>
                        </a:lnSpc>
                        <a:spcBef>
                          <a:spcPct val="0"/>
                        </a:spcBef>
                        <a:spcAft>
                          <a:spcPct val="0"/>
                        </a:spcAft>
                        <a:buClrTx/>
                        <a:buSzTx/>
                        <a:buFontTx/>
                        <a:buNone/>
                      </a:pPr>
                      <a:r>
                        <a:rPr kumimoji="1" lang="zh-CN" sz="800" b="0" i="0" u="none" strike="noStrike" kern="1200" cap="none" normalizeH="0" baseline="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外泄口</a:t>
                      </a:r>
                      <a:r>
                        <a:rPr kumimoji="1" lang="en-US" sz="800" b="0" i="0" u="none" strike="noStrike" kern="1200" cap="none" normalizeH="0" baseline="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9/16-18UNF</a:t>
                      </a:r>
                      <a:endParaRPr kumimoji="1" lang="zh-CN" sz="800" b="0" i="0" u="none" strike="noStrike" kern="1200" cap="none" normalizeH="0" baseline="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endParaRPr>
                    </a:p>
                    <a:p>
                      <a:pPr marL="0" marR="0" lvl="0" indent="0" algn="l" defTabSz="914400" rtl="0" eaLnBrk="1" fontAlgn="base" latinLnBrk="0" hangingPunct="1">
                        <a:lnSpc>
                          <a:spcPct val="100000"/>
                        </a:lnSpc>
                        <a:spcBef>
                          <a:spcPct val="0"/>
                        </a:spcBef>
                        <a:spcAft>
                          <a:spcPct val="0"/>
                        </a:spcAft>
                        <a:buClrTx/>
                        <a:buSzTx/>
                        <a:buFontTx/>
                        <a:buNone/>
                      </a:pPr>
                      <a:r>
                        <a:rPr kumimoji="1" lang="en-US" sz="800" b="0" i="0" u="none" strike="noStrike" kern="1200" cap="none" normalizeH="0" baseline="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 </a:t>
                      </a:r>
                      <a:endParaRPr kumimoji="1" lang="zh-CN" sz="800" b="0" i="0" u="none" strike="noStrike" kern="1200" cap="none" normalizeH="0" baseline="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en-US"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181-1001</a:t>
                      </a:r>
                      <a:endParaRPr kumimoji="1" lang="zh-CN"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en-US"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-1002</a:t>
                      </a:r>
                      <a:endParaRPr kumimoji="1" lang="zh-CN"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en-US" sz="800" b="0" i="0" u="none" strike="noStrike" kern="1200" cap="none" normalizeH="0" baseline="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-1003</a:t>
                      </a:r>
                      <a:endParaRPr kumimoji="1" lang="zh-CN" sz="800" b="0" i="0" u="none" strike="noStrike" kern="1200" cap="none" normalizeH="0" baseline="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en-US" sz="800" b="0" i="0" u="none" strike="noStrike" kern="1200" cap="none" normalizeH="0" baseline="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-1009</a:t>
                      </a:r>
                      <a:endParaRPr kumimoji="1" lang="zh-CN" sz="800" b="0" i="0" u="none" strike="noStrike" kern="1200" cap="none" normalizeH="0" baseline="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en-US"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-1004</a:t>
                      </a:r>
                      <a:endParaRPr kumimoji="1" lang="zh-CN"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en-US"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-1005</a:t>
                      </a:r>
                      <a:endParaRPr kumimoji="1" lang="zh-CN"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497345">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zh-CN" sz="800" b="0" i="0" u="none" strike="noStrike" kern="1200" cap="none" normalizeH="0" baseline="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方法兰</a:t>
                      </a:r>
                      <a:r>
                        <a:rPr kumimoji="1" lang="en-US" sz="800" b="0" i="0" u="none" strike="noStrike" kern="1200" cap="none" normalizeH="0" baseline="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146X146,4-</a:t>
                      </a:r>
                      <a:r>
                        <a:rPr kumimoji="1" lang="zh-CN" sz="800" b="0" i="0" u="none" strike="noStrike" kern="1200" cap="none" normalizeH="0" baseline="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Φ</a:t>
                      </a:r>
                      <a:r>
                        <a:rPr kumimoji="1" lang="en-US" sz="800" b="0" i="0" u="none" strike="noStrike" kern="1200" cap="none" normalizeH="0" baseline="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14.5</a:t>
                      </a:r>
                      <a:r>
                        <a:rPr kumimoji="1" lang="zh-CN" sz="800" b="0" i="0" u="none" strike="noStrike" kern="1200" cap="none" normalizeH="0" baseline="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缺口孔，分度圆Φ</a:t>
                      </a:r>
                      <a:r>
                        <a:rPr kumimoji="1" lang="en-US" sz="800" b="0" i="0" u="none" strike="noStrike" kern="1200" cap="none" normalizeH="0" baseline="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162</a:t>
                      </a:r>
                      <a:endParaRPr kumimoji="1" lang="zh-CN" sz="800" b="0" i="0" u="none" strike="noStrike" kern="1200" cap="none" normalizeH="0" baseline="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en-US" sz="800" b="0" i="0" u="none" strike="noStrike" kern="1200" cap="none" normalizeH="0" baseline="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14</a:t>
                      </a:r>
                      <a:r>
                        <a:rPr kumimoji="1" lang="zh-CN" sz="800" b="0" i="0" u="none" strike="noStrike" kern="1200" cap="none" normalizeH="0" baseline="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齿花键轴</a:t>
                      </a:r>
                      <a:r>
                        <a:rPr kumimoji="1" lang="en-US" sz="800" b="0" i="0" u="none" strike="noStrike" kern="1200" cap="none" normalizeH="0" baseline="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DP12/24</a:t>
                      </a:r>
                      <a:r>
                        <a:rPr kumimoji="1" lang="zh-CN" sz="800" b="0" i="0" u="none" strike="noStrike" kern="1200" cap="none" normalizeH="0" baseline="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Φ</a:t>
                      </a:r>
                      <a:r>
                        <a:rPr kumimoji="1" lang="en-US" sz="800" b="0" i="0" u="none" strike="noStrike" kern="1200" cap="none" normalizeH="0" baseline="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31.75X48</a:t>
                      </a:r>
                      <a:endParaRPr kumimoji="1" lang="zh-CN" sz="800" b="0" i="0" u="none" strike="noStrike" kern="1200" cap="none" normalizeH="0" baseline="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zh-CN" sz="800" b="0" i="0" u="none" strike="noStrike" kern="1200" cap="none" normalizeH="0" baseline="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油口</a:t>
                      </a:r>
                      <a:r>
                        <a:rPr kumimoji="1" lang="en-US" sz="800" b="0" i="0" u="none" strike="noStrike" kern="1200" cap="none" normalizeH="0" baseline="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2-1-1/16-12UN</a:t>
                      </a:r>
                      <a:endParaRPr kumimoji="1" lang="zh-CN" sz="800" b="0" i="0" u="none" strike="noStrike" kern="1200" cap="none" normalizeH="0" baseline="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endParaRPr>
                    </a:p>
                    <a:p>
                      <a:pPr marL="0" marR="0" lvl="0" indent="0" algn="l" defTabSz="914400" rtl="0" eaLnBrk="1" fontAlgn="base" latinLnBrk="0" hangingPunct="1">
                        <a:lnSpc>
                          <a:spcPct val="100000"/>
                        </a:lnSpc>
                        <a:spcBef>
                          <a:spcPct val="0"/>
                        </a:spcBef>
                        <a:spcAft>
                          <a:spcPct val="0"/>
                        </a:spcAft>
                        <a:buClrTx/>
                        <a:buSzTx/>
                        <a:buFontTx/>
                        <a:buNone/>
                      </a:pPr>
                      <a:r>
                        <a:rPr kumimoji="1" lang="en-US" sz="800" b="0" i="0" u="none" strike="noStrike" kern="1200" cap="none" normalizeH="0" baseline="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4-M12</a:t>
                      </a:r>
                      <a:endParaRPr kumimoji="1" lang="zh-CN" sz="800" b="0" i="0" u="none" strike="noStrike" kern="1200" cap="none" normalizeH="0" baseline="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endParaRPr>
                    </a:p>
                    <a:p>
                      <a:pPr marL="0" marR="0" lvl="0" indent="0" algn="l" defTabSz="914400" rtl="0" eaLnBrk="1" fontAlgn="base" latinLnBrk="0" hangingPunct="1">
                        <a:lnSpc>
                          <a:spcPct val="100000"/>
                        </a:lnSpc>
                        <a:spcBef>
                          <a:spcPct val="0"/>
                        </a:spcBef>
                        <a:spcAft>
                          <a:spcPct val="0"/>
                        </a:spcAft>
                        <a:buClrTx/>
                        <a:buSzTx/>
                        <a:buFontTx/>
                        <a:buNone/>
                      </a:pPr>
                      <a:r>
                        <a:rPr kumimoji="1" lang="zh-CN" sz="800" b="0" i="0" u="none" strike="noStrike" kern="1200" cap="none" normalizeH="0" baseline="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外泄口</a:t>
                      </a:r>
                      <a:r>
                        <a:rPr kumimoji="1" lang="en-US" sz="800" b="0" i="0" u="none" strike="noStrike" kern="1200" cap="none" normalizeH="0" baseline="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7/16-20UNF</a:t>
                      </a:r>
                      <a:endParaRPr kumimoji="1" lang="zh-CN" sz="800" b="0" i="0" u="none" strike="noStrike" kern="1200" cap="none" normalizeH="0" baseline="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endParaRPr>
                    </a:p>
                    <a:p>
                      <a:pPr marL="0" marR="0" lvl="0" indent="0" algn="l" defTabSz="914400" rtl="0" eaLnBrk="1" fontAlgn="base" latinLnBrk="0" hangingPunct="1">
                        <a:lnSpc>
                          <a:spcPct val="100000"/>
                        </a:lnSpc>
                        <a:spcBef>
                          <a:spcPct val="0"/>
                        </a:spcBef>
                        <a:spcAft>
                          <a:spcPct val="0"/>
                        </a:spcAft>
                        <a:buClrTx/>
                        <a:buSzTx/>
                        <a:buFontTx/>
                        <a:buNone/>
                      </a:pPr>
                      <a:r>
                        <a:rPr kumimoji="1" lang="en-US" sz="800" b="0" i="0" u="none" strike="noStrike" kern="1200" cap="none" normalizeH="0" baseline="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 </a:t>
                      </a:r>
                      <a:endParaRPr kumimoji="1" lang="zh-CN" sz="800" b="0" i="0" u="none" strike="noStrike" kern="1200" cap="none" normalizeH="0" baseline="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en-US"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181-1011</a:t>
                      </a:r>
                      <a:endParaRPr kumimoji="1" lang="zh-CN"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en-US"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-1012</a:t>
                      </a:r>
                      <a:endParaRPr kumimoji="1" lang="zh-CN"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en-US" sz="800" b="0" i="0" u="none" strike="noStrike" kern="1200" cap="none" normalizeH="0" baseline="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-1013</a:t>
                      </a:r>
                      <a:endParaRPr kumimoji="1" lang="zh-CN" sz="800" b="0" i="0" u="none" strike="noStrike" kern="1200" cap="none" normalizeH="0" baseline="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en-US" sz="800" b="0" i="0" u="none" strike="noStrike" kern="1200" cap="none" normalizeH="0" baseline="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-1019</a:t>
                      </a:r>
                      <a:endParaRPr kumimoji="1" lang="zh-CN" sz="800" b="0" i="0" u="none" strike="noStrike" kern="1200" cap="none" normalizeH="0" baseline="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en-US" sz="800" b="0" i="0" u="none" strike="noStrike" kern="1200" cap="none" normalizeH="0" baseline="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-1014</a:t>
                      </a:r>
                      <a:endParaRPr kumimoji="1" lang="zh-CN" sz="800" b="0" i="0" u="none" strike="noStrike" kern="1200" cap="none" normalizeH="0" baseline="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en-US"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-1015</a:t>
                      </a:r>
                      <a:endParaRPr kumimoji="1" lang="zh-CN"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621682">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zh-CN" sz="800" b="0" i="0" u="none" strike="noStrike" kern="1200" cap="none" normalizeH="0" baseline="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方法兰</a:t>
                      </a:r>
                      <a:r>
                        <a:rPr kumimoji="1" lang="en-US" sz="800" b="0" i="0" u="none" strike="noStrike" kern="1200" cap="none" normalizeH="0" baseline="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178X178,4-</a:t>
                      </a:r>
                      <a:r>
                        <a:rPr kumimoji="1" lang="zh-CN" sz="800" b="0" i="0" u="none" strike="noStrike" kern="1200" cap="none" normalizeH="0" baseline="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Φ</a:t>
                      </a:r>
                      <a:r>
                        <a:rPr kumimoji="1" lang="en-US" sz="800" b="0" i="0" u="none" strike="noStrike" kern="1200" cap="none" normalizeH="0" baseline="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18</a:t>
                      </a:r>
                      <a:r>
                        <a:rPr kumimoji="1" lang="zh-CN" sz="800" b="0" i="0" u="none" strike="noStrike" kern="1200" cap="none" normalizeH="0" baseline="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孔，分度圆Φ</a:t>
                      </a:r>
                      <a:r>
                        <a:rPr kumimoji="1" lang="en-US" sz="800" b="0" i="0" u="none" strike="noStrike" kern="1200" cap="none" normalizeH="0" baseline="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200,</a:t>
                      </a:r>
                      <a:r>
                        <a:rPr kumimoji="1" lang="zh-CN" sz="800" b="0" i="0" u="none" strike="noStrike" kern="1200" cap="none" normalizeH="0" baseline="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止口</a:t>
                      </a:r>
                      <a:r>
                        <a:rPr kumimoji="1" lang="en-US" sz="800" b="0" i="0" u="none" strike="noStrike" kern="1200" cap="none" normalizeH="0" baseline="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160</a:t>
                      </a:r>
                      <a:endParaRPr kumimoji="1" lang="zh-CN" sz="800" b="0" i="0" u="none" strike="noStrike" kern="1200" cap="none" normalizeH="0" baseline="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zh-CN" sz="800" b="0" i="0" u="none" strike="noStrike" kern="1200" cap="none" normalizeH="0" baseline="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矩形花键</a:t>
                      </a:r>
                      <a:r>
                        <a:rPr kumimoji="1" lang="en-US" sz="800" b="0" i="0" u="none" strike="noStrike" kern="1200" cap="none" normalizeH="0" baseline="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8-42X36X7</a:t>
                      </a:r>
                      <a:r>
                        <a:rPr kumimoji="1" lang="zh-CN" sz="800" b="0" i="0" u="none" strike="noStrike" kern="1200" cap="none" normalizeH="0" baseline="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，轴长</a:t>
                      </a:r>
                      <a:r>
                        <a:rPr kumimoji="1" lang="en-US" sz="800" b="0" i="0" u="none" strike="noStrike" kern="1200" cap="none" normalizeH="0" baseline="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69</a:t>
                      </a:r>
                      <a:r>
                        <a:rPr kumimoji="1" lang="zh-CN" sz="800" b="0" i="0" u="none" strike="noStrike" kern="1200" cap="none" normalizeH="0" baseline="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，轴端螺纹</a:t>
                      </a:r>
                      <a:r>
                        <a:rPr kumimoji="1" lang="en-US" sz="800" b="0" i="0" u="none" strike="noStrike" kern="1200" cap="none" normalizeH="0" baseline="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M12</a:t>
                      </a:r>
                      <a:endParaRPr kumimoji="1" lang="zh-CN" sz="800" b="0" i="0" u="none" strike="noStrike" kern="1200" cap="none" normalizeH="0" baseline="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zh-CN"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油口</a:t>
                      </a:r>
                      <a:r>
                        <a:rPr kumimoji="1" lang="en-US"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2-M33X2</a:t>
                      </a:r>
                      <a:endParaRPr kumimoji="1" lang="zh-CN"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endParaRPr>
                    </a:p>
                    <a:p>
                      <a:pPr marL="0" marR="0" lvl="0" indent="0" algn="l" defTabSz="914400" rtl="0" eaLnBrk="1" fontAlgn="base" latinLnBrk="0" hangingPunct="1">
                        <a:lnSpc>
                          <a:spcPct val="100000"/>
                        </a:lnSpc>
                        <a:spcBef>
                          <a:spcPct val="0"/>
                        </a:spcBef>
                        <a:spcAft>
                          <a:spcPct val="0"/>
                        </a:spcAft>
                        <a:buClrTx/>
                        <a:buSzTx/>
                        <a:buFontTx/>
                        <a:buNone/>
                      </a:pPr>
                      <a:r>
                        <a:rPr kumimoji="1" lang="en-US"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4-M12</a:t>
                      </a:r>
                      <a:endParaRPr kumimoji="1" lang="zh-CN"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endParaRPr>
                    </a:p>
                    <a:p>
                      <a:pPr marL="0" marR="0" lvl="0" indent="0" algn="l" defTabSz="914400" rtl="0" eaLnBrk="1" fontAlgn="base" latinLnBrk="0" hangingPunct="1">
                        <a:lnSpc>
                          <a:spcPct val="100000"/>
                        </a:lnSpc>
                        <a:spcBef>
                          <a:spcPct val="0"/>
                        </a:spcBef>
                        <a:spcAft>
                          <a:spcPct val="0"/>
                        </a:spcAft>
                        <a:buClrTx/>
                        <a:buSzTx/>
                        <a:buFontTx/>
                        <a:buNone/>
                      </a:pPr>
                      <a:r>
                        <a:rPr kumimoji="1" lang="zh-CN"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外泄口</a:t>
                      </a:r>
                      <a:r>
                        <a:rPr kumimoji="1" lang="en-US"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G1/4</a:t>
                      </a:r>
                      <a:endParaRPr kumimoji="1" lang="zh-CN"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endParaRPr>
                    </a:p>
                    <a:p>
                      <a:pPr marL="0" marR="0" lvl="0" indent="0" algn="l" defTabSz="914400" rtl="0" eaLnBrk="1" fontAlgn="base" latinLnBrk="0" hangingPunct="1">
                        <a:lnSpc>
                          <a:spcPct val="100000"/>
                        </a:lnSpc>
                        <a:spcBef>
                          <a:spcPct val="0"/>
                        </a:spcBef>
                        <a:spcAft>
                          <a:spcPct val="0"/>
                        </a:spcAft>
                        <a:buClrTx/>
                        <a:buSzTx/>
                        <a:buFontTx/>
                        <a:buNone/>
                      </a:pPr>
                      <a:r>
                        <a:rPr kumimoji="1" lang="en-US"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 </a:t>
                      </a:r>
                      <a:endParaRPr kumimoji="1" lang="zh-CN"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en-US"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181-1031</a:t>
                      </a:r>
                      <a:endParaRPr kumimoji="1" lang="zh-CN"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en-US"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-1032</a:t>
                      </a:r>
                      <a:endParaRPr kumimoji="1" lang="zh-CN"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en-US" sz="800" b="0" i="0" u="none" strike="noStrike" kern="1200" cap="none" normalizeH="0" baseline="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-1033</a:t>
                      </a:r>
                      <a:endParaRPr kumimoji="1" lang="zh-CN" sz="800" b="0" i="0" u="none" strike="noStrike" kern="1200" cap="none" normalizeH="0" baseline="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en-US" sz="800" b="0" i="0" u="none" strike="noStrike" kern="1200" cap="none" normalizeH="0" baseline="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-1039</a:t>
                      </a:r>
                      <a:endParaRPr kumimoji="1" lang="zh-CN" sz="800" b="0" i="0" u="none" strike="noStrike" kern="1200" cap="none" normalizeH="0" baseline="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en-US" sz="800" b="0" i="0" u="none" strike="noStrike" kern="1200" cap="none" normalizeH="0" baseline="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-1034</a:t>
                      </a:r>
                      <a:endParaRPr kumimoji="1" lang="zh-CN" sz="800" b="0" i="0" u="none" strike="noStrike" kern="1200" cap="none" normalizeH="0" baseline="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en-US"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-1035</a:t>
                      </a:r>
                      <a:endParaRPr kumimoji="1" lang="zh-CN"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621682">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zh-CN" sz="800" b="0" i="0" u="none" strike="noStrike" kern="1200" cap="none" normalizeH="0" baseline="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方法兰</a:t>
                      </a:r>
                      <a:r>
                        <a:rPr kumimoji="1" lang="en-US" sz="800" b="0" i="0" u="none" strike="noStrike" kern="1200" cap="none" normalizeH="0" baseline="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178X178,4-</a:t>
                      </a:r>
                      <a:r>
                        <a:rPr kumimoji="1" lang="zh-CN" sz="800" b="0" i="0" u="none" strike="noStrike" kern="1200" cap="none" normalizeH="0" baseline="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Φ</a:t>
                      </a:r>
                      <a:r>
                        <a:rPr kumimoji="1" lang="en-US" sz="800" b="0" i="0" u="none" strike="noStrike" kern="1200" cap="none" normalizeH="0" baseline="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18</a:t>
                      </a:r>
                      <a:r>
                        <a:rPr kumimoji="1" lang="zh-CN" sz="800" b="0" i="0" u="none" strike="noStrike" kern="1200" cap="none" normalizeH="0" baseline="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孔，分度圆Φ</a:t>
                      </a:r>
                      <a:r>
                        <a:rPr kumimoji="1" lang="en-US" sz="800" b="0" i="0" u="none" strike="noStrike" kern="1200" cap="none" normalizeH="0" baseline="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200,</a:t>
                      </a:r>
                      <a:r>
                        <a:rPr kumimoji="1" lang="zh-CN" sz="800" b="0" i="0" u="none" strike="noStrike" kern="1200" cap="none" normalizeH="0" baseline="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止口</a:t>
                      </a:r>
                      <a:r>
                        <a:rPr kumimoji="1" lang="en-US" sz="800" b="0" i="0" u="none" strike="noStrike" kern="1200" cap="none" normalizeH="0" baseline="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160</a:t>
                      </a:r>
                      <a:endParaRPr kumimoji="1" lang="zh-CN" sz="800" b="0" i="0" u="none" strike="noStrike" kern="1200" cap="none" normalizeH="0" baseline="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en-US" sz="800" b="0" i="0" u="none" strike="noStrike" kern="1200" cap="none" normalizeH="0" baseline="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16</a:t>
                      </a:r>
                      <a:r>
                        <a:rPr kumimoji="1" lang="zh-CN" sz="800" b="0" i="0" u="none" strike="noStrike" kern="1200" cap="none" normalizeH="0" baseline="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齿花键轴</a:t>
                      </a:r>
                      <a:r>
                        <a:rPr kumimoji="1" lang="en-US" sz="800" b="0" i="0" u="none" strike="noStrike" kern="1200" cap="none" normalizeH="0" baseline="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DP8/16</a:t>
                      </a:r>
                      <a:r>
                        <a:rPr kumimoji="1" lang="zh-CN" sz="800" b="0" i="0" u="none" strike="noStrike" kern="1200" cap="none" normalizeH="0" baseline="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Φ</a:t>
                      </a:r>
                      <a:r>
                        <a:rPr kumimoji="1" lang="en-US" sz="800" b="0" i="0" u="none" strike="noStrike" kern="1200" cap="none" normalizeH="0" baseline="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53.975X79</a:t>
                      </a:r>
                      <a:r>
                        <a:rPr kumimoji="1" lang="zh-CN" sz="800" b="0" i="0" u="none" strike="noStrike" kern="1200" cap="none" normalizeH="0" baseline="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轴端螺纹</a:t>
                      </a:r>
                      <a:r>
                        <a:rPr kumimoji="1" lang="en-US" sz="800" b="0" i="0" u="none" strike="noStrike" kern="1200" cap="none" normalizeH="0" baseline="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M12</a:t>
                      </a:r>
                      <a:endParaRPr kumimoji="1" lang="zh-CN" sz="800" b="0" i="0" u="none" strike="noStrike" kern="1200" cap="none" normalizeH="0" baseline="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endParaRPr>
                    </a:p>
                    <a:p>
                      <a:pPr marL="0" marR="0" lvl="0" indent="0" algn="l" defTabSz="914400" rtl="0" eaLnBrk="1" fontAlgn="base" latinLnBrk="0" hangingPunct="1">
                        <a:lnSpc>
                          <a:spcPct val="100000"/>
                        </a:lnSpc>
                        <a:spcBef>
                          <a:spcPct val="0"/>
                        </a:spcBef>
                        <a:spcAft>
                          <a:spcPct val="0"/>
                        </a:spcAft>
                        <a:buClrTx/>
                        <a:buSzTx/>
                        <a:buFontTx/>
                        <a:buNone/>
                      </a:pPr>
                      <a:r>
                        <a:rPr kumimoji="1" lang="en-US" sz="800" b="0" i="0" u="none" strike="noStrike" kern="1200" cap="none" normalizeH="0" baseline="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 </a:t>
                      </a:r>
                      <a:endParaRPr kumimoji="1" lang="zh-CN" sz="800" b="0" i="0" u="none" strike="noStrike" kern="1200" cap="none" normalizeH="0" baseline="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zh-CN" sz="800" b="0" i="0" u="none" strike="noStrike" kern="1200" cap="none" normalizeH="0" baseline="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油口</a:t>
                      </a:r>
                      <a:r>
                        <a:rPr kumimoji="1" lang="en-US" sz="800" b="0" i="0" u="none" strike="noStrike" kern="1200" cap="none" normalizeH="0" baseline="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2-G1’’</a:t>
                      </a:r>
                      <a:endParaRPr kumimoji="1" lang="zh-CN" sz="800" b="0" i="0" u="none" strike="noStrike" kern="1200" cap="none" normalizeH="0" baseline="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endParaRPr>
                    </a:p>
                    <a:p>
                      <a:pPr marL="0" marR="0" lvl="0" indent="0" algn="l" defTabSz="914400" rtl="0" eaLnBrk="1" fontAlgn="base" latinLnBrk="0" hangingPunct="1">
                        <a:lnSpc>
                          <a:spcPct val="100000"/>
                        </a:lnSpc>
                        <a:spcBef>
                          <a:spcPct val="0"/>
                        </a:spcBef>
                        <a:spcAft>
                          <a:spcPct val="0"/>
                        </a:spcAft>
                        <a:buClrTx/>
                        <a:buSzTx/>
                        <a:buFontTx/>
                        <a:buNone/>
                      </a:pPr>
                      <a:r>
                        <a:rPr kumimoji="1" lang="en-US" sz="800" b="0" i="0" u="none" strike="noStrike" kern="1200" cap="none" normalizeH="0" baseline="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4-M12</a:t>
                      </a:r>
                      <a:endParaRPr kumimoji="1" lang="zh-CN" sz="800" b="0" i="0" u="none" strike="noStrike" kern="1200" cap="none" normalizeH="0" baseline="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endParaRPr>
                    </a:p>
                    <a:p>
                      <a:pPr marL="0" marR="0" lvl="0" indent="0" algn="l" defTabSz="914400" rtl="0" eaLnBrk="1" fontAlgn="base" latinLnBrk="0" hangingPunct="1">
                        <a:lnSpc>
                          <a:spcPct val="100000"/>
                        </a:lnSpc>
                        <a:spcBef>
                          <a:spcPct val="0"/>
                        </a:spcBef>
                        <a:spcAft>
                          <a:spcPct val="0"/>
                        </a:spcAft>
                        <a:buClrTx/>
                        <a:buSzTx/>
                        <a:buFontTx/>
                        <a:buNone/>
                      </a:pPr>
                      <a:r>
                        <a:rPr kumimoji="1" lang="zh-CN" sz="800" b="0" i="0" u="none" strike="noStrike" kern="1200" cap="none" normalizeH="0" baseline="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外泄口</a:t>
                      </a:r>
                      <a:r>
                        <a:rPr kumimoji="1" lang="en-US" sz="800" b="0" i="0" u="none" strike="noStrike" kern="1200" cap="none" normalizeH="0" baseline="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G1/4’’</a:t>
                      </a:r>
                      <a:endParaRPr kumimoji="1" lang="zh-CN" sz="800" b="0" i="0" u="none" strike="noStrike" kern="1200" cap="none" normalizeH="0" baseline="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endParaRPr>
                    </a:p>
                    <a:p>
                      <a:pPr marL="0" marR="0" lvl="0" indent="0" algn="l" defTabSz="914400" rtl="0" eaLnBrk="1" fontAlgn="base" latinLnBrk="0" hangingPunct="1">
                        <a:lnSpc>
                          <a:spcPct val="100000"/>
                        </a:lnSpc>
                        <a:spcBef>
                          <a:spcPct val="0"/>
                        </a:spcBef>
                        <a:spcAft>
                          <a:spcPct val="0"/>
                        </a:spcAft>
                        <a:buClrTx/>
                        <a:buSzTx/>
                        <a:buFontTx/>
                        <a:buNone/>
                      </a:pPr>
                      <a:r>
                        <a:rPr kumimoji="1" lang="en-US" sz="800" b="0" i="0" u="none" strike="noStrike" kern="1200" cap="none" normalizeH="0" baseline="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 </a:t>
                      </a:r>
                      <a:endParaRPr kumimoji="1" lang="zh-CN" sz="800" b="0" i="0" u="none" strike="noStrike" kern="1200" cap="none" normalizeH="0" baseline="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en-US"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181-1041</a:t>
                      </a:r>
                      <a:endParaRPr kumimoji="1" lang="zh-CN"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en-US"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-1042</a:t>
                      </a:r>
                      <a:endParaRPr kumimoji="1" lang="zh-CN"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en-US"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-1043</a:t>
                      </a:r>
                      <a:endParaRPr kumimoji="1" lang="zh-CN"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en-US" sz="800" b="0" i="0" u="none" strike="noStrike" kern="1200" cap="none" normalizeH="0" baseline="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-1049</a:t>
                      </a:r>
                      <a:endParaRPr kumimoji="1" lang="zh-CN" sz="800" b="0" i="0" u="none" strike="noStrike" kern="1200" cap="none" normalizeH="0" baseline="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en-US" sz="800" b="0" i="0" u="none" strike="noStrike" kern="1200" cap="none" normalizeH="0" baseline="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-1044</a:t>
                      </a:r>
                      <a:endParaRPr kumimoji="1" lang="zh-CN" sz="800" b="0" i="0" u="none" strike="noStrike" kern="1200" cap="none" normalizeH="0" baseline="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en-US"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-1045</a:t>
                      </a:r>
                      <a:endParaRPr kumimoji="1" lang="zh-CN"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621682">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zh-CN" sz="800" b="0" i="0" u="none" strike="noStrike" kern="1200" cap="none" normalizeH="0" baseline="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方法兰</a:t>
                      </a:r>
                      <a:r>
                        <a:rPr kumimoji="1" lang="en-US" sz="800" b="0" i="0" u="none" strike="noStrike" kern="1200" cap="none" normalizeH="0" baseline="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178X178,4-</a:t>
                      </a:r>
                      <a:r>
                        <a:rPr kumimoji="1" lang="zh-CN" sz="800" b="0" i="0" u="none" strike="noStrike" kern="1200" cap="none" normalizeH="0" baseline="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Φ</a:t>
                      </a:r>
                      <a:r>
                        <a:rPr kumimoji="1" lang="en-US" sz="800" b="0" i="0" u="none" strike="noStrike" kern="1200" cap="none" normalizeH="0" baseline="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18</a:t>
                      </a:r>
                      <a:r>
                        <a:rPr kumimoji="1" lang="zh-CN" sz="800" b="0" i="0" u="none" strike="noStrike" kern="1200" cap="none" normalizeH="0" baseline="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孔，分度圆Φ</a:t>
                      </a:r>
                      <a:r>
                        <a:rPr kumimoji="1" lang="en-US" sz="800" b="0" i="0" u="none" strike="noStrike" kern="1200" cap="none" normalizeH="0" baseline="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200,</a:t>
                      </a:r>
                      <a:r>
                        <a:rPr kumimoji="1" lang="zh-CN" sz="800" b="0" i="0" u="none" strike="noStrike" kern="1200" cap="none" normalizeH="0" baseline="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止口</a:t>
                      </a:r>
                      <a:r>
                        <a:rPr kumimoji="1" lang="en-US" sz="800" b="0" i="0" u="none" strike="noStrike" kern="1200" cap="none" normalizeH="0" baseline="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160</a:t>
                      </a:r>
                      <a:endParaRPr kumimoji="1" lang="zh-CN" sz="800" b="0" i="0" u="none" strike="noStrike" kern="1200" cap="none" normalizeH="0" baseline="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en-US"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16</a:t>
                      </a:r>
                      <a:r>
                        <a:rPr kumimoji="1" lang="zh-CN"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齿花键轴</a:t>
                      </a:r>
                      <a:r>
                        <a:rPr kumimoji="1" lang="en-US"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DP8/16</a:t>
                      </a:r>
                      <a:r>
                        <a:rPr kumimoji="1" lang="zh-CN"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Φ</a:t>
                      </a:r>
                      <a:r>
                        <a:rPr kumimoji="1" lang="en-US"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53.975X79</a:t>
                      </a:r>
                      <a:r>
                        <a:rPr kumimoji="1" lang="zh-CN"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轴端螺纹</a:t>
                      </a:r>
                      <a:r>
                        <a:rPr kumimoji="1" lang="en-US"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M12</a:t>
                      </a:r>
                      <a:endParaRPr kumimoji="1" lang="zh-CN"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endParaRPr>
                    </a:p>
                    <a:p>
                      <a:pPr marL="0" marR="0" lvl="0" indent="0" algn="l" defTabSz="914400" rtl="0" eaLnBrk="1" fontAlgn="base" latinLnBrk="0" hangingPunct="1">
                        <a:lnSpc>
                          <a:spcPct val="100000"/>
                        </a:lnSpc>
                        <a:spcBef>
                          <a:spcPct val="0"/>
                        </a:spcBef>
                        <a:spcAft>
                          <a:spcPct val="0"/>
                        </a:spcAft>
                        <a:buClrTx/>
                        <a:buSzTx/>
                        <a:buFontTx/>
                        <a:buNone/>
                      </a:pPr>
                      <a:r>
                        <a:rPr kumimoji="1" lang="en-US"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 </a:t>
                      </a:r>
                      <a:endParaRPr kumimoji="1" lang="zh-CN"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zh-CN" sz="800" b="0" i="0" u="none" strike="noStrike" kern="1200" cap="none" normalizeH="0" baseline="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油口</a:t>
                      </a:r>
                      <a:r>
                        <a:rPr kumimoji="1" lang="en-US" sz="800" b="0" i="0" u="none" strike="noStrike" kern="1200" cap="none" normalizeH="0" baseline="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2-G3/4’’</a:t>
                      </a:r>
                      <a:endParaRPr kumimoji="1" lang="zh-CN" sz="800" b="0" i="0" u="none" strike="noStrike" kern="1200" cap="none" normalizeH="0" baseline="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endParaRPr>
                    </a:p>
                    <a:p>
                      <a:pPr marL="0" marR="0" lvl="0" indent="0" algn="l" defTabSz="914400" rtl="0" eaLnBrk="1" fontAlgn="base" latinLnBrk="0" hangingPunct="1">
                        <a:lnSpc>
                          <a:spcPct val="100000"/>
                        </a:lnSpc>
                        <a:spcBef>
                          <a:spcPct val="0"/>
                        </a:spcBef>
                        <a:spcAft>
                          <a:spcPct val="0"/>
                        </a:spcAft>
                        <a:buClrTx/>
                        <a:buSzTx/>
                        <a:buFontTx/>
                        <a:buNone/>
                      </a:pPr>
                      <a:r>
                        <a:rPr kumimoji="1" lang="en-US" sz="800" b="0" i="0" u="none" strike="noStrike" kern="1200" cap="none" normalizeH="0" baseline="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4-M12</a:t>
                      </a:r>
                      <a:endParaRPr kumimoji="1" lang="zh-CN" sz="800" b="0" i="0" u="none" strike="noStrike" kern="1200" cap="none" normalizeH="0" baseline="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endParaRPr>
                    </a:p>
                    <a:p>
                      <a:pPr marL="0" marR="0" lvl="0" indent="0" algn="l" defTabSz="914400" rtl="0" eaLnBrk="1" fontAlgn="base" latinLnBrk="0" hangingPunct="1">
                        <a:lnSpc>
                          <a:spcPct val="100000"/>
                        </a:lnSpc>
                        <a:spcBef>
                          <a:spcPct val="0"/>
                        </a:spcBef>
                        <a:spcAft>
                          <a:spcPct val="0"/>
                        </a:spcAft>
                        <a:buClrTx/>
                        <a:buSzTx/>
                        <a:buFontTx/>
                        <a:buNone/>
                      </a:pPr>
                      <a:r>
                        <a:rPr kumimoji="1" lang="zh-CN" sz="800" b="0" i="0" u="none" strike="noStrike" kern="1200" cap="none" normalizeH="0" baseline="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外泄口</a:t>
                      </a:r>
                      <a:r>
                        <a:rPr kumimoji="1" lang="en-US" sz="800" b="0" i="0" u="none" strike="noStrike" kern="1200" cap="none" normalizeH="0" baseline="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G1/4’’</a:t>
                      </a:r>
                      <a:endParaRPr kumimoji="1" lang="zh-CN" sz="800" b="0" i="0" u="none" strike="noStrike" kern="1200" cap="none" normalizeH="0" baseline="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endParaRPr>
                    </a:p>
                    <a:p>
                      <a:pPr marL="0" marR="0" lvl="0" indent="0" algn="l" defTabSz="914400" rtl="0" eaLnBrk="1" fontAlgn="base" latinLnBrk="0" hangingPunct="1">
                        <a:lnSpc>
                          <a:spcPct val="100000"/>
                        </a:lnSpc>
                        <a:spcBef>
                          <a:spcPct val="0"/>
                        </a:spcBef>
                        <a:spcAft>
                          <a:spcPct val="0"/>
                        </a:spcAft>
                        <a:buClrTx/>
                        <a:buSzTx/>
                        <a:buFontTx/>
                        <a:buNone/>
                      </a:pPr>
                      <a:r>
                        <a:rPr kumimoji="1" lang="en-US" sz="800" b="0" i="0" u="none" strike="noStrike" kern="1200" cap="none" normalizeH="0" baseline="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 </a:t>
                      </a:r>
                      <a:endParaRPr kumimoji="1" lang="zh-CN" sz="800" b="0" i="0" u="none" strike="noStrike" kern="1200" cap="none" normalizeH="0" baseline="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en-US"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181-1051</a:t>
                      </a:r>
                      <a:endParaRPr kumimoji="1" lang="zh-CN"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en-US" sz="800" b="0" i="0" u="none" strike="noStrike" kern="1200" cap="none" normalizeH="0" baseline="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-1052</a:t>
                      </a:r>
                      <a:endParaRPr kumimoji="1" lang="zh-CN" sz="800" b="0" i="0" u="none" strike="noStrike" kern="1200" cap="none" normalizeH="0" baseline="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en-US"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-1053</a:t>
                      </a:r>
                      <a:endParaRPr kumimoji="1" lang="zh-CN"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en-US" sz="800" b="0" i="0" u="none" strike="noStrike" kern="1200" cap="none" normalizeH="0" baseline="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-1059</a:t>
                      </a:r>
                      <a:endParaRPr kumimoji="1" lang="zh-CN" sz="800" b="0" i="0" u="none" strike="noStrike" kern="1200" cap="none" normalizeH="0" baseline="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en-US" sz="800" b="0" i="0" u="none" strike="noStrike" kern="1200" cap="none" normalizeH="0" baseline="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-1054</a:t>
                      </a:r>
                      <a:endParaRPr kumimoji="1" lang="zh-CN" sz="800" b="0" i="0" u="none" strike="noStrike" kern="1200" cap="none" normalizeH="0" baseline="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en-US" sz="800" b="0" i="0" u="none" strike="noStrike" kern="1200" cap="none" normalizeH="0" baseline="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-1055</a:t>
                      </a:r>
                      <a:endParaRPr kumimoji="1" lang="zh-CN" sz="800" b="0" i="0" u="none" strike="noStrike" kern="1200" cap="none" normalizeH="0" baseline="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621682">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zh-CN" sz="800" b="0" i="0" u="none" strike="noStrike" kern="1200" cap="none" normalizeH="0" baseline="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方法兰</a:t>
                      </a:r>
                      <a:r>
                        <a:rPr kumimoji="1" lang="en-US" sz="800" b="0" i="0" u="none" strike="noStrike" kern="1200" cap="none" normalizeH="0" baseline="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146X146,4-</a:t>
                      </a:r>
                      <a:r>
                        <a:rPr kumimoji="1" lang="zh-CN" sz="800" b="0" i="0" u="none" strike="noStrike" kern="1200" cap="none" normalizeH="0" baseline="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Φ</a:t>
                      </a:r>
                      <a:r>
                        <a:rPr kumimoji="1" lang="en-US" sz="800" b="0" i="0" u="none" strike="noStrike" kern="1200" cap="none" normalizeH="0" baseline="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14.5</a:t>
                      </a:r>
                      <a:r>
                        <a:rPr kumimoji="1" lang="zh-CN" sz="800" b="0" i="0" u="none" strike="noStrike" kern="1200" cap="none" normalizeH="0" baseline="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缺口孔，分度圆Φ</a:t>
                      </a:r>
                      <a:r>
                        <a:rPr kumimoji="1" lang="en-US" sz="800" b="0" i="0" u="none" strike="noStrike" kern="1200" cap="none" normalizeH="0" baseline="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160</a:t>
                      </a:r>
                      <a:r>
                        <a:rPr kumimoji="1" lang="zh-CN" sz="800" b="0" i="0" u="none" strike="noStrike" kern="1200" cap="none" normalizeH="0" baseline="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止口</a:t>
                      </a:r>
                      <a:r>
                        <a:rPr kumimoji="1" lang="en-US" sz="800" b="0" i="0" u="none" strike="noStrike" kern="1200" cap="none" normalizeH="0" baseline="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127</a:t>
                      </a:r>
                      <a:endParaRPr kumimoji="1" lang="zh-CN" sz="800" b="0" i="0" u="none" strike="noStrike" kern="1200" cap="none" normalizeH="0" baseline="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zh-CN"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矩形花键</a:t>
                      </a:r>
                      <a:r>
                        <a:rPr kumimoji="1" lang="en-US"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6-40X35X10</a:t>
                      </a:r>
                      <a:r>
                        <a:rPr kumimoji="1" lang="zh-CN"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，轴长</a:t>
                      </a:r>
                      <a:r>
                        <a:rPr kumimoji="1" lang="en-US"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64</a:t>
                      </a:r>
                      <a:r>
                        <a:rPr kumimoji="1" lang="zh-CN"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，轴端螺纹</a:t>
                      </a:r>
                      <a:r>
                        <a:rPr kumimoji="1" lang="en-US"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M8</a:t>
                      </a:r>
                      <a:endParaRPr kumimoji="1" lang="zh-CN"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zh-CN" sz="800" b="0" i="0" u="none" strike="noStrike" kern="1200" cap="none" normalizeH="0" baseline="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油口</a:t>
                      </a:r>
                      <a:r>
                        <a:rPr kumimoji="1" lang="en-US" sz="800" b="0" i="0" u="none" strike="noStrike" kern="1200" cap="none" normalizeH="0" baseline="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2-M33X2</a:t>
                      </a:r>
                      <a:endParaRPr kumimoji="1" lang="zh-CN" sz="800" b="0" i="0" u="none" strike="noStrike" kern="1200" cap="none" normalizeH="0" baseline="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endParaRPr>
                    </a:p>
                    <a:p>
                      <a:pPr marL="0" marR="0" lvl="0" indent="0" algn="l" defTabSz="914400" rtl="0" eaLnBrk="1" fontAlgn="base" latinLnBrk="0" hangingPunct="1">
                        <a:lnSpc>
                          <a:spcPct val="100000"/>
                        </a:lnSpc>
                        <a:spcBef>
                          <a:spcPct val="0"/>
                        </a:spcBef>
                        <a:spcAft>
                          <a:spcPct val="0"/>
                        </a:spcAft>
                        <a:buClrTx/>
                        <a:buSzTx/>
                        <a:buFontTx/>
                        <a:buNone/>
                      </a:pPr>
                      <a:r>
                        <a:rPr kumimoji="1" lang="en-US" sz="800" b="0" i="0" u="none" strike="noStrike" kern="1200" cap="none" normalizeH="0" baseline="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4-M12</a:t>
                      </a:r>
                      <a:endParaRPr kumimoji="1" lang="zh-CN" sz="800" b="0" i="0" u="none" strike="noStrike" kern="1200" cap="none" normalizeH="0" baseline="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endParaRPr>
                    </a:p>
                    <a:p>
                      <a:pPr marL="0" marR="0" lvl="0" indent="0" algn="l" defTabSz="914400" rtl="0" eaLnBrk="1" fontAlgn="base" latinLnBrk="0" hangingPunct="1">
                        <a:lnSpc>
                          <a:spcPct val="100000"/>
                        </a:lnSpc>
                        <a:spcBef>
                          <a:spcPct val="0"/>
                        </a:spcBef>
                        <a:spcAft>
                          <a:spcPct val="0"/>
                        </a:spcAft>
                        <a:buClrTx/>
                        <a:buSzTx/>
                        <a:buFontTx/>
                        <a:buNone/>
                      </a:pPr>
                      <a:r>
                        <a:rPr kumimoji="1" lang="zh-CN" sz="800" b="0" i="0" u="none" strike="noStrike" kern="1200" cap="none" normalizeH="0" baseline="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外泄口</a:t>
                      </a:r>
                      <a:r>
                        <a:rPr kumimoji="1" lang="en-US" sz="800" b="0" i="0" u="none" strike="noStrike" kern="1200" cap="none" normalizeH="0" baseline="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M14X1.5</a:t>
                      </a:r>
                      <a:endParaRPr kumimoji="1" lang="zh-CN" sz="800" b="0" i="0" u="none" strike="noStrike" kern="1200" cap="none" normalizeH="0" baseline="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endParaRPr>
                    </a:p>
                    <a:p>
                      <a:pPr marL="0" marR="0" lvl="0" indent="0" algn="l" defTabSz="914400" rtl="0" eaLnBrk="1" fontAlgn="base" latinLnBrk="0" hangingPunct="1">
                        <a:lnSpc>
                          <a:spcPct val="100000"/>
                        </a:lnSpc>
                        <a:spcBef>
                          <a:spcPct val="0"/>
                        </a:spcBef>
                        <a:spcAft>
                          <a:spcPct val="0"/>
                        </a:spcAft>
                        <a:buClrTx/>
                        <a:buSzTx/>
                        <a:buFontTx/>
                        <a:buNone/>
                      </a:pPr>
                      <a:r>
                        <a:rPr kumimoji="1" lang="en-US" sz="800" b="0" i="0" u="none" strike="noStrike" kern="1200" cap="none" normalizeH="0" baseline="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 </a:t>
                      </a:r>
                      <a:endParaRPr kumimoji="1" lang="zh-CN" sz="800" b="0" i="0" u="none" strike="noStrike" kern="1200" cap="none" normalizeH="0" baseline="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en-US"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181-2011</a:t>
                      </a:r>
                      <a:endParaRPr kumimoji="1" lang="zh-CN"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en-US" sz="800" b="0" i="0" u="none" strike="noStrike" kern="1200" cap="none" normalizeH="0" baseline="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-2012</a:t>
                      </a:r>
                      <a:endParaRPr kumimoji="1" lang="zh-CN" sz="800" b="0" i="0" u="none" strike="noStrike" kern="1200" cap="none" normalizeH="0" baseline="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en-US"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-2013</a:t>
                      </a:r>
                      <a:endParaRPr kumimoji="1" lang="zh-CN"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en-US"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-2019</a:t>
                      </a:r>
                      <a:endParaRPr kumimoji="1" lang="zh-CN"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en-US"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-2014</a:t>
                      </a:r>
                      <a:endParaRPr kumimoji="1" lang="zh-CN"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1" lang="en-US"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-2015</a:t>
                      </a:r>
                      <a:endParaRPr kumimoji="1" lang="zh-CN" sz="800" b="0" i="0" u="none" strike="noStrike" kern="1200" cap="none" normalizeH="0" baseline="0" dirty="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bl>
          </a:graphicData>
        </a:graphic>
      </p:graphicFrame>
      <p:sp>
        <p:nvSpPr>
          <p:cNvPr id="12" name="Line 3073"/>
          <p:cNvSpPr>
            <a:spLocks noChangeShapeType="1"/>
          </p:cNvSpPr>
          <p:nvPr/>
        </p:nvSpPr>
        <p:spPr bwMode="auto">
          <a:xfrm>
            <a:off x="4848226" y="821522"/>
            <a:ext cx="247650" cy="0"/>
          </a:xfrm>
          <a:prstGeom prst="line">
            <a:avLst/>
          </a:prstGeom>
          <a:noFill/>
          <a:ln w="9525">
            <a:solidFill>
              <a:schemeClr val="tx1"/>
            </a:solidFill>
            <a:rou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79352" tIns="39676" rIns="79352" bIns="39676" anchor="ctr"/>
          <a:lstStyle/>
          <a:p>
            <a:endParaRPr lang="zh-CN" altLang="en-US"/>
          </a:p>
        </p:txBody>
      </p:sp>
      <p:sp>
        <p:nvSpPr>
          <p:cNvPr id="13" name="Line 3074"/>
          <p:cNvSpPr>
            <a:spLocks noChangeShapeType="1"/>
          </p:cNvSpPr>
          <p:nvPr/>
        </p:nvSpPr>
        <p:spPr bwMode="auto">
          <a:xfrm>
            <a:off x="5218340" y="821522"/>
            <a:ext cx="371475" cy="0"/>
          </a:xfrm>
          <a:prstGeom prst="line">
            <a:avLst/>
          </a:prstGeom>
          <a:noFill/>
          <a:ln w="9525">
            <a:solidFill>
              <a:schemeClr val="tx1"/>
            </a:solidFill>
            <a:rou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79352" tIns="39676" rIns="79352" bIns="39676" anchor="ctr"/>
          <a:lstStyle/>
          <a:p>
            <a:endParaRPr lang="zh-CN" altLang="en-US"/>
          </a:p>
        </p:txBody>
      </p:sp>
      <p:sp>
        <p:nvSpPr>
          <p:cNvPr id="14" name="Line 3075"/>
          <p:cNvSpPr>
            <a:spLocks noChangeShapeType="1"/>
          </p:cNvSpPr>
          <p:nvPr/>
        </p:nvSpPr>
        <p:spPr bwMode="auto">
          <a:xfrm>
            <a:off x="4972050" y="821522"/>
            <a:ext cx="0" cy="189003"/>
          </a:xfrm>
          <a:prstGeom prst="line">
            <a:avLst/>
          </a:prstGeom>
          <a:noFill/>
          <a:ln w="9525">
            <a:solidFill>
              <a:schemeClr val="tx1"/>
            </a:solidFill>
            <a:rou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79352" tIns="39676" rIns="79352" bIns="39676" anchor="ctr"/>
          <a:lstStyle/>
          <a:p>
            <a:endParaRPr lang="zh-CN" altLang="en-US"/>
          </a:p>
        </p:txBody>
      </p:sp>
      <p:sp>
        <p:nvSpPr>
          <p:cNvPr id="15" name="Line 3076"/>
          <p:cNvSpPr>
            <a:spLocks noChangeShapeType="1"/>
          </p:cNvSpPr>
          <p:nvPr/>
        </p:nvSpPr>
        <p:spPr bwMode="auto">
          <a:xfrm>
            <a:off x="5404757" y="821522"/>
            <a:ext cx="0" cy="189003"/>
          </a:xfrm>
          <a:prstGeom prst="line">
            <a:avLst/>
          </a:prstGeom>
          <a:noFill/>
          <a:ln w="9525">
            <a:solidFill>
              <a:schemeClr val="tx1"/>
            </a:solidFill>
            <a:rou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79352" tIns="39676" rIns="79352" bIns="39676" anchor="ctr"/>
          <a:lstStyle/>
          <a:p>
            <a:endParaRPr lang="zh-CN" altLang="en-US"/>
          </a:p>
        </p:txBody>
      </p:sp>
      <p:sp>
        <p:nvSpPr>
          <p:cNvPr id="16" name="Line 3077"/>
          <p:cNvSpPr>
            <a:spLocks noChangeShapeType="1"/>
          </p:cNvSpPr>
          <p:nvPr/>
        </p:nvSpPr>
        <p:spPr bwMode="auto">
          <a:xfrm>
            <a:off x="5404758" y="1010525"/>
            <a:ext cx="122464" cy="0"/>
          </a:xfrm>
          <a:prstGeom prst="line">
            <a:avLst/>
          </a:prstGeom>
          <a:noFill/>
          <a:ln w="9525">
            <a:solidFill>
              <a:schemeClr val="tx1"/>
            </a:solidFill>
            <a:rou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79352" tIns="39676" rIns="79352" bIns="39676" anchor="ctr"/>
          <a:lstStyle/>
          <a:p>
            <a:endParaRPr lang="zh-CN" altLang="en-US"/>
          </a:p>
        </p:txBody>
      </p:sp>
      <p:sp>
        <p:nvSpPr>
          <p:cNvPr id="17" name="Line 3078"/>
          <p:cNvSpPr>
            <a:spLocks noChangeShapeType="1"/>
          </p:cNvSpPr>
          <p:nvPr/>
        </p:nvSpPr>
        <p:spPr bwMode="auto">
          <a:xfrm flipH="1">
            <a:off x="4725762" y="1010525"/>
            <a:ext cx="246289" cy="0"/>
          </a:xfrm>
          <a:prstGeom prst="line">
            <a:avLst/>
          </a:prstGeom>
          <a:noFill/>
          <a:ln w="9525">
            <a:solidFill>
              <a:schemeClr val="tx1"/>
            </a:solidFill>
            <a:rou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79352" tIns="39676" rIns="79352" bIns="39676" anchor="ctr"/>
          <a:lstStyle/>
          <a:p>
            <a:endParaRPr lang="zh-CN" altLang="en-US"/>
          </a:p>
        </p:txBody>
      </p:sp>
      <p:grpSp>
        <p:nvGrpSpPr>
          <p:cNvPr id="19" name="组合 18"/>
          <p:cNvGrpSpPr/>
          <p:nvPr/>
        </p:nvGrpSpPr>
        <p:grpSpPr>
          <a:xfrm>
            <a:off x="6021288" y="9417496"/>
            <a:ext cx="776312" cy="369332"/>
            <a:chOff x="6021288" y="9417496"/>
            <a:chExt cx="776312" cy="369332"/>
          </a:xfrm>
        </p:grpSpPr>
        <p:sp>
          <p:nvSpPr>
            <p:cNvPr id="20" name="圆角矩形 19"/>
            <p:cNvSpPr/>
            <p:nvPr/>
          </p:nvSpPr>
          <p:spPr>
            <a:xfrm>
              <a:off x="6021288" y="9525218"/>
              <a:ext cx="214482" cy="153888"/>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1" name="TextBox 20"/>
            <p:cNvSpPr txBox="1"/>
            <p:nvPr/>
          </p:nvSpPr>
          <p:spPr>
            <a:xfrm>
              <a:off x="6235770" y="9417496"/>
              <a:ext cx="561830" cy="369332"/>
            </a:xfrm>
            <a:prstGeom prst="rect">
              <a:avLst/>
            </a:prstGeom>
            <a:noFill/>
          </p:spPr>
          <p:txBody>
            <a:bodyPr wrap="square" rtlCol="0">
              <a:spAutoFit/>
            </a:bodyPr>
            <a:lstStyle/>
            <a:p>
              <a:r>
                <a:rPr lang="en-US" altLang="zh-CN" dirty="0"/>
                <a:t>90</a:t>
              </a:r>
              <a:endParaRPr lang="zh-CN" altLang="en-US" dirty="0"/>
            </a:p>
          </p:txBody>
        </p:sp>
      </p:grpSp>
      <p:pic>
        <p:nvPicPr>
          <p:cNvPr id="2" name="图片 1"/>
          <p:cNvPicPr>
            <a:picLocks noChangeAspect="1"/>
          </p:cNvPicPr>
          <p:nvPr/>
        </p:nvPicPr>
        <p:blipFill rotWithShape="1">
          <a:blip r:embed="rId1">
            <a:extLst>
              <a:ext uri="{28A0092B-C50C-407E-A947-70E740481C1C}">
                <a14:useLocalDpi xmlns:a14="http://schemas.microsoft.com/office/drawing/2010/main" val="0"/>
              </a:ext>
            </a:extLst>
          </a:blip>
          <a:srcRect l="8001" t="9788" r="10800" b="33915"/>
          <a:stretch>
            <a:fillRect/>
          </a:stretch>
        </p:blipFill>
        <p:spPr>
          <a:xfrm>
            <a:off x="3644987" y="79214"/>
            <a:ext cx="1008151" cy="486694"/>
          </a:xfrm>
          <a:prstGeom prst="rect">
            <a:avLst/>
          </a:prstGeom>
        </p:spPr>
      </p:pic>
    </p:spTree>
  </p:cSld>
  <p:clrMapOvr>
    <a:masterClrMapping/>
  </p:clrMapOvr>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平行四边形 3"/>
          <p:cNvSpPr/>
          <p:nvPr/>
        </p:nvSpPr>
        <p:spPr>
          <a:xfrm>
            <a:off x="403122" y="318099"/>
            <a:ext cx="1801742" cy="69027"/>
          </a:xfrm>
          <a:prstGeom prst="parallelogram">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TextBox 5"/>
          <p:cNvSpPr txBox="1"/>
          <p:nvPr/>
        </p:nvSpPr>
        <p:spPr>
          <a:xfrm>
            <a:off x="4581128" y="159821"/>
            <a:ext cx="2321446" cy="384721"/>
          </a:xfrm>
          <a:prstGeom prst="rect">
            <a:avLst/>
          </a:prstGeom>
          <a:noFill/>
        </p:spPr>
        <p:txBody>
          <a:bodyPr wrap="square" rtlCol="0">
            <a:spAutoFit/>
          </a:bodyPr>
          <a:lstStyle/>
          <a:p>
            <a:r>
              <a:rPr lang="zh-CN" altLang="en-US" sz="1000" b="1" kern="1400" spc="110" dirty="0">
                <a:latin typeface="+mn-ea"/>
              </a:rPr>
              <a:t>济宁钧华液压机械有限公司</a:t>
            </a:r>
            <a:endParaRPr lang="en-US" altLang="zh-CN" sz="1000" b="1" kern="1400" spc="110" dirty="0">
              <a:latin typeface="+mn-ea"/>
            </a:endParaRPr>
          </a:p>
          <a:p>
            <a:r>
              <a:rPr lang="en-US" altLang="zh-CN" sz="900" dirty="0">
                <a:latin typeface="Arial Unicode MS" panose="020B0604020202020204" pitchFamily="34" charset="-122"/>
                <a:ea typeface="Arial Unicode MS" panose="020B0604020202020204" pitchFamily="34" charset="-122"/>
                <a:cs typeface="Arial Unicode MS" panose="020B0604020202020204" pitchFamily="34" charset="-122"/>
              </a:rPr>
              <a:t>Jining  </a:t>
            </a:r>
            <a:r>
              <a:rPr lang="en-US" altLang="zh-CN" sz="900" dirty="0" err="1">
                <a:latin typeface="Arial Unicode MS" panose="020B0604020202020204" pitchFamily="34" charset="-122"/>
                <a:ea typeface="Arial Unicode MS" panose="020B0604020202020204" pitchFamily="34" charset="-122"/>
                <a:cs typeface="Arial Unicode MS" panose="020B0604020202020204" pitchFamily="34" charset="-122"/>
              </a:rPr>
              <a:t>JunHua</a:t>
            </a:r>
            <a:r>
              <a:rPr lang="en-US" altLang="zh-CN" sz="900" dirty="0">
                <a:latin typeface="Arial Unicode MS" panose="020B0604020202020204" pitchFamily="34" charset="-122"/>
                <a:ea typeface="Arial Unicode MS" panose="020B0604020202020204" pitchFamily="34" charset="-122"/>
                <a:cs typeface="Arial Unicode MS" panose="020B0604020202020204" pitchFamily="34" charset="-122"/>
              </a:rPr>
              <a:t> Hydraulic Co.,Ltd</a:t>
            </a:r>
            <a:endParaRPr lang="zh-CN" altLang="en-US" sz="900" dirty="0">
              <a:latin typeface="Arial Unicode MS" panose="020B0604020202020204" pitchFamily="34" charset="-122"/>
              <a:ea typeface="Arial Unicode MS" panose="020B0604020202020204" pitchFamily="34" charset="-122"/>
              <a:cs typeface="Arial Unicode MS" panose="020B0604020202020204" pitchFamily="34" charset="-122"/>
            </a:endParaRPr>
          </a:p>
        </p:txBody>
      </p:sp>
      <p:sp>
        <p:nvSpPr>
          <p:cNvPr id="7" name="平行四边形 6"/>
          <p:cNvSpPr/>
          <p:nvPr/>
        </p:nvSpPr>
        <p:spPr>
          <a:xfrm>
            <a:off x="2276872" y="315026"/>
            <a:ext cx="1368152" cy="72100"/>
          </a:xfrm>
          <a:prstGeom prst="parallelogram">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 name="TextBox 2"/>
          <p:cNvSpPr txBox="1"/>
          <p:nvPr/>
        </p:nvSpPr>
        <p:spPr>
          <a:xfrm>
            <a:off x="764704" y="632520"/>
            <a:ext cx="2520280" cy="369332"/>
          </a:xfrm>
          <a:prstGeom prst="rect">
            <a:avLst/>
          </a:prstGeom>
          <a:noFill/>
        </p:spPr>
        <p:txBody>
          <a:bodyPr wrap="square" rtlCol="0">
            <a:spAutoFit/>
          </a:bodyPr>
          <a:lstStyle/>
          <a:p>
            <a:r>
              <a:rPr lang="en-US" altLang="zh-CN" b="1" dirty="0">
                <a:latin typeface="黑体" panose="02010609060101010101" pitchFamily="49" charset="-122"/>
                <a:ea typeface="黑体" panose="02010609060101010101" pitchFamily="49" charset="-122"/>
              </a:rPr>
              <a:t>ZD</a:t>
            </a:r>
            <a:r>
              <a:rPr lang="zh-CN" altLang="en-US" b="1" dirty="0">
                <a:latin typeface="黑体" panose="02010609060101010101" pitchFamily="49" charset="-122"/>
                <a:ea typeface="黑体" panose="02010609060101010101" pitchFamily="49" charset="-122"/>
              </a:rPr>
              <a:t>系列（</a:t>
            </a:r>
            <a:r>
              <a:rPr lang="en-US" altLang="zh-CN" b="1" dirty="0">
                <a:latin typeface="黑体" panose="02010609060101010101" pitchFamily="49" charset="-122"/>
                <a:ea typeface="黑体" panose="02010609060101010101" pitchFamily="49" charset="-122"/>
              </a:rPr>
              <a:t>Series</a:t>
            </a:r>
            <a:r>
              <a:rPr lang="zh-CN" altLang="en-US" b="1" dirty="0">
                <a:latin typeface="黑体" panose="02010609060101010101" pitchFamily="49" charset="-122"/>
                <a:ea typeface="黑体" panose="02010609060101010101" pitchFamily="49" charset="-122"/>
              </a:rPr>
              <a:t>）</a:t>
            </a:r>
            <a:endParaRPr lang="zh-CN" altLang="en-US" b="1" dirty="0">
              <a:latin typeface="黑体" panose="02010609060101010101" pitchFamily="49" charset="-122"/>
              <a:ea typeface="黑体" panose="02010609060101010101" pitchFamily="49" charset="-122"/>
            </a:endParaRPr>
          </a:p>
        </p:txBody>
      </p:sp>
      <p:sp>
        <p:nvSpPr>
          <p:cNvPr id="9" name="等腰三角形 8"/>
          <p:cNvSpPr/>
          <p:nvPr/>
        </p:nvSpPr>
        <p:spPr>
          <a:xfrm rot="5400000">
            <a:off x="511905" y="724853"/>
            <a:ext cx="217566" cy="184666"/>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 name="TextBox 9"/>
          <p:cNvSpPr txBox="1"/>
          <p:nvPr/>
        </p:nvSpPr>
        <p:spPr>
          <a:xfrm>
            <a:off x="528355" y="1136576"/>
            <a:ext cx="3980765" cy="1677382"/>
          </a:xfrm>
          <a:prstGeom prst="rect">
            <a:avLst/>
          </a:prstGeom>
          <a:noFill/>
          <a:extLst>
            <a:ext uri="{909E8E84-426E-40DD-AFC4-6F175D3DCCD1}">
              <a14:hiddenFill xmlns:a14="http://schemas.microsoft.com/office/drawing/2010/main">
                <a:solidFill>
                  <a:schemeClr val="accent5"/>
                </a:solidFill>
              </a14:hiddenFill>
            </a:ext>
          </a:extLst>
        </p:spPr>
        <p:txBody>
          <a:bodyPr wrap="square" rtlCol="0">
            <a:spAutoFit/>
          </a:bodyPr>
          <a:lstStyle/>
          <a:p>
            <a:r>
              <a:rPr lang="en-US" altLang="zh-CN" sz="1000" b="1" dirty="0">
                <a:latin typeface="+mj-ea"/>
                <a:cs typeface="Arial Unicode MS" panose="020B0604020202020204" pitchFamily="34" charset="-122"/>
                <a:sym typeface="宋体" panose="02010600030101010101" pitchFamily="2" charset="-122"/>
              </a:rPr>
              <a:t>ZD 80 </a:t>
            </a:r>
            <a:r>
              <a:rPr lang="zh-CN" altLang="en-US" sz="1000" b="1" dirty="0">
                <a:latin typeface="+mj-ea"/>
                <a:cs typeface="Arial Unicode MS" panose="020B0604020202020204" pitchFamily="34" charset="-122"/>
                <a:sym typeface="宋体" panose="02010600030101010101" pitchFamily="2" charset="-122"/>
              </a:rPr>
              <a:t>系列</a:t>
            </a:r>
            <a:r>
              <a:rPr lang="en-US" altLang="zh-CN" sz="1000" b="1" dirty="0">
                <a:latin typeface="+mj-ea"/>
                <a:cs typeface="Arial Unicode MS" panose="020B0604020202020204" pitchFamily="34" charset="-122"/>
                <a:sym typeface="宋体" panose="02010600030101010101" pitchFamily="2" charset="-122"/>
              </a:rPr>
              <a:t> , ZD 100 </a:t>
            </a:r>
            <a:r>
              <a:rPr lang="zh-CN" altLang="en-US" sz="1000" b="1" dirty="0">
                <a:latin typeface="+mj-ea"/>
                <a:cs typeface="Arial Unicode MS" panose="020B0604020202020204" pitchFamily="34" charset="-122"/>
                <a:sym typeface="宋体" panose="02010600030101010101" pitchFamily="2" charset="-122"/>
              </a:rPr>
              <a:t>系列</a:t>
            </a:r>
            <a:r>
              <a:rPr lang="zh-CN" altLang="en-US" sz="1000" dirty="0">
                <a:solidFill>
                  <a:srgbClr val="000000"/>
                </a:solidFill>
                <a:latin typeface="+mj-ea"/>
                <a:cs typeface="Arial Unicode MS" panose="020B0604020202020204" pitchFamily="34" charset="-122"/>
                <a:sym typeface="宋体" panose="02010600030101010101" pitchFamily="2" charset="-122"/>
              </a:rPr>
              <a:t>制动器是一种液压多片式制动器。广泛用于重负载设备；如工程机械、起重机械、农业机械、采矿机械、环卫机械等。</a:t>
            </a:r>
            <a:endParaRPr lang="en-US" altLang="zh-CN" sz="1000" b="1" dirty="0">
              <a:latin typeface="+mj-ea"/>
              <a:cs typeface="Arial Unicode MS" panose="020B0604020202020204" pitchFamily="34" charset="-122"/>
              <a:sym typeface="宋体" panose="02010600030101010101" pitchFamily="2" charset="-122"/>
            </a:endParaRPr>
          </a:p>
          <a:p>
            <a:r>
              <a:rPr lang="zh-CN" altLang="en-US" sz="1000" dirty="0">
                <a:solidFill>
                  <a:srgbClr val="000000"/>
                </a:solidFill>
                <a:latin typeface="+mj-ea"/>
                <a:cs typeface="Arial Unicode MS" panose="020B0604020202020204" pitchFamily="34" charset="-122"/>
                <a:sym typeface="宋体" panose="02010600030101010101" pitchFamily="2" charset="-122"/>
              </a:rPr>
              <a:t>特点</a:t>
            </a:r>
            <a:r>
              <a:rPr lang="en-US" altLang="zh-CN" sz="1000" dirty="0">
                <a:solidFill>
                  <a:srgbClr val="000000"/>
                </a:solidFill>
                <a:latin typeface="+mj-ea"/>
                <a:cs typeface="Arial Unicode MS" panose="020B0604020202020204" pitchFamily="34" charset="-122"/>
                <a:sym typeface="宋体" panose="02010600030101010101" pitchFamily="2" charset="-122"/>
              </a:rPr>
              <a:t>:</a:t>
            </a:r>
            <a:endParaRPr lang="en-US" altLang="zh-CN" sz="1000" dirty="0">
              <a:solidFill>
                <a:srgbClr val="000000"/>
              </a:solidFill>
              <a:latin typeface="+mj-ea"/>
              <a:cs typeface="Arial Unicode MS" panose="020B0604020202020204" pitchFamily="34" charset="-122"/>
              <a:sym typeface="宋体" panose="02010600030101010101" pitchFamily="2" charset="-122"/>
            </a:endParaRPr>
          </a:p>
          <a:p>
            <a:pPr marL="171450" indent="-171450" eaLnBrk="0" hangingPunct="0">
              <a:lnSpc>
                <a:spcPct val="120000"/>
              </a:lnSpc>
              <a:spcBef>
                <a:spcPct val="50000"/>
              </a:spcBef>
              <a:buClr>
                <a:schemeClr val="accent6">
                  <a:lumMod val="75000"/>
                </a:schemeClr>
              </a:buClr>
              <a:buSzPct val="120000"/>
              <a:buFont typeface="Arial" panose="020B0604020202020204" pitchFamily="34" charset="0"/>
              <a:buChar char="•"/>
            </a:pPr>
            <a:r>
              <a:rPr lang="zh-CN" altLang="en-US" sz="1000" dirty="0">
                <a:solidFill>
                  <a:schemeClr val="accent1"/>
                </a:solidFill>
                <a:effectLst>
                  <a:outerShdw blurRad="38100" dist="25400" dir="5400000" algn="ctr" rotWithShape="0">
                    <a:srgbClr val="6E747A">
                      <a:alpha val="43000"/>
                    </a:srgbClr>
                  </a:outerShdw>
                </a:effectLst>
                <a:latin typeface="仿宋_GB2312" panose="02010609030101010101" pitchFamily="49" charset="-122"/>
                <a:ea typeface="仿宋_GB2312" panose="02010609030101010101" pitchFamily="49" charset="-122"/>
              </a:rPr>
              <a:t>采用独特的摩擦材料该高强度弹簧设计；使用寿命长、制动可靠性能高。</a:t>
            </a:r>
            <a:endParaRPr lang="en-US" altLang="zh-CN" sz="1000" dirty="0">
              <a:solidFill>
                <a:schemeClr val="accent1"/>
              </a:solidFill>
              <a:effectLst>
                <a:outerShdw blurRad="38100" dist="25400" dir="5400000" algn="ctr" rotWithShape="0">
                  <a:srgbClr val="6E747A">
                    <a:alpha val="43000"/>
                  </a:srgbClr>
                </a:outerShdw>
              </a:effectLst>
              <a:latin typeface="仿宋_GB2312" panose="02010609030101010101" pitchFamily="49" charset="-122"/>
              <a:ea typeface="仿宋_GB2312" panose="02010609030101010101" pitchFamily="49" charset="-122"/>
            </a:endParaRPr>
          </a:p>
          <a:p>
            <a:pPr marL="171450" indent="-171450" eaLnBrk="0" hangingPunct="0">
              <a:lnSpc>
                <a:spcPct val="120000"/>
              </a:lnSpc>
              <a:spcBef>
                <a:spcPct val="50000"/>
              </a:spcBef>
              <a:buClr>
                <a:schemeClr val="accent6">
                  <a:lumMod val="75000"/>
                </a:schemeClr>
              </a:buClr>
              <a:buSzPct val="120000"/>
              <a:buFont typeface="Arial" panose="020B0604020202020204" pitchFamily="34" charset="0"/>
              <a:buChar char="•"/>
            </a:pPr>
            <a:r>
              <a:rPr lang="zh-CN" altLang="en-US" sz="1000" dirty="0">
                <a:solidFill>
                  <a:schemeClr val="accent1"/>
                </a:solidFill>
                <a:effectLst>
                  <a:outerShdw blurRad="38100" dist="25400" dir="5400000" algn="ctr" rotWithShape="0">
                    <a:srgbClr val="6E747A">
                      <a:alpha val="43000"/>
                    </a:srgbClr>
                  </a:outerShdw>
                </a:effectLst>
                <a:latin typeface="仿宋_GB2312" panose="02010609030101010101" pitchFamily="49" charset="-122"/>
                <a:ea typeface="仿宋_GB2312" panose="02010609030101010101" pitchFamily="49" charset="-122"/>
              </a:rPr>
              <a:t>多处泄油口设计，可满足多种工况要求。</a:t>
            </a:r>
            <a:endParaRPr lang="en-US" altLang="zh-CN" sz="1000" dirty="0">
              <a:solidFill>
                <a:schemeClr val="accent1"/>
              </a:solidFill>
              <a:effectLst>
                <a:outerShdw blurRad="38100" dist="25400" dir="5400000" algn="ctr" rotWithShape="0">
                  <a:srgbClr val="6E747A">
                    <a:alpha val="43000"/>
                  </a:srgbClr>
                </a:outerShdw>
              </a:effectLst>
              <a:latin typeface="仿宋_GB2312" panose="02010609030101010101" pitchFamily="49" charset="-122"/>
              <a:ea typeface="仿宋_GB2312" panose="02010609030101010101" pitchFamily="49" charset="-122"/>
            </a:endParaRPr>
          </a:p>
          <a:p>
            <a:pPr marL="171450" indent="-171450" eaLnBrk="0" hangingPunct="0">
              <a:lnSpc>
                <a:spcPct val="120000"/>
              </a:lnSpc>
              <a:spcBef>
                <a:spcPct val="50000"/>
              </a:spcBef>
              <a:buClr>
                <a:schemeClr val="accent6">
                  <a:lumMod val="75000"/>
                </a:schemeClr>
              </a:buClr>
              <a:buSzPct val="120000"/>
              <a:buFont typeface="Arial" panose="020B0604020202020204" pitchFamily="34" charset="0"/>
              <a:buChar char="•"/>
            </a:pPr>
            <a:r>
              <a:rPr lang="zh-CN" altLang="en-US" sz="1000" dirty="0">
                <a:solidFill>
                  <a:schemeClr val="accent1"/>
                </a:solidFill>
                <a:effectLst>
                  <a:outerShdw blurRad="38100" dist="25400" dir="5400000" algn="ctr" rotWithShape="0">
                    <a:srgbClr val="6E747A">
                      <a:alpha val="43000"/>
                    </a:srgbClr>
                  </a:outerShdw>
                </a:effectLst>
                <a:latin typeface="仿宋_GB2312" panose="02010609030101010101" pitchFamily="49" charset="-122"/>
                <a:ea typeface="仿宋_GB2312" panose="02010609030101010101" pitchFamily="49" charset="-122"/>
              </a:rPr>
              <a:t>结构紧凑，安装方便。</a:t>
            </a:r>
            <a:endParaRPr lang="zh-CN" altLang="en-US" sz="1000" dirty="0">
              <a:solidFill>
                <a:schemeClr val="accent1"/>
              </a:solidFill>
              <a:effectLst>
                <a:outerShdw blurRad="38100" dist="25400" dir="5400000" algn="ctr" rotWithShape="0">
                  <a:srgbClr val="6E747A">
                    <a:alpha val="43000"/>
                  </a:srgbClr>
                </a:outerShdw>
              </a:effectLst>
              <a:latin typeface="仿宋_GB2312" panose="02010609030101010101" pitchFamily="49" charset="-122"/>
              <a:ea typeface="仿宋_GB2312" panose="02010609030101010101" pitchFamily="49" charset="-122"/>
            </a:endParaRPr>
          </a:p>
        </p:txBody>
      </p:sp>
      <p:sp>
        <p:nvSpPr>
          <p:cNvPr id="11" name="Text Box 19"/>
          <p:cNvSpPr txBox="1">
            <a:spLocks noChangeArrowheads="1"/>
          </p:cNvSpPr>
          <p:nvPr/>
        </p:nvSpPr>
        <p:spPr bwMode="auto">
          <a:xfrm>
            <a:off x="342900" y="2792760"/>
            <a:ext cx="5864679" cy="255710"/>
          </a:xfrm>
          <a:prstGeom prst="rect">
            <a:avLst/>
          </a:prstGeom>
          <a:noFill/>
          <a:ln>
            <a:noFill/>
          </a:ln>
          <a:effectLst/>
          <a:extLst>
            <a:ext uri="{909E8E84-426E-40DD-AFC4-6F175D3DCCD1}">
              <a14:hiddenFill xmlns:a14="http://schemas.microsoft.com/office/drawing/2010/main">
                <a:gradFill rotWithShape="0">
                  <a:gsLst>
                    <a:gs pos="0">
                      <a:srgbClr val="003366">
                        <a:gamma/>
                        <a:shade val="46275"/>
                        <a:invGamma/>
                      </a:srgbClr>
                    </a:gs>
                    <a:gs pos="100000">
                      <a:srgbClr val="003366"/>
                    </a:gs>
                  </a:gsLst>
                  <a:lin ang="5400000" scaled="1"/>
                </a:gradFill>
              </a14:hiddenFill>
            </a:ext>
            <a:ext uri="{91240B29-F687-4F45-9708-019B960494DF}">
              <a14:hiddenLine xmlns:a14="http://schemas.microsoft.com/office/drawing/2010/main" w="9525">
                <a:solidFill>
                  <a:srgbClr val="FFFF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74630" tIns="37315" rIns="74630" bIns="37315">
            <a:spAutoFit/>
            <a:scene3d>
              <a:camera prst="orthographicFront"/>
              <a:lightRig rig="threePt" dir="t"/>
            </a:scene3d>
          </a:bodyPr>
          <a:lstStyle>
            <a:lvl1pPr algn="l" defTabSz="860425">
              <a:spcBef>
                <a:spcPct val="0"/>
              </a:spcBef>
              <a:defRPr kumimoji="1" sz="2400">
                <a:solidFill>
                  <a:schemeClr val="tx1"/>
                </a:solidFill>
                <a:latin typeface="Times New Roman" panose="02020603050405020304" pitchFamily="18" charset="0"/>
                <a:ea typeface="宋体" panose="02010600030101010101" pitchFamily="2" charset="-122"/>
              </a:defRPr>
            </a:lvl1pPr>
            <a:lvl2pPr marL="430530" algn="l" defTabSz="860425">
              <a:spcBef>
                <a:spcPct val="0"/>
              </a:spcBef>
              <a:defRPr kumimoji="1" sz="2400">
                <a:solidFill>
                  <a:schemeClr val="tx1"/>
                </a:solidFill>
                <a:latin typeface="Times New Roman" panose="02020603050405020304" pitchFamily="18" charset="0"/>
                <a:ea typeface="宋体" panose="02010600030101010101" pitchFamily="2" charset="-122"/>
              </a:defRPr>
            </a:lvl2pPr>
            <a:lvl3pPr marL="860425" algn="l" defTabSz="860425">
              <a:spcBef>
                <a:spcPct val="0"/>
              </a:spcBef>
              <a:defRPr kumimoji="1" sz="2400">
                <a:solidFill>
                  <a:schemeClr val="tx1"/>
                </a:solidFill>
                <a:latin typeface="Times New Roman" panose="02020603050405020304" pitchFamily="18" charset="0"/>
                <a:ea typeface="宋体" panose="02010600030101010101" pitchFamily="2" charset="-122"/>
              </a:defRPr>
            </a:lvl3pPr>
            <a:lvl4pPr marL="1290955" algn="l" defTabSz="860425">
              <a:spcBef>
                <a:spcPct val="0"/>
              </a:spcBef>
              <a:defRPr kumimoji="1" sz="2400">
                <a:solidFill>
                  <a:schemeClr val="tx1"/>
                </a:solidFill>
                <a:latin typeface="Times New Roman" panose="02020603050405020304" pitchFamily="18" charset="0"/>
                <a:ea typeface="宋体" panose="02010600030101010101" pitchFamily="2" charset="-122"/>
              </a:defRPr>
            </a:lvl4pPr>
            <a:lvl5pPr marL="1719580" algn="l" defTabSz="860425">
              <a:spcBef>
                <a:spcPct val="0"/>
              </a:spcBef>
              <a:defRPr kumimoji="1" sz="2400">
                <a:solidFill>
                  <a:schemeClr val="tx1"/>
                </a:solidFill>
                <a:latin typeface="Times New Roman" panose="02020603050405020304" pitchFamily="18" charset="0"/>
                <a:ea typeface="宋体" panose="02010600030101010101" pitchFamily="2" charset="-122"/>
              </a:defRPr>
            </a:lvl5pPr>
            <a:lvl6pPr marL="21767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6339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0911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5483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0" hangingPunct="0">
              <a:lnSpc>
                <a:spcPct val="90000"/>
              </a:lnSpc>
              <a:spcBef>
                <a:spcPct val="50000"/>
              </a:spcBef>
              <a:buFontTx/>
              <a:buNone/>
            </a:pPr>
            <a:r>
              <a:rPr kumimoji="0" lang="zh-CN" altLang="en-US" sz="1300" b="1" dirty="0">
                <a:solidFill>
                  <a:schemeClr val="accent1"/>
                </a:solidFill>
                <a:effectLst>
                  <a:outerShdw blurRad="38100" dist="25400" dir="5400000" algn="ctr" rotWithShape="0">
                    <a:srgbClr val="6E747A">
                      <a:alpha val="43000"/>
                    </a:srgbClr>
                  </a:outerShdw>
                </a:effectLst>
              </a:rPr>
              <a:t>主要技术参数    </a:t>
            </a:r>
            <a:r>
              <a:rPr kumimoji="0" lang="en-US" altLang="zh-CN" sz="1300" b="1" dirty="0">
                <a:solidFill>
                  <a:schemeClr val="accent1"/>
                </a:solidFill>
                <a:effectLst>
                  <a:outerShdw blurRad="38100" dist="25400" dir="5400000" algn="ctr" rotWithShape="0">
                    <a:srgbClr val="6E747A">
                      <a:alpha val="43000"/>
                    </a:srgbClr>
                  </a:outerShdw>
                </a:effectLst>
              </a:rPr>
              <a:t>Main Specification</a:t>
            </a:r>
            <a:endParaRPr kumimoji="0" lang="en-US" altLang="zh-CN" sz="1300" b="1" dirty="0">
              <a:solidFill>
                <a:schemeClr val="accent1"/>
              </a:solidFill>
              <a:effectLst>
                <a:outerShdw blurRad="38100" dist="25400" dir="5400000" algn="ctr" rotWithShape="0">
                  <a:srgbClr val="6E747A">
                    <a:alpha val="43000"/>
                  </a:srgbClr>
                </a:outerShdw>
              </a:effectLst>
            </a:endParaRPr>
          </a:p>
        </p:txBody>
      </p:sp>
      <p:grpSp>
        <p:nvGrpSpPr>
          <p:cNvPr id="16" name="组合 15"/>
          <p:cNvGrpSpPr/>
          <p:nvPr/>
        </p:nvGrpSpPr>
        <p:grpSpPr>
          <a:xfrm>
            <a:off x="6021288" y="9417496"/>
            <a:ext cx="776312" cy="369332"/>
            <a:chOff x="6021288" y="9417496"/>
            <a:chExt cx="776312" cy="369332"/>
          </a:xfrm>
        </p:grpSpPr>
        <p:sp>
          <p:nvSpPr>
            <p:cNvPr id="17" name="圆角矩形 16"/>
            <p:cNvSpPr/>
            <p:nvPr/>
          </p:nvSpPr>
          <p:spPr>
            <a:xfrm>
              <a:off x="6021288" y="9525218"/>
              <a:ext cx="214482" cy="153888"/>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8" name="TextBox 17"/>
            <p:cNvSpPr txBox="1"/>
            <p:nvPr/>
          </p:nvSpPr>
          <p:spPr>
            <a:xfrm>
              <a:off x="6235770" y="9417496"/>
              <a:ext cx="561830" cy="369332"/>
            </a:xfrm>
            <a:prstGeom prst="rect">
              <a:avLst/>
            </a:prstGeom>
            <a:noFill/>
          </p:spPr>
          <p:txBody>
            <a:bodyPr wrap="square" rtlCol="0">
              <a:spAutoFit/>
            </a:bodyPr>
            <a:lstStyle/>
            <a:p>
              <a:r>
                <a:rPr lang="en-US" altLang="zh-CN" dirty="0"/>
                <a:t>91</a:t>
              </a:r>
              <a:endParaRPr lang="zh-CN" altLang="en-US" dirty="0"/>
            </a:p>
          </p:txBody>
        </p:sp>
      </p:grpSp>
      <p:pic>
        <p:nvPicPr>
          <p:cNvPr id="19" name="Picture 3"/>
          <p:cNvPicPr>
            <a:picLocks noChangeAspect="1" noChangeArrowheads="1"/>
          </p:cNvPicPr>
          <p:nvPr/>
        </p:nvPicPr>
        <p:blipFill>
          <a:blip r:embed="rId1">
            <a:extLst>
              <a:ext uri="{28A0092B-C50C-407E-A947-70E740481C1C}">
                <a14:useLocalDpi xmlns:a14="http://schemas.microsoft.com/office/drawing/2010/main" val="0"/>
              </a:ext>
            </a:extLst>
          </a:blip>
          <a:srcRect/>
          <a:stretch>
            <a:fillRect/>
          </a:stretch>
        </p:blipFill>
        <p:spPr bwMode="auto">
          <a:xfrm>
            <a:off x="335207" y="3080792"/>
            <a:ext cx="4173913" cy="15188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20" name="Picture 2" descr="C:\Users\Administrator\Desktop\Design\like catalog(力科样本)\2015中文样本D版\2014样品彩页照片\ZD-80.png"/>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5066452" y="632520"/>
            <a:ext cx="1350798" cy="1597351"/>
          </a:xfrm>
          <a:prstGeom prst="rect">
            <a:avLst/>
          </a:prstGeom>
          <a:noFill/>
          <a:extLst>
            <a:ext uri="{909E8E84-426E-40DD-AFC4-6F175D3DCCD1}">
              <a14:hiddenFill xmlns:a14="http://schemas.microsoft.com/office/drawing/2010/main">
                <a:solidFill>
                  <a:srgbClr val="FFFFFF"/>
                </a:solidFill>
              </a14:hiddenFill>
            </a:ext>
          </a:extLst>
        </p:spPr>
      </p:pic>
      <p:pic>
        <p:nvPicPr>
          <p:cNvPr id="22" name="Picture 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268760" y="4947642"/>
            <a:ext cx="4824536" cy="43258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23" name="Text Box 8"/>
          <p:cNvSpPr txBox="1">
            <a:spLocks noChangeArrowheads="1"/>
          </p:cNvSpPr>
          <p:nvPr/>
        </p:nvSpPr>
        <p:spPr bwMode="auto">
          <a:xfrm>
            <a:off x="188640" y="4736976"/>
            <a:ext cx="1975757" cy="255408"/>
          </a:xfrm>
          <a:prstGeom prst="rect">
            <a:avLst/>
          </a:prstGeom>
          <a:noFill/>
          <a:ln>
            <a:noFill/>
          </a:ln>
          <a:effectLst/>
          <a:extLst>
            <a:ext uri="{909E8E84-426E-40DD-AFC4-6F175D3DCCD1}">
              <a14:hiddenFill xmlns:a14="http://schemas.microsoft.com/office/drawing/2010/main">
                <a:gradFill rotWithShape="0">
                  <a:gsLst>
                    <a:gs pos="0">
                      <a:srgbClr val="003366">
                        <a:gamma/>
                        <a:shade val="46275"/>
                        <a:invGamma/>
                      </a:srgbClr>
                    </a:gs>
                    <a:gs pos="100000">
                      <a:srgbClr val="003366"/>
                    </a:gs>
                  </a:gsLst>
                  <a:lin ang="5400000" scaled="1"/>
                </a:gradFill>
              </a14:hiddenFill>
            </a:ext>
            <a:ext uri="{91240B29-F687-4F45-9708-019B960494DF}">
              <a14:hiddenLine xmlns:a14="http://schemas.microsoft.com/office/drawing/2010/main" w="9525">
                <a:solidFill>
                  <a:srgbClr val="FFFF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74630" tIns="37315" rIns="74630" bIns="37315">
            <a:spAutoFit/>
            <a:scene3d>
              <a:camera prst="orthographicFront"/>
              <a:lightRig rig="threePt" dir="t"/>
            </a:scene3d>
          </a:bodyPr>
          <a:lstStyle>
            <a:lvl1pPr algn="l" defTabSz="860425">
              <a:spcBef>
                <a:spcPct val="0"/>
              </a:spcBef>
              <a:defRPr kumimoji="1" sz="2400">
                <a:solidFill>
                  <a:schemeClr val="tx1"/>
                </a:solidFill>
                <a:latin typeface="Times New Roman" panose="02020603050405020304" pitchFamily="18" charset="0"/>
                <a:ea typeface="宋体" panose="02010600030101010101" pitchFamily="2" charset="-122"/>
              </a:defRPr>
            </a:lvl1pPr>
            <a:lvl2pPr marL="430530" algn="l" defTabSz="860425">
              <a:spcBef>
                <a:spcPct val="0"/>
              </a:spcBef>
              <a:defRPr kumimoji="1" sz="2400">
                <a:solidFill>
                  <a:schemeClr val="tx1"/>
                </a:solidFill>
                <a:latin typeface="Times New Roman" panose="02020603050405020304" pitchFamily="18" charset="0"/>
                <a:ea typeface="宋体" panose="02010600030101010101" pitchFamily="2" charset="-122"/>
              </a:defRPr>
            </a:lvl2pPr>
            <a:lvl3pPr marL="860425" algn="l" defTabSz="860425">
              <a:spcBef>
                <a:spcPct val="0"/>
              </a:spcBef>
              <a:defRPr kumimoji="1" sz="2400">
                <a:solidFill>
                  <a:schemeClr val="tx1"/>
                </a:solidFill>
                <a:latin typeface="Times New Roman" panose="02020603050405020304" pitchFamily="18" charset="0"/>
                <a:ea typeface="宋体" panose="02010600030101010101" pitchFamily="2" charset="-122"/>
              </a:defRPr>
            </a:lvl3pPr>
            <a:lvl4pPr marL="1290955" algn="l" defTabSz="860425">
              <a:spcBef>
                <a:spcPct val="0"/>
              </a:spcBef>
              <a:defRPr kumimoji="1" sz="2400">
                <a:solidFill>
                  <a:schemeClr val="tx1"/>
                </a:solidFill>
                <a:latin typeface="Times New Roman" panose="02020603050405020304" pitchFamily="18" charset="0"/>
                <a:ea typeface="宋体" panose="02010600030101010101" pitchFamily="2" charset="-122"/>
              </a:defRPr>
            </a:lvl4pPr>
            <a:lvl5pPr marL="1719580" algn="l" defTabSz="860425">
              <a:spcBef>
                <a:spcPct val="0"/>
              </a:spcBef>
              <a:defRPr kumimoji="1" sz="2400">
                <a:solidFill>
                  <a:schemeClr val="tx1"/>
                </a:solidFill>
                <a:latin typeface="Times New Roman" panose="02020603050405020304" pitchFamily="18" charset="0"/>
                <a:ea typeface="宋体" panose="02010600030101010101" pitchFamily="2" charset="-122"/>
              </a:defRPr>
            </a:lvl5pPr>
            <a:lvl6pPr marL="21767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6339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0911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5483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0" hangingPunct="0">
              <a:lnSpc>
                <a:spcPct val="90000"/>
              </a:lnSpc>
              <a:spcBef>
                <a:spcPct val="50000"/>
              </a:spcBef>
              <a:buFontTx/>
              <a:buNone/>
            </a:pPr>
            <a:r>
              <a:rPr kumimoji="0" lang="en-US" altLang="zh-CN" sz="1300" b="1" dirty="0">
                <a:solidFill>
                  <a:schemeClr val="accent1"/>
                </a:solidFill>
                <a:effectLst>
                  <a:outerShdw blurRad="38100" dist="25400" dir="5400000" algn="ctr" rotWithShape="0">
                    <a:srgbClr val="6E747A">
                      <a:alpha val="43000"/>
                    </a:srgbClr>
                  </a:outerShdw>
                </a:effectLst>
              </a:rPr>
              <a:t>ZD80-A </a:t>
            </a:r>
            <a:r>
              <a:rPr kumimoji="0" lang="zh-CN" altLang="en-US" sz="1300" b="1" dirty="0">
                <a:solidFill>
                  <a:schemeClr val="accent1"/>
                </a:solidFill>
                <a:effectLst>
                  <a:outerShdw blurRad="38100" dist="25400" dir="5400000" algn="ctr" rotWithShape="0">
                    <a:srgbClr val="6E747A">
                      <a:alpha val="43000"/>
                    </a:srgbClr>
                  </a:outerShdw>
                </a:effectLst>
              </a:rPr>
              <a:t>系列外形图  </a:t>
            </a:r>
            <a:endParaRPr kumimoji="0" lang="zh-CN" altLang="en-US" sz="1300" b="1" dirty="0">
              <a:solidFill>
                <a:schemeClr val="accent1"/>
              </a:solidFill>
              <a:effectLst>
                <a:outerShdw blurRad="38100" dist="25400" dir="5400000" algn="ctr" rotWithShape="0">
                  <a:srgbClr val="6E747A">
                    <a:alpha val="43000"/>
                  </a:srgbClr>
                </a:outerShdw>
              </a:effectLst>
            </a:endParaRPr>
          </a:p>
        </p:txBody>
      </p:sp>
      <p:pic>
        <p:nvPicPr>
          <p:cNvPr id="14" name="图片 13"/>
          <p:cNvPicPr>
            <a:picLocks noChangeAspect="1"/>
          </p:cNvPicPr>
          <p:nvPr/>
        </p:nvPicPr>
        <p:blipFill rotWithShape="1">
          <a:blip r:embed="rId4">
            <a:extLst>
              <a:ext uri="{28A0092B-C50C-407E-A947-70E740481C1C}">
                <a14:useLocalDpi xmlns:a14="http://schemas.microsoft.com/office/drawing/2010/main" val="0"/>
              </a:ext>
            </a:extLst>
          </a:blip>
          <a:srcRect l="8001" t="9788" r="10800" b="33915"/>
          <a:stretch>
            <a:fillRect/>
          </a:stretch>
        </p:blipFill>
        <p:spPr>
          <a:xfrm>
            <a:off x="3644987" y="79214"/>
            <a:ext cx="1008151" cy="486694"/>
          </a:xfrm>
          <a:prstGeom prst="rect">
            <a:avLst/>
          </a:prstGeom>
        </p:spPr>
      </p:pic>
    </p:spTree>
  </p:cSld>
  <p:clrMapOvr>
    <a:masterClrMapping/>
  </p:clrMapOvr>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平行四边形 3"/>
          <p:cNvSpPr/>
          <p:nvPr/>
        </p:nvSpPr>
        <p:spPr>
          <a:xfrm>
            <a:off x="403122" y="318099"/>
            <a:ext cx="1801742" cy="69027"/>
          </a:xfrm>
          <a:prstGeom prst="parallelogram">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TextBox 5"/>
          <p:cNvSpPr txBox="1"/>
          <p:nvPr/>
        </p:nvSpPr>
        <p:spPr>
          <a:xfrm>
            <a:off x="4581128" y="159821"/>
            <a:ext cx="2321446" cy="384721"/>
          </a:xfrm>
          <a:prstGeom prst="rect">
            <a:avLst/>
          </a:prstGeom>
          <a:noFill/>
        </p:spPr>
        <p:txBody>
          <a:bodyPr wrap="square" rtlCol="0">
            <a:spAutoFit/>
          </a:bodyPr>
          <a:lstStyle/>
          <a:p>
            <a:r>
              <a:rPr lang="zh-CN" altLang="en-US" sz="1000" b="1" kern="1400" spc="110" dirty="0">
                <a:latin typeface="+mn-ea"/>
              </a:rPr>
              <a:t>济宁钧华液压机械有限公司</a:t>
            </a:r>
            <a:endParaRPr lang="en-US" altLang="zh-CN" sz="1000" b="1" kern="1400" spc="110" dirty="0">
              <a:latin typeface="+mn-ea"/>
            </a:endParaRPr>
          </a:p>
          <a:p>
            <a:r>
              <a:rPr lang="en-US" altLang="zh-CN" sz="900" dirty="0">
                <a:latin typeface="Arial Unicode MS" panose="020B0604020202020204" pitchFamily="34" charset="-122"/>
                <a:ea typeface="Arial Unicode MS" panose="020B0604020202020204" pitchFamily="34" charset="-122"/>
                <a:cs typeface="Arial Unicode MS" panose="020B0604020202020204" pitchFamily="34" charset="-122"/>
              </a:rPr>
              <a:t>Jining  </a:t>
            </a:r>
            <a:r>
              <a:rPr lang="en-US" altLang="zh-CN" sz="900" dirty="0" err="1">
                <a:latin typeface="Arial Unicode MS" panose="020B0604020202020204" pitchFamily="34" charset="-122"/>
                <a:ea typeface="Arial Unicode MS" panose="020B0604020202020204" pitchFamily="34" charset="-122"/>
                <a:cs typeface="Arial Unicode MS" panose="020B0604020202020204" pitchFamily="34" charset="-122"/>
              </a:rPr>
              <a:t>JunHua</a:t>
            </a:r>
            <a:r>
              <a:rPr lang="en-US" altLang="zh-CN" sz="900" dirty="0">
                <a:latin typeface="Arial Unicode MS" panose="020B0604020202020204" pitchFamily="34" charset="-122"/>
                <a:ea typeface="Arial Unicode MS" panose="020B0604020202020204" pitchFamily="34" charset="-122"/>
                <a:cs typeface="Arial Unicode MS" panose="020B0604020202020204" pitchFamily="34" charset="-122"/>
              </a:rPr>
              <a:t> Hydraulic Co.,Ltd</a:t>
            </a:r>
            <a:endParaRPr lang="zh-CN" altLang="en-US" sz="900" dirty="0">
              <a:latin typeface="Arial Unicode MS" panose="020B0604020202020204" pitchFamily="34" charset="-122"/>
              <a:ea typeface="Arial Unicode MS" panose="020B0604020202020204" pitchFamily="34" charset="-122"/>
              <a:cs typeface="Arial Unicode MS" panose="020B0604020202020204" pitchFamily="34" charset="-122"/>
            </a:endParaRPr>
          </a:p>
        </p:txBody>
      </p:sp>
      <p:sp>
        <p:nvSpPr>
          <p:cNvPr id="7" name="平行四边形 6"/>
          <p:cNvSpPr/>
          <p:nvPr/>
        </p:nvSpPr>
        <p:spPr>
          <a:xfrm>
            <a:off x="2276872" y="315026"/>
            <a:ext cx="1368152" cy="72100"/>
          </a:xfrm>
          <a:prstGeom prst="parallelogram">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16" name="组合 15"/>
          <p:cNvGrpSpPr/>
          <p:nvPr/>
        </p:nvGrpSpPr>
        <p:grpSpPr>
          <a:xfrm>
            <a:off x="6021288" y="9417496"/>
            <a:ext cx="776312" cy="369332"/>
            <a:chOff x="6021288" y="9417496"/>
            <a:chExt cx="776312" cy="369332"/>
          </a:xfrm>
        </p:grpSpPr>
        <p:sp>
          <p:nvSpPr>
            <p:cNvPr id="17" name="圆角矩形 16"/>
            <p:cNvSpPr/>
            <p:nvPr/>
          </p:nvSpPr>
          <p:spPr>
            <a:xfrm>
              <a:off x="6021288" y="9525218"/>
              <a:ext cx="214482" cy="153888"/>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8" name="TextBox 17"/>
            <p:cNvSpPr txBox="1"/>
            <p:nvPr/>
          </p:nvSpPr>
          <p:spPr>
            <a:xfrm>
              <a:off x="6235770" y="9417496"/>
              <a:ext cx="561830" cy="369332"/>
            </a:xfrm>
            <a:prstGeom prst="rect">
              <a:avLst/>
            </a:prstGeom>
            <a:noFill/>
          </p:spPr>
          <p:txBody>
            <a:bodyPr wrap="square" rtlCol="0">
              <a:spAutoFit/>
            </a:bodyPr>
            <a:lstStyle/>
            <a:p>
              <a:r>
                <a:rPr lang="en-US" altLang="zh-CN" dirty="0"/>
                <a:t>92</a:t>
              </a:r>
              <a:endParaRPr lang="zh-CN" altLang="en-US" dirty="0"/>
            </a:p>
          </p:txBody>
        </p:sp>
      </p:grpSp>
      <p:sp>
        <p:nvSpPr>
          <p:cNvPr id="23" name="Text Box 8"/>
          <p:cNvSpPr txBox="1">
            <a:spLocks noChangeArrowheads="1"/>
          </p:cNvSpPr>
          <p:nvPr/>
        </p:nvSpPr>
        <p:spPr bwMode="auto">
          <a:xfrm>
            <a:off x="188640" y="488504"/>
            <a:ext cx="1975757" cy="255408"/>
          </a:xfrm>
          <a:prstGeom prst="rect">
            <a:avLst/>
          </a:prstGeom>
          <a:noFill/>
          <a:ln>
            <a:noFill/>
          </a:ln>
          <a:effectLst/>
          <a:extLst>
            <a:ext uri="{909E8E84-426E-40DD-AFC4-6F175D3DCCD1}">
              <a14:hiddenFill xmlns:a14="http://schemas.microsoft.com/office/drawing/2010/main">
                <a:gradFill rotWithShape="0">
                  <a:gsLst>
                    <a:gs pos="0">
                      <a:srgbClr val="003366">
                        <a:gamma/>
                        <a:shade val="46275"/>
                        <a:invGamma/>
                      </a:srgbClr>
                    </a:gs>
                    <a:gs pos="100000">
                      <a:srgbClr val="003366"/>
                    </a:gs>
                  </a:gsLst>
                  <a:lin ang="5400000" scaled="1"/>
                </a:gradFill>
              </a14:hiddenFill>
            </a:ext>
            <a:ext uri="{91240B29-F687-4F45-9708-019B960494DF}">
              <a14:hiddenLine xmlns:a14="http://schemas.microsoft.com/office/drawing/2010/main" w="9525">
                <a:solidFill>
                  <a:srgbClr val="FFFF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74630" tIns="37315" rIns="74630" bIns="37315">
            <a:spAutoFit/>
            <a:scene3d>
              <a:camera prst="orthographicFront"/>
              <a:lightRig rig="threePt" dir="t"/>
            </a:scene3d>
          </a:bodyPr>
          <a:lstStyle>
            <a:lvl1pPr algn="l" defTabSz="860425">
              <a:spcBef>
                <a:spcPct val="0"/>
              </a:spcBef>
              <a:defRPr kumimoji="1" sz="2400">
                <a:solidFill>
                  <a:schemeClr val="tx1"/>
                </a:solidFill>
                <a:latin typeface="Times New Roman" panose="02020603050405020304" pitchFamily="18" charset="0"/>
                <a:ea typeface="宋体" panose="02010600030101010101" pitchFamily="2" charset="-122"/>
              </a:defRPr>
            </a:lvl1pPr>
            <a:lvl2pPr marL="430530" algn="l" defTabSz="860425">
              <a:spcBef>
                <a:spcPct val="0"/>
              </a:spcBef>
              <a:defRPr kumimoji="1" sz="2400">
                <a:solidFill>
                  <a:schemeClr val="tx1"/>
                </a:solidFill>
                <a:latin typeface="Times New Roman" panose="02020603050405020304" pitchFamily="18" charset="0"/>
                <a:ea typeface="宋体" panose="02010600030101010101" pitchFamily="2" charset="-122"/>
              </a:defRPr>
            </a:lvl2pPr>
            <a:lvl3pPr marL="860425" algn="l" defTabSz="860425">
              <a:spcBef>
                <a:spcPct val="0"/>
              </a:spcBef>
              <a:defRPr kumimoji="1" sz="2400">
                <a:solidFill>
                  <a:schemeClr val="tx1"/>
                </a:solidFill>
                <a:latin typeface="Times New Roman" panose="02020603050405020304" pitchFamily="18" charset="0"/>
                <a:ea typeface="宋体" panose="02010600030101010101" pitchFamily="2" charset="-122"/>
              </a:defRPr>
            </a:lvl3pPr>
            <a:lvl4pPr marL="1290955" algn="l" defTabSz="860425">
              <a:spcBef>
                <a:spcPct val="0"/>
              </a:spcBef>
              <a:defRPr kumimoji="1" sz="2400">
                <a:solidFill>
                  <a:schemeClr val="tx1"/>
                </a:solidFill>
                <a:latin typeface="Times New Roman" panose="02020603050405020304" pitchFamily="18" charset="0"/>
                <a:ea typeface="宋体" panose="02010600030101010101" pitchFamily="2" charset="-122"/>
              </a:defRPr>
            </a:lvl4pPr>
            <a:lvl5pPr marL="1719580" algn="l" defTabSz="860425">
              <a:spcBef>
                <a:spcPct val="0"/>
              </a:spcBef>
              <a:defRPr kumimoji="1" sz="2400">
                <a:solidFill>
                  <a:schemeClr val="tx1"/>
                </a:solidFill>
                <a:latin typeface="Times New Roman" panose="02020603050405020304" pitchFamily="18" charset="0"/>
                <a:ea typeface="宋体" panose="02010600030101010101" pitchFamily="2" charset="-122"/>
              </a:defRPr>
            </a:lvl5pPr>
            <a:lvl6pPr marL="21767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6339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0911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5483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0" hangingPunct="0">
              <a:lnSpc>
                <a:spcPct val="90000"/>
              </a:lnSpc>
              <a:spcBef>
                <a:spcPct val="50000"/>
              </a:spcBef>
              <a:buFontTx/>
              <a:buNone/>
            </a:pPr>
            <a:r>
              <a:rPr kumimoji="0" lang="en-US" altLang="zh-CN" sz="1300" b="1" dirty="0">
                <a:solidFill>
                  <a:schemeClr val="accent1"/>
                </a:solidFill>
                <a:effectLst>
                  <a:outerShdw blurRad="38100" dist="25400" dir="5400000" algn="ctr" rotWithShape="0">
                    <a:srgbClr val="6E747A">
                      <a:alpha val="43000"/>
                    </a:srgbClr>
                  </a:outerShdw>
                </a:effectLst>
              </a:rPr>
              <a:t>ZD80-A </a:t>
            </a:r>
            <a:r>
              <a:rPr kumimoji="0" lang="zh-CN" altLang="en-US" sz="1300" b="1" dirty="0">
                <a:solidFill>
                  <a:schemeClr val="accent1"/>
                </a:solidFill>
                <a:effectLst>
                  <a:outerShdw blurRad="38100" dist="25400" dir="5400000" algn="ctr" rotWithShape="0">
                    <a:srgbClr val="6E747A">
                      <a:alpha val="43000"/>
                    </a:srgbClr>
                  </a:outerShdw>
                </a:effectLst>
              </a:rPr>
              <a:t>系列外形图  </a:t>
            </a:r>
            <a:endParaRPr kumimoji="0" lang="zh-CN" altLang="en-US" sz="1300" b="1" dirty="0">
              <a:solidFill>
                <a:schemeClr val="accent1"/>
              </a:solidFill>
              <a:effectLst>
                <a:outerShdw blurRad="38100" dist="25400" dir="5400000" algn="ctr" rotWithShape="0">
                  <a:srgbClr val="6E747A">
                    <a:alpha val="43000"/>
                  </a:srgbClr>
                </a:outerShdw>
              </a:effectLst>
            </a:endParaRPr>
          </a:p>
        </p:txBody>
      </p:sp>
      <p:pic>
        <p:nvPicPr>
          <p:cNvPr id="21" name="Picture 3"/>
          <p:cNvPicPr>
            <a:picLocks noChangeAspect="1" noChangeArrowheads="1"/>
          </p:cNvPicPr>
          <p:nvPr/>
        </p:nvPicPr>
        <p:blipFill>
          <a:blip r:embed="rId1">
            <a:extLst>
              <a:ext uri="{28A0092B-C50C-407E-A947-70E740481C1C}">
                <a14:useLocalDpi xmlns:a14="http://schemas.microsoft.com/office/drawing/2010/main" val="0"/>
              </a:ext>
            </a:extLst>
          </a:blip>
          <a:srcRect/>
          <a:stretch>
            <a:fillRect/>
          </a:stretch>
        </p:blipFill>
        <p:spPr bwMode="auto">
          <a:xfrm>
            <a:off x="188640" y="848544"/>
            <a:ext cx="6264696" cy="591297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4" name="图片 13"/>
          <p:cNvPicPr>
            <a:picLocks noChangeAspect="1"/>
          </p:cNvPicPr>
          <p:nvPr/>
        </p:nvPicPr>
        <p:blipFill rotWithShape="1">
          <a:blip r:embed="rId2">
            <a:extLst>
              <a:ext uri="{28A0092B-C50C-407E-A947-70E740481C1C}">
                <a14:useLocalDpi xmlns:a14="http://schemas.microsoft.com/office/drawing/2010/main" val="0"/>
              </a:ext>
            </a:extLst>
          </a:blip>
          <a:srcRect l="8001" t="9788" r="10800" b="33915"/>
          <a:stretch>
            <a:fillRect/>
          </a:stretch>
        </p:blipFill>
        <p:spPr>
          <a:xfrm>
            <a:off x="3644987" y="79214"/>
            <a:ext cx="1008151" cy="486694"/>
          </a:xfrm>
          <a:prstGeom prst="rect">
            <a:avLst/>
          </a:prstGeom>
        </p:spPr>
      </p:pic>
    </p:spTree>
  </p:cSld>
  <p:clrMapOvr>
    <a:masterClrMapping/>
  </p:clrMapOvr>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平行四边形 3"/>
          <p:cNvSpPr/>
          <p:nvPr/>
        </p:nvSpPr>
        <p:spPr>
          <a:xfrm>
            <a:off x="403122" y="318099"/>
            <a:ext cx="1801742" cy="69027"/>
          </a:xfrm>
          <a:prstGeom prst="parallelogram">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TextBox 5"/>
          <p:cNvSpPr txBox="1"/>
          <p:nvPr/>
        </p:nvSpPr>
        <p:spPr>
          <a:xfrm>
            <a:off x="4581128" y="159821"/>
            <a:ext cx="2321446" cy="384721"/>
          </a:xfrm>
          <a:prstGeom prst="rect">
            <a:avLst/>
          </a:prstGeom>
          <a:noFill/>
        </p:spPr>
        <p:txBody>
          <a:bodyPr wrap="square" rtlCol="0">
            <a:spAutoFit/>
          </a:bodyPr>
          <a:lstStyle/>
          <a:p>
            <a:r>
              <a:rPr lang="zh-CN" altLang="en-US" sz="1000" b="1" kern="1400" spc="110" dirty="0">
                <a:latin typeface="+mn-ea"/>
              </a:rPr>
              <a:t>济宁钧华液压机械有限公司</a:t>
            </a:r>
            <a:endParaRPr lang="en-US" altLang="zh-CN" sz="1000" b="1" kern="1400" spc="110" dirty="0">
              <a:latin typeface="+mn-ea"/>
            </a:endParaRPr>
          </a:p>
          <a:p>
            <a:r>
              <a:rPr lang="en-US" altLang="zh-CN" sz="900" dirty="0">
                <a:latin typeface="Arial Unicode MS" panose="020B0604020202020204" pitchFamily="34" charset="-122"/>
                <a:ea typeface="Arial Unicode MS" panose="020B0604020202020204" pitchFamily="34" charset="-122"/>
                <a:cs typeface="Arial Unicode MS" panose="020B0604020202020204" pitchFamily="34" charset="-122"/>
              </a:rPr>
              <a:t>Jining  </a:t>
            </a:r>
            <a:r>
              <a:rPr lang="en-US" altLang="zh-CN" sz="900" dirty="0" err="1">
                <a:latin typeface="Arial Unicode MS" panose="020B0604020202020204" pitchFamily="34" charset="-122"/>
                <a:ea typeface="Arial Unicode MS" panose="020B0604020202020204" pitchFamily="34" charset="-122"/>
                <a:cs typeface="Arial Unicode MS" panose="020B0604020202020204" pitchFamily="34" charset="-122"/>
              </a:rPr>
              <a:t>JunHua</a:t>
            </a:r>
            <a:r>
              <a:rPr lang="en-US" altLang="zh-CN" sz="900" dirty="0">
                <a:latin typeface="Arial Unicode MS" panose="020B0604020202020204" pitchFamily="34" charset="-122"/>
                <a:ea typeface="Arial Unicode MS" panose="020B0604020202020204" pitchFamily="34" charset="-122"/>
                <a:cs typeface="Arial Unicode MS" panose="020B0604020202020204" pitchFamily="34" charset="-122"/>
              </a:rPr>
              <a:t> Hydraulic Co.,Ltd</a:t>
            </a:r>
            <a:endParaRPr lang="zh-CN" altLang="en-US" sz="900" dirty="0">
              <a:latin typeface="Arial Unicode MS" panose="020B0604020202020204" pitchFamily="34" charset="-122"/>
              <a:ea typeface="Arial Unicode MS" panose="020B0604020202020204" pitchFamily="34" charset="-122"/>
              <a:cs typeface="Arial Unicode MS" panose="020B0604020202020204" pitchFamily="34" charset="-122"/>
            </a:endParaRPr>
          </a:p>
        </p:txBody>
      </p:sp>
      <p:sp>
        <p:nvSpPr>
          <p:cNvPr id="7" name="平行四边形 6"/>
          <p:cNvSpPr/>
          <p:nvPr/>
        </p:nvSpPr>
        <p:spPr>
          <a:xfrm>
            <a:off x="2276872" y="315026"/>
            <a:ext cx="1368152" cy="72100"/>
          </a:xfrm>
          <a:prstGeom prst="parallelogram">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 name="Text Box 6437"/>
          <p:cNvSpPr txBox="1">
            <a:spLocks noChangeArrowheads="1"/>
          </p:cNvSpPr>
          <p:nvPr/>
        </p:nvSpPr>
        <p:spPr bwMode="auto">
          <a:xfrm>
            <a:off x="199543" y="488504"/>
            <a:ext cx="2653393" cy="475288"/>
          </a:xfrm>
          <a:prstGeom prst="rect">
            <a:avLst/>
          </a:prstGeom>
          <a:noFill/>
          <a:ln>
            <a:noFill/>
          </a:ln>
          <a:effectLst/>
          <a:extLst>
            <a:ext uri="{909E8E84-426E-40DD-AFC4-6F175D3DCCD1}">
              <a14:hiddenFill xmlns:a14="http://schemas.microsoft.com/office/drawing/2010/main">
                <a:gradFill rotWithShape="0">
                  <a:gsLst>
                    <a:gs pos="0">
                      <a:srgbClr val="003366">
                        <a:gamma/>
                        <a:shade val="46275"/>
                        <a:invGamma/>
                      </a:srgbClr>
                    </a:gs>
                    <a:gs pos="100000">
                      <a:srgbClr val="003366"/>
                    </a:gs>
                  </a:gsLst>
                  <a:lin ang="5400000" scaled="1"/>
                </a:gradFill>
              </a14:hiddenFill>
            </a:ext>
            <a:ext uri="{91240B29-F687-4F45-9708-019B960494DF}">
              <a14:hiddenLine xmlns:a14="http://schemas.microsoft.com/office/drawing/2010/main" w="9525">
                <a:solidFill>
                  <a:srgbClr val="FFFF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74630" tIns="37315" rIns="74630" bIns="37315">
            <a:spAutoFit/>
            <a:scene3d>
              <a:camera prst="orthographicFront"/>
              <a:lightRig rig="threePt" dir="t"/>
            </a:scene3d>
          </a:bodyPr>
          <a:lstStyle>
            <a:lvl1pPr algn="l" defTabSz="860425">
              <a:spcBef>
                <a:spcPct val="0"/>
              </a:spcBef>
              <a:defRPr kumimoji="1" sz="2400">
                <a:solidFill>
                  <a:schemeClr val="tx1"/>
                </a:solidFill>
                <a:latin typeface="Times New Roman" panose="02020603050405020304" pitchFamily="18" charset="0"/>
                <a:ea typeface="宋体" panose="02010600030101010101" pitchFamily="2" charset="-122"/>
              </a:defRPr>
            </a:lvl1pPr>
            <a:lvl2pPr marL="430530" algn="l" defTabSz="860425">
              <a:spcBef>
                <a:spcPct val="0"/>
              </a:spcBef>
              <a:defRPr kumimoji="1" sz="2400">
                <a:solidFill>
                  <a:schemeClr val="tx1"/>
                </a:solidFill>
                <a:latin typeface="Times New Roman" panose="02020603050405020304" pitchFamily="18" charset="0"/>
                <a:ea typeface="宋体" panose="02010600030101010101" pitchFamily="2" charset="-122"/>
              </a:defRPr>
            </a:lvl2pPr>
            <a:lvl3pPr marL="860425" algn="l" defTabSz="860425">
              <a:spcBef>
                <a:spcPct val="0"/>
              </a:spcBef>
              <a:defRPr kumimoji="1" sz="2400">
                <a:solidFill>
                  <a:schemeClr val="tx1"/>
                </a:solidFill>
                <a:latin typeface="Times New Roman" panose="02020603050405020304" pitchFamily="18" charset="0"/>
                <a:ea typeface="宋体" panose="02010600030101010101" pitchFamily="2" charset="-122"/>
              </a:defRPr>
            </a:lvl3pPr>
            <a:lvl4pPr marL="1290955" algn="l" defTabSz="860425">
              <a:spcBef>
                <a:spcPct val="0"/>
              </a:spcBef>
              <a:defRPr kumimoji="1" sz="2400">
                <a:solidFill>
                  <a:schemeClr val="tx1"/>
                </a:solidFill>
                <a:latin typeface="Times New Roman" panose="02020603050405020304" pitchFamily="18" charset="0"/>
                <a:ea typeface="宋体" panose="02010600030101010101" pitchFamily="2" charset="-122"/>
              </a:defRPr>
            </a:lvl4pPr>
            <a:lvl5pPr marL="1719580" algn="l" defTabSz="860425">
              <a:spcBef>
                <a:spcPct val="0"/>
              </a:spcBef>
              <a:defRPr kumimoji="1" sz="2400">
                <a:solidFill>
                  <a:schemeClr val="tx1"/>
                </a:solidFill>
                <a:latin typeface="Times New Roman" panose="02020603050405020304" pitchFamily="18" charset="0"/>
                <a:ea typeface="宋体" panose="02010600030101010101" pitchFamily="2" charset="-122"/>
              </a:defRPr>
            </a:lvl5pPr>
            <a:lvl6pPr marL="21767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6339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0911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5483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0" hangingPunct="0">
              <a:lnSpc>
                <a:spcPct val="75000"/>
              </a:lnSpc>
              <a:spcBef>
                <a:spcPct val="50000"/>
              </a:spcBef>
              <a:buFontTx/>
              <a:buNone/>
            </a:pPr>
            <a:r>
              <a:rPr kumimoji="0" lang="en-US" altLang="zh-CN" sz="1300" b="1" dirty="0">
                <a:solidFill>
                  <a:schemeClr val="accent1"/>
                </a:solidFill>
                <a:effectLst>
                  <a:outerShdw blurRad="38100" dist="25400" dir="5400000" algn="ctr" rotWithShape="0">
                    <a:srgbClr val="6E747A">
                      <a:alpha val="43000"/>
                    </a:srgbClr>
                  </a:outerShdw>
                </a:effectLst>
              </a:rPr>
              <a:t>ZD</a:t>
            </a:r>
            <a:r>
              <a:rPr kumimoji="0" lang="zh-CN" altLang="en-US" sz="1300" b="1" dirty="0">
                <a:solidFill>
                  <a:schemeClr val="accent1"/>
                </a:solidFill>
                <a:effectLst>
                  <a:outerShdw blurRad="38100" dist="25400" dir="5400000" algn="ctr" rotWithShape="0">
                    <a:srgbClr val="6E747A">
                      <a:alpha val="43000"/>
                    </a:srgbClr>
                  </a:outerShdw>
                </a:effectLst>
              </a:rPr>
              <a:t>订货信息</a:t>
            </a:r>
            <a:endParaRPr kumimoji="0" lang="zh-CN" altLang="en-US" sz="1300" b="1" dirty="0">
              <a:solidFill>
                <a:schemeClr val="accent1"/>
              </a:solidFill>
              <a:effectLst>
                <a:outerShdw blurRad="38100" dist="25400" dir="5400000" algn="ctr" rotWithShape="0">
                  <a:srgbClr val="6E747A">
                    <a:alpha val="43000"/>
                  </a:srgbClr>
                </a:outerShdw>
              </a:effectLst>
            </a:endParaRPr>
          </a:p>
          <a:p>
            <a:pPr eaLnBrk="0" hangingPunct="0">
              <a:lnSpc>
                <a:spcPct val="75000"/>
              </a:lnSpc>
              <a:spcBef>
                <a:spcPct val="50000"/>
              </a:spcBef>
              <a:buFontTx/>
              <a:buNone/>
            </a:pPr>
            <a:r>
              <a:rPr kumimoji="0" lang="zh-CN" altLang="en-US" sz="1300" b="1" dirty="0">
                <a:solidFill>
                  <a:schemeClr val="accent1"/>
                </a:solidFill>
                <a:effectLst>
                  <a:outerShdw blurRad="38100" dist="25400" dir="5400000" algn="ctr" rotWithShape="0">
                    <a:srgbClr val="6E747A">
                      <a:alpha val="43000"/>
                    </a:srgbClr>
                  </a:outerShdw>
                </a:effectLst>
              </a:rPr>
              <a:t>         </a:t>
            </a:r>
            <a:r>
              <a:rPr kumimoji="0" lang="zh-CN" altLang="en-US" sz="1000" b="1" dirty="0">
                <a:solidFill>
                  <a:schemeClr val="accent1"/>
                </a:solidFill>
                <a:effectLst>
                  <a:outerShdw blurRad="38100" dist="25400" dir="5400000" algn="ctr" rotWithShape="0">
                    <a:srgbClr val="6E747A">
                      <a:alpha val="43000"/>
                    </a:srgbClr>
                  </a:outerShdw>
                </a:effectLst>
              </a:rPr>
              <a:t> </a:t>
            </a:r>
            <a:r>
              <a:rPr kumimoji="0" lang="en-US" altLang="zh-CN" sz="1000" b="1" dirty="0">
                <a:solidFill>
                  <a:schemeClr val="accent1"/>
                </a:solidFill>
                <a:effectLst>
                  <a:outerShdw blurRad="38100" dist="25400" dir="5400000" algn="ctr" rotWithShape="0">
                    <a:srgbClr val="6E747A">
                      <a:alpha val="43000"/>
                    </a:srgbClr>
                  </a:outerShdw>
                </a:effectLst>
              </a:rPr>
              <a:t>Ordering Information</a:t>
            </a:r>
            <a:r>
              <a:rPr kumimoji="0" lang="en-US" altLang="zh-CN" sz="1300" b="1" dirty="0">
                <a:solidFill>
                  <a:schemeClr val="accent1"/>
                </a:solidFill>
                <a:effectLst>
                  <a:outerShdw blurRad="38100" dist="25400" dir="5400000" algn="ctr" rotWithShape="0">
                    <a:srgbClr val="6E747A">
                      <a:alpha val="43000"/>
                    </a:srgbClr>
                  </a:outerShdw>
                </a:effectLst>
              </a:rPr>
              <a:t>        </a:t>
            </a:r>
            <a:endParaRPr kumimoji="0" lang="en-US" altLang="zh-CN" sz="1300" b="1" dirty="0">
              <a:solidFill>
                <a:schemeClr val="accent1"/>
              </a:solidFill>
              <a:effectLst>
                <a:outerShdw blurRad="38100" dist="25400" dir="5400000" algn="ctr" rotWithShape="0">
                  <a:srgbClr val="6E747A">
                    <a:alpha val="43000"/>
                  </a:srgbClr>
                </a:outerShdw>
              </a:effectLst>
              <a:latin typeface="仿宋_GB2312" panose="02010609030101010101" pitchFamily="49" charset="-122"/>
              <a:ea typeface="仿宋_GB2312" panose="02010609030101010101" pitchFamily="49" charset="-122"/>
            </a:endParaRPr>
          </a:p>
        </p:txBody>
      </p:sp>
      <p:grpSp>
        <p:nvGrpSpPr>
          <p:cNvPr id="21" name="组合 20"/>
          <p:cNvGrpSpPr/>
          <p:nvPr/>
        </p:nvGrpSpPr>
        <p:grpSpPr>
          <a:xfrm>
            <a:off x="6021288" y="9417496"/>
            <a:ext cx="776312" cy="369332"/>
            <a:chOff x="6021288" y="9417496"/>
            <a:chExt cx="776312" cy="369332"/>
          </a:xfrm>
        </p:grpSpPr>
        <p:sp>
          <p:nvSpPr>
            <p:cNvPr id="22" name="圆角矩形 21"/>
            <p:cNvSpPr/>
            <p:nvPr/>
          </p:nvSpPr>
          <p:spPr>
            <a:xfrm>
              <a:off x="6021288" y="9525218"/>
              <a:ext cx="214482" cy="153888"/>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 name="TextBox 22"/>
            <p:cNvSpPr txBox="1"/>
            <p:nvPr/>
          </p:nvSpPr>
          <p:spPr>
            <a:xfrm>
              <a:off x="6235770" y="9417496"/>
              <a:ext cx="561830" cy="369332"/>
            </a:xfrm>
            <a:prstGeom prst="rect">
              <a:avLst/>
            </a:prstGeom>
            <a:noFill/>
          </p:spPr>
          <p:txBody>
            <a:bodyPr wrap="square" rtlCol="0">
              <a:spAutoFit/>
            </a:bodyPr>
            <a:lstStyle/>
            <a:p>
              <a:r>
                <a:rPr lang="en-US" altLang="zh-CN" dirty="0"/>
                <a:t>93</a:t>
              </a:r>
              <a:endParaRPr lang="zh-CN" altLang="en-US" dirty="0"/>
            </a:p>
          </p:txBody>
        </p:sp>
      </p:grpSp>
      <p:graphicFrame>
        <p:nvGraphicFramePr>
          <p:cNvPr id="2" name="表格 1"/>
          <p:cNvGraphicFramePr>
            <a:graphicFrameLocks noGrp="1"/>
          </p:cNvGraphicFramePr>
          <p:nvPr/>
        </p:nvGraphicFramePr>
        <p:xfrm>
          <a:off x="342900" y="1136576"/>
          <a:ext cx="6172200" cy="3917846"/>
        </p:xfrm>
        <a:graphic>
          <a:graphicData uri="http://schemas.openxmlformats.org/drawingml/2006/table">
            <a:tbl>
              <a:tblPr/>
              <a:tblGrid>
                <a:gridCol w="1399880"/>
                <a:gridCol w="1208988"/>
                <a:gridCol w="1399880"/>
                <a:gridCol w="1083544"/>
                <a:gridCol w="1079908"/>
              </a:tblGrid>
              <a:tr h="277552">
                <a:tc gridSpan="4">
                  <a:txBody>
                    <a:bodyPr/>
                    <a:lstStyle/>
                    <a:p>
                      <a:pPr algn="ctr">
                        <a:lnSpc>
                          <a:spcPct val="150000"/>
                        </a:lnSpc>
                        <a:spcAft>
                          <a:spcPts val="0"/>
                        </a:spcAft>
                      </a:pPr>
                      <a:r>
                        <a:rPr lang="zh-CN" sz="1100" kern="100" dirty="0">
                          <a:effectLst/>
                          <a:latin typeface="仿宋体"/>
                          <a:ea typeface="仿宋_GB2312" panose="02010609030101010101" pitchFamily="49" charset="-122"/>
                        </a:rPr>
                        <a:t>产品特征</a:t>
                      </a:r>
                      <a:endParaRPr lang="zh-CN" sz="1000" kern="100" dirty="0">
                        <a:effectLst/>
                        <a:latin typeface="Times New Roman" panose="02020603050405020304"/>
                        <a:ea typeface="宋体" panose="02010600030101010101" pitchFamily="2" charset="-122"/>
                      </a:endParaRPr>
                    </a:p>
                  </a:txBody>
                  <a:tcPr marL="65449" marR="65449"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cPr/>
                </a:tc>
                <a:tc hMerge="1">
                  <a:tcPr/>
                </a:tc>
                <a:tc hMerge="1">
                  <a:tcPr/>
                </a:tc>
                <a:tc rowSpan="2">
                  <a:txBody>
                    <a:bodyPr/>
                    <a:lstStyle/>
                    <a:p>
                      <a:pPr indent="64135" algn="ctr">
                        <a:spcAft>
                          <a:spcPts val="0"/>
                        </a:spcAft>
                      </a:pPr>
                      <a:endParaRPr lang="en-US" altLang="zh-CN" sz="1100" kern="100" dirty="0">
                        <a:effectLst/>
                        <a:latin typeface="仿宋体"/>
                        <a:ea typeface="仿宋_GB2312" panose="02010609030101010101" pitchFamily="49" charset="-122"/>
                      </a:endParaRPr>
                    </a:p>
                    <a:p>
                      <a:pPr indent="64135" algn="ctr">
                        <a:spcAft>
                          <a:spcPts val="0"/>
                        </a:spcAft>
                      </a:pPr>
                      <a:r>
                        <a:rPr lang="zh-CN" sz="1100" kern="100" dirty="0">
                          <a:effectLst/>
                          <a:latin typeface="仿宋体"/>
                          <a:ea typeface="仿宋_GB2312" panose="02010609030101010101" pitchFamily="49" charset="-122"/>
                        </a:rPr>
                        <a:t>产品编号</a:t>
                      </a:r>
                      <a:endParaRPr lang="zh-CN" sz="1000" kern="100" dirty="0">
                        <a:effectLst/>
                        <a:latin typeface="Times New Roman" panose="02020603050405020304"/>
                        <a:ea typeface="宋体" panose="02010600030101010101" pitchFamily="2" charset="-122"/>
                      </a:endParaRPr>
                    </a:p>
                  </a:txBody>
                  <a:tcPr marL="65449" marR="65449"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261796">
                <a:tc>
                  <a:txBody>
                    <a:bodyPr/>
                    <a:lstStyle/>
                    <a:p>
                      <a:pPr algn="ctr">
                        <a:lnSpc>
                          <a:spcPct val="150000"/>
                        </a:lnSpc>
                        <a:spcAft>
                          <a:spcPts val="0"/>
                        </a:spcAft>
                      </a:pPr>
                      <a:r>
                        <a:rPr lang="zh-CN" sz="1100" b="1" kern="100">
                          <a:effectLst/>
                          <a:latin typeface="仿宋体"/>
                          <a:ea typeface="仿宋_GB2312" panose="02010609030101010101" pitchFamily="49" charset="-122"/>
                        </a:rPr>
                        <a:t>输出端法兰</a:t>
                      </a:r>
                      <a:endParaRPr lang="zh-CN" sz="1000" kern="100">
                        <a:effectLst/>
                        <a:latin typeface="Times New Roman" panose="02020603050405020304"/>
                        <a:ea typeface="宋体" panose="02010600030101010101" pitchFamily="2" charset="-122"/>
                      </a:endParaRPr>
                    </a:p>
                  </a:txBody>
                  <a:tcPr marL="65449" marR="65449"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50000"/>
                        </a:lnSpc>
                        <a:spcAft>
                          <a:spcPts val="0"/>
                        </a:spcAft>
                      </a:pPr>
                      <a:r>
                        <a:rPr lang="zh-CN" sz="1100" b="1" kern="100">
                          <a:effectLst/>
                          <a:latin typeface="仿宋体"/>
                          <a:ea typeface="仿宋_GB2312" panose="02010609030101010101" pitchFamily="49" charset="-122"/>
                        </a:rPr>
                        <a:t>输出轴伸</a:t>
                      </a:r>
                      <a:endParaRPr lang="zh-CN" sz="1000" kern="100">
                        <a:effectLst/>
                        <a:latin typeface="Times New Roman" panose="02020603050405020304"/>
                        <a:ea typeface="宋体" panose="02010600030101010101" pitchFamily="2" charset="-122"/>
                      </a:endParaRPr>
                    </a:p>
                  </a:txBody>
                  <a:tcPr marL="65449" marR="65449"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50000"/>
                        </a:lnSpc>
                        <a:spcAft>
                          <a:spcPts val="0"/>
                        </a:spcAft>
                      </a:pPr>
                      <a:r>
                        <a:rPr lang="zh-CN" sz="1100" b="1" kern="100">
                          <a:effectLst/>
                          <a:latin typeface="仿宋体"/>
                          <a:ea typeface="仿宋_GB2312" panose="02010609030101010101" pitchFamily="49" charset="-122"/>
                        </a:rPr>
                        <a:t>输入轴孔</a:t>
                      </a:r>
                      <a:endParaRPr lang="zh-CN" sz="1000" kern="100">
                        <a:effectLst/>
                        <a:latin typeface="Times New Roman" panose="02020603050405020304"/>
                        <a:ea typeface="宋体" panose="02010600030101010101" pitchFamily="2" charset="-122"/>
                      </a:endParaRPr>
                    </a:p>
                  </a:txBody>
                  <a:tcPr marL="65449" marR="65449"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50000"/>
                        </a:lnSpc>
                        <a:spcAft>
                          <a:spcPts val="0"/>
                        </a:spcAft>
                      </a:pPr>
                      <a:r>
                        <a:rPr lang="zh-CN" sz="1100" b="1" kern="100">
                          <a:effectLst/>
                          <a:latin typeface="仿宋体"/>
                          <a:ea typeface="仿宋_GB2312" panose="02010609030101010101" pitchFamily="49" charset="-122"/>
                        </a:rPr>
                        <a:t>油口</a:t>
                      </a:r>
                      <a:endParaRPr lang="zh-CN" sz="1000" kern="100">
                        <a:effectLst/>
                        <a:latin typeface="Times New Roman" panose="02020603050405020304"/>
                        <a:ea typeface="宋体" panose="02010600030101010101" pitchFamily="2" charset="-122"/>
                      </a:endParaRPr>
                    </a:p>
                  </a:txBody>
                  <a:tcPr marL="65449" marR="65449"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vMerge="1">
                  <a:tcPr/>
                </a:tc>
              </a:tr>
              <a:tr h="557528">
                <a:tc>
                  <a:txBody>
                    <a:bodyPr/>
                    <a:lstStyle/>
                    <a:p>
                      <a:pPr algn="just">
                        <a:spcAft>
                          <a:spcPts val="0"/>
                        </a:spcAft>
                      </a:pPr>
                      <a:r>
                        <a:rPr lang="zh-CN" sz="1100" b="1" kern="100">
                          <a:solidFill>
                            <a:srgbClr val="000000"/>
                          </a:solidFill>
                          <a:effectLst/>
                          <a:latin typeface="仿宋体"/>
                          <a:ea typeface="仿宋_GB2312" panose="02010609030101010101" pitchFamily="49" charset="-122"/>
                        </a:rPr>
                        <a:t>方法兰</a:t>
                      </a:r>
                      <a:r>
                        <a:rPr lang="en-US" sz="1100" b="1" kern="100">
                          <a:solidFill>
                            <a:srgbClr val="000000"/>
                          </a:solidFill>
                          <a:effectLst/>
                          <a:latin typeface="仿宋体"/>
                          <a:ea typeface="仿宋_GB2312" panose="02010609030101010101" pitchFamily="49" charset="-122"/>
                        </a:rPr>
                        <a:t>104</a:t>
                      </a:r>
                      <a:r>
                        <a:rPr lang="zh-CN" sz="1100" b="1" kern="100">
                          <a:solidFill>
                            <a:srgbClr val="000000"/>
                          </a:solidFill>
                          <a:effectLst/>
                          <a:latin typeface="仿宋体"/>
                          <a:ea typeface="仿宋_GB2312" panose="02010609030101010101" pitchFamily="49" charset="-122"/>
                        </a:rPr>
                        <a:t>×</a:t>
                      </a:r>
                      <a:r>
                        <a:rPr lang="en-US" sz="1100" b="1" kern="100">
                          <a:solidFill>
                            <a:srgbClr val="000000"/>
                          </a:solidFill>
                          <a:effectLst/>
                          <a:latin typeface="仿宋体"/>
                          <a:ea typeface="仿宋_GB2312" panose="02010609030101010101" pitchFamily="49" charset="-122"/>
                        </a:rPr>
                        <a:t>104, 4-14,</a:t>
                      </a:r>
                      <a:r>
                        <a:rPr lang="zh-CN" sz="1100" b="1" kern="100">
                          <a:solidFill>
                            <a:srgbClr val="000000"/>
                          </a:solidFill>
                          <a:effectLst/>
                          <a:latin typeface="仿宋体"/>
                          <a:ea typeface="仿宋_GB2312" panose="02010609030101010101" pitchFamily="49" charset="-122"/>
                        </a:rPr>
                        <a:t>止口Φ</a:t>
                      </a:r>
                      <a:r>
                        <a:rPr lang="en-US" sz="1100" b="1" kern="100">
                          <a:solidFill>
                            <a:srgbClr val="000000"/>
                          </a:solidFill>
                          <a:effectLst/>
                          <a:latin typeface="仿宋体"/>
                          <a:ea typeface="仿宋_GB2312" panose="02010609030101010101" pitchFamily="49" charset="-122"/>
                        </a:rPr>
                        <a:t>82.55</a:t>
                      </a:r>
                      <a:r>
                        <a:rPr lang="zh-CN" sz="1100" b="1" kern="100">
                          <a:solidFill>
                            <a:srgbClr val="000000"/>
                          </a:solidFill>
                          <a:effectLst/>
                          <a:latin typeface="仿宋体"/>
                          <a:ea typeface="仿宋_GB2312" panose="02010609030101010101" pitchFamily="49" charset="-122"/>
                        </a:rPr>
                        <a:t>×</a:t>
                      </a:r>
                      <a:r>
                        <a:rPr lang="en-US" sz="1100" b="1" kern="100">
                          <a:solidFill>
                            <a:srgbClr val="000000"/>
                          </a:solidFill>
                          <a:effectLst/>
                          <a:latin typeface="仿宋体"/>
                          <a:ea typeface="仿宋_GB2312" panose="02010609030101010101" pitchFamily="49" charset="-122"/>
                        </a:rPr>
                        <a:t>6.1</a:t>
                      </a:r>
                      <a:endParaRPr lang="zh-CN" sz="1100">
                        <a:solidFill>
                          <a:srgbClr val="000000"/>
                        </a:solidFill>
                        <a:effectLst/>
                        <a:latin typeface="Times New Roman" panose="02020603050405020304"/>
                        <a:ea typeface="宋体" panose="02010600030101010101" pitchFamily="2" charset="-122"/>
                      </a:endParaRPr>
                    </a:p>
                  </a:txBody>
                  <a:tcPr marL="65449" marR="65449"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zh-CN" sz="1100" b="1" kern="100">
                          <a:solidFill>
                            <a:srgbClr val="000000"/>
                          </a:solidFill>
                          <a:effectLst/>
                          <a:latin typeface="仿宋体"/>
                          <a:ea typeface="仿宋_GB2312" panose="02010609030101010101" pitchFamily="49" charset="-122"/>
                        </a:rPr>
                        <a:t>Φ</a:t>
                      </a:r>
                      <a:r>
                        <a:rPr lang="en-US" sz="1100" b="1" kern="100">
                          <a:solidFill>
                            <a:srgbClr val="000000"/>
                          </a:solidFill>
                          <a:effectLst/>
                          <a:latin typeface="仿宋体"/>
                          <a:ea typeface="仿宋_GB2312" panose="02010609030101010101" pitchFamily="49" charset="-122"/>
                        </a:rPr>
                        <a:t>25</a:t>
                      </a:r>
                      <a:r>
                        <a:rPr lang="zh-CN" sz="1100" b="1" kern="100">
                          <a:solidFill>
                            <a:srgbClr val="000000"/>
                          </a:solidFill>
                          <a:effectLst/>
                          <a:latin typeface="仿宋体"/>
                          <a:ea typeface="仿宋_GB2312" panose="02010609030101010101" pitchFamily="49" charset="-122"/>
                        </a:rPr>
                        <a:t>×</a:t>
                      </a:r>
                      <a:r>
                        <a:rPr lang="en-US" sz="1100" b="1" kern="100">
                          <a:solidFill>
                            <a:srgbClr val="000000"/>
                          </a:solidFill>
                          <a:effectLst/>
                          <a:latin typeface="仿宋体"/>
                          <a:ea typeface="仿宋_GB2312" panose="02010609030101010101" pitchFamily="49" charset="-122"/>
                        </a:rPr>
                        <a:t>43</a:t>
                      </a:r>
                      <a:r>
                        <a:rPr lang="zh-CN" sz="1100" b="1" kern="100">
                          <a:solidFill>
                            <a:srgbClr val="000000"/>
                          </a:solidFill>
                          <a:effectLst/>
                          <a:latin typeface="仿宋体"/>
                          <a:ea typeface="仿宋_GB2312" panose="02010609030101010101" pitchFamily="49" charset="-122"/>
                        </a:rPr>
                        <a:t>直轴</a:t>
                      </a:r>
                      <a:r>
                        <a:rPr lang="en-US" sz="1100" b="1" kern="100">
                          <a:solidFill>
                            <a:srgbClr val="000000"/>
                          </a:solidFill>
                          <a:effectLst/>
                          <a:latin typeface="仿宋体"/>
                          <a:ea typeface="仿宋_GB2312" panose="02010609030101010101" pitchFamily="49" charset="-122"/>
                        </a:rPr>
                        <a:t>,</a:t>
                      </a:r>
                      <a:r>
                        <a:rPr lang="zh-CN" sz="1100" b="1" kern="100">
                          <a:solidFill>
                            <a:srgbClr val="000000"/>
                          </a:solidFill>
                          <a:effectLst/>
                          <a:latin typeface="仿宋体"/>
                          <a:ea typeface="仿宋_GB2312" panose="02010609030101010101" pitchFamily="49" charset="-122"/>
                        </a:rPr>
                        <a:t>单键</a:t>
                      </a:r>
                      <a:r>
                        <a:rPr lang="en-US" sz="1100" b="1" kern="100">
                          <a:solidFill>
                            <a:srgbClr val="000000"/>
                          </a:solidFill>
                          <a:effectLst/>
                          <a:latin typeface="仿宋体"/>
                          <a:ea typeface="仿宋_GB2312" panose="02010609030101010101" pitchFamily="49" charset="-122"/>
                        </a:rPr>
                        <a:t>8</a:t>
                      </a:r>
                      <a:r>
                        <a:rPr lang="zh-CN" sz="1100" b="1" kern="100">
                          <a:solidFill>
                            <a:srgbClr val="000000"/>
                          </a:solidFill>
                          <a:effectLst/>
                          <a:latin typeface="仿宋体"/>
                          <a:ea typeface="仿宋_GB2312" panose="02010609030101010101" pitchFamily="49" charset="-122"/>
                        </a:rPr>
                        <a:t>×</a:t>
                      </a:r>
                      <a:r>
                        <a:rPr lang="en-US" sz="1100" b="1" kern="100">
                          <a:solidFill>
                            <a:srgbClr val="000000"/>
                          </a:solidFill>
                          <a:effectLst/>
                          <a:latin typeface="仿宋体"/>
                          <a:ea typeface="仿宋_GB2312" panose="02010609030101010101" pitchFamily="49" charset="-122"/>
                        </a:rPr>
                        <a:t>32</a:t>
                      </a:r>
                      <a:r>
                        <a:rPr lang="zh-CN" sz="1100" b="1" kern="100">
                          <a:solidFill>
                            <a:srgbClr val="000000"/>
                          </a:solidFill>
                          <a:effectLst/>
                          <a:latin typeface="仿宋体"/>
                          <a:ea typeface="仿宋_GB2312" panose="02010609030101010101" pitchFamily="49" charset="-122"/>
                        </a:rPr>
                        <a:t>，轴端</a:t>
                      </a:r>
                      <a:r>
                        <a:rPr lang="en-US" sz="1100" b="1" kern="100">
                          <a:solidFill>
                            <a:srgbClr val="000000"/>
                          </a:solidFill>
                          <a:effectLst/>
                          <a:latin typeface="仿宋体"/>
                          <a:ea typeface="仿宋_GB2312" panose="02010609030101010101" pitchFamily="49" charset="-122"/>
                        </a:rPr>
                        <a:t>M8</a:t>
                      </a:r>
                      <a:endParaRPr lang="zh-CN" sz="1100">
                        <a:solidFill>
                          <a:srgbClr val="000000"/>
                        </a:solidFill>
                        <a:effectLst/>
                        <a:latin typeface="Times New Roman" panose="02020603050405020304"/>
                        <a:ea typeface="宋体" panose="02010600030101010101" pitchFamily="2" charset="-122"/>
                      </a:endParaRPr>
                    </a:p>
                  </a:txBody>
                  <a:tcPr marL="65449" marR="65449"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zh-CN" sz="1100" b="1" kern="100">
                          <a:solidFill>
                            <a:srgbClr val="000000"/>
                          </a:solidFill>
                          <a:effectLst/>
                          <a:latin typeface="仿宋体"/>
                          <a:ea typeface="仿宋_GB2312" panose="02010609030101010101" pitchFamily="49" charset="-122"/>
                        </a:rPr>
                        <a:t>Φ</a:t>
                      </a:r>
                      <a:r>
                        <a:rPr lang="en-US" sz="1100" b="1" kern="100">
                          <a:solidFill>
                            <a:srgbClr val="000000"/>
                          </a:solidFill>
                          <a:effectLst/>
                          <a:latin typeface="仿宋体"/>
                          <a:ea typeface="仿宋_GB2312" panose="02010609030101010101" pitchFamily="49" charset="-122"/>
                        </a:rPr>
                        <a:t>25</a:t>
                      </a:r>
                      <a:r>
                        <a:rPr lang="zh-CN" sz="1100" b="1" kern="100">
                          <a:solidFill>
                            <a:srgbClr val="000000"/>
                          </a:solidFill>
                          <a:effectLst/>
                          <a:latin typeface="仿宋体"/>
                          <a:ea typeface="仿宋_GB2312" panose="02010609030101010101" pitchFamily="49" charset="-122"/>
                        </a:rPr>
                        <a:t>直轴</a:t>
                      </a:r>
                      <a:r>
                        <a:rPr lang="en-US" sz="1100" b="1" kern="100">
                          <a:solidFill>
                            <a:srgbClr val="000000"/>
                          </a:solidFill>
                          <a:effectLst/>
                          <a:latin typeface="仿宋体"/>
                          <a:ea typeface="仿宋_GB2312" panose="02010609030101010101" pitchFamily="49" charset="-122"/>
                        </a:rPr>
                        <a:t>,</a:t>
                      </a:r>
                      <a:r>
                        <a:rPr lang="zh-CN" sz="1100" b="1" kern="100">
                          <a:solidFill>
                            <a:srgbClr val="000000"/>
                          </a:solidFill>
                          <a:effectLst/>
                          <a:latin typeface="仿宋体"/>
                          <a:ea typeface="仿宋_GB2312" panose="02010609030101010101" pitchFamily="49" charset="-122"/>
                        </a:rPr>
                        <a:t>单键</a:t>
                      </a:r>
                      <a:r>
                        <a:rPr lang="en-US" sz="1100" b="1" kern="100">
                          <a:solidFill>
                            <a:srgbClr val="000000"/>
                          </a:solidFill>
                          <a:effectLst/>
                          <a:latin typeface="仿宋体"/>
                          <a:ea typeface="仿宋_GB2312" panose="02010609030101010101" pitchFamily="49" charset="-122"/>
                        </a:rPr>
                        <a:t>8</a:t>
                      </a:r>
                      <a:endParaRPr lang="zh-CN" sz="1100">
                        <a:solidFill>
                          <a:srgbClr val="000000"/>
                        </a:solidFill>
                        <a:effectLst/>
                        <a:latin typeface="Times New Roman" panose="02020603050405020304"/>
                        <a:ea typeface="宋体" panose="02010600030101010101" pitchFamily="2" charset="-122"/>
                      </a:endParaRPr>
                    </a:p>
                  </a:txBody>
                  <a:tcPr marL="65449" marR="65449"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100" b="1" kern="100">
                          <a:solidFill>
                            <a:srgbClr val="000000"/>
                          </a:solidFill>
                          <a:effectLst/>
                          <a:latin typeface="仿宋体"/>
                          <a:ea typeface="仿宋_GB2312" panose="02010609030101010101" pitchFamily="49" charset="-122"/>
                        </a:rPr>
                        <a:t>G1/4</a:t>
                      </a:r>
                      <a:endParaRPr lang="zh-CN" sz="1100">
                        <a:solidFill>
                          <a:srgbClr val="000000"/>
                        </a:solidFill>
                        <a:effectLst/>
                        <a:latin typeface="Times New Roman" panose="02020603050405020304"/>
                        <a:ea typeface="宋体" panose="02010600030101010101" pitchFamily="2" charset="-122"/>
                      </a:endParaRPr>
                    </a:p>
                  </a:txBody>
                  <a:tcPr marL="65449" marR="65449"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spcAft>
                          <a:spcPts val="0"/>
                        </a:spcAft>
                      </a:pPr>
                      <a:r>
                        <a:rPr lang="en-US" sz="1100" b="1" kern="100">
                          <a:effectLst/>
                          <a:latin typeface="仿宋体"/>
                          <a:ea typeface="仿宋_GB2312" panose="02010609030101010101" pitchFamily="49" charset="-122"/>
                        </a:rPr>
                        <a:t>ZD80-A011</a:t>
                      </a:r>
                      <a:endParaRPr lang="zh-CN" sz="1000" kern="100">
                        <a:effectLst/>
                        <a:latin typeface="Times New Roman" panose="02020603050405020304"/>
                        <a:ea typeface="宋体" panose="02010600030101010101" pitchFamily="2" charset="-122"/>
                      </a:endParaRPr>
                    </a:p>
                  </a:txBody>
                  <a:tcPr marL="65449" marR="65449"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568436">
                <a:tc>
                  <a:txBody>
                    <a:bodyPr/>
                    <a:lstStyle/>
                    <a:p>
                      <a:pPr algn="just">
                        <a:spcAft>
                          <a:spcPts val="0"/>
                        </a:spcAft>
                      </a:pPr>
                      <a:r>
                        <a:rPr lang="zh-CN" sz="1100" b="1" kern="100">
                          <a:solidFill>
                            <a:srgbClr val="000000"/>
                          </a:solidFill>
                          <a:effectLst/>
                          <a:latin typeface="仿宋体"/>
                          <a:ea typeface="仿宋_GB2312" panose="02010609030101010101" pitchFamily="49" charset="-122"/>
                        </a:rPr>
                        <a:t>方法兰</a:t>
                      </a:r>
                      <a:r>
                        <a:rPr lang="en-US" sz="1100" b="1" kern="100">
                          <a:solidFill>
                            <a:srgbClr val="000000"/>
                          </a:solidFill>
                          <a:effectLst/>
                          <a:latin typeface="仿宋体"/>
                          <a:ea typeface="仿宋_GB2312" panose="02010609030101010101" pitchFamily="49" charset="-122"/>
                        </a:rPr>
                        <a:t>104</a:t>
                      </a:r>
                      <a:r>
                        <a:rPr lang="zh-CN" sz="1100" b="1" kern="100">
                          <a:solidFill>
                            <a:srgbClr val="000000"/>
                          </a:solidFill>
                          <a:effectLst/>
                          <a:latin typeface="仿宋体"/>
                          <a:ea typeface="仿宋_GB2312" panose="02010609030101010101" pitchFamily="49" charset="-122"/>
                        </a:rPr>
                        <a:t>×</a:t>
                      </a:r>
                      <a:r>
                        <a:rPr lang="en-US" sz="1100" b="1" kern="100">
                          <a:solidFill>
                            <a:srgbClr val="000000"/>
                          </a:solidFill>
                          <a:effectLst/>
                          <a:latin typeface="仿宋体"/>
                          <a:ea typeface="仿宋_GB2312" panose="02010609030101010101" pitchFamily="49" charset="-122"/>
                        </a:rPr>
                        <a:t>104, 4-14,</a:t>
                      </a:r>
                      <a:r>
                        <a:rPr lang="zh-CN" sz="1100" b="1" kern="100">
                          <a:solidFill>
                            <a:srgbClr val="000000"/>
                          </a:solidFill>
                          <a:effectLst/>
                          <a:latin typeface="仿宋体"/>
                          <a:ea typeface="仿宋_GB2312" panose="02010609030101010101" pitchFamily="49" charset="-122"/>
                        </a:rPr>
                        <a:t>止口Φ</a:t>
                      </a:r>
                      <a:r>
                        <a:rPr lang="en-US" sz="1100" b="1" kern="100">
                          <a:solidFill>
                            <a:srgbClr val="000000"/>
                          </a:solidFill>
                          <a:effectLst/>
                          <a:latin typeface="仿宋体"/>
                          <a:ea typeface="仿宋_GB2312" panose="02010609030101010101" pitchFamily="49" charset="-122"/>
                        </a:rPr>
                        <a:t>82.55</a:t>
                      </a:r>
                      <a:r>
                        <a:rPr lang="zh-CN" sz="1100" b="1" kern="100">
                          <a:solidFill>
                            <a:srgbClr val="000000"/>
                          </a:solidFill>
                          <a:effectLst/>
                          <a:latin typeface="仿宋体"/>
                          <a:ea typeface="仿宋_GB2312" panose="02010609030101010101" pitchFamily="49" charset="-122"/>
                        </a:rPr>
                        <a:t>×</a:t>
                      </a:r>
                      <a:r>
                        <a:rPr lang="en-US" sz="1100" b="1" kern="100">
                          <a:solidFill>
                            <a:srgbClr val="000000"/>
                          </a:solidFill>
                          <a:effectLst/>
                          <a:latin typeface="仿宋体"/>
                          <a:ea typeface="仿宋_GB2312" panose="02010609030101010101" pitchFamily="49" charset="-122"/>
                        </a:rPr>
                        <a:t>6.1</a:t>
                      </a:r>
                      <a:endParaRPr lang="zh-CN" sz="1100">
                        <a:solidFill>
                          <a:srgbClr val="000000"/>
                        </a:solidFill>
                        <a:effectLst/>
                        <a:latin typeface="Times New Roman" panose="02020603050405020304"/>
                        <a:ea typeface="宋体" panose="02010600030101010101" pitchFamily="2" charset="-122"/>
                      </a:endParaRPr>
                    </a:p>
                  </a:txBody>
                  <a:tcPr marL="65449" marR="65449"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zh-CN" sz="1100" b="1" kern="100">
                          <a:solidFill>
                            <a:srgbClr val="000000"/>
                          </a:solidFill>
                          <a:effectLst/>
                          <a:latin typeface="仿宋体"/>
                          <a:ea typeface="仿宋_GB2312" panose="02010609030101010101" pitchFamily="49" charset="-122"/>
                        </a:rPr>
                        <a:t>Φ</a:t>
                      </a:r>
                      <a:r>
                        <a:rPr lang="en-US" sz="1100" b="1" kern="100">
                          <a:solidFill>
                            <a:srgbClr val="000000"/>
                          </a:solidFill>
                          <a:effectLst/>
                          <a:latin typeface="仿宋体"/>
                          <a:ea typeface="仿宋_GB2312" panose="02010609030101010101" pitchFamily="49" charset="-122"/>
                        </a:rPr>
                        <a:t>32</a:t>
                      </a:r>
                      <a:r>
                        <a:rPr lang="zh-CN" sz="1100" b="1" kern="100">
                          <a:solidFill>
                            <a:srgbClr val="000000"/>
                          </a:solidFill>
                          <a:effectLst/>
                          <a:latin typeface="仿宋体"/>
                          <a:ea typeface="仿宋_GB2312" panose="02010609030101010101" pitchFamily="49" charset="-122"/>
                        </a:rPr>
                        <a:t>×</a:t>
                      </a:r>
                      <a:r>
                        <a:rPr lang="en-US" sz="1100" b="1" kern="100">
                          <a:solidFill>
                            <a:srgbClr val="000000"/>
                          </a:solidFill>
                          <a:effectLst/>
                          <a:latin typeface="仿宋体"/>
                          <a:ea typeface="仿宋_GB2312" panose="02010609030101010101" pitchFamily="49" charset="-122"/>
                        </a:rPr>
                        <a:t>56</a:t>
                      </a:r>
                      <a:r>
                        <a:rPr lang="zh-CN" sz="1100" b="1" kern="100">
                          <a:solidFill>
                            <a:srgbClr val="000000"/>
                          </a:solidFill>
                          <a:effectLst/>
                          <a:latin typeface="仿宋体"/>
                          <a:ea typeface="仿宋_GB2312" panose="02010609030101010101" pitchFamily="49" charset="-122"/>
                        </a:rPr>
                        <a:t>直轴</a:t>
                      </a:r>
                      <a:r>
                        <a:rPr lang="en-US" sz="1100" b="1" kern="100">
                          <a:solidFill>
                            <a:srgbClr val="000000"/>
                          </a:solidFill>
                          <a:effectLst/>
                          <a:latin typeface="仿宋体"/>
                          <a:ea typeface="仿宋_GB2312" panose="02010609030101010101" pitchFamily="49" charset="-122"/>
                        </a:rPr>
                        <a:t>,</a:t>
                      </a:r>
                      <a:r>
                        <a:rPr lang="zh-CN" sz="1100" b="1" kern="100">
                          <a:solidFill>
                            <a:srgbClr val="000000"/>
                          </a:solidFill>
                          <a:effectLst/>
                          <a:latin typeface="仿宋体"/>
                          <a:ea typeface="仿宋_GB2312" panose="02010609030101010101" pitchFamily="49" charset="-122"/>
                        </a:rPr>
                        <a:t>单键</a:t>
                      </a:r>
                      <a:r>
                        <a:rPr lang="en-US" sz="1100" b="1" kern="100">
                          <a:solidFill>
                            <a:srgbClr val="000000"/>
                          </a:solidFill>
                          <a:effectLst/>
                          <a:latin typeface="仿宋体"/>
                          <a:ea typeface="仿宋_GB2312" panose="02010609030101010101" pitchFamily="49" charset="-122"/>
                        </a:rPr>
                        <a:t>10</a:t>
                      </a:r>
                      <a:r>
                        <a:rPr lang="zh-CN" sz="1100" b="1" kern="100">
                          <a:solidFill>
                            <a:srgbClr val="000000"/>
                          </a:solidFill>
                          <a:effectLst/>
                          <a:latin typeface="仿宋体"/>
                          <a:ea typeface="仿宋_GB2312" panose="02010609030101010101" pitchFamily="49" charset="-122"/>
                        </a:rPr>
                        <a:t>×</a:t>
                      </a:r>
                      <a:r>
                        <a:rPr lang="en-US" sz="1100" b="1" kern="100">
                          <a:solidFill>
                            <a:srgbClr val="000000"/>
                          </a:solidFill>
                          <a:effectLst/>
                          <a:latin typeface="仿宋体"/>
                          <a:ea typeface="仿宋_GB2312" panose="02010609030101010101" pitchFamily="49" charset="-122"/>
                        </a:rPr>
                        <a:t>45</a:t>
                      </a:r>
                      <a:r>
                        <a:rPr lang="zh-CN" sz="1100" b="1" kern="100">
                          <a:solidFill>
                            <a:srgbClr val="000000"/>
                          </a:solidFill>
                          <a:effectLst/>
                          <a:latin typeface="仿宋体"/>
                          <a:ea typeface="仿宋_GB2312" panose="02010609030101010101" pitchFamily="49" charset="-122"/>
                        </a:rPr>
                        <a:t>，轴端</a:t>
                      </a:r>
                      <a:r>
                        <a:rPr lang="en-US" sz="1100" b="1" kern="100">
                          <a:solidFill>
                            <a:srgbClr val="000000"/>
                          </a:solidFill>
                          <a:effectLst/>
                          <a:latin typeface="仿宋体"/>
                          <a:ea typeface="仿宋_GB2312" panose="02010609030101010101" pitchFamily="49" charset="-122"/>
                        </a:rPr>
                        <a:t>M8</a:t>
                      </a:r>
                      <a:endParaRPr lang="zh-CN" sz="1100">
                        <a:solidFill>
                          <a:srgbClr val="000000"/>
                        </a:solidFill>
                        <a:effectLst/>
                        <a:latin typeface="Times New Roman" panose="02020603050405020304"/>
                        <a:ea typeface="宋体" panose="02010600030101010101" pitchFamily="2" charset="-122"/>
                      </a:endParaRPr>
                    </a:p>
                  </a:txBody>
                  <a:tcPr marL="65449" marR="65449"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zh-CN" sz="1100" b="1" kern="100">
                          <a:solidFill>
                            <a:srgbClr val="000000"/>
                          </a:solidFill>
                          <a:effectLst/>
                          <a:latin typeface="仿宋体"/>
                          <a:ea typeface="仿宋_GB2312" panose="02010609030101010101" pitchFamily="49" charset="-122"/>
                        </a:rPr>
                        <a:t>Φ</a:t>
                      </a:r>
                      <a:r>
                        <a:rPr lang="en-US" sz="1100" b="1" kern="100">
                          <a:solidFill>
                            <a:srgbClr val="000000"/>
                          </a:solidFill>
                          <a:effectLst/>
                          <a:latin typeface="仿宋体"/>
                          <a:ea typeface="仿宋_GB2312" panose="02010609030101010101" pitchFamily="49" charset="-122"/>
                        </a:rPr>
                        <a:t>32</a:t>
                      </a:r>
                      <a:r>
                        <a:rPr lang="zh-CN" sz="1100" b="1" kern="100">
                          <a:solidFill>
                            <a:srgbClr val="000000"/>
                          </a:solidFill>
                          <a:effectLst/>
                          <a:latin typeface="仿宋体"/>
                          <a:ea typeface="仿宋_GB2312" panose="02010609030101010101" pitchFamily="49" charset="-122"/>
                        </a:rPr>
                        <a:t>直轴</a:t>
                      </a:r>
                      <a:r>
                        <a:rPr lang="en-US" sz="1100" b="1" kern="100">
                          <a:solidFill>
                            <a:srgbClr val="000000"/>
                          </a:solidFill>
                          <a:effectLst/>
                          <a:latin typeface="仿宋体"/>
                          <a:ea typeface="仿宋_GB2312" panose="02010609030101010101" pitchFamily="49" charset="-122"/>
                        </a:rPr>
                        <a:t>,</a:t>
                      </a:r>
                      <a:r>
                        <a:rPr lang="zh-CN" sz="1100" b="1" kern="100">
                          <a:solidFill>
                            <a:srgbClr val="000000"/>
                          </a:solidFill>
                          <a:effectLst/>
                          <a:latin typeface="仿宋体"/>
                          <a:ea typeface="仿宋_GB2312" panose="02010609030101010101" pitchFamily="49" charset="-122"/>
                        </a:rPr>
                        <a:t>单键</a:t>
                      </a:r>
                      <a:r>
                        <a:rPr lang="en-US" sz="1100" b="1" kern="100">
                          <a:solidFill>
                            <a:srgbClr val="000000"/>
                          </a:solidFill>
                          <a:effectLst/>
                          <a:latin typeface="仿宋体"/>
                          <a:ea typeface="仿宋_GB2312" panose="02010609030101010101" pitchFamily="49" charset="-122"/>
                        </a:rPr>
                        <a:t>10</a:t>
                      </a:r>
                      <a:endParaRPr lang="zh-CN" sz="1100">
                        <a:solidFill>
                          <a:srgbClr val="000000"/>
                        </a:solidFill>
                        <a:effectLst/>
                        <a:latin typeface="Times New Roman" panose="02020603050405020304"/>
                        <a:ea typeface="宋体" panose="02010600030101010101" pitchFamily="2" charset="-122"/>
                      </a:endParaRPr>
                    </a:p>
                  </a:txBody>
                  <a:tcPr marL="65449" marR="65449"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100" b="1" kern="100">
                          <a:solidFill>
                            <a:srgbClr val="000000"/>
                          </a:solidFill>
                          <a:effectLst/>
                          <a:latin typeface="仿宋体"/>
                          <a:ea typeface="仿宋_GB2312" panose="02010609030101010101" pitchFamily="49" charset="-122"/>
                        </a:rPr>
                        <a:t>G1/4</a:t>
                      </a:r>
                      <a:endParaRPr lang="zh-CN" sz="1100">
                        <a:solidFill>
                          <a:srgbClr val="000000"/>
                        </a:solidFill>
                        <a:effectLst/>
                        <a:latin typeface="Times New Roman" panose="02020603050405020304"/>
                        <a:ea typeface="宋体" panose="02010600030101010101" pitchFamily="2" charset="-122"/>
                      </a:endParaRPr>
                    </a:p>
                  </a:txBody>
                  <a:tcPr marL="65449" marR="65449"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spcAft>
                          <a:spcPts val="0"/>
                        </a:spcAft>
                      </a:pPr>
                      <a:r>
                        <a:rPr lang="en-US" sz="1100" b="1" kern="100">
                          <a:effectLst/>
                          <a:latin typeface="仿宋体"/>
                          <a:ea typeface="仿宋_GB2312" panose="02010609030101010101" pitchFamily="49" charset="-122"/>
                        </a:rPr>
                        <a:t>ZD80-A012</a:t>
                      </a:r>
                      <a:endParaRPr lang="zh-CN" sz="1000" kern="100">
                        <a:effectLst/>
                        <a:latin typeface="Times New Roman" panose="02020603050405020304"/>
                        <a:ea typeface="宋体" panose="02010600030101010101" pitchFamily="2" charset="-122"/>
                      </a:endParaRPr>
                    </a:p>
                  </a:txBody>
                  <a:tcPr marL="65449" marR="65449"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698122">
                <a:tc>
                  <a:txBody>
                    <a:bodyPr/>
                    <a:lstStyle/>
                    <a:p>
                      <a:pPr algn="just">
                        <a:spcAft>
                          <a:spcPts val="0"/>
                        </a:spcAft>
                      </a:pPr>
                      <a:r>
                        <a:rPr lang="zh-CN" sz="1100" b="1" kern="100">
                          <a:solidFill>
                            <a:srgbClr val="000000"/>
                          </a:solidFill>
                          <a:effectLst/>
                          <a:latin typeface="仿宋体"/>
                          <a:ea typeface="仿宋_GB2312" panose="02010609030101010101" pitchFamily="49" charset="-122"/>
                        </a:rPr>
                        <a:t>方法兰</a:t>
                      </a:r>
                      <a:r>
                        <a:rPr lang="en-US" sz="1100" b="1" kern="100">
                          <a:solidFill>
                            <a:srgbClr val="000000"/>
                          </a:solidFill>
                          <a:effectLst/>
                          <a:latin typeface="仿宋体"/>
                          <a:ea typeface="仿宋_GB2312" panose="02010609030101010101" pitchFamily="49" charset="-122"/>
                        </a:rPr>
                        <a:t>104</a:t>
                      </a:r>
                      <a:r>
                        <a:rPr lang="zh-CN" sz="1100" b="1" kern="100">
                          <a:solidFill>
                            <a:srgbClr val="000000"/>
                          </a:solidFill>
                          <a:effectLst/>
                          <a:latin typeface="仿宋体"/>
                          <a:ea typeface="仿宋_GB2312" panose="02010609030101010101" pitchFamily="49" charset="-122"/>
                        </a:rPr>
                        <a:t>×</a:t>
                      </a:r>
                      <a:r>
                        <a:rPr lang="en-US" sz="1100" b="1" kern="100">
                          <a:solidFill>
                            <a:srgbClr val="000000"/>
                          </a:solidFill>
                          <a:effectLst/>
                          <a:latin typeface="仿宋体"/>
                          <a:ea typeface="仿宋_GB2312" panose="02010609030101010101" pitchFamily="49" charset="-122"/>
                        </a:rPr>
                        <a:t>104, 4-14,</a:t>
                      </a:r>
                      <a:r>
                        <a:rPr lang="zh-CN" sz="1100" b="1" kern="100">
                          <a:solidFill>
                            <a:srgbClr val="000000"/>
                          </a:solidFill>
                          <a:effectLst/>
                          <a:latin typeface="仿宋体"/>
                          <a:ea typeface="仿宋_GB2312" panose="02010609030101010101" pitchFamily="49" charset="-122"/>
                        </a:rPr>
                        <a:t>止口Φ</a:t>
                      </a:r>
                      <a:r>
                        <a:rPr lang="en-US" sz="1100" b="1" kern="100">
                          <a:solidFill>
                            <a:srgbClr val="000000"/>
                          </a:solidFill>
                          <a:effectLst/>
                          <a:latin typeface="仿宋体"/>
                          <a:ea typeface="仿宋_GB2312" panose="02010609030101010101" pitchFamily="49" charset="-122"/>
                        </a:rPr>
                        <a:t>82.55</a:t>
                      </a:r>
                      <a:r>
                        <a:rPr lang="zh-CN" sz="1100" b="1" kern="100">
                          <a:solidFill>
                            <a:srgbClr val="000000"/>
                          </a:solidFill>
                          <a:effectLst/>
                          <a:latin typeface="仿宋体"/>
                          <a:ea typeface="仿宋_GB2312" panose="02010609030101010101" pitchFamily="49" charset="-122"/>
                        </a:rPr>
                        <a:t>×</a:t>
                      </a:r>
                      <a:r>
                        <a:rPr lang="en-US" sz="1100" b="1" kern="100">
                          <a:solidFill>
                            <a:srgbClr val="000000"/>
                          </a:solidFill>
                          <a:effectLst/>
                          <a:latin typeface="仿宋体"/>
                          <a:ea typeface="仿宋_GB2312" panose="02010609030101010101" pitchFamily="49" charset="-122"/>
                        </a:rPr>
                        <a:t>6.1</a:t>
                      </a:r>
                      <a:endParaRPr lang="zh-CN" sz="1100">
                        <a:solidFill>
                          <a:srgbClr val="000000"/>
                        </a:solidFill>
                        <a:effectLst/>
                        <a:latin typeface="Times New Roman" panose="02020603050405020304"/>
                        <a:ea typeface="宋体" panose="02010600030101010101" pitchFamily="2" charset="-122"/>
                      </a:endParaRPr>
                    </a:p>
                  </a:txBody>
                  <a:tcPr marL="65449" marR="65449"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spcAft>
                          <a:spcPts val="0"/>
                        </a:spcAft>
                      </a:pPr>
                      <a:r>
                        <a:rPr lang="zh-CN" sz="1100" b="1" kern="100">
                          <a:solidFill>
                            <a:srgbClr val="000000"/>
                          </a:solidFill>
                          <a:effectLst/>
                          <a:latin typeface="仿宋体"/>
                          <a:ea typeface="仿宋_GB2312" panose="02010609030101010101" pitchFamily="49" charset="-122"/>
                        </a:rPr>
                        <a:t>Φ</a:t>
                      </a:r>
                      <a:r>
                        <a:rPr lang="en-US" sz="1100" b="1" kern="100">
                          <a:solidFill>
                            <a:srgbClr val="000000"/>
                          </a:solidFill>
                          <a:effectLst/>
                          <a:latin typeface="仿宋体"/>
                          <a:ea typeface="仿宋_GB2312" panose="02010609030101010101" pitchFamily="49" charset="-122"/>
                        </a:rPr>
                        <a:t>25.4</a:t>
                      </a:r>
                      <a:r>
                        <a:rPr lang="zh-CN" sz="1100" b="1" kern="100">
                          <a:solidFill>
                            <a:srgbClr val="000000"/>
                          </a:solidFill>
                          <a:effectLst/>
                          <a:latin typeface="仿宋体"/>
                          <a:ea typeface="仿宋_GB2312" panose="02010609030101010101" pitchFamily="49" charset="-122"/>
                        </a:rPr>
                        <a:t>×</a:t>
                      </a:r>
                      <a:r>
                        <a:rPr lang="en-US" sz="1100" b="1" kern="100">
                          <a:solidFill>
                            <a:srgbClr val="000000"/>
                          </a:solidFill>
                          <a:effectLst/>
                          <a:latin typeface="仿宋体"/>
                          <a:ea typeface="仿宋_GB2312" panose="02010609030101010101" pitchFamily="49" charset="-122"/>
                        </a:rPr>
                        <a:t>43</a:t>
                      </a:r>
                      <a:r>
                        <a:rPr lang="zh-CN" sz="1100" b="1" kern="100">
                          <a:solidFill>
                            <a:srgbClr val="000000"/>
                          </a:solidFill>
                          <a:effectLst/>
                          <a:latin typeface="仿宋体"/>
                          <a:ea typeface="仿宋_GB2312" panose="02010609030101010101" pitchFamily="49" charset="-122"/>
                        </a:rPr>
                        <a:t>直轴</a:t>
                      </a:r>
                      <a:r>
                        <a:rPr lang="en-US" sz="1100" b="1" kern="100">
                          <a:solidFill>
                            <a:srgbClr val="000000"/>
                          </a:solidFill>
                          <a:effectLst/>
                          <a:latin typeface="仿宋体"/>
                          <a:ea typeface="仿宋_GB2312" panose="02010609030101010101" pitchFamily="49" charset="-122"/>
                        </a:rPr>
                        <a:t>,</a:t>
                      </a:r>
                      <a:r>
                        <a:rPr lang="zh-CN" sz="1100" b="1" kern="100">
                          <a:solidFill>
                            <a:srgbClr val="000000"/>
                          </a:solidFill>
                          <a:effectLst/>
                          <a:latin typeface="仿宋体"/>
                          <a:ea typeface="仿宋_GB2312" panose="02010609030101010101" pitchFamily="49" charset="-122"/>
                        </a:rPr>
                        <a:t>单键</a:t>
                      </a:r>
                      <a:r>
                        <a:rPr lang="en-US" sz="1100" b="1" kern="100">
                          <a:solidFill>
                            <a:srgbClr val="000000"/>
                          </a:solidFill>
                          <a:effectLst/>
                          <a:latin typeface="仿宋体"/>
                          <a:ea typeface="仿宋_GB2312" panose="02010609030101010101" pitchFamily="49" charset="-122"/>
                        </a:rPr>
                        <a:t>6.35</a:t>
                      </a:r>
                      <a:r>
                        <a:rPr lang="zh-CN" sz="1100" b="1" kern="100">
                          <a:solidFill>
                            <a:srgbClr val="000000"/>
                          </a:solidFill>
                          <a:effectLst/>
                          <a:latin typeface="仿宋体"/>
                          <a:ea typeface="仿宋_GB2312" panose="02010609030101010101" pitchFamily="49" charset="-122"/>
                        </a:rPr>
                        <a:t>×</a:t>
                      </a:r>
                      <a:r>
                        <a:rPr lang="en-US" sz="1100" b="1" kern="100">
                          <a:solidFill>
                            <a:srgbClr val="000000"/>
                          </a:solidFill>
                          <a:effectLst/>
                          <a:latin typeface="仿宋体"/>
                          <a:ea typeface="仿宋_GB2312" panose="02010609030101010101" pitchFamily="49" charset="-122"/>
                        </a:rPr>
                        <a:t>31.75</a:t>
                      </a:r>
                      <a:r>
                        <a:rPr lang="zh-CN" sz="1100" b="1" kern="100">
                          <a:solidFill>
                            <a:srgbClr val="000000"/>
                          </a:solidFill>
                          <a:effectLst/>
                          <a:latin typeface="仿宋体"/>
                          <a:ea typeface="仿宋_GB2312" panose="02010609030101010101" pitchFamily="49" charset="-122"/>
                        </a:rPr>
                        <a:t>，轴端</a:t>
                      </a:r>
                      <a:r>
                        <a:rPr lang="en-US" sz="1100" b="1" kern="100">
                          <a:solidFill>
                            <a:srgbClr val="000000"/>
                          </a:solidFill>
                          <a:effectLst/>
                          <a:latin typeface="仿宋体"/>
                          <a:ea typeface="仿宋_GB2312" panose="02010609030101010101" pitchFamily="49" charset="-122"/>
                        </a:rPr>
                        <a:t>M8</a:t>
                      </a:r>
                      <a:endParaRPr lang="zh-CN" sz="1100">
                        <a:solidFill>
                          <a:srgbClr val="000000"/>
                        </a:solidFill>
                        <a:effectLst/>
                        <a:latin typeface="Times New Roman" panose="02020603050405020304"/>
                        <a:ea typeface="宋体" panose="02010600030101010101" pitchFamily="2" charset="-122"/>
                      </a:endParaRPr>
                    </a:p>
                  </a:txBody>
                  <a:tcPr marL="65449" marR="65449"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spcAft>
                          <a:spcPts val="0"/>
                        </a:spcAft>
                      </a:pPr>
                      <a:r>
                        <a:rPr lang="zh-CN" sz="1100" b="1" kern="100">
                          <a:solidFill>
                            <a:srgbClr val="000000"/>
                          </a:solidFill>
                          <a:effectLst/>
                          <a:latin typeface="仿宋体"/>
                          <a:ea typeface="仿宋_GB2312" panose="02010609030101010101" pitchFamily="49" charset="-122"/>
                        </a:rPr>
                        <a:t>Φ</a:t>
                      </a:r>
                      <a:r>
                        <a:rPr lang="en-US" sz="1100" b="1" kern="100">
                          <a:solidFill>
                            <a:srgbClr val="000000"/>
                          </a:solidFill>
                          <a:effectLst/>
                          <a:latin typeface="仿宋体"/>
                          <a:ea typeface="仿宋_GB2312" panose="02010609030101010101" pitchFamily="49" charset="-122"/>
                        </a:rPr>
                        <a:t>25.4</a:t>
                      </a:r>
                      <a:r>
                        <a:rPr lang="zh-CN" sz="1100" b="1" kern="100">
                          <a:solidFill>
                            <a:srgbClr val="000000"/>
                          </a:solidFill>
                          <a:effectLst/>
                          <a:latin typeface="仿宋体"/>
                          <a:ea typeface="仿宋_GB2312" panose="02010609030101010101" pitchFamily="49" charset="-122"/>
                        </a:rPr>
                        <a:t>直轴</a:t>
                      </a:r>
                      <a:r>
                        <a:rPr lang="en-US" sz="1100" b="1" kern="100">
                          <a:solidFill>
                            <a:srgbClr val="000000"/>
                          </a:solidFill>
                          <a:effectLst/>
                          <a:latin typeface="仿宋体"/>
                          <a:ea typeface="仿宋_GB2312" panose="02010609030101010101" pitchFamily="49" charset="-122"/>
                        </a:rPr>
                        <a:t>,</a:t>
                      </a:r>
                      <a:r>
                        <a:rPr lang="zh-CN" sz="1100" b="1" kern="100">
                          <a:solidFill>
                            <a:srgbClr val="000000"/>
                          </a:solidFill>
                          <a:effectLst/>
                          <a:latin typeface="仿宋体"/>
                          <a:ea typeface="仿宋_GB2312" panose="02010609030101010101" pitchFamily="49" charset="-122"/>
                        </a:rPr>
                        <a:t>单键</a:t>
                      </a:r>
                      <a:r>
                        <a:rPr lang="en-US" sz="1100" b="1" kern="100">
                          <a:solidFill>
                            <a:srgbClr val="000000"/>
                          </a:solidFill>
                          <a:effectLst/>
                          <a:latin typeface="仿宋体"/>
                          <a:ea typeface="仿宋_GB2312" panose="02010609030101010101" pitchFamily="49" charset="-122"/>
                        </a:rPr>
                        <a:t>6.35</a:t>
                      </a:r>
                      <a:endParaRPr lang="zh-CN" sz="1100">
                        <a:solidFill>
                          <a:srgbClr val="000000"/>
                        </a:solidFill>
                        <a:effectLst/>
                        <a:latin typeface="Times New Roman" panose="02020603050405020304"/>
                        <a:ea typeface="宋体" panose="02010600030101010101" pitchFamily="2" charset="-122"/>
                      </a:endParaRPr>
                    </a:p>
                  </a:txBody>
                  <a:tcPr marL="65449" marR="65449"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100" b="1" kern="100">
                          <a:solidFill>
                            <a:srgbClr val="000000"/>
                          </a:solidFill>
                          <a:effectLst/>
                          <a:latin typeface="仿宋体"/>
                          <a:ea typeface="仿宋_GB2312" panose="02010609030101010101" pitchFamily="49" charset="-122"/>
                        </a:rPr>
                        <a:t>G1/4</a:t>
                      </a:r>
                      <a:endParaRPr lang="zh-CN" sz="1100">
                        <a:solidFill>
                          <a:srgbClr val="000000"/>
                        </a:solidFill>
                        <a:effectLst/>
                        <a:latin typeface="Times New Roman" panose="02020603050405020304"/>
                        <a:ea typeface="宋体" panose="02010600030101010101" pitchFamily="2" charset="-122"/>
                      </a:endParaRPr>
                    </a:p>
                  </a:txBody>
                  <a:tcPr marL="65449" marR="65449"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spcAft>
                          <a:spcPts val="0"/>
                        </a:spcAft>
                      </a:pPr>
                      <a:r>
                        <a:rPr lang="en-US" sz="1100" b="1" kern="100">
                          <a:effectLst/>
                          <a:latin typeface="仿宋体"/>
                          <a:ea typeface="仿宋_GB2312" panose="02010609030101010101" pitchFamily="49" charset="-122"/>
                        </a:rPr>
                        <a:t>ZD80-A013</a:t>
                      </a:r>
                      <a:endParaRPr lang="zh-CN" sz="1000" kern="100">
                        <a:effectLst/>
                        <a:latin typeface="Times New Roman" panose="02020603050405020304"/>
                        <a:ea typeface="宋体" panose="02010600030101010101" pitchFamily="2" charset="-122"/>
                      </a:endParaRPr>
                    </a:p>
                  </a:txBody>
                  <a:tcPr marL="65449" marR="65449"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698122">
                <a:tc>
                  <a:txBody>
                    <a:bodyPr/>
                    <a:lstStyle/>
                    <a:p>
                      <a:pPr algn="just">
                        <a:spcAft>
                          <a:spcPts val="0"/>
                        </a:spcAft>
                      </a:pPr>
                      <a:r>
                        <a:rPr lang="zh-CN" sz="1100" b="1" kern="100">
                          <a:solidFill>
                            <a:srgbClr val="000000"/>
                          </a:solidFill>
                          <a:effectLst/>
                          <a:latin typeface="仿宋体"/>
                          <a:ea typeface="仿宋_GB2312" panose="02010609030101010101" pitchFamily="49" charset="-122"/>
                        </a:rPr>
                        <a:t>方法兰</a:t>
                      </a:r>
                      <a:r>
                        <a:rPr lang="en-US" sz="1100" b="1" kern="100">
                          <a:solidFill>
                            <a:srgbClr val="000000"/>
                          </a:solidFill>
                          <a:effectLst/>
                          <a:latin typeface="仿宋体"/>
                          <a:ea typeface="仿宋_GB2312" panose="02010609030101010101" pitchFamily="49" charset="-122"/>
                        </a:rPr>
                        <a:t>104</a:t>
                      </a:r>
                      <a:r>
                        <a:rPr lang="zh-CN" sz="1100" b="1" kern="100">
                          <a:solidFill>
                            <a:srgbClr val="000000"/>
                          </a:solidFill>
                          <a:effectLst/>
                          <a:latin typeface="仿宋体"/>
                          <a:ea typeface="仿宋_GB2312" panose="02010609030101010101" pitchFamily="49" charset="-122"/>
                        </a:rPr>
                        <a:t>×</a:t>
                      </a:r>
                      <a:r>
                        <a:rPr lang="en-US" sz="1100" b="1" kern="100">
                          <a:solidFill>
                            <a:srgbClr val="000000"/>
                          </a:solidFill>
                          <a:effectLst/>
                          <a:latin typeface="仿宋体"/>
                          <a:ea typeface="仿宋_GB2312" panose="02010609030101010101" pitchFamily="49" charset="-122"/>
                        </a:rPr>
                        <a:t>104, 4-14,</a:t>
                      </a:r>
                      <a:r>
                        <a:rPr lang="zh-CN" sz="1100" b="1" kern="100">
                          <a:solidFill>
                            <a:srgbClr val="000000"/>
                          </a:solidFill>
                          <a:effectLst/>
                          <a:latin typeface="仿宋体"/>
                          <a:ea typeface="仿宋_GB2312" panose="02010609030101010101" pitchFamily="49" charset="-122"/>
                        </a:rPr>
                        <a:t>止口Φ</a:t>
                      </a:r>
                      <a:r>
                        <a:rPr lang="en-US" sz="1100" b="1" kern="100">
                          <a:solidFill>
                            <a:srgbClr val="000000"/>
                          </a:solidFill>
                          <a:effectLst/>
                          <a:latin typeface="仿宋体"/>
                          <a:ea typeface="仿宋_GB2312" panose="02010609030101010101" pitchFamily="49" charset="-122"/>
                        </a:rPr>
                        <a:t>82.55</a:t>
                      </a:r>
                      <a:r>
                        <a:rPr lang="zh-CN" sz="1100" b="1" kern="100">
                          <a:solidFill>
                            <a:srgbClr val="000000"/>
                          </a:solidFill>
                          <a:effectLst/>
                          <a:latin typeface="仿宋体"/>
                          <a:ea typeface="仿宋_GB2312" panose="02010609030101010101" pitchFamily="49" charset="-122"/>
                        </a:rPr>
                        <a:t>×</a:t>
                      </a:r>
                      <a:r>
                        <a:rPr lang="en-US" sz="1100" b="1" kern="100">
                          <a:solidFill>
                            <a:srgbClr val="000000"/>
                          </a:solidFill>
                          <a:effectLst/>
                          <a:latin typeface="仿宋体"/>
                          <a:ea typeface="仿宋_GB2312" panose="02010609030101010101" pitchFamily="49" charset="-122"/>
                        </a:rPr>
                        <a:t>6.1</a:t>
                      </a:r>
                      <a:endParaRPr lang="zh-CN" sz="1100">
                        <a:solidFill>
                          <a:srgbClr val="000000"/>
                        </a:solidFill>
                        <a:effectLst/>
                        <a:latin typeface="Times New Roman" panose="02020603050405020304"/>
                        <a:ea typeface="宋体" panose="02010600030101010101" pitchFamily="2" charset="-122"/>
                      </a:endParaRPr>
                    </a:p>
                  </a:txBody>
                  <a:tcPr marL="65449" marR="65449"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spcAft>
                          <a:spcPts val="0"/>
                        </a:spcAft>
                      </a:pPr>
                      <a:r>
                        <a:rPr lang="zh-CN" sz="1100" b="1" kern="100">
                          <a:solidFill>
                            <a:srgbClr val="000000"/>
                          </a:solidFill>
                          <a:effectLst/>
                          <a:latin typeface="仿宋体"/>
                          <a:ea typeface="仿宋_GB2312" panose="02010609030101010101" pitchFamily="49" charset="-122"/>
                        </a:rPr>
                        <a:t>花键轴</a:t>
                      </a:r>
                      <a:endParaRPr lang="zh-CN" sz="1100">
                        <a:solidFill>
                          <a:srgbClr val="000000"/>
                        </a:solidFill>
                        <a:effectLst/>
                        <a:latin typeface="Times New Roman" panose="02020603050405020304"/>
                        <a:ea typeface="宋体" panose="02010600030101010101" pitchFamily="2" charset="-122"/>
                      </a:endParaRPr>
                    </a:p>
                    <a:p>
                      <a:pPr algn="just">
                        <a:spcAft>
                          <a:spcPts val="0"/>
                        </a:spcAft>
                      </a:pPr>
                      <a:r>
                        <a:rPr lang="en-US" sz="1100" b="1" kern="100">
                          <a:solidFill>
                            <a:srgbClr val="000000"/>
                          </a:solidFill>
                          <a:effectLst/>
                          <a:latin typeface="仿宋体"/>
                          <a:ea typeface="仿宋_GB2312" panose="02010609030101010101" pitchFamily="49" charset="-122"/>
                        </a:rPr>
                        <a:t>6D-25.3X21.5X6.2  </a:t>
                      </a:r>
                      <a:r>
                        <a:rPr lang="zh-CN" sz="1100" b="1" kern="100">
                          <a:solidFill>
                            <a:srgbClr val="000000"/>
                          </a:solidFill>
                          <a:effectLst/>
                          <a:latin typeface="仿宋体"/>
                          <a:ea typeface="仿宋_GB2312" panose="02010609030101010101" pitchFamily="49" charset="-122"/>
                        </a:rPr>
                        <a:t>轴端螺纹</a:t>
                      </a:r>
                      <a:r>
                        <a:rPr lang="en-US" sz="1100" b="1" kern="100">
                          <a:solidFill>
                            <a:srgbClr val="000000"/>
                          </a:solidFill>
                          <a:effectLst/>
                          <a:latin typeface="仿宋体"/>
                          <a:ea typeface="仿宋_GB2312" panose="02010609030101010101" pitchFamily="49" charset="-122"/>
                        </a:rPr>
                        <a:t>M8</a:t>
                      </a:r>
                      <a:endParaRPr lang="zh-CN" sz="1100">
                        <a:solidFill>
                          <a:srgbClr val="000000"/>
                        </a:solidFill>
                        <a:effectLst/>
                        <a:latin typeface="Times New Roman" panose="02020603050405020304"/>
                        <a:ea typeface="宋体" panose="02010600030101010101" pitchFamily="2" charset="-122"/>
                      </a:endParaRPr>
                    </a:p>
                  </a:txBody>
                  <a:tcPr marL="65449" marR="65449"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spcAft>
                          <a:spcPts val="0"/>
                        </a:spcAft>
                      </a:pPr>
                      <a:r>
                        <a:rPr lang="zh-CN" sz="1100" b="1" kern="100">
                          <a:solidFill>
                            <a:srgbClr val="000000"/>
                          </a:solidFill>
                          <a:effectLst/>
                          <a:latin typeface="仿宋体"/>
                          <a:ea typeface="仿宋_GB2312" panose="02010609030101010101" pitchFamily="49" charset="-122"/>
                        </a:rPr>
                        <a:t>花键套</a:t>
                      </a:r>
                      <a:endParaRPr lang="zh-CN" sz="1100">
                        <a:solidFill>
                          <a:srgbClr val="000000"/>
                        </a:solidFill>
                        <a:effectLst/>
                        <a:latin typeface="Times New Roman" panose="02020603050405020304"/>
                        <a:ea typeface="宋体" panose="02010600030101010101" pitchFamily="2" charset="-122"/>
                      </a:endParaRPr>
                    </a:p>
                    <a:p>
                      <a:pPr algn="just">
                        <a:spcAft>
                          <a:spcPts val="0"/>
                        </a:spcAft>
                      </a:pPr>
                      <a:r>
                        <a:rPr lang="en-US" sz="1100" b="1" kern="100">
                          <a:solidFill>
                            <a:srgbClr val="000000"/>
                          </a:solidFill>
                          <a:effectLst/>
                          <a:latin typeface="仿宋体"/>
                          <a:ea typeface="仿宋_GB2312" panose="02010609030101010101" pitchFamily="49" charset="-122"/>
                        </a:rPr>
                        <a:t>6D-25.3X21.5X6.2    </a:t>
                      </a:r>
                      <a:endParaRPr lang="zh-CN" sz="1100">
                        <a:solidFill>
                          <a:srgbClr val="000000"/>
                        </a:solidFill>
                        <a:effectLst/>
                        <a:latin typeface="Times New Roman" panose="02020603050405020304"/>
                        <a:ea typeface="宋体" panose="02010600030101010101" pitchFamily="2" charset="-122"/>
                      </a:endParaRPr>
                    </a:p>
                  </a:txBody>
                  <a:tcPr marL="65449" marR="65449"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100" b="1" kern="100">
                          <a:solidFill>
                            <a:srgbClr val="000000"/>
                          </a:solidFill>
                          <a:effectLst/>
                          <a:latin typeface="仿宋体"/>
                          <a:ea typeface="仿宋_GB2312" panose="02010609030101010101" pitchFamily="49" charset="-122"/>
                        </a:rPr>
                        <a:t>G1/4</a:t>
                      </a:r>
                      <a:endParaRPr lang="zh-CN" sz="1100">
                        <a:solidFill>
                          <a:srgbClr val="000000"/>
                        </a:solidFill>
                        <a:effectLst/>
                        <a:latin typeface="Times New Roman" panose="02020603050405020304"/>
                        <a:ea typeface="宋体" panose="02010600030101010101" pitchFamily="2" charset="-122"/>
                      </a:endParaRPr>
                    </a:p>
                  </a:txBody>
                  <a:tcPr marL="65449" marR="65449"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spcAft>
                          <a:spcPts val="0"/>
                        </a:spcAft>
                      </a:pPr>
                      <a:r>
                        <a:rPr lang="en-US" sz="1100" b="1" kern="100">
                          <a:effectLst/>
                          <a:latin typeface="仿宋体"/>
                          <a:ea typeface="仿宋_GB2312" panose="02010609030101010101" pitchFamily="49" charset="-122"/>
                        </a:rPr>
                        <a:t>ZD80-A014</a:t>
                      </a:r>
                      <a:endParaRPr lang="zh-CN" sz="1000" kern="100">
                        <a:effectLst/>
                        <a:latin typeface="Times New Roman" panose="02020603050405020304"/>
                        <a:ea typeface="宋体" panose="02010600030101010101" pitchFamily="2" charset="-122"/>
                      </a:endParaRPr>
                    </a:p>
                  </a:txBody>
                  <a:tcPr marL="65449" marR="65449"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856290">
                <a:tc>
                  <a:txBody>
                    <a:bodyPr/>
                    <a:lstStyle/>
                    <a:p>
                      <a:pPr algn="just">
                        <a:spcAft>
                          <a:spcPts val="0"/>
                        </a:spcAft>
                      </a:pPr>
                      <a:r>
                        <a:rPr lang="zh-CN" sz="1100" b="1" kern="100">
                          <a:solidFill>
                            <a:srgbClr val="000000"/>
                          </a:solidFill>
                          <a:effectLst/>
                          <a:latin typeface="仿宋体"/>
                          <a:ea typeface="仿宋_GB2312" panose="02010609030101010101" pitchFamily="49" charset="-122"/>
                        </a:rPr>
                        <a:t>方法兰</a:t>
                      </a:r>
                      <a:r>
                        <a:rPr lang="en-US" sz="1100" b="1" kern="100">
                          <a:solidFill>
                            <a:srgbClr val="000000"/>
                          </a:solidFill>
                          <a:effectLst/>
                          <a:latin typeface="仿宋体"/>
                          <a:ea typeface="仿宋_GB2312" panose="02010609030101010101" pitchFamily="49" charset="-122"/>
                        </a:rPr>
                        <a:t>104</a:t>
                      </a:r>
                      <a:r>
                        <a:rPr lang="zh-CN" sz="1100" b="1" kern="100">
                          <a:solidFill>
                            <a:srgbClr val="000000"/>
                          </a:solidFill>
                          <a:effectLst/>
                          <a:latin typeface="仿宋体"/>
                          <a:ea typeface="仿宋_GB2312" panose="02010609030101010101" pitchFamily="49" charset="-122"/>
                        </a:rPr>
                        <a:t>×</a:t>
                      </a:r>
                      <a:r>
                        <a:rPr lang="en-US" sz="1100" b="1" kern="100">
                          <a:solidFill>
                            <a:srgbClr val="000000"/>
                          </a:solidFill>
                          <a:effectLst/>
                          <a:latin typeface="仿宋体"/>
                          <a:ea typeface="仿宋_GB2312" panose="02010609030101010101" pitchFamily="49" charset="-122"/>
                        </a:rPr>
                        <a:t>104, 4-14,</a:t>
                      </a:r>
                      <a:r>
                        <a:rPr lang="zh-CN" sz="1100" b="1" kern="100">
                          <a:solidFill>
                            <a:srgbClr val="000000"/>
                          </a:solidFill>
                          <a:effectLst/>
                          <a:latin typeface="仿宋体"/>
                          <a:ea typeface="仿宋_GB2312" panose="02010609030101010101" pitchFamily="49" charset="-122"/>
                        </a:rPr>
                        <a:t>止口Φ</a:t>
                      </a:r>
                      <a:r>
                        <a:rPr lang="en-US" sz="1100" b="1" kern="100">
                          <a:solidFill>
                            <a:srgbClr val="000000"/>
                          </a:solidFill>
                          <a:effectLst/>
                          <a:latin typeface="仿宋体"/>
                          <a:ea typeface="仿宋_GB2312" panose="02010609030101010101" pitchFamily="49" charset="-122"/>
                        </a:rPr>
                        <a:t>82.55</a:t>
                      </a:r>
                      <a:r>
                        <a:rPr lang="zh-CN" sz="1100" b="1" kern="100">
                          <a:solidFill>
                            <a:srgbClr val="000000"/>
                          </a:solidFill>
                          <a:effectLst/>
                          <a:latin typeface="仿宋体"/>
                          <a:ea typeface="仿宋_GB2312" panose="02010609030101010101" pitchFamily="49" charset="-122"/>
                        </a:rPr>
                        <a:t>×</a:t>
                      </a:r>
                      <a:r>
                        <a:rPr lang="en-US" sz="1100" b="1" kern="100">
                          <a:solidFill>
                            <a:srgbClr val="000000"/>
                          </a:solidFill>
                          <a:effectLst/>
                          <a:latin typeface="仿宋体"/>
                          <a:ea typeface="仿宋_GB2312" panose="02010609030101010101" pitchFamily="49" charset="-122"/>
                        </a:rPr>
                        <a:t>6.1</a:t>
                      </a:r>
                      <a:endParaRPr lang="zh-CN" sz="1100">
                        <a:solidFill>
                          <a:srgbClr val="000000"/>
                        </a:solidFill>
                        <a:effectLst/>
                        <a:latin typeface="Times New Roman" panose="02020603050405020304"/>
                        <a:ea typeface="宋体" panose="02010600030101010101" pitchFamily="2" charset="-122"/>
                      </a:endParaRPr>
                    </a:p>
                  </a:txBody>
                  <a:tcPr marL="65449" marR="65449"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spcAft>
                          <a:spcPts val="0"/>
                        </a:spcAft>
                      </a:pPr>
                      <a:r>
                        <a:rPr lang="zh-CN" sz="1100" b="1" kern="100">
                          <a:solidFill>
                            <a:srgbClr val="000000"/>
                          </a:solidFill>
                          <a:effectLst/>
                          <a:latin typeface="仿宋体"/>
                          <a:ea typeface="仿宋_GB2312" panose="02010609030101010101" pitchFamily="49" charset="-122"/>
                        </a:rPr>
                        <a:t>Φ</a:t>
                      </a:r>
                      <a:r>
                        <a:rPr lang="en-US" sz="1100" b="1" kern="100">
                          <a:solidFill>
                            <a:srgbClr val="000000"/>
                          </a:solidFill>
                          <a:effectLst/>
                          <a:latin typeface="仿宋体"/>
                          <a:ea typeface="仿宋_GB2312" panose="02010609030101010101" pitchFamily="49" charset="-122"/>
                        </a:rPr>
                        <a:t>25.4</a:t>
                      </a:r>
                      <a:r>
                        <a:rPr lang="zh-CN" sz="1100" b="1" kern="100">
                          <a:solidFill>
                            <a:srgbClr val="000000"/>
                          </a:solidFill>
                          <a:effectLst/>
                          <a:latin typeface="仿宋体"/>
                          <a:ea typeface="仿宋_GB2312" panose="02010609030101010101" pitchFamily="49" charset="-122"/>
                        </a:rPr>
                        <a:t>×</a:t>
                      </a:r>
                      <a:r>
                        <a:rPr lang="en-US" sz="1100" b="1" kern="100">
                          <a:solidFill>
                            <a:srgbClr val="000000"/>
                          </a:solidFill>
                          <a:effectLst/>
                          <a:latin typeface="仿宋体"/>
                          <a:ea typeface="仿宋_GB2312" panose="02010609030101010101" pitchFamily="49" charset="-122"/>
                        </a:rPr>
                        <a:t>43</a:t>
                      </a:r>
                      <a:r>
                        <a:rPr lang="zh-CN" sz="1100" b="1" kern="100">
                          <a:solidFill>
                            <a:srgbClr val="000000"/>
                          </a:solidFill>
                          <a:effectLst/>
                          <a:latin typeface="仿宋体"/>
                          <a:ea typeface="仿宋_GB2312" panose="02010609030101010101" pitchFamily="49" charset="-122"/>
                        </a:rPr>
                        <a:t>直轴</a:t>
                      </a:r>
                      <a:r>
                        <a:rPr lang="en-US" sz="1100" b="1" kern="100">
                          <a:solidFill>
                            <a:srgbClr val="000000"/>
                          </a:solidFill>
                          <a:effectLst/>
                          <a:latin typeface="仿宋体"/>
                          <a:ea typeface="仿宋_GB2312" panose="02010609030101010101" pitchFamily="49" charset="-122"/>
                        </a:rPr>
                        <a:t>,</a:t>
                      </a:r>
                      <a:r>
                        <a:rPr lang="zh-CN" sz="1100" b="1" kern="100">
                          <a:solidFill>
                            <a:srgbClr val="000000"/>
                          </a:solidFill>
                          <a:effectLst/>
                          <a:latin typeface="仿宋体"/>
                          <a:ea typeface="仿宋_GB2312" panose="02010609030101010101" pitchFamily="49" charset="-122"/>
                        </a:rPr>
                        <a:t>半圆键</a:t>
                      </a:r>
                      <a:r>
                        <a:rPr lang="en-US" sz="1100" b="1" kern="100">
                          <a:solidFill>
                            <a:srgbClr val="000000"/>
                          </a:solidFill>
                          <a:effectLst/>
                          <a:latin typeface="仿宋体"/>
                          <a:ea typeface="仿宋_GB2312" panose="02010609030101010101" pitchFamily="49" charset="-122"/>
                        </a:rPr>
                        <a:t>6.35</a:t>
                      </a:r>
                      <a:r>
                        <a:rPr lang="zh-CN" sz="1100" b="1" kern="100">
                          <a:solidFill>
                            <a:srgbClr val="000000"/>
                          </a:solidFill>
                          <a:effectLst/>
                          <a:latin typeface="仿宋体"/>
                          <a:ea typeface="仿宋_GB2312" panose="02010609030101010101" pitchFamily="49" charset="-122"/>
                        </a:rPr>
                        <a:t>×</a:t>
                      </a:r>
                      <a:r>
                        <a:rPr lang="en-US" sz="1100" b="1" kern="100">
                          <a:solidFill>
                            <a:srgbClr val="000000"/>
                          </a:solidFill>
                          <a:effectLst/>
                          <a:latin typeface="仿宋体"/>
                          <a:ea typeface="仿宋_GB2312" panose="02010609030101010101" pitchFamily="49" charset="-122"/>
                        </a:rPr>
                        <a:t>25.4</a:t>
                      </a:r>
                      <a:r>
                        <a:rPr lang="zh-CN" sz="1100" b="1" kern="100">
                          <a:solidFill>
                            <a:srgbClr val="000000"/>
                          </a:solidFill>
                          <a:effectLst/>
                          <a:latin typeface="仿宋体"/>
                          <a:ea typeface="仿宋_GB2312" panose="02010609030101010101" pitchFamily="49" charset="-122"/>
                        </a:rPr>
                        <a:t>，轴端</a:t>
                      </a:r>
                      <a:r>
                        <a:rPr lang="en-US" sz="1100" b="1" kern="100">
                          <a:solidFill>
                            <a:srgbClr val="000000"/>
                          </a:solidFill>
                          <a:effectLst/>
                          <a:latin typeface="仿宋体"/>
                          <a:ea typeface="仿宋_GB2312" panose="02010609030101010101" pitchFamily="49" charset="-122"/>
                        </a:rPr>
                        <a:t>0.25-20UNC</a:t>
                      </a:r>
                      <a:endParaRPr lang="zh-CN" sz="1100">
                        <a:solidFill>
                          <a:srgbClr val="000000"/>
                        </a:solidFill>
                        <a:effectLst/>
                        <a:latin typeface="Times New Roman" panose="02020603050405020304"/>
                        <a:ea typeface="宋体" panose="02010600030101010101" pitchFamily="2" charset="-122"/>
                      </a:endParaRPr>
                    </a:p>
                  </a:txBody>
                  <a:tcPr marL="65449" marR="65449"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spcAft>
                          <a:spcPts val="0"/>
                        </a:spcAft>
                      </a:pPr>
                      <a:r>
                        <a:rPr lang="zh-CN" sz="1100" b="1" kern="100">
                          <a:solidFill>
                            <a:srgbClr val="000000"/>
                          </a:solidFill>
                          <a:effectLst/>
                          <a:latin typeface="仿宋体"/>
                          <a:ea typeface="仿宋_GB2312" panose="02010609030101010101" pitchFamily="49" charset="-122"/>
                        </a:rPr>
                        <a:t>花键套</a:t>
                      </a:r>
                      <a:endParaRPr lang="zh-CN" sz="1100">
                        <a:solidFill>
                          <a:srgbClr val="000000"/>
                        </a:solidFill>
                        <a:effectLst/>
                        <a:latin typeface="Times New Roman" panose="02020603050405020304"/>
                        <a:ea typeface="宋体" panose="02010600030101010101" pitchFamily="2" charset="-122"/>
                      </a:endParaRPr>
                    </a:p>
                    <a:p>
                      <a:pPr algn="just">
                        <a:spcAft>
                          <a:spcPts val="0"/>
                        </a:spcAft>
                      </a:pPr>
                      <a:r>
                        <a:rPr lang="en-US" sz="1100" b="1" kern="100">
                          <a:solidFill>
                            <a:srgbClr val="000000"/>
                          </a:solidFill>
                          <a:effectLst/>
                          <a:latin typeface="仿宋体"/>
                          <a:ea typeface="仿宋_GB2312" panose="02010609030101010101" pitchFamily="49" charset="-122"/>
                        </a:rPr>
                        <a:t>6D-25.3X21.5X6.2    </a:t>
                      </a:r>
                      <a:endParaRPr lang="zh-CN" sz="1100">
                        <a:solidFill>
                          <a:srgbClr val="000000"/>
                        </a:solidFill>
                        <a:effectLst/>
                        <a:latin typeface="Times New Roman" panose="02020603050405020304"/>
                        <a:ea typeface="宋体" panose="02010600030101010101" pitchFamily="2" charset="-122"/>
                      </a:endParaRPr>
                    </a:p>
                  </a:txBody>
                  <a:tcPr marL="65449" marR="65449"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100" b="1" kern="100">
                          <a:solidFill>
                            <a:srgbClr val="000000"/>
                          </a:solidFill>
                          <a:effectLst/>
                          <a:latin typeface="仿宋体"/>
                          <a:ea typeface="仿宋_GB2312" panose="02010609030101010101" pitchFamily="49" charset="-122"/>
                        </a:rPr>
                        <a:t>G1/4</a:t>
                      </a:r>
                      <a:endParaRPr lang="zh-CN" sz="1100">
                        <a:solidFill>
                          <a:srgbClr val="000000"/>
                        </a:solidFill>
                        <a:effectLst/>
                        <a:latin typeface="Times New Roman" panose="02020603050405020304"/>
                        <a:ea typeface="宋体" panose="02010600030101010101" pitchFamily="2" charset="-122"/>
                      </a:endParaRPr>
                    </a:p>
                  </a:txBody>
                  <a:tcPr marL="65449" marR="65449"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spcAft>
                          <a:spcPts val="0"/>
                        </a:spcAft>
                      </a:pPr>
                      <a:r>
                        <a:rPr lang="en-US" sz="1100" b="1" kern="100" dirty="0">
                          <a:effectLst/>
                          <a:latin typeface="仿宋体"/>
                          <a:ea typeface="仿宋_GB2312" panose="02010609030101010101" pitchFamily="49" charset="-122"/>
                        </a:rPr>
                        <a:t>ZD80-A024</a:t>
                      </a:r>
                      <a:endParaRPr lang="zh-CN" sz="1000" kern="100" dirty="0">
                        <a:effectLst/>
                        <a:latin typeface="Times New Roman" panose="02020603050405020304"/>
                        <a:ea typeface="宋体" panose="02010600030101010101" pitchFamily="2" charset="-122"/>
                      </a:endParaRPr>
                    </a:p>
                  </a:txBody>
                  <a:tcPr marL="65449" marR="65449"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bl>
          </a:graphicData>
        </a:graphic>
      </p:graphicFrame>
      <p:pic>
        <p:nvPicPr>
          <p:cNvPr id="14" name="图片 13"/>
          <p:cNvPicPr>
            <a:picLocks noChangeAspect="1"/>
          </p:cNvPicPr>
          <p:nvPr/>
        </p:nvPicPr>
        <p:blipFill rotWithShape="1">
          <a:blip r:embed="rId1">
            <a:extLst>
              <a:ext uri="{28A0092B-C50C-407E-A947-70E740481C1C}">
                <a14:useLocalDpi xmlns:a14="http://schemas.microsoft.com/office/drawing/2010/main" val="0"/>
              </a:ext>
            </a:extLst>
          </a:blip>
          <a:srcRect l="8001" t="9788" r="10800" b="33915"/>
          <a:stretch>
            <a:fillRect/>
          </a:stretch>
        </p:blipFill>
        <p:spPr>
          <a:xfrm>
            <a:off x="3644987" y="79214"/>
            <a:ext cx="1008151" cy="486694"/>
          </a:xfrm>
          <a:prstGeom prst="rect">
            <a:avLst/>
          </a:prstGeom>
        </p:spPr>
      </p:pic>
    </p:spTree>
  </p:cSld>
  <p:clrMapOvr>
    <a:masterClrMapping/>
  </p:clrMapOvr>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平行四边形 3"/>
          <p:cNvSpPr/>
          <p:nvPr/>
        </p:nvSpPr>
        <p:spPr>
          <a:xfrm>
            <a:off x="403122" y="318099"/>
            <a:ext cx="1801742" cy="69027"/>
          </a:xfrm>
          <a:prstGeom prst="parallelogram">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TextBox 5"/>
          <p:cNvSpPr txBox="1"/>
          <p:nvPr/>
        </p:nvSpPr>
        <p:spPr>
          <a:xfrm>
            <a:off x="4581128" y="159821"/>
            <a:ext cx="2321446" cy="384721"/>
          </a:xfrm>
          <a:prstGeom prst="rect">
            <a:avLst/>
          </a:prstGeom>
          <a:noFill/>
        </p:spPr>
        <p:txBody>
          <a:bodyPr wrap="square" rtlCol="0">
            <a:spAutoFit/>
          </a:bodyPr>
          <a:lstStyle/>
          <a:p>
            <a:r>
              <a:rPr lang="zh-CN" altLang="en-US" sz="1000" b="1" kern="1400" spc="110" dirty="0">
                <a:latin typeface="+mn-ea"/>
              </a:rPr>
              <a:t>济宁钧华液压机械有限公司</a:t>
            </a:r>
            <a:endParaRPr lang="en-US" altLang="zh-CN" sz="1000" b="1" kern="1400" spc="110" dirty="0">
              <a:latin typeface="+mn-ea"/>
            </a:endParaRPr>
          </a:p>
          <a:p>
            <a:r>
              <a:rPr lang="en-US" altLang="zh-CN" sz="900" dirty="0">
                <a:latin typeface="Arial Unicode MS" panose="020B0604020202020204" pitchFamily="34" charset="-122"/>
                <a:ea typeface="Arial Unicode MS" panose="020B0604020202020204" pitchFamily="34" charset="-122"/>
                <a:cs typeface="Arial Unicode MS" panose="020B0604020202020204" pitchFamily="34" charset="-122"/>
              </a:rPr>
              <a:t>Jining  </a:t>
            </a:r>
            <a:r>
              <a:rPr lang="en-US" altLang="zh-CN" sz="900" dirty="0" err="1">
                <a:latin typeface="Arial Unicode MS" panose="020B0604020202020204" pitchFamily="34" charset="-122"/>
                <a:ea typeface="Arial Unicode MS" panose="020B0604020202020204" pitchFamily="34" charset="-122"/>
                <a:cs typeface="Arial Unicode MS" panose="020B0604020202020204" pitchFamily="34" charset="-122"/>
              </a:rPr>
              <a:t>JunHua</a:t>
            </a:r>
            <a:r>
              <a:rPr lang="en-US" altLang="zh-CN" sz="900" dirty="0">
                <a:latin typeface="Arial Unicode MS" panose="020B0604020202020204" pitchFamily="34" charset="-122"/>
                <a:ea typeface="Arial Unicode MS" panose="020B0604020202020204" pitchFamily="34" charset="-122"/>
                <a:cs typeface="Arial Unicode MS" panose="020B0604020202020204" pitchFamily="34" charset="-122"/>
              </a:rPr>
              <a:t> Hydraulic Co.,Ltd</a:t>
            </a:r>
            <a:endParaRPr lang="zh-CN" altLang="en-US" sz="900" dirty="0">
              <a:latin typeface="Arial Unicode MS" panose="020B0604020202020204" pitchFamily="34" charset="-122"/>
              <a:ea typeface="Arial Unicode MS" panose="020B0604020202020204" pitchFamily="34" charset="-122"/>
              <a:cs typeface="Arial Unicode MS" panose="020B0604020202020204" pitchFamily="34" charset="-122"/>
            </a:endParaRPr>
          </a:p>
        </p:txBody>
      </p:sp>
      <p:sp>
        <p:nvSpPr>
          <p:cNvPr id="7" name="平行四边形 6"/>
          <p:cNvSpPr/>
          <p:nvPr/>
        </p:nvSpPr>
        <p:spPr>
          <a:xfrm>
            <a:off x="2276872" y="315026"/>
            <a:ext cx="1368152" cy="72100"/>
          </a:xfrm>
          <a:prstGeom prst="parallelogram">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 name="Text Box 6437"/>
          <p:cNvSpPr txBox="1">
            <a:spLocks noChangeArrowheads="1"/>
          </p:cNvSpPr>
          <p:nvPr/>
        </p:nvSpPr>
        <p:spPr bwMode="auto">
          <a:xfrm>
            <a:off x="271551" y="488504"/>
            <a:ext cx="3306674" cy="223520"/>
          </a:xfrm>
          <a:prstGeom prst="rect">
            <a:avLst/>
          </a:prstGeom>
          <a:noFill/>
          <a:ln>
            <a:noFill/>
          </a:ln>
          <a:effectLst/>
          <a:extLst>
            <a:ext uri="{909E8E84-426E-40DD-AFC4-6F175D3DCCD1}">
              <a14:hiddenFill xmlns:a14="http://schemas.microsoft.com/office/drawing/2010/main">
                <a:gradFill rotWithShape="0">
                  <a:gsLst>
                    <a:gs pos="0">
                      <a:srgbClr val="003366">
                        <a:gamma/>
                        <a:shade val="46275"/>
                        <a:invGamma/>
                      </a:srgbClr>
                    </a:gs>
                    <a:gs pos="100000">
                      <a:srgbClr val="003366"/>
                    </a:gs>
                  </a:gsLst>
                  <a:lin ang="5400000" scaled="1"/>
                </a:gradFill>
              </a14:hiddenFill>
            </a:ext>
            <a:ext uri="{91240B29-F687-4F45-9708-019B960494DF}">
              <a14:hiddenLine xmlns:a14="http://schemas.microsoft.com/office/drawing/2010/main" w="9525">
                <a:solidFill>
                  <a:srgbClr val="FFFF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lIns="74630" tIns="37315" rIns="74630" bIns="37315">
            <a:spAutoFit/>
            <a:scene3d>
              <a:camera prst="orthographicFront"/>
              <a:lightRig rig="threePt" dir="t"/>
            </a:scene3d>
          </a:bodyPr>
          <a:lstStyle>
            <a:lvl1pPr algn="l" defTabSz="860425">
              <a:spcBef>
                <a:spcPct val="0"/>
              </a:spcBef>
              <a:defRPr kumimoji="1" sz="2400">
                <a:solidFill>
                  <a:schemeClr val="tx1"/>
                </a:solidFill>
                <a:latin typeface="Times New Roman" panose="02020603050405020304" pitchFamily="18" charset="0"/>
                <a:ea typeface="宋体" panose="02010600030101010101" pitchFamily="2" charset="-122"/>
              </a:defRPr>
            </a:lvl1pPr>
            <a:lvl2pPr marL="430530" algn="l" defTabSz="860425">
              <a:spcBef>
                <a:spcPct val="0"/>
              </a:spcBef>
              <a:defRPr kumimoji="1" sz="2400">
                <a:solidFill>
                  <a:schemeClr val="tx1"/>
                </a:solidFill>
                <a:latin typeface="Times New Roman" panose="02020603050405020304" pitchFamily="18" charset="0"/>
                <a:ea typeface="宋体" panose="02010600030101010101" pitchFamily="2" charset="-122"/>
              </a:defRPr>
            </a:lvl2pPr>
            <a:lvl3pPr marL="860425" algn="l" defTabSz="860425">
              <a:spcBef>
                <a:spcPct val="0"/>
              </a:spcBef>
              <a:defRPr kumimoji="1" sz="2400">
                <a:solidFill>
                  <a:schemeClr val="tx1"/>
                </a:solidFill>
                <a:latin typeface="Times New Roman" panose="02020603050405020304" pitchFamily="18" charset="0"/>
                <a:ea typeface="宋体" panose="02010600030101010101" pitchFamily="2" charset="-122"/>
              </a:defRPr>
            </a:lvl3pPr>
            <a:lvl4pPr marL="1290955" algn="l" defTabSz="860425">
              <a:spcBef>
                <a:spcPct val="0"/>
              </a:spcBef>
              <a:defRPr kumimoji="1" sz="2400">
                <a:solidFill>
                  <a:schemeClr val="tx1"/>
                </a:solidFill>
                <a:latin typeface="Times New Roman" panose="02020603050405020304" pitchFamily="18" charset="0"/>
                <a:ea typeface="宋体" panose="02010600030101010101" pitchFamily="2" charset="-122"/>
              </a:defRPr>
            </a:lvl4pPr>
            <a:lvl5pPr marL="1719580" algn="l" defTabSz="860425">
              <a:spcBef>
                <a:spcPct val="0"/>
              </a:spcBef>
              <a:defRPr kumimoji="1" sz="2400">
                <a:solidFill>
                  <a:schemeClr val="tx1"/>
                </a:solidFill>
                <a:latin typeface="Times New Roman" panose="02020603050405020304" pitchFamily="18" charset="0"/>
                <a:ea typeface="宋体" panose="02010600030101010101" pitchFamily="2" charset="-122"/>
              </a:defRPr>
            </a:lvl5pPr>
            <a:lvl6pPr marL="21767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6339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0911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5483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0" hangingPunct="0">
              <a:lnSpc>
                <a:spcPct val="75000"/>
              </a:lnSpc>
              <a:spcBef>
                <a:spcPct val="50000"/>
              </a:spcBef>
              <a:buFontTx/>
              <a:buNone/>
            </a:pPr>
            <a:r>
              <a:rPr kumimoji="0" lang="zh-CN" altLang="en-US" sz="1300" b="1" dirty="0">
                <a:solidFill>
                  <a:schemeClr val="accent1"/>
                </a:solidFill>
                <a:effectLst>
                  <a:outerShdw blurRad="38100" dist="25400" dir="5400000" algn="ctr" rotWithShape="0">
                    <a:srgbClr val="6E747A">
                      <a:alpha val="43000"/>
                    </a:srgbClr>
                  </a:outerShdw>
                </a:effectLst>
              </a:rPr>
              <a:t>公司其他产品</a:t>
            </a:r>
            <a:r>
              <a:rPr kumimoji="0" lang="en-US" altLang="zh-CN" sz="1300" b="1" dirty="0">
                <a:solidFill>
                  <a:schemeClr val="accent1"/>
                </a:solidFill>
                <a:effectLst>
                  <a:outerShdw blurRad="38100" dist="25400" dir="5400000" algn="ctr" rotWithShape="0">
                    <a:srgbClr val="6E747A">
                      <a:alpha val="43000"/>
                    </a:srgbClr>
                  </a:outerShdw>
                </a:effectLst>
              </a:rPr>
              <a:t>-----</a:t>
            </a:r>
            <a:r>
              <a:rPr kumimoji="0" lang="zh-CN" altLang="en-US" sz="1300" b="1" dirty="0">
                <a:solidFill>
                  <a:schemeClr val="accent1"/>
                </a:solidFill>
                <a:effectLst>
                  <a:outerShdw blurRad="38100" dist="25400" dir="5400000" algn="ctr" rotWithShape="0">
                    <a:srgbClr val="6E747A">
                      <a:alpha val="43000"/>
                    </a:srgbClr>
                  </a:outerShdw>
                </a:effectLst>
              </a:rPr>
              <a:t>转向器和阀</a:t>
            </a:r>
            <a:r>
              <a:rPr kumimoji="0" lang="en-US" altLang="zh-CN" sz="1300" b="1" dirty="0">
                <a:solidFill>
                  <a:schemeClr val="accent1"/>
                </a:solidFill>
                <a:effectLst>
                  <a:outerShdw blurRad="38100" dist="25400" dir="5400000" algn="ctr" rotWithShape="0">
                    <a:srgbClr val="6E747A">
                      <a:alpha val="43000"/>
                    </a:srgbClr>
                  </a:outerShdw>
                </a:effectLst>
              </a:rPr>
              <a:t>        </a:t>
            </a:r>
            <a:endParaRPr kumimoji="0" lang="en-US" altLang="zh-CN" sz="1300" b="1" dirty="0">
              <a:solidFill>
                <a:schemeClr val="accent1"/>
              </a:solidFill>
              <a:effectLst>
                <a:outerShdw blurRad="38100" dist="25400" dir="5400000" algn="ctr" rotWithShape="0">
                  <a:srgbClr val="6E747A">
                    <a:alpha val="43000"/>
                  </a:srgbClr>
                </a:outerShdw>
              </a:effectLst>
              <a:latin typeface="仿宋_GB2312" panose="02010609030101010101" pitchFamily="49" charset="-122"/>
              <a:ea typeface="仿宋_GB2312" panose="02010609030101010101" pitchFamily="49" charset="-122"/>
            </a:endParaRPr>
          </a:p>
        </p:txBody>
      </p:sp>
      <p:grpSp>
        <p:nvGrpSpPr>
          <p:cNvPr id="21" name="组合 20"/>
          <p:cNvGrpSpPr/>
          <p:nvPr/>
        </p:nvGrpSpPr>
        <p:grpSpPr>
          <a:xfrm>
            <a:off x="6021288" y="9417496"/>
            <a:ext cx="776312" cy="369332"/>
            <a:chOff x="6021288" y="9417496"/>
            <a:chExt cx="776312" cy="369332"/>
          </a:xfrm>
        </p:grpSpPr>
        <p:sp>
          <p:nvSpPr>
            <p:cNvPr id="22" name="圆角矩形 21"/>
            <p:cNvSpPr/>
            <p:nvPr/>
          </p:nvSpPr>
          <p:spPr>
            <a:xfrm>
              <a:off x="6021288" y="9525218"/>
              <a:ext cx="214482" cy="153888"/>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 name="TextBox 22"/>
            <p:cNvSpPr txBox="1"/>
            <p:nvPr/>
          </p:nvSpPr>
          <p:spPr>
            <a:xfrm>
              <a:off x="6235770" y="9417496"/>
              <a:ext cx="561830" cy="369332"/>
            </a:xfrm>
            <a:prstGeom prst="rect">
              <a:avLst/>
            </a:prstGeom>
            <a:noFill/>
          </p:spPr>
          <p:txBody>
            <a:bodyPr wrap="square" rtlCol="0">
              <a:spAutoFit/>
            </a:bodyPr>
            <a:lstStyle/>
            <a:p>
              <a:r>
                <a:rPr lang="en-US" altLang="zh-CN" dirty="0"/>
                <a:t>94</a:t>
              </a:r>
              <a:endParaRPr lang="zh-CN" altLang="en-US" dirty="0"/>
            </a:p>
          </p:txBody>
        </p:sp>
      </p:grpSp>
      <p:pic>
        <p:nvPicPr>
          <p:cNvPr id="12" name="Picture 3"/>
          <p:cNvPicPr>
            <a:picLocks noChangeAspect="1" noChangeArrowheads="1"/>
          </p:cNvPicPr>
          <p:nvPr/>
        </p:nvPicPr>
        <p:blipFill>
          <a:blip r:embed="rId1">
            <a:extLst>
              <a:ext uri="{28A0092B-C50C-407E-A947-70E740481C1C}">
                <a14:useLocalDpi xmlns:a14="http://schemas.microsoft.com/office/drawing/2010/main" val="0"/>
              </a:ext>
            </a:extLst>
          </a:blip>
          <a:srcRect l="2246" t="2777" r="4727"/>
          <a:stretch>
            <a:fillRect/>
          </a:stretch>
        </p:blipFill>
        <p:spPr bwMode="auto">
          <a:xfrm>
            <a:off x="5022850" y="832099"/>
            <a:ext cx="1028700" cy="9207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3" name="Picture 4"/>
          <p:cNvPicPr>
            <a:picLocks noChangeAspect="1" noChangeArrowheads="1"/>
          </p:cNvPicPr>
          <p:nvPr/>
        </p:nvPicPr>
        <p:blipFill>
          <a:blip r:embed="rId2">
            <a:extLst>
              <a:ext uri="{28A0092B-C50C-407E-A947-70E740481C1C}">
                <a14:useLocalDpi xmlns:a14="http://schemas.microsoft.com/office/drawing/2010/main" val="0"/>
              </a:ext>
            </a:extLst>
          </a:blip>
          <a:srcRect l="5000" t="6395" r="6778" b="5550"/>
          <a:stretch>
            <a:fillRect/>
          </a:stretch>
        </p:blipFill>
        <p:spPr bwMode="auto">
          <a:xfrm>
            <a:off x="3582988" y="886074"/>
            <a:ext cx="979487" cy="8366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4" name="Picture 5"/>
          <p:cNvPicPr>
            <a:picLocks noChangeAspect="1" noChangeArrowheads="1"/>
          </p:cNvPicPr>
          <p:nvPr/>
        </p:nvPicPr>
        <p:blipFill>
          <a:blip r:embed="rId3">
            <a:extLst>
              <a:ext uri="{28A0092B-C50C-407E-A947-70E740481C1C}">
                <a14:useLocalDpi xmlns:a14="http://schemas.microsoft.com/office/drawing/2010/main" val="0"/>
              </a:ext>
            </a:extLst>
          </a:blip>
          <a:srcRect l="5055" t="10265" r="4222" b="11018"/>
          <a:stretch>
            <a:fillRect/>
          </a:stretch>
        </p:blipFill>
        <p:spPr bwMode="auto">
          <a:xfrm>
            <a:off x="1989138" y="832099"/>
            <a:ext cx="1235075" cy="8540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5" name="Picture 6"/>
          <p:cNvPicPr>
            <a:picLocks noChangeAspect="1" noChangeArrowheads="1"/>
          </p:cNvPicPr>
          <p:nvPr/>
        </p:nvPicPr>
        <p:blipFill>
          <a:blip r:embed="rId4">
            <a:extLst>
              <a:ext uri="{28A0092B-C50C-407E-A947-70E740481C1C}">
                <a14:useLocalDpi xmlns:a14="http://schemas.microsoft.com/office/drawing/2010/main" val="0"/>
              </a:ext>
            </a:extLst>
          </a:blip>
          <a:srcRect r="4756" b="3339"/>
          <a:stretch>
            <a:fillRect/>
          </a:stretch>
        </p:blipFill>
        <p:spPr bwMode="auto">
          <a:xfrm>
            <a:off x="498475" y="776536"/>
            <a:ext cx="976313" cy="935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6" name="Picture 7"/>
          <p:cNvPicPr>
            <a:picLocks noChangeAspect="1" noChangeArrowheads="1"/>
          </p:cNvPicPr>
          <p:nvPr/>
        </p:nvPicPr>
        <p:blipFill>
          <a:blip r:embed="rId5">
            <a:extLst>
              <a:ext uri="{28A0092B-C50C-407E-A947-70E740481C1C}">
                <a14:useLocalDpi xmlns:a14="http://schemas.microsoft.com/office/drawing/2010/main" val="0"/>
              </a:ext>
            </a:extLst>
          </a:blip>
          <a:srcRect l="2789" t="2867" r="970" b="3865"/>
          <a:stretch>
            <a:fillRect/>
          </a:stretch>
        </p:blipFill>
        <p:spPr bwMode="auto">
          <a:xfrm>
            <a:off x="5229225" y="2222749"/>
            <a:ext cx="976313" cy="9985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7" name="Picture 8"/>
          <p:cNvPicPr>
            <a:picLocks noChangeAspect="1" noChangeArrowheads="1"/>
          </p:cNvPicPr>
          <p:nvPr/>
        </p:nvPicPr>
        <p:blipFill>
          <a:blip r:embed="rId6">
            <a:extLst>
              <a:ext uri="{28A0092B-C50C-407E-A947-70E740481C1C}">
                <a14:useLocalDpi xmlns:a14="http://schemas.microsoft.com/office/drawing/2010/main" val="0"/>
              </a:ext>
            </a:extLst>
          </a:blip>
          <a:srcRect r="5035" b="7498"/>
          <a:stretch>
            <a:fillRect/>
          </a:stretch>
        </p:blipFill>
        <p:spPr bwMode="auto">
          <a:xfrm>
            <a:off x="3633788" y="2279899"/>
            <a:ext cx="977900" cy="9477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8" name="Picture 9"/>
          <p:cNvPicPr>
            <a:picLocks noChangeAspect="1" noChangeArrowheads="1"/>
          </p:cNvPicPr>
          <p:nvPr/>
        </p:nvPicPr>
        <p:blipFill>
          <a:blip r:embed="rId7">
            <a:extLst>
              <a:ext uri="{28A0092B-C50C-407E-A947-70E740481C1C}">
                <a14:useLocalDpi xmlns:a14="http://schemas.microsoft.com/office/drawing/2010/main" val="0"/>
              </a:ext>
            </a:extLst>
          </a:blip>
          <a:srcRect l="4222" r="4268" b="3093"/>
          <a:stretch>
            <a:fillRect/>
          </a:stretch>
        </p:blipFill>
        <p:spPr bwMode="auto">
          <a:xfrm>
            <a:off x="395288" y="2222749"/>
            <a:ext cx="976312" cy="9350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9" name="Rectangle 10"/>
          <p:cNvSpPr>
            <a:spLocks noChangeArrowheads="1"/>
          </p:cNvSpPr>
          <p:nvPr/>
        </p:nvSpPr>
        <p:spPr bwMode="auto">
          <a:xfrm>
            <a:off x="5022850" y="1778249"/>
            <a:ext cx="1543050" cy="3349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45791" dir="2021404" algn="ctr" rotWithShape="0">
                    <a:schemeClr val="bg2"/>
                  </a:outerShdw>
                </a:effectLst>
              </a14:hiddenEffects>
            </a:ext>
          </a:extLst>
        </p:spPr>
        <p:txBody>
          <a:bodyPr wrap="none" lIns="64336" tIns="32169" rIns="64336" bIns="32169" anchor="ctr"/>
          <a:lstStyle/>
          <a:p>
            <a:pPr algn="ctr" defTabSz="684530">
              <a:buFontTx/>
              <a:buNone/>
            </a:pPr>
            <a:r>
              <a:rPr lang="zh-CN" altLang="en-US" sz="1300" dirty="0">
                <a:latin typeface="Times New Roman" panose="02020603050405020304" pitchFamily="18" charset="0"/>
              </a:rPr>
              <a:t>标准型转向器</a:t>
            </a:r>
            <a:endParaRPr lang="en-US" altLang="zh-CN" sz="1300" dirty="0">
              <a:latin typeface="Times New Roman" panose="02020603050405020304" pitchFamily="18" charset="0"/>
            </a:endParaRPr>
          </a:p>
          <a:p>
            <a:pPr algn="ctr" defTabSz="684530">
              <a:buFontTx/>
              <a:buNone/>
            </a:pPr>
            <a:endParaRPr lang="zh-CN" altLang="en-US" sz="1300" dirty="0">
              <a:latin typeface="Times New Roman" panose="02020603050405020304" pitchFamily="18" charset="0"/>
            </a:endParaRPr>
          </a:p>
        </p:txBody>
      </p:sp>
      <p:sp>
        <p:nvSpPr>
          <p:cNvPr id="24" name="Rectangle 11"/>
          <p:cNvSpPr>
            <a:spLocks noChangeArrowheads="1"/>
          </p:cNvSpPr>
          <p:nvPr/>
        </p:nvSpPr>
        <p:spPr bwMode="auto">
          <a:xfrm>
            <a:off x="2246313" y="1778249"/>
            <a:ext cx="2108200" cy="3349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45791" dir="2021404" algn="ctr" rotWithShape="0">
                    <a:schemeClr val="bg2"/>
                  </a:outerShdw>
                </a:effectLst>
              </a14:hiddenEffects>
            </a:ext>
          </a:extLst>
        </p:spPr>
        <p:txBody>
          <a:bodyPr wrap="none" lIns="64336" tIns="32169" rIns="64336" bIns="32169" anchor="ctr"/>
          <a:lstStyle/>
          <a:p>
            <a:pPr algn="ctr" defTabSz="684530">
              <a:buFontTx/>
              <a:buNone/>
            </a:pPr>
            <a:endParaRPr lang="zh-CN" altLang="en-US" sz="1300" dirty="0">
              <a:latin typeface="Times New Roman" panose="02020603050405020304" pitchFamily="18" charset="0"/>
            </a:endParaRPr>
          </a:p>
          <a:p>
            <a:pPr algn="ctr" defTabSz="684530">
              <a:buFontTx/>
              <a:buNone/>
            </a:pPr>
            <a:r>
              <a:rPr lang="zh-CN" altLang="en-US" sz="1300" dirty="0">
                <a:latin typeface="Times New Roman" panose="02020603050405020304" pitchFamily="18" charset="0"/>
              </a:rPr>
              <a:t>低扭矩转向器</a:t>
            </a:r>
            <a:endParaRPr lang="en-US" altLang="zh-CN" sz="1300" dirty="0">
              <a:latin typeface="Times New Roman" panose="02020603050405020304" pitchFamily="18" charset="0"/>
            </a:endParaRPr>
          </a:p>
          <a:p>
            <a:pPr algn="ctr" defTabSz="684530">
              <a:buFontTx/>
              <a:buNone/>
            </a:pPr>
            <a:endParaRPr lang="en-US" altLang="zh-CN" sz="1300" dirty="0">
              <a:latin typeface="Times New Roman" panose="02020603050405020304" pitchFamily="18" charset="0"/>
            </a:endParaRPr>
          </a:p>
          <a:p>
            <a:pPr algn="ctr" defTabSz="684530">
              <a:buFontTx/>
              <a:buNone/>
            </a:pPr>
            <a:endParaRPr lang="zh-CN" altLang="en-US" sz="1300" dirty="0">
              <a:latin typeface="Times New Roman" panose="02020603050405020304" pitchFamily="18" charset="0"/>
            </a:endParaRPr>
          </a:p>
        </p:txBody>
      </p:sp>
      <p:sp>
        <p:nvSpPr>
          <p:cNvPr id="25" name="Rectangle 12"/>
          <p:cNvSpPr>
            <a:spLocks noChangeArrowheads="1"/>
          </p:cNvSpPr>
          <p:nvPr/>
        </p:nvSpPr>
        <p:spPr bwMode="auto">
          <a:xfrm>
            <a:off x="0" y="1778249"/>
            <a:ext cx="2092325" cy="3349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45791" dir="2021404" algn="ctr" rotWithShape="0">
                    <a:schemeClr val="bg2"/>
                  </a:outerShdw>
                </a:effectLst>
              </a14:hiddenEffects>
            </a:ext>
          </a:extLst>
        </p:spPr>
        <p:txBody>
          <a:bodyPr wrap="none" lIns="64336" tIns="32169" rIns="64336" bIns="32169" anchor="ctr"/>
          <a:lstStyle/>
          <a:p>
            <a:pPr algn="ctr" defTabSz="684530">
              <a:buFontTx/>
              <a:buNone/>
            </a:pPr>
            <a:r>
              <a:rPr lang="zh-CN" altLang="en-US" sz="1300" dirty="0">
                <a:latin typeface="Times New Roman" panose="02020603050405020304" pitchFamily="18" charset="0"/>
              </a:rPr>
              <a:t>大排量转向器</a:t>
            </a:r>
            <a:endParaRPr lang="en-US" altLang="zh-CN" sz="1300" dirty="0">
              <a:latin typeface="Times New Roman" panose="02020603050405020304" pitchFamily="18" charset="0"/>
            </a:endParaRPr>
          </a:p>
          <a:p>
            <a:pPr algn="ctr" defTabSz="684530">
              <a:buFontTx/>
              <a:buNone/>
            </a:pPr>
            <a:endParaRPr lang="zh-CN" altLang="en-US" sz="1300" dirty="0">
              <a:latin typeface="Times New Roman" panose="02020603050405020304" pitchFamily="18" charset="0"/>
            </a:endParaRPr>
          </a:p>
        </p:txBody>
      </p:sp>
      <p:sp>
        <p:nvSpPr>
          <p:cNvPr id="26" name="Rectangle 13"/>
          <p:cNvSpPr>
            <a:spLocks noChangeArrowheads="1"/>
          </p:cNvSpPr>
          <p:nvPr/>
        </p:nvSpPr>
        <p:spPr bwMode="auto">
          <a:xfrm>
            <a:off x="5126038" y="3281611"/>
            <a:ext cx="1595437" cy="3349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45791" dir="2021404" algn="ctr" rotWithShape="0">
                    <a:schemeClr val="bg2"/>
                  </a:outerShdw>
                </a:effectLst>
              </a14:hiddenEffects>
            </a:ext>
          </a:extLst>
        </p:spPr>
        <p:txBody>
          <a:bodyPr wrap="none" lIns="64336" tIns="32169" rIns="64336" bIns="32169" anchor="ctr"/>
          <a:lstStyle/>
          <a:p>
            <a:pPr algn="ctr" defTabSz="684530">
              <a:buFontTx/>
              <a:buNone/>
            </a:pPr>
            <a:r>
              <a:rPr lang="zh-CN" altLang="en-US" sz="1300" dirty="0">
                <a:latin typeface="Times New Roman" panose="02020603050405020304" pitchFamily="18" charset="0"/>
              </a:rPr>
              <a:t>流量放大转向器</a:t>
            </a:r>
            <a:endParaRPr lang="en-US" altLang="zh-CN" sz="1300" dirty="0">
              <a:latin typeface="Times New Roman" panose="02020603050405020304" pitchFamily="18" charset="0"/>
            </a:endParaRPr>
          </a:p>
          <a:p>
            <a:pPr algn="ctr" defTabSz="684530">
              <a:buFontTx/>
              <a:buNone/>
            </a:pPr>
            <a:endParaRPr lang="zh-CN" altLang="en-US" sz="1300" dirty="0">
              <a:latin typeface="Times New Roman" panose="02020603050405020304" pitchFamily="18" charset="0"/>
            </a:endParaRPr>
          </a:p>
        </p:txBody>
      </p:sp>
      <p:sp>
        <p:nvSpPr>
          <p:cNvPr id="27" name="Rectangle 14"/>
          <p:cNvSpPr>
            <a:spLocks noChangeArrowheads="1"/>
          </p:cNvSpPr>
          <p:nvPr/>
        </p:nvSpPr>
        <p:spPr bwMode="auto">
          <a:xfrm>
            <a:off x="1835150" y="3321893"/>
            <a:ext cx="1131888" cy="3349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45791" dir="2021404" algn="ctr" rotWithShape="0">
                    <a:schemeClr val="bg2"/>
                  </a:outerShdw>
                </a:effectLst>
              </a14:hiddenEffects>
            </a:ext>
          </a:extLst>
        </p:spPr>
        <p:txBody>
          <a:bodyPr wrap="none" lIns="64336" tIns="32169" rIns="64336" bIns="32169" anchor="ctr"/>
          <a:lstStyle/>
          <a:p>
            <a:pPr algn="ctr" defTabSz="684530">
              <a:buFontTx/>
              <a:buNone/>
            </a:pPr>
            <a:r>
              <a:rPr lang="zh-CN" altLang="en-US" sz="1300" dirty="0">
                <a:latin typeface="Times New Roman" panose="02020603050405020304" pitchFamily="18" charset="0"/>
              </a:rPr>
              <a:t>整体式转向器</a:t>
            </a:r>
            <a:endParaRPr lang="en-US" altLang="zh-CN" sz="1300" dirty="0">
              <a:latin typeface="Times New Roman" panose="02020603050405020304" pitchFamily="18" charset="0"/>
            </a:endParaRPr>
          </a:p>
          <a:p>
            <a:pPr algn="ctr" defTabSz="684530">
              <a:buFontTx/>
              <a:buNone/>
            </a:pPr>
            <a:endParaRPr lang="zh-CN" altLang="en-US" sz="1300" dirty="0">
              <a:latin typeface="Times New Roman" panose="02020603050405020304" pitchFamily="18" charset="0"/>
            </a:endParaRPr>
          </a:p>
        </p:txBody>
      </p:sp>
      <p:sp>
        <p:nvSpPr>
          <p:cNvPr id="28" name="Rectangle 15"/>
          <p:cNvSpPr>
            <a:spLocks noChangeArrowheads="1"/>
          </p:cNvSpPr>
          <p:nvPr/>
        </p:nvSpPr>
        <p:spPr bwMode="auto">
          <a:xfrm>
            <a:off x="292100" y="3281611"/>
            <a:ext cx="1130300" cy="3349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45791" dir="2021404" algn="ctr" rotWithShape="0">
                    <a:schemeClr val="bg2"/>
                  </a:outerShdw>
                </a:effectLst>
              </a14:hiddenEffects>
            </a:ext>
          </a:extLst>
        </p:spPr>
        <p:txBody>
          <a:bodyPr wrap="none" lIns="64336" tIns="32169" rIns="64336" bIns="32169" anchor="ctr"/>
          <a:lstStyle/>
          <a:p>
            <a:pPr algn="ctr" defTabSz="684530">
              <a:buFontTx/>
              <a:buNone/>
            </a:pPr>
            <a:r>
              <a:rPr lang="zh-CN" altLang="en-US" sz="1300" dirty="0">
                <a:latin typeface="Times New Roman" panose="02020603050405020304" pitchFamily="18" charset="0"/>
              </a:rPr>
              <a:t>缩短型转向器</a:t>
            </a:r>
            <a:endParaRPr lang="en-US" altLang="zh-CN" sz="1300" dirty="0">
              <a:latin typeface="Times New Roman" panose="02020603050405020304" pitchFamily="18" charset="0"/>
            </a:endParaRPr>
          </a:p>
          <a:p>
            <a:pPr algn="ctr" defTabSz="684530">
              <a:buFontTx/>
              <a:buNone/>
            </a:pPr>
            <a:endParaRPr lang="zh-CN" altLang="en-US" sz="1300" dirty="0">
              <a:latin typeface="Times New Roman" panose="02020603050405020304" pitchFamily="18" charset="0"/>
            </a:endParaRPr>
          </a:p>
        </p:txBody>
      </p:sp>
      <p:pic>
        <p:nvPicPr>
          <p:cNvPr id="29" name="Picture 16"/>
          <p:cNvPicPr>
            <a:picLocks noChangeAspect="1" noChangeArrowheads="1"/>
          </p:cNvPicPr>
          <p:nvPr/>
        </p:nvPicPr>
        <p:blipFill>
          <a:blip r:embed="rId8">
            <a:extLst>
              <a:ext uri="{28A0092B-C50C-407E-A947-70E740481C1C}">
                <a14:useLocalDpi xmlns:a14="http://schemas.microsoft.com/office/drawing/2010/main" val="0"/>
              </a:ext>
            </a:extLst>
          </a:blip>
          <a:srcRect l="2499" t="4152" r="4222" b="7933"/>
          <a:stretch>
            <a:fillRect/>
          </a:stretch>
        </p:blipFill>
        <p:spPr bwMode="auto">
          <a:xfrm>
            <a:off x="5070475" y="3934074"/>
            <a:ext cx="1182688" cy="7270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45791" dir="2021404" algn="ctr" rotWithShape="0">
                    <a:schemeClr val="bg2"/>
                  </a:outerShdw>
                </a:effectLst>
              </a14:hiddenEffects>
            </a:ext>
          </a:extLst>
        </p:spPr>
      </p:pic>
      <p:pic>
        <p:nvPicPr>
          <p:cNvPr id="30" name="Picture 17"/>
          <p:cNvPicPr>
            <a:picLocks noChangeAspect="1" noChangeArrowheads="1"/>
          </p:cNvPicPr>
          <p:nvPr/>
        </p:nvPicPr>
        <p:blipFill>
          <a:blip r:embed="rId9">
            <a:extLst>
              <a:ext uri="{28A0092B-C50C-407E-A947-70E740481C1C}">
                <a14:useLocalDpi xmlns:a14="http://schemas.microsoft.com/office/drawing/2010/main" val="0"/>
              </a:ext>
            </a:extLst>
          </a:blip>
          <a:srcRect r="1772" b="4222"/>
          <a:stretch>
            <a:fillRect/>
          </a:stretch>
        </p:blipFill>
        <p:spPr bwMode="auto">
          <a:xfrm>
            <a:off x="3578225" y="3894386"/>
            <a:ext cx="1182688" cy="815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45791" dir="2021404" algn="ctr" rotWithShape="0">
                    <a:schemeClr val="bg2"/>
                  </a:outerShdw>
                </a:effectLst>
              </a14:hiddenEffects>
            </a:ext>
          </a:extLst>
        </p:spPr>
      </p:pic>
      <p:sp>
        <p:nvSpPr>
          <p:cNvPr id="31" name="Rectangle 18"/>
          <p:cNvSpPr>
            <a:spLocks noChangeArrowheads="1"/>
          </p:cNvSpPr>
          <p:nvPr/>
        </p:nvSpPr>
        <p:spPr bwMode="auto">
          <a:xfrm>
            <a:off x="3937000" y="4730999"/>
            <a:ext cx="1954213" cy="3905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45791" dir="2021404" algn="ctr" rotWithShape="0">
                    <a:schemeClr val="bg2"/>
                  </a:outerShdw>
                </a:effectLst>
              </a14:hiddenEffects>
            </a:ext>
          </a:extLst>
        </p:spPr>
        <p:txBody>
          <a:bodyPr wrap="none" lIns="64336" tIns="32169" rIns="64336" bIns="32169" anchor="ctr"/>
          <a:lstStyle/>
          <a:p>
            <a:pPr algn="ctr" defTabSz="684530">
              <a:buFontTx/>
              <a:buNone/>
            </a:pPr>
            <a:endParaRPr lang="zh-CN" altLang="en-US" sz="1200" dirty="0">
              <a:latin typeface="Times New Roman" panose="02020603050405020304" pitchFamily="18" charset="0"/>
            </a:endParaRPr>
          </a:p>
          <a:p>
            <a:pPr algn="ctr" defTabSz="684530">
              <a:buFontTx/>
              <a:buNone/>
            </a:pPr>
            <a:endParaRPr lang="zh-CN" altLang="en-US" sz="1200" dirty="0">
              <a:latin typeface="Times New Roman" panose="02020603050405020304" pitchFamily="18" charset="0"/>
            </a:endParaRPr>
          </a:p>
          <a:p>
            <a:pPr algn="ctr" defTabSz="684530">
              <a:buFontTx/>
              <a:buNone/>
            </a:pPr>
            <a:endParaRPr lang="zh-CN" altLang="en-US" sz="1200" dirty="0">
              <a:latin typeface="Times New Roman" panose="02020603050405020304" pitchFamily="18" charset="0"/>
            </a:endParaRPr>
          </a:p>
          <a:p>
            <a:pPr algn="ctr" defTabSz="684530">
              <a:buFontTx/>
              <a:buNone/>
            </a:pPr>
            <a:r>
              <a:rPr lang="en-US" altLang="zh-CN" sz="1200" dirty="0">
                <a:latin typeface="Times New Roman" panose="02020603050405020304" pitchFamily="18" charset="0"/>
              </a:rPr>
              <a:t>FLD </a:t>
            </a:r>
            <a:r>
              <a:rPr lang="zh-CN" altLang="en-US" sz="1200" dirty="0">
                <a:latin typeface="Times New Roman" panose="02020603050405020304" pitchFamily="18" charset="0"/>
              </a:rPr>
              <a:t>分流阀</a:t>
            </a:r>
            <a:endParaRPr lang="en-US" altLang="zh-CN" sz="1200" dirty="0">
              <a:latin typeface="Times New Roman" panose="02020603050405020304" pitchFamily="18" charset="0"/>
            </a:endParaRPr>
          </a:p>
          <a:p>
            <a:pPr algn="ctr" defTabSz="684530">
              <a:buFontTx/>
              <a:buNone/>
            </a:pPr>
            <a:endParaRPr lang="en-US" altLang="zh-CN" sz="1200" dirty="0">
              <a:latin typeface="Times New Roman" panose="02020603050405020304" pitchFamily="18" charset="0"/>
            </a:endParaRPr>
          </a:p>
          <a:p>
            <a:pPr algn="ctr" defTabSz="684530">
              <a:buFontTx/>
              <a:buNone/>
            </a:pPr>
            <a:endParaRPr lang="zh-CN" altLang="en-US" sz="1200" dirty="0">
              <a:latin typeface="Times New Roman" panose="02020603050405020304" pitchFamily="18" charset="0"/>
            </a:endParaRPr>
          </a:p>
        </p:txBody>
      </p:sp>
      <p:pic>
        <p:nvPicPr>
          <p:cNvPr id="32" name="Picture 19"/>
          <p:cNvPicPr>
            <a:picLocks noChangeAspect="1" noChangeArrowheads="1"/>
          </p:cNvPicPr>
          <p:nvPr/>
        </p:nvPicPr>
        <p:blipFill>
          <a:blip r:embed="rId10">
            <a:extLst>
              <a:ext uri="{28A0092B-C50C-407E-A947-70E740481C1C}">
                <a14:useLocalDpi xmlns:a14="http://schemas.microsoft.com/office/drawing/2010/main" val="0"/>
              </a:ext>
            </a:extLst>
          </a:blip>
          <a:srcRect l="8649" t="11641" r="8894" b="13249"/>
          <a:stretch>
            <a:fillRect/>
          </a:stretch>
        </p:blipFill>
        <p:spPr bwMode="auto">
          <a:xfrm>
            <a:off x="2343150" y="3913436"/>
            <a:ext cx="822325" cy="8175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45791" dir="2021404" algn="ctr" rotWithShape="0">
                    <a:schemeClr val="bg2"/>
                  </a:outerShdw>
                </a:effectLst>
              </a14:hiddenEffects>
            </a:ext>
          </a:extLst>
        </p:spPr>
      </p:pic>
      <p:sp>
        <p:nvSpPr>
          <p:cNvPr id="33" name="Rectangle 20"/>
          <p:cNvSpPr>
            <a:spLocks noChangeArrowheads="1"/>
          </p:cNvSpPr>
          <p:nvPr/>
        </p:nvSpPr>
        <p:spPr bwMode="auto">
          <a:xfrm>
            <a:off x="1879600" y="4843711"/>
            <a:ext cx="1955800" cy="3889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45791" dir="2021404" algn="ctr" rotWithShape="0">
                    <a:schemeClr val="bg2"/>
                  </a:outerShdw>
                </a:effectLst>
              </a14:hiddenEffects>
            </a:ext>
          </a:extLst>
        </p:spPr>
        <p:txBody>
          <a:bodyPr wrap="none" lIns="64336" tIns="32169" rIns="64336" bIns="32169" anchor="ctr"/>
          <a:lstStyle/>
          <a:p>
            <a:pPr algn="ctr" defTabSz="684530">
              <a:buFontTx/>
              <a:buNone/>
            </a:pPr>
            <a:endParaRPr lang="zh-CN" altLang="en-US" sz="1200" dirty="0">
              <a:latin typeface="Times New Roman" panose="02020603050405020304" pitchFamily="18" charset="0"/>
            </a:endParaRPr>
          </a:p>
          <a:p>
            <a:pPr algn="ctr" defTabSz="684530">
              <a:buFontTx/>
              <a:buNone/>
            </a:pPr>
            <a:endParaRPr lang="zh-CN" altLang="en-US" sz="1200" dirty="0">
              <a:latin typeface="Times New Roman" panose="02020603050405020304" pitchFamily="18" charset="0"/>
            </a:endParaRPr>
          </a:p>
          <a:p>
            <a:pPr algn="ctr" defTabSz="684530">
              <a:buFontTx/>
              <a:buNone/>
            </a:pPr>
            <a:endParaRPr lang="zh-CN" altLang="en-US" sz="1200" dirty="0">
              <a:latin typeface="Times New Roman" panose="02020603050405020304" pitchFamily="18" charset="0"/>
            </a:endParaRPr>
          </a:p>
          <a:p>
            <a:pPr algn="ctr" defTabSz="684530">
              <a:buFontTx/>
              <a:buNone/>
            </a:pPr>
            <a:r>
              <a:rPr lang="en-US" altLang="zh-CN" sz="1200" dirty="0">
                <a:latin typeface="Times New Roman" panose="02020603050405020304" pitchFamily="18" charset="0"/>
              </a:rPr>
              <a:t>FK</a:t>
            </a:r>
            <a:r>
              <a:rPr lang="zh-CN" altLang="en-US" sz="1200" dirty="0">
                <a:latin typeface="Times New Roman" panose="02020603050405020304" pitchFamily="18" charset="0"/>
              </a:rPr>
              <a:t>组合阀块</a:t>
            </a:r>
            <a:endParaRPr lang="en-US" altLang="zh-CN" sz="1200" dirty="0">
              <a:latin typeface="Times New Roman" panose="02020603050405020304" pitchFamily="18" charset="0"/>
            </a:endParaRPr>
          </a:p>
          <a:p>
            <a:pPr algn="ctr" defTabSz="684530">
              <a:buFontTx/>
              <a:buNone/>
            </a:pPr>
            <a:endParaRPr lang="en-US" altLang="zh-CN" sz="1200" dirty="0">
              <a:latin typeface="Times New Roman" panose="02020603050405020304" pitchFamily="18" charset="0"/>
            </a:endParaRPr>
          </a:p>
          <a:p>
            <a:pPr algn="ctr" defTabSz="684530">
              <a:buFontTx/>
              <a:buNone/>
            </a:pPr>
            <a:endParaRPr lang="en-US" altLang="zh-CN" sz="1200" dirty="0">
              <a:latin typeface="Times New Roman" panose="02020603050405020304" pitchFamily="18" charset="0"/>
            </a:endParaRPr>
          </a:p>
          <a:p>
            <a:pPr algn="ctr" defTabSz="684530">
              <a:buFontTx/>
              <a:buNone/>
            </a:pPr>
            <a:endParaRPr lang="zh-CN" altLang="en-US" sz="1200" dirty="0">
              <a:latin typeface="Times New Roman" panose="02020603050405020304" pitchFamily="18" charset="0"/>
            </a:endParaRPr>
          </a:p>
        </p:txBody>
      </p:sp>
      <p:pic>
        <p:nvPicPr>
          <p:cNvPr id="34" name="Picture 21"/>
          <p:cNvPicPr>
            <a:picLocks noChangeAspect="1" noChangeArrowheads="1"/>
          </p:cNvPicPr>
          <p:nvPr/>
        </p:nvPicPr>
        <p:blipFill>
          <a:blip r:embed="rId11">
            <a:extLst>
              <a:ext uri="{28A0092B-C50C-407E-A947-70E740481C1C}">
                <a14:useLocalDpi xmlns:a14="http://schemas.microsoft.com/office/drawing/2010/main" val="0"/>
              </a:ext>
            </a:extLst>
          </a:blip>
          <a:srcRect l="2115" t="4103" r="5522"/>
          <a:stretch>
            <a:fillRect/>
          </a:stretch>
        </p:blipFill>
        <p:spPr bwMode="auto">
          <a:xfrm>
            <a:off x="593725" y="3840411"/>
            <a:ext cx="1235075" cy="10604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45791" dir="2021404" algn="ctr" rotWithShape="0">
                    <a:schemeClr val="bg2"/>
                  </a:outerShdw>
                </a:effectLst>
              </a14:hiddenEffects>
            </a:ext>
          </a:extLst>
        </p:spPr>
      </p:pic>
      <p:sp>
        <p:nvSpPr>
          <p:cNvPr id="35" name="Rectangle 22"/>
          <p:cNvSpPr>
            <a:spLocks noChangeArrowheads="1"/>
          </p:cNvSpPr>
          <p:nvPr/>
        </p:nvSpPr>
        <p:spPr bwMode="auto">
          <a:xfrm>
            <a:off x="285750" y="5010399"/>
            <a:ext cx="1954213" cy="2238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45791" dir="2021404" algn="ctr" rotWithShape="0">
                    <a:schemeClr val="bg2"/>
                  </a:outerShdw>
                </a:effectLst>
              </a14:hiddenEffects>
            </a:ext>
          </a:extLst>
        </p:spPr>
        <p:txBody>
          <a:bodyPr wrap="none" lIns="64336" tIns="32169" rIns="64336" bIns="32169" anchor="ctr"/>
          <a:lstStyle/>
          <a:p>
            <a:pPr algn="ctr" defTabSz="684530">
              <a:buFontTx/>
              <a:buNone/>
            </a:pPr>
            <a:endParaRPr lang="zh-CN" altLang="en-US" sz="1200" dirty="0">
              <a:latin typeface="Times New Roman" panose="02020603050405020304" pitchFamily="18" charset="0"/>
            </a:endParaRPr>
          </a:p>
          <a:p>
            <a:pPr algn="ctr" defTabSz="684530">
              <a:buFontTx/>
              <a:buNone/>
            </a:pPr>
            <a:endParaRPr lang="zh-CN" altLang="en-US" sz="1200" dirty="0">
              <a:latin typeface="Times New Roman" panose="02020603050405020304" pitchFamily="18" charset="0"/>
            </a:endParaRPr>
          </a:p>
          <a:p>
            <a:pPr algn="ctr" defTabSz="684530">
              <a:buFontTx/>
              <a:buNone/>
            </a:pPr>
            <a:endParaRPr lang="zh-CN" altLang="en-US" sz="1200" dirty="0">
              <a:latin typeface="Times New Roman" panose="02020603050405020304" pitchFamily="18" charset="0"/>
            </a:endParaRPr>
          </a:p>
          <a:p>
            <a:pPr algn="ctr" defTabSz="684530">
              <a:buFontTx/>
              <a:buNone/>
            </a:pPr>
            <a:r>
              <a:rPr lang="en-US" altLang="zh-CN" sz="1200" dirty="0">
                <a:latin typeface="Times New Roman" panose="02020603050405020304" pitchFamily="18" charset="0"/>
              </a:rPr>
              <a:t>ZXZ</a:t>
            </a:r>
            <a:r>
              <a:rPr lang="zh-CN" altLang="en-US" sz="1200" dirty="0">
                <a:latin typeface="Times New Roman" panose="02020603050405020304" pitchFamily="18" charset="0"/>
              </a:rPr>
              <a:t>转向柱</a:t>
            </a:r>
            <a:endParaRPr lang="en-US" altLang="zh-CN" sz="1200" dirty="0">
              <a:latin typeface="Times New Roman" panose="02020603050405020304" pitchFamily="18" charset="0"/>
            </a:endParaRPr>
          </a:p>
          <a:p>
            <a:pPr algn="ctr" defTabSz="684530">
              <a:buFontTx/>
              <a:buNone/>
            </a:pPr>
            <a:endParaRPr lang="en-US" altLang="zh-CN" sz="1200" dirty="0">
              <a:latin typeface="Times New Roman" panose="02020603050405020304" pitchFamily="18" charset="0"/>
            </a:endParaRPr>
          </a:p>
          <a:p>
            <a:pPr algn="ctr" defTabSz="684530">
              <a:buFontTx/>
              <a:buNone/>
            </a:pPr>
            <a:endParaRPr lang="en-US" altLang="zh-CN" sz="1200" dirty="0">
              <a:latin typeface="Times New Roman" panose="02020603050405020304" pitchFamily="18" charset="0"/>
            </a:endParaRPr>
          </a:p>
          <a:p>
            <a:pPr algn="ctr" defTabSz="684530">
              <a:buFontTx/>
              <a:buNone/>
            </a:pPr>
            <a:endParaRPr lang="en-US" altLang="zh-CN" sz="1200" dirty="0">
              <a:latin typeface="Times New Roman" panose="02020603050405020304" pitchFamily="18" charset="0"/>
            </a:endParaRPr>
          </a:p>
          <a:p>
            <a:pPr algn="ctr" defTabSz="684530">
              <a:buFontTx/>
              <a:buNone/>
            </a:pPr>
            <a:endParaRPr lang="zh-CN" altLang="en-US" sz="1200" dirty="0">
              <a:latin typeface="Times New Roman" panose="02020603050405020304" pitchFamily="18" charset="0"/>
            </a:endParaRPr>
          </a:p>
        </p:txBody>
      </p:sp>
      <p:pic>
        <p:nvPicPr>
          <p:cNvPr id="36" name="Picture 23"/>
          <p:cNvPicPr>
            <a:picLocks noChangeAspect="1" noChangeArrowheads="1"/>
          </p:cNvPicPr>
          <p:nvPr/>
        </p:nvPicPr>
        <p:blipFill>
          <a:blip r:embed="rId12">
            <a:extLst>
              <a:ext uri="{28A0092B-C50C-407E-A947-70E740481C1C}">
                <a14:useLocalDpi xmlns:a14="http://schemas.microsoft.com/office/drawing/2010/main" val="0"/>
              </a:ext>
            </a:extLst>
          </a:blip>
          <a:srcRect t="6017"/>
          <a:stretch>
            <a:fillRect/>
          </a:stretch>
        </p:blipFill>
        <p:spPr bwMode="auto">
          <a:xfrm>
            <a:off x="2348880" y="5232649"/>
            <a:ext cx="1087437" cy="1336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45791" dir="2021404" algn="ctr" rotWithShape="0">
                    <a:schemeClr val="bg2"/>
                  </a:outerShdw>
                </a:effectLst>
              </a14:hiddenEffects>
            </a:ext>
          </a:extLst>
        </p:spPr>
      </p:pic>
      <p:sp>
        <p:nvSpPr>
          <p:cNvPr id="39" name="Rectangle 26"/>
          <p:cNvSpPr>
            <a:spLocks noChangeArrowheads="1"/>
          </p:cNvSpPr>
          <p:nvPr/>
        </p:nvSpPr>
        <p:spPr bwMode="auto">
          <a:xfrm>
            <a:off x="3121025" y="3283199"/>
            <a:ext cx="1800225" cy="3889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45791" dir="2021404" algn="ctr" rotWithShape="0">
                    <a:schemeClr val="bg2"/>
                  </a:outerShdw>
                </a:effectLst>
              </a14:hiddenEffects>
            </a:ext>
          </a:extLst>
        </p:spPr>
        <p:txBody>
          <a:bodyPr wrap="none" lIns="64336" tIns="32169" rIns="64336" bIns="32169" anchor="ctr"/>
          <a:lstStyle/>
          <a:p>
            <a:pPr algn="ctr" defTabSz="684530">
              <a:buFontTx/>
              <a:buNone/>
            </a:pPr>
            <a:r>
              <a:rPr lang="zh-CN" altLang="en-US" sz="1300" dirty="0">
                <a:latin typeface="Times New Roman" panose="02020603050405020304" pitchFamily="18" charset="0"/>
              </a:rPr>
              <a:t>小排量转向器</a:t>
            </a:r>
            <a:endParaRPr lang="en-US" altLang="zh-CN" sz="1300" dirty="0">
              <a:latin typeface="Times New Roman" panose="02020603050405020304" pitchFamily="18" charset="0"/>
            </a:endParaRPr>
          </a:p>
          <a:p>
            <a:pPr algn="ctr" defTabSz="684530">
              <a:buFontTx/>
              <a:buNone/>
            </a:pPr>
            <a:endParaRPr lang="zh-CN" altLang="en-US" sz="1300" dirty="0">
              <a:latin typeface="Times New Roman" panose="02020603050405020304" pitchFamily="18" charset="0"/>
            </a:endParaRPr>
          </a:p>
        </p:txBody>
      </p:sp>
      <p:sp>
        <p:nvSpPr>
          <p:cNvPr id="40" name="Rectangle 28"/>
          <p:cNvSpPr>
            <a:spLocks noChangeArrowheads="1"/>
          </p:cNvSpPr>
          <p:nvPr/>
        </p:nvSpPr>
        <p:spPr bwMode="auto">
          <a:xfrm>
            <a:off x="2420888" y="6680449"/>
            <a:ext cx="1441450" cy="7810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67338" tIns="35016" rIns="67338" bIns="35016" anchor="ctr"/>
          <a:lstStyle/>
          <a:p>
            <a:pPr>
              <a:buFontTx/>
              <a:buNone/>
            </a:pPr>
            <a:r>
              <a:rPr lang="zh-CN" altLang="en-US" sz="1300" dirty="0">
                <a:latin typeface="Times New Roman" panose="02020603050405020304" pitchFamily="18" charset="0"/>
              </a:rPr>
              <a:t>手动换向阀</a:t>
            </a:r>
            <a:endParaRPr lang="en-US" altLang="zh-CN" sz="1300" dirty="0">
              <a:latin typeface="Times New Roman" panose="02020603050405020304" pitchFamily="18" charset="0"/>
            </a:endParaRPr>
          </a:p>
          <a:p>
            <a:pPr>
              <a:buFontTx/>
              <a:buNone/>
            </a:pPr>
            <a:endParaRPr lang="zh-CN" altLang="en-US" sz="1300" dirty="0">
              <a:latin typeface="Times New Roman" panose="02020603050405020304" pitchFamily="18" charset="0"/>
            </a:endParaRPr>
          </a:p>
        </p:txBody>
      </p:sp>
      <p:sp>
        <p:nvSpPr>
          <p:cNvPr id="42" name="Rectangle 30"/>
          <p:cNvSpPr>
            <a:spLocks noChangeArrowheads="1"/>
          </p:cNvSpPr>
          <p:nvPr/>
        </p:nvSpPr>
        <p:spPr bwMode="auto">
          <a:xfrm>
            <a:off x="837010" y="6860505"/>
            <a:ext cx="1439862" cy="612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67338" tIns="35016" rIns="67338" bIns="35016" anchor="ctr"/>
          <a:lstStyle/>
          <a:p>
            <a:pPr>
              <a:buFontTx/>
              <a:buNone/>
            </a:pPr>
            <a:r>
              <a:rPr lang="zh-CN" altLang="en-US" sz="1300" dirty="0">
                <a:latin typeface="Times New Roman" panose="02020603050405020304" pitchFamily="18" charset="0"/>
              </a:rPr>
              <a:t>溢流阀</a:t>
            </a:r>
            <a:endParaRPr lang="en-US" altLang="zh-CN" sz="1300" dirty="0">
              <a:latin typeface="Times New Roman" panose="02020603050405020304" pitchFamily="18" charset="0"/>
            </a:endParaRPr>
          </a:p>
          <a:p>
            <a:pPr>
              <a:buFontTx/>
              <a:buNone/>
            </a:pPr>
            <a:endParaRPr lang="en-US" altLang="zh-CN" sz="1300" dirty="0">
              <a:latin typeface="Times New Roman" panose="02020603050405020304" pitchFamily="18" charset="0"/>
            </a:endParaRPr>
          </a:p>
          <a:p>
            <a:pPr>
              <a:buFontTx/>
              <a:buNone/>
            </a:pPr>
            <a:endParaRPr lang="zh-CN" altLang="en-US" sz="1300" dirty="0">
              <a:latin typeface="Times New Roman" panose="02020603050405020304" pitchFamily="18" charset="0"/>
            </a:endParaRPr>
          </a:p>
        </p:txBody>
      </p:sp>
      <p:pic>
        <p:nvPicPr>
          <p:cNvPr id="43" name="Picture 32" descr="P9220010"/>
          <p:cNvPicPr>
            <a:picLocks noChangeAspect="1" noChangeArrowheads="1"/>
          </p:cNvPicPr>
          <p:nvPr/>
        </p:nvPicPr>
        <p:blipFill>
          <a:blip r:embed="rId13">
            <a:lum bright="18000"/>
            <a:extLst>
              <a:ext uri="{28A0092B-C50C-407E-A947-70E740481C1C}">
                <a14:useLocalDpi xmlns:a14="http://schemas.microsoft.com/office/drawing/2010/main" val="0"/>
              </a:ext>
            </a:extLst>
          </a:blip>
          <a:srcRect l="20833" t="18784" r="38492" b="23280"/>
          <a:stretch>
            <a:fillRect/>
          </a:stretch>
        </p:blipFill>
        <p:spPr bwMode="auto">
          <a:xfrm>
            <a:off x="1911350" y="2216399"/>
            <a:ext cx="1012825" cy="10810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7" name="Picture 2"/>
          <p:cNvPicPr>
            <a:picLocks noChangeAspect="1" noChangeArrowheads="1"/>
          </p:cNvPicPr>
          <p:nvPr/>
        </p:nvPicPr>
        <p:blipFill>
          <a:blip r:embed="rId14" cstate="print">
            <a:extLst>
              <a:ext uri="{28A0092B-C50C-407E-A947-70E740481C1C}">
                <a14:useLocalDpi xmlns:a14="http://schemas.microsoft.com/office/drawing/2010/main" val="0"/>
              </a:ext>
            </a:extLst>
          </a:blip>
          <a:srcRect/>
          <a:stretch>
            <a:fillRect/>
          </a:stretch>
        </p:blipFill>
        <p:spPr bwMode="auto">
          <a:xfrm>
            <a:off x="475013" y="5401635"/>
            <a:ext cx="1439862" cy="120754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38" name="Picture 8"/>
          <p:cNvPicPr>
            <a:picLocks noChangeAspect="1" noChangeArrowheads="1"/>
          </p:cNvPicPr>
          <p:nvPr/>
        </p:nvPicPr>
        <p:blipFill>
          <a:blip r:embed="rId15">
            <a:extLst>
              <a:ext uri="{28A0092B-C50C-407E-A947-70E740481C1C}">
                <a14:useLocalDpi xmlns:a14="http://schemas.microsoft.com/office/drawing/2010/main" val="0"/>
              </a:ext>
            </a:extLst>
          </a:blip>
          <a:srcRect l="3287" t="13130" r="10126" b="14061"/>
          <a:stretch>
            <a:fillRect/>
          </a:stretch>
        </p:blipFill>
        <p:spPr bwMode="auto">
          <a:xfrm>
            <a:off x="4148816" y="5572815"/>
            <a:ext cx="1295400" cy="8651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44" name="Rectangle 28"/>
          <p:cNvSpPr>
            <a:spLocks noChangeArrowheads="1"/>
          </p:cNvSpPr>
          <p:nvPr/>
        </p:nvSpPr>
        <p:spPr bwMode="auto">
          <a:xfrm>
            <a:off x="4507830" y="6681192"/>
            <a:ext cx="1441450" cy="7810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67338" tIns="35016" rIns="67338" bIns="35016" anchor="ctr"/>
          <a:lstStyle/>
          <a:p>
            <a:pPr>
              <a:buFontTx/>
              <a:buNone/>
            </a:pPr>
            <a:r>
              <a:rPr lang="zh-CN" altLang="en-US" sz="1300" dirty="0">
                <a:latin typeface="Times New Roman" panose="02020603050405020304" pitchFamily="18" charset="0"/>
              </a:rPr>
              <a:t>平衡阀</a:t>
            </a:r>
            <a:endParaRPr lang="en-US" altLang="zh-CN" sz="1300" dirty="0">
              <a:latin typeface="Times New Roman" panose="02020603050405020304" pitchFamily="18" charset="0"/>
            </a:endParaRPr>
          </a:p>
          <a:p>
            <a:pPr>
              <a:buFontTx/>
              <a:buNone/>
            </a:pPr>
            <a:endParaRPr lang="zh-CN" altLang="en-US" sz="1300" dirty="0">
              <a:latin typeface="Times New Roman" panose="02020603050405020304" pitchFamily="18" charset="0"/>
            </a:endParaRPr>
          </a:p>
        </p:txBody>
      </p:sp>
      <p:pic>
        <p:nvPicPr>
          <p:cNvPr id="3" name="图片 2"/>
          <p:cNvPicPr>
            <a:picLocks noChangeAspect="1"/>
          </p:cNvPicPr>
          <p:nvPr/>
        </p:nvPicPr>
        <p:blipFill rotWithShape="1">
          <a:blip r:embed="rId16">
            <a:extLst>
              <a:ext uri="{28A0092B-C50C-407E-A947-70E740481C1C}">
                <a14:useLocalDpi xmlns:a14="http://schemas.microsoft.com/office/drawing/2010/main" val="0"/>
              </a:ext>
            </a:extLst>
          </a:blip>
          <a:srcRect l="8001" t="9788" r="10800" b="33915"/>
          <a:stretch>
            <a:fillRect/>
          </a:stretch>
        </p:blipFill>
        <p:spPr>
          <a:xfrm>
            <a:off x="3644987" y="79214"/>
            <a:ext cx="1008151" cy="486694"/>
          </a:xfrm>
          <a:prstGeom prst="rect">
            <a:avLst/>
          </a:prstGeom>
        </p:spPr>
      </p:pic>
    </p:spTree>
  </p:cSld>
  <p:clrMapOvr>
    <a:masterClrMapping/>
  </p:clrMapOvr>
</p:sld>
</file>

<file path=ppt/slides/slide99.xml><?xml version="1.0" encoding="utf-8"?>
<p:sld xmlns:a="http://schemas.openxmlformats.org/drawingml/2006/main" xmlns:r="http://schemas.openxmlformats.org/officeDocument/2006/relationships" xmlns:p="http://schemas.openxmlformats.org/presentationml/2006/main">
  <p:cSld>
    <p:bg>
      <p:bgPr>
        <a:gradFill flip="none" rotWithShape="1">
          <a:gsLst>
            <a:gs pos="91000">
              <a:srgbClr val="358EA6">
                <a:alpha val="100000"/>
              </a:srgbClr>
            </a:gs>
            <a:gs pos="19000">
              <a:schemeClr val="accent5">
                <a:lumMod val="75000"/>
              </a:schemeClr>
            </a:gs>
            <a:gs pos="5000">
              <a:schemeClr val="accent5">
                <a:lumMod val="25000"/>
                <a:lumOff val="75000"/>
              </a:schemeClr>
            </a:gs>
            <a:gs pos="79000">
              <a:schemeClr val="accent5">
                <a:lumMod val="80000"/>
                <a:lumOff val="20000"/>
              </a:schemeClr>
            </a:gs>
          </a:gsLst>
          <a:lin ang="5400000" scaled="1"/>
        </a:gradFill>
        <a:effectLst/>
      </p:bgPr>
    </p:bg>
    <p:spTree>
      <p:nvGrpSpPr>
        <p:cNvPr id="1" name=""/>
        <p:cNvGrpSpPr/>
        <p:nvPr/>
      </p:nvGrpSpPr>
      <p:grpSpPr>
        <a:xfrm>
          <a:off x="0" y="0"/>
          <a:ext cx="0" cy="0"/>
          <a:chOff x="0" y="0"/>
          <a:chExt cx="0" cy="0"/>
        </a:xfrm>
      </p:grpSpPr>
      <p:sp>
        <p:nvSpPr>
          <p:cNvPr id="5" name="Text Box 4"/>
          <p:cNvSpPr txBox="1">
            <a:spLocks noChangeArrowheads="1"/>
          </p:cNvSpPr>
          <p:nvPr/>
        </p:nvSpPr>
        <p:spPr bwMode="auto">
          <a:xfrm>
            <a:off x="0" y="6753200"/>
            <a:ext cx="4437112" cy="667071"/>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45791" dir="2021404" algn="ctr" rotWithShape="0">
                    <a:schemeClr val="bg2"/>
                  </a:outerShdw>
                </a:effectLst>
              </a14:hiddenEffects>
            </a:ext>
          </a:extLst>
        </p:spPr>
        <p:txBody>
          <a:bodyPr lIns="74630" tIns="37315" rIns="74630" bIns="37315"/>
          <a:lstStyle>
            <a:lvl1pPr algn="l" defTabSz="860425">
              <a:spcBef>
                <a:spcPct val="0"/>
              </a:spcBef>
              <a:defRPr kumimoji="1" sz="2400">
                <a:solidFill>
                  <a:schemeClr val="tx1"/>
                </a:solidFill>
                <a:latin typeface="Times New Roman" panose="02020603050405020304" pitchFamily="18" charset="0"/>
                <a:ea typeface="宋体" panose="02010600030101010101" pitchFamily="2" charset="-122"/>
              </a:defRPr>
            </a:lvl1pPr>
            <a:lvl2pPr marL="430530" algn="l" defTabSz="860425">
              <a:spcBef>
                <a:spcPct val="0"/>
              </a:spcBef>
              <a:defRPr kumimoji="1" sz="2400">
                <a:solidFill>
                  <a:schemeClr val="tx1"/>
                </a:solidFill>
                <a:latin typeface="Times New Roman" panose="02020603050405020304" pitchFamily="18" charset="0"/>
                <a:ea typeface="宋体" panose="02010600030101010101" pitchFamily="2" charset="-122"/>
              </a:defRPr>
            </a:lvl2pPr>
            <a:lvl3pPr marL="860425" algn="l" defTabSz="860425">
              <a:spcBef>
                <a:spcPct val="0"/>
              </a:spcBef>
              <a:defRPr kumimoji="1" sz="2400">
                <a:solidFill>
                  <a:schemeClr val="tx1"/>
                </a:solidFill>
                <a:latin typeface="Times New Roman" panose="02020603050405020304" pitchFamily="18" charset="0"/>
                <a:ea typeface="宋体" panose="02010600030101010101" pitchFamily="2" charset="-122"/>
              </a:defRPr>
            </a:lvl3pPr>
            <a:lvl4pPr marL="1290955" algn="l" defTabSz="860425">
              <a:spcBef>
                <a:spcPct val="0"/>
              </a:spcBef>
              <a:defRPr kumimoji="1" sz="2400">
                <a:solidFill>
                  <a:schemeClr val="tx1"/>
                </a:solidFill>
                <a:latin typeface="Times New Roman" panose="02020603050405020304" pitchFamily="18" charset="0"/>
                <a:ea typeface="宋体" panose="02010600030101010101" pitchFamily="2" charset="-122"/>
              </a:defRPr>
            </a:lvl4pPr>
            <a:lvl5pPr marL="1719580" algn="l" defTabSz="860425">
              <a:spcBef>
                <a:spcPct val="0"/>
              </a:spcBef>
              <a:defRPr kumimoji="1" sz="2400">
                <a:solidFill>
                  <a:schemeClr val="tx1"/>
                </a:solidFill>
                <a:latin typeface="Times New Roman" panose="02020603050405020304" pitchFamily="18" charset="0"/>
                <a:ea typeface="宋体" panose="02010600030101010101" pitchFamily="2" charset="-122"/>
              </a:defRPr>
            </a:lvl5pPr>
            <a:lvl6pPr marL="21767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6339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0911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5483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ctr" eaLnBrk="0" fontAlgn="ctr" hangingPunct="0">
              <a:lnSpc>
                <a:spcPct val="150000"/>
              </a:lnSpc>
              <a:buFontTx/>
              <a:buNone/>
            </a:pPr>
            <a:r>
              <a:rPr kumimoji="0" lang="zh-CN" altLang="en-US" dirty="0">
                <a:ln>
                  <a:noFill/>
                </a:ln>
                <a:latin typeface="Arial" panose="020B0604020202020204" pitchFamily="34" charset="0"/>
                <a:ea typeface="仿宋_GB2312" panose="02010609030101010101" pitchFamily="49" charset="-122"/>
              </a:rPr>
              <a:t>济宁钧华液压机械有限公司</a:t>
            </a:r>
            <a:endParaRPr kumimoji="0" lang="zh-CN" altLang="en-US" dirty="0">
              <a:ln>
                <a:noFill/>
              </a:ln>
              <a:latin typeface="Arial" panose="020B0604020202020204" pitchFamily="34" charset="0"/>
              <a:ea typeface="仿宋_GB2312" panose="02010609030101010101" pitchFamily="49" charset="-122"/>
            </a:endParaRPr>
          </a:p>
        </p:txBody>
      </p:sp>
      <p:sp>
        <p:nvSpPr>
          <p:cNvPr id="6" name="Text Box 37"/>
          <p:cNvSpPr txBox="1">
            <a:spLocks noChangeArrowheads="1"/>
          </p:cNvSpPr>
          <p:nvPr/>
        </p:nvSpPr>
        <p:spPr bwMode="auto">
          <a:xfrm>
            <a:off x="219075" y="7473280"/>
            <a:ext cx="6172200" cy="170242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45791" dir="2021404" algn="ctr" rotWithShape="0">
                    <a:schemeClr val="bg2"/>
                  </a:outerShdw>
                </a:effectLst>
              </a14:hiddenEffects>
            </a:ext>
          </a:extLst>
        </p:spPr>
        <p:txBody>
          <a:bodyPr lIns="74630" tIns="37315" rIns="74630" bIns="37315"/>
          <a:lstStyle>
            <a:lvl1pPr algn="l" defTabSz="860425">
              <a:spcBef>
                <a:spcPct val="0"/>
              </a:spcBef>
              <a:defRPr kumimoji="1" sz="2400">
                <a:solidFill>
                  <a:schemeClr val="tx1"/>
                </a:solidFill>
                <a:latin typeface="Times New Roman" panose="02020603050405020304" pitchFamily="18" charset="0"/>
                <a:ea typeface="宋体" panose="02010600030101010101" pitchFamily="2" charset="-122"/>
              </a:defRPr>
            </a:lvl1pPr>
            <a:lvl2pPr marL="430530" algn="l" defTabSz="860425">
              <a:spcBef>
                <a:spcPct val="0"/>
              </a:spcBef>
              <a:defRPr kumimoji="1" sz="2400">
                <a:solidFill>
                  <a:schemeClr val="tx1"/>
                </a:solidFill>
                <a:latin typeface="Times New Roman" panose="02020603050405020304" pitchFamily="18" charset="0"/>
                <a:ea typeface="宋体" panose="02010600030101010101" pitchFamily="2" charset="-122"/>
              </a:defRPr>
            </a:lvl2pPr>
            <a:lvl3pPr marL="860425" algn="l" defTabSz="860425">
              <a:spcBef>
                <a:spcPct val="0"/>
              </a:spcBef>
              <a:defRPr kumimoji="1" sz="2400">
                <a:solidFill>
                  <a:schemeClr val="tx1"/>
                </a:solidFill>
                <a:latin typeface="Times New Roman" panose="02020603050405020304" pitchFamily="18" charset="0"/>
                <a:ea typeface="宋体" panose="02010600030101010101" pitchFamily="2" charset="-122"/>
              </a:defRPr>
            </a:lvl3pPr>
            <a:lvl4pPr marL="1290955" algn="l" defTabSz="860425">
              <a:spcBef>
                <a:spcPct val="0"/>
              </a:spcBef>
              <a:defRPr kumimoji="1" sz="2400">
                <a:solidFill>
                  <a:schemeClr val="tx1"/>
                </a:solidFill>
                <a:latin typeface="Times New Roman" panose="02020603050405020304" pitchFamily="18" charset="0"/>
                <a:ea typeface="宋体" panose="02010600030101010101" pitchFamily="2" charset="-122"/>
              </a:defRPr>
            </a:lvl4pPr>
            <a:lvl5pPr marL="1719580" algn="l" defTabSz="860425">
              <a:spcBef>
                <a:spcPct val="0"/>
              </a:spcBef>
              <a:defRPr kumimoji="1" sz="2400">
                <a:solidFill>
                  <a:schemeClr val="tx1"/>
                </a:solidFill>
                <a:latin typeface="Times New Roman" panose="02020603050405020304" pitchFamily="18" charset="0"/>
                <a:ea typeface="宋体" panose="02010600030101010101" pitchFamily="2" charset="-122"/>
              </a:defRPr>
            </a:lvl5pPr>
            <a:lvl6pPr marL="21767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6339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0911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548380" defTabSz="860425"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0" fontAlgn="ctr" hangingPunct="0">
              <a:lnSpc>
                <a:spcPct val="110000"/>
              </a:lnSpc>
              <a:buFontTx/>
              <a:buNone/>
            </a:pPr>
            <a:r>
              <a:rPr kumimoji="0" lang="zh-CN" altLang="en-US" sz="1700" dirty="0">
                <a:latin typeface="Arial" panose="020B0604020202020204" pitchFamily="34" charset="0"/>
                <a:ea typeface="仿宋_GB2312" panose="02010609030101010101" pitchFamily="49" charset="-122"/>
              </a:rPr>
              <a:t>地址：山东省济宁市高新区德园路北首路东</a:t>
            </a:r>
            <a:endParaRPr kumimoji="0" lang="zh-CN" altLang="en-US" sz="1700" dirty="0">
              <a:latin typeface="Arial" panose="020B0604020202020204" pitchFamily="34" charset="0"/>
              <a:ea typeface="仿宋_GB2312" panose="02010609030101010101" pitchFamily="49" charset="-122"/>
            </a:endParaRPr>
          </a:p>
          <a:p>
            <a:pPr eaLnBrk="0" fontAlgn="ctr" hangingPunct="0">
              <a:lnSpc>
                <a:spcPct val="110000"/>
              </a:lnSpc>
              <a:buFontTx/>
              <a:buNone/>
            </a:pPr>
            <a:r>
              <a:rPr kumimoji="0" lang="zh-CN" altLang="en-US" sz="1700" dirty="0">
                <a:latin typeface="仿宋_GB2312" panose="02010609030101010101" pitchFamily="49" charset="-122"/>
                <a:ea typeface="仿宋_GB2312" panose="02010609030101010101" pitchFamily="49" charset="-122"/>
              </a:rPr>
              <a:t>电话：</a:t>
            </a:r>
            <a:r>
              <a:rPr kumimoji="0" lang="en-US" altLang="zh-CN" sz="1700" dirty="0">
                <a:latin typeface="仿宋_GB2312" panose="02010609030101010101" pitchFamily="49" charset="-122"/>
                <a:ea typeface="仿宋_GB2312" panose="02010609030101010101" pitchFamily="49" charset="-122"/>
              </a:rPr>
              <a:t>0537-2321588</a:t>
            </a:r>
            <a:endParaRPr kumimoji="0" lang="en-US" altLang="zh-CN" sz="1700" dirty="0">
              <a:latin typeface="仿宋_GB2312" panose="02010609030101010101" pitchFamily="49" charset="-122"/>
              <a:ea typeface="仿宋_GB2312" panose="02010609030101010101" pitchFamily="49" charset="-122"/>
            </a:endParaRPr>
          </a:p>
          <a:p>
            <a:pPr eaLnBrk="0" fontAlgn="ctr" hangingPunct="0">
              <a:lnSpc>
                <a:spcPct val="110000"/>
              </a:lnSpc>
              <a:buFontTx/>
              <a:buNone/>
            </a:pPr>
            <a:r>
              <a:rPr kumimoji="0" lang="zh-CN" altLang="en-US" sz="1700" dirty="0">
                <a:latin typeface="仿宋_GB2312" panose="02010609030101010101" pitchFamily="49" charset="-122"/>
                <a:ea typeface="仿宋_GB2312" panose="02010609030101010101" pitchFamily="49" charset="-122"/>
              </a:rPr>
              <a:t>传真：</a:t>
            </a:r>
            <a:r>
              <a:rPr kumimoji="0" lang="en-US" altLang="zh-CN" sz="1700" dirty="0">
                <a:latin typeface="仿宋_GB2312" panose="02010609030101010101" pitchFamily="49" charset="-122"/>
                <a:ea typeface="仿宋_GB2312" panose="02010609030101010101" pitchFamily="49" charset="-122"/>
              </a:rPr>
              <a:t>0537-2321588</a:t>
            </a:r>
            <a:r>
              <a:rPr kumimoji="0" lang="zh-CN" altLang="en-US" sz="1700" dirty="0">
                <a:latin typeface="仿宋_GB2312" panose="02010609030101010101" pitchFamily="49" charset="-122"/>
                <a:ea typeface="仿宋_GB2312" panose="02010609030101010101" pitchFamily="49" charset="-122"/>
              </a:rPr>
              <a:t>网址</a:t>
            </a:r>
            <a:r>
              <a:rPr kumimoji="0" lang="en-US" altLang="zh-CN" sz="1700" dirty="0">
                <a:latin typeface="仿宋_GB2312" panose="02010609030101010101" pitchFamily="49" charset="-122"/>
                <a:ea typeface="仿宋_GB2312" panose="02010609030101010101" pitchFamily="49" charset="-122"/>
              </a:rPr>
              <a:t>:Http:// www.jnjhyy.com  </a:t>
            </a:r>
            <a:endParaRPr kumimoji="0" lang="en-US" altLang="zh-CN" sz="1700" dirty="0">
              <a:latin typeface="仿宋_GB2312" panose="02010609030101010101" pitchFamily="49" charset="-122"/>
              <a:ea typeface="仿宋_GB2312" panose="02010609030101010101" pitchFamily="49" charset="-122"/>
            </a:endParaRPr>
          </a:p>
          <a:p>
            <a:pPr eaLnBrk="0" fontAlgn="ctr" hangingPunct="0">
              <a:lnSpc>
                <a:spcPct val="110000"/>
              </a:lnSpc>
              <a:buFontTx/>
              <a:buNone/>
            </a:pPr>
            <a:r>
              <a:rPr kumimoji="0" lang="zh-CN" altLang="en-US" sz="1700" dirty="0">
                <a:latin typeface="仿宋_GB2312" panose="02010609030101010101" pitchFamily="49" charset="-122"/>
                <a:ea typeface="仿宋_GB2312" panose="02010609030101010101" pitchFamily="49" charset="-122"/>
              </a:rPr>
              <a:t>邮编：</a:t>
            </a:r>
            <a:r>
              <a:rPr kumimoji="0" lang="en-US" altLang="zh-CN" sz="1700" dirty="0">
                <a:latin typeface="仿宋_GB2312" panose="02010609030101010101" pitchFamily="49" charset="-122"/>
                <a:ea typeface="仿宋_GB2312" panose="02010609030101010101" pitchFamily="49" charset="-122"/>
              </a:rPr>
              <a:t>272100</a:t>
            </a:r>
            <a:endParaRPr kumimoji="0" lang="en-US" altLang="zh-CN" sz="1700" dirty="0">
              <a:latin typeface="Arial" panose="020B0604020202020204" pitchFamily="34" charset="0"/>
              <a:ea typeface="仿宋_GB2312" panose="02010609030101010101" pitchFamily="49" charset="-122"/>
            </a:endParaRPr>
          </a:p>
        </p:txBody>
      </p:sp>
      <p:sp>
        <p:nvSpPr>
          <p:cNvPr id="7" name="TextBox 6"/>
          <p:cNvSpPr txBox="1"/>
          <p:nvPr/>
        </p:nvSpPr>
        <p:spPr>
          <a:xfrm>
            <a:off x="0" y="1712595"/>
            <a:ext cx="6873875" cy="1430655"/>
          </a:xfrm>
          <a:prstGeom prst="rect">
            <a:avLst/>
          </a:prstGeom>
          <a:blipFill rotWithShape="1">
            <a:blip r:embed="rId1">
              <a:alphaModFix amt="60000"/>
            </a:blip>
            <a:tile tx="-6350" ty="-2330450" sx="100000"/>
          </a:blipFill>
          <a:effectLst>
            <a:reflection blurRad="317500" stA="50000" endA="300" endPos="55500" dist="50800" dir="5400000" sy="-100000" algn="bl" rotWithShape="0"/>
          </a:effectLst>
        </p:spPr>
        <p:txBody>
          <a:bodyPr wrap="square" rtlCol="0">
            <a:noAutofit/>
          </a:bodyPr>
          <a:lstStyle/>
          <a:p>
            <a:r>
              <a:rPr lang="en-US" altLang="zh-CN" sz="2400" b="1" spc="50" dirty="0">
                <a:ln>
                  <a:solidFill>
                    <a:schemeClr val="accent5">
                      <a:lumMod val="60000"/>
                      <a:lumOff val="40000"/>
                    </a:schemeClr>
                  </a:solidFill>
                </a:ln>
                <a:solidFill>
                  <a:schemeClr val="accent5">
                    <a:lumMod val="50000"/>
                  </a:schemeClr>
                </a:solidFill>
                <a:effectLst>
                  <a:reflection blurRad="6350" stA="53000" endA="300" endPos="35500" dir="5400000" sy="-90000" algn="bl" rotWithShape="0"/>
                </a:effectLst>
                <a:latin typeface="Arial Black" panose="020B0A04020102090204" pitchFamily="34" charset="0"/>
              </a:rPr>
              <a:t>BM1/BM2/BM3/BM4/BM5/BM6/BMT/BMV</a:t>
            </a:r>
            <a:r>
              <a:rPr lang="zh-CN" altLang="en-US" sz="2400" b="1" spc="50" dirty="0">
                <a:ln>
                  <a:solidFill>
                    <a:schemeClr val="accent5">
                      <a:lumMod val="60000"/>
                      <a:lumOff val="40000"/>
                    </a:schemeClr>
                  </a:solidFill>
                </a:ln>
                <a:solidFill>
                  <a:schemeClr val="accent5">
                    <a:lumMod val="50000"/>
                  </a:schemeClr>
                </a:solidFill>
                <a:effectLst>
                  <a:reflection blurRad="6350" stA="53000" endA="300" endPos="35500" dir="5400000" sy="-90000" algn="bl" rotWithShape="0"/>
                </a:effectLst>
                <a:latin typeface="Arial Black" panose="020B0A04020102090204" pitchFamily="34" charset="0"/>
              </a:rPr>
              <a:t>系列摆线液压马达</a:t>
            </a:r>
            <a:endParaRPr lang="zh-CN" altLang="en-US" sz="2400" b="1" spc="50" dirty="0">
              <a:ln>
                <a:solidFill>
                  <a:schemeClr val="accent5">
                    <a:lumMod val="60000"/>
                    <a:lumOff val="40000"/>
                  </a:schemeClr>
                </a:solidFill>
              </a:ln>
              <a:solidFill>
                <a:schemeClr val="accent5">
                  <a:lumMod val="50000"/>
                </a:schemeClr>
              </a:solidFill>
              <a:effectLst>
                <a:reflection blurRad="6350" stA="53000" endA="300" endPos="35500" dir="5400000" sy="-90000" algn="bl" rotWithShape="0"/>
              </a:effectLst>
              <a:latin typeface="Arial Black" panose="020B0A04020102090204" pitchFamily="34" charset="0"/>
            </a:endParaRPr>
          </a:p>
        </p:txBody>
      </p:sp>
    </p:spTree>
  </p:cSld>
  <p:clrMapOvr>
    <a:masterClrMapping/>
  </p:clrMapOvr>
</p:sld>
</file>

<file path=ppt/tags/tag1.xml><?xml version="1.0" encoding="utf-8"?>
<p:tagLst xmlns:p="http://schemas.openxmlformats.org/presentationml/2006/main">
  <p:tag name="TABLE_ENDDRAG_ORIGIN_RECT" val="466*64"/>
  <p:tag name="TABLE_ENDDRAG_RECT" val="26*591*466*64"/>
  <p:tag name="TABLE_AUTOADJUST_FLAG" val="1"/>
</p:tagLst>
</file>

<file path=ppt/tags/tag10.xml><?xml version="1.0" encoding="utf-8"?>
<p:tagLst xmlns:p="http://schemas.openxmlformats.org/presentationml/2006/main">
  <p:tag name="COMMONDATA" val="eyJoZGlkIjoiMTI3NDJlZTk1M2RlNGI0MmFiZDc3MWQzZjNiZmEyZDEifQ=="/>
</p:tagLst>
</file>

<file path=ppt/tags/tag2.xml><?xml version="1.0" encoding="utf-8"?>
<p:tagLst xmlns:p="http://schemas.openxmlformats.org/presentationml/2006/main">
  <p:tag name="KSO_WM_DIAGRAM_VIRTUALLY_FRAME" val="{&quot;height&quot;:512.8425196850393,&quot;left&quot;:20.571417322834645,&quot;top&quot;:38.46488188976378,&quot;width&quot;:507.1292125984252}"/>
</p:tagLst>
</file>

<file path=ppt/tags/tag3.xml><?xml version="1.0" encoding="utf-8"?>
<p:tagLst xmlns:p="http://schemas.openxmlformats.org/presentationml/2006/main">
  <p:tag name="KSO_WM_DIAGRAM_VIRTUALLY_FRAME" val="{&quot;height&quot;:512.8425196850393,&quot;left&quot;:20.571417322834645,&quot;top&quot;:38.46488188976378,&quot;width&quot;:507.1292125984252}"/>
</p:tagLst>
</file>

<file path=ppt/tags/tag4.xml><?xml version="1.0" encoding="utf-8"?>
<p:tagLst xmlns:p="http://schemas.openxmlformats.org/presentationml/2006/main">
  <p:tag name="KSO_WM_DIAGRAM_VIRTUALLY_FRAME" val="{&quot;height&quot;:512.8425196850393,&quot;left&quot;:20.571417322834645,&quot;top&quot;:38.46488188976378,&quot;width&quot;:507.1292125984252}"/>
</p:tagLst>
</file>

<file path=ppt/tags/tag5.xml><?xml version="1.0" encoding="utf-8"?>
<p:tagLst xmlns:p="http://schemas.openxmlformats.org/presentationml/2006/main">
  <p:tag name="KSO_WM_DIAGRAM_VIRTUALLY_FRAME" val="{&quot;height&quot;:512.8425196850393,&quot;left&quot;:20.571417322834645,&quot;top&quot;:38.46488188976378,&quot;width&quot;:507.1292125984252}"/>
</p:tagLst>
</file>

<file path=ppt/tags/tag6.xml><?xml version="1.0" encoding="utf-8"?>
<p:tagLst xmlns:p="http://schemas.openxmlformats.org/presentationml/2006/main">
  <p:tag name="KSO_WM_DIAGRAM_VIRTUALLY_FRAME" val="{&quot;height&quot;:512.8425196850393,&quot;left&quot;:20.571417322834645,&quot;top&quot;:38.46488188976378,&quot;width&quot;:507.1292125984252}"/>
</p:tagLst>
</file>

<file path=ppt/tags/tag7.xml><?xml version="1.0" encoding="utf-8"?>
<p:tagLst xmlns:p="http://schemas.openxmlformats.org/presentationml/2006/main">
  <p:tag name="TABLE_ENDDRAG_ORIGIN_RECT" val="491*558"/>
  <p:tag name="TABLE_ENDDRAG_RECT" val="30*318*491*558"/>
</p:tagLst>
</file>

<file path=ppt/tags/tag8.xml><?xml version="1.0" encoding="utf-8"?>
<p:tagLst xmlns:p="http://schemas.openxmlformats.org/presentationml/2006/main">
  <p:tag name="TABLE_ENDDRAG_ORIGIN_RECT" val="466*64"/>
  <p:tag name="TABLE_ENDDRAG_RECT" val="26*591*466*64"/>
  <p:tag name="TABLE_AUTOADJUST_FLAG" val="1"/>
</p:tagLst>
</file>

<file path=ppt/tags/tag9.xml><?xml version="1.0" encoding="utf-8"?>
<p:tagLst xmlns:p="http://schemas.openxmlformats.org/presentationml/2006/main">
  <p:tag name="TABLE_ENDDRAG_ORIGIN_RECT" val="502*187"/>
  <p:tag name="TABLE_ENDDRAG_RECT" val="20*291*502*187"/>
</p:tagLst>
</file>

<file path=ppt/theme/theme1.xml><?xml version="1.0" encoding="utf-8"?>
<a:theme xmlns:a="http://schemas.openxmlformats.org/drawingml/2006/main" name="Office 主题​​">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主题​​">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Office 主题​​">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0</TotalTime>
  <Words>46080</Words>
  <Application>WPS 演示</Application>
  <PresentationFormat>A4 纸张(210x297 毫米)</PresentationFormat>
  <Paragraphs>12259</Paragraphs>
  <Slides>99</Slides>
  <Notes>97</Notes>
  <HiddenSlides>0</HiddenSlides>
  <MMClips>0</MMClips>
  <ScaleCrop>false</ScaleCrop>
  <HeadingPairs>
    <vt:vector size="8" baseType="variant">
      <vt:variant>
        <vt:lpstr>已用的字体</vt:lpstr>
      </vt:variant>
      <vt:variant>
        <vt:i4>21</vt:i4>
      </vt:variant>
      <vt:variant>
        <vt:lpstr>主题</vt:lpstr>
      </vt:variant>
      <vt:variant>
        <vt:i4>1</vt:i4>
      </vt:variant>
      <vt:variant>
        <vt:lpstr>嵌入 OLE 服务器</vt:lpstr>
      </vt:variant>
      <vt:variant>
        <vt:i4>2</vt:i4>
      </vt:variant>
      <vt:variant>
        <vt:lpstr>幻灯片标题</vt:lpstr>
      </vt:variant>
      <vt:variant>
        <vt:i4>99</vt:i4>
      </vt:variant>
    </vt:vector>
  </HeadingPairs>
  <TitlesOfParts>
    <vt:vector size="123" baseType="lpstr">
      <vt:lpstr>Arial</vt:lpstr>
      <vt:lpstr>宋体</vt:lpstr>
      <vt:lpstr>Wingdings</vt:lpstr>
      <vt:lpstr>方正姚体</vt:lpstr>
      <vt:lpstr>Arial Unicode MS</vt:lpstr>
      <vt:lpstr>黑体</vt:lpstr>
      <vt:lpstr>仿宋_GB2312</vt:lpstr>
      <vt:lpstr>楷体_GB2312</vt:lpstr>
      <vt:lpstr>Times New Roman</vt:lpstr>
      <vt:lpstr>楷体</vt:lpstr>
      <vt:lpstr>Calibri</vt:lpstr>
      <vt:lpstr>微软雅黑</vt:lpstr>
      <vt:lpstr>Times New Roman</vt:lpstr>
      <vt:lpstr>仿宋体</vt:lpstr>
      <vt:lpstr>仿宋</vt:lpstr>
      <vt:lpstr>Arial Rounded MT Bold</vt:lpstr>
      <vt:lpstr>Symbol</vt:lpstr>
      <vt:lpstr>Symbol</vt:lpstr>
      <vt:lpstr>Arial</vt:lpstr>
      <vt:lpstr>仿宋体</vt:lpstr>
      <vt:lpstr>Arial Black</vt:lpstr>
      <vt:lpstr>Office 主题​​</vt:lpstr>
      <vt:lpstr>AutoCAD.Drawing.24</vt:lpstr>
      <vt:lpstr>AutoCAD.Drawing.24</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vector>
  </TitlesOfParts>
  <LinksUpToDate>false</LinksUpToDate>
  <SharedDoc>false</SharedDoc>
  <HyperlinksChanged>false</HyperlinksChanged>
  <AppVersion>14.0000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演示文稿</dc:title>
  <dc:creator>lenovo</dc:creator>
  <cp:lastModifiedBy>Administrator</cp:lastModifiedBy>
  <cp:revision>430</cp:revision>
  <cp:lastPrinted>2020-05-06T05:53:00Z</cp:lastPrinted>
  <dcterms:created xsi:type="dcterms:W3CDTF">2020-01-29T12:32:00Z</dcterms:created>
  <dcterms:modified xsi:type="dcterms:W3CDTF">2024-12-13T01:54:43Z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ICV">
    <vt:lpwstr>9FEB4E464EDE4585826AD9F6A6BB90A3_12</vt:lpwstr>
  </property>
  <property fmtid="{D5CDD505-2E9C-101B-9397-08002B2CF9AE}" pid="3" name="KSOProductBuildVer">
    <vt:lpwstr>2052-12.1.0.19302</vt:lpwstr>
  </property>
</Properties>
</file>